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74"/>
  </p:notesMasterIdLst>
  <p:sldIdLst>
    <p:sldId id="256" r:id="rId2"/>
    <p:sldId id="291" r:id="rId3"/>
    <p:sldId id="292" r:id="rId4"/>
    <p:sldId id="315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2" r:id="rId14"/>
    <p:sldId id="303" r:id="rId15"/>
    <p:sldId id="316" r:id="rId16"/>
    <p:sldId id="318" r:id="rId17"/>
    <p:sldId id="319" r:id="rId18"/>
    <p:sldId id="308" r:id="rId19"/>
    <p:sldId id="305" r:id="rId20"/>
    <p:sldId id="306" r:id="rId21"/>
    <p:sldId id="307" r:id="rId22"/>
    <p:sldId id="317" r:id="rId23"/>
    <p:sldId id="321" r:id="rId24"/>
    <p:sldId id="309" r:id="rId25"/>
    <p:sldId id="313" r:id="rId26"/>
    <p:sldId id="314" r:id="rId27"/>
    <p:sldId id="323" r:id="rId28"/>
    <p:sldId id="311" r:id="rId29"/>
    <p:sldId id="312" r:id="rId30"/>
    <p:sldId id="322" r:id="rId31"/>
    <p:sldId id="324" r:id="rId32"/>
    <p:sldId id="326" r:id="rId33"/>
    <p:sldId id="329" r:id="rId34"/>
    <p:sldId id="328" r:id="rId35"/>
    <p:sldId id="330" r:id="rId36"/>
    <p:sldId id="331" r:id="rId37"/>
    <p:sldId id="335" r:id="rId38"/>
    <p:sldId id="336" r:id="rId39"/>
    <p:sldId id="337" r:id="rId40"/>
    <p:sldId id="338" r:id="rId41"/>
    <p:sldId id="332" r:id="rId42"/>
    <p:sldId id="339" r:id="rId43"/>
    <p:sldId id="350" r:id="rId44"/>
    <p:sldId id="348" r:id="rId45"/>
    <p:sldId id="353" r:id="rId46"/>
    <p:sldId id="351" r:id="rId47"/>
    <p:sldId id="354" r:id="rId48"/>
    <p:sldId id="347" r:id="rId49"/>
    <p:sldId id="355" r:id="rId50"/>
    <p:sldId id="356" r:id="rId51"/>
    <p:sldId id="349" r:id="rId52"/>
    <p:sldId id="358" r:id="rId53"/>
    <p:sldId id="333" r:id="rId54"/>
    <p:sldId id="334" r:id="rId55"/>
    <p:sldId id="359" r:id="rId56"/>
    <p:sldId id="360" r:id="rId57"/>
    <p:sldId id="365" r:id="rId58"/>
    <p:sldId id="361" r:id="rId59"/>
    <p:sldId id="362" r:id="rId60"/>
    <p:sldId id="363" r:id="rId61"/>
    <p:sldId id="364" r:id="rId62"/>
    <p:sldId id="369" r:id="rId63"/>
    <p:sldId id="366" r:id="rId64"/>
    <p:sldId id="370" r:id="rId65"/>
    <p:sldId id="371" r:id="rId66"/>
    <p:sldId id="367" r:id="rId67"/>
    <p:sldId id="368" r:id="rId68"/>
    <p:sldId id="372" r:id="rId69"/>
    <p:sldId id="373" r:id="rId70"/>
    <p:sldId id="374" r:id="rId71"/>
    <p:sldId id="375" r:id="rId72"/>
    <p:sldId id="376" r:id="rId7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75"/>
      <p:bold r:id="rId76"/>
      <p:italic r:id="rId77"/>
      <p:boldItalic r:id="rId78"/>
    </p:embeddedFont>
    <p:embeddedFont>
      <p:font typeface="Bebas Neue" panose="020B0604020202020204" charset="0"/>
      <p:regular r:id="rId79"/>
    </p:embeddedFont>
    <p:embeddedFont>
      <p:font typeface="Archivo" panose="020B0604020202020204" charset="0"/>
      <p:regular r:id="rId80"/>
      <p:bold r:id="rId81"/>
      <p:italic r:id="rId82"/>
      <p:boldItalic r:id="rId83"/>
    </p:embeddedFont>
    <p:embeddedFont>
      <p:font typeface="Righteous" panose="020B0604020202020204" charset="0"/>
      <p:regular r:id="rId8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79E9DA-1905-4B84-A8BE-927483DACD1D}" v="474" dt="2024-05-24T04:11:25.888"/>
    <p1510:client id="{FB653E35-001D-42A3-A108-7EFEF52A759C}" v="13" dt="2024-05-24T04:46:19.540"/>
  </p1510:revLst>
</p1510:revInfo>
</file>

<file path=ppt/tableStyles.xml><?xml version="1.0" encoding="utf-8"?>
<a:tblStyleLst xmlns:a="http://schemas.openxmlformats.org/drawingml/2006/main" def="{293D3EF2-B28B-4379-AC36-B0E07B700241}">
  <a:tblStyle styleId="{293D3EF2-B28B-4379-AC36-B0E07B70024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1" autoAdjust="0"/>
    <p:restoredTop sz="88477" autoAdjust="0"/>
  </p:normalViewPr>
  <p:slideViewPr>
    <p:cSldViewPr snapToGrid="0">
      <p:cViewPr varScale="1">
        <p:scale>
          <a:sx n="81" d="100"/>
          <a:sy n="81" d="100"/>
        </p:scale>
        <p:origin x="972" y="84"/>
      </p:cViewPr>
      <p:guideLst/>
    </p:cSldViewPr>
  </p:slideViewPr>
  <p:outlineViewPr>
    <p:cViewPr>
      <p:scale>
        <a:sx n="33" d="100"/>
        <a:sy n="33" d="100"/>
      </p:scale>
      <p:origin x="0" y="-454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10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5.fntdata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6.fntdata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1.fntdata"/><Relationship Id="rId83" Type="http://schemas.openxmlformats.org/officeDocument/2006/relationships/font" Target="fonts/font9.fntdata"/><Relationship Id="rId88" Type="http://schemas.openxmlformats.org/officeDocument/2006/relationships/tableStyles" Target="tableStyles.xml"/><Relationship Id="rId9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4.fntdata"/><Relationship Id="rId81" Type="http://schemas.openxmlformats.org/officeDocument/2006/relationships/font" Target="fonts/font7.fntdata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2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microsoft.com/office/2015/10/relationships/revisionInfo" Target="revisionInfo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font" Target="fonts/font8.fntdata"/><Relationship Id="rId19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Ánh Đinh" userId="35a5e1735e25d0be" providerId="LiveId" clId="{FB653E35-001D-42A3-A108-7EFEF52A759C}"/>
    <pc:docChg chg="custSel modSld">
      <pc:chgData name="Ánh Đinh" userId="35a5e1735e25d0be" providerId="LiveId" clId="{FB653E35-001D-42A3-A108-7EFEF52A759C}" dt="2024-05-24T04:46:19.540" v="21"/>
      <pc:docMkLst>
        <pc:docMk/>
      </pc:docMkLst>
      <pc:sldChg chg="modTransition">
        <pc:chgData name="Ánh Đinh" userId="35a5e1735e25d0be" providerId="LiveId" clId="{FB653E35-001D-42A3-A108-7EFEF52A759C}" dt="2024-05-24T04:45:16.642" v="19"/>
        <pc:sldMkLst>
          <pc:docMk/>
          <pc:sldMk cId="0" sldId="256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3939480337" sldId="291"/>
        </pc:sldMkLst>
      </pc:sldChg>
      <pc:sldChg chg="modSp modTransition">
        <pc:chgData name="Ánh Đinh" userId="35a5e1735e25d0be" providerId="LiveId" clId="{FB653E35-001D-42A3-A108-7EFEF52A759C}" dt="2024-05-24T04:45:16.642" v="19"/>
        <pc:sldMkLst>
          <pc:docMk/>
          <pc:sldMk cId="3305004020" sldId="292"/>
        </pc:sldMkLst>
        <pc:spChg chg="mod">
          <ac:chgData name="Ánh Đinh" userId="35a5e1735e25d0be" providerId="LiveId" clId="{FB653E35-001D-42A3-A108-7EFEF52A759C}" dt="2024-05-24T04:42:48.422" v="9" actId="120"/>
          <ac:spMkLst>
            <pc:docMk/>
            <pc:sldMk cId="3305004020" sldId="292"/>
            <ac:spMk id="15" creationId="{59C1E90A-577B-317C-1CF8-B5787FDF127E}"/>
          </ac:spMkLst>
        </pc:spChg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753234051" sldId="293"/>
        </pc:sldMkLst>
      </pc:sldChg>
      <pc:sldChg chg="delSp modSp mod modTransition delAnim">
        <pc:chgData name="Ánh Đinh" userId="35a5e1735e25d0be" providerId="LiveId" clId="{FB653E35-001D-42A3-A108-7EFEF52A759C}" dt="2024-05-24T04:45:16.642" v="19"/>
        <pc:sldMkLst>
          <pc:docMk/>
          <pc:sldMk cId="536671072" sldId="294"/>
        </pc:sldMkLst>
        <pc:spChg chg="mod">
          <ac:chgData name="Ánh Đinh" userId="35a5e1735e25d0be" providerId="LiveId" clId="{FB653E35-001D-42A3-A108-7EFEF52A759C}" dt="2024-05-24T04:38:18.128" v="5" actId="1076"/>
          <ac:spMkLst>
            <pc:docMk/>
            <pc:sldMk cId="536671072" sldId="294"/>
            <ac:spMk id="3" creationId="{1325B631-D7D2-5BB6-70DA-1E054BEDB910}"/>
          </ac:spMkLst>
        </pc:spChg>
        <pc:spChg chg="mod">
          <ac:chgData name="Ánh Đinh" userId="35a5e1735e25d0be" providerId="LiveId" clId="{FB653E35-001D-42A3-A108-7EFEF52A759C}" dt="2024-05-24T04:38:18.128" v="5" actId="1076"/>
          <ac:spMkLst>
            <pc:docMk/>
            <pc:sldMk cId="536671072" sldId="294"/>
            <ac:spMk id="4" creationId="{9BCA6E48-1BB4-7A2E-F362-ACA3D803384E}"/>
          </ac:spMkLst>
        </pc:spChg>
        <pc:spChg chg="mod">
          <ac:chgData name="Ánh Đinh" userId="35a5e1735e25d0be" providerId="LiveId" clId="{FB653E35-001D-42A3-A108-7EFEF52A759C}" dt="2024-05-24T04:38:18.128" v="5" actId="1076"/>
          <ac:spMkLst>
            <pc:docMk/>
            <pc:sldMk cId="536671072" sldId="294"/>
            <ac:spMk id="5" creationId="{C3D53D5D-D97A-5807-4317-27A402D1F152}"/>
          </ac:spMkLst>
        </pc:spChg>
        <pc:spChg chg="mod">
          <ac:chgData name="Ánh Đinh" userId="35a5e1735e25d0be" providerId="LiveId" clId="{FB653E35-001D-42A3-A108-7EFEF52A759C}" dt="2024-05-24T04:38:18.128" v="5" actId="1076"/>
          <ac:spMkLst>
            <pc:docMk/>
            <pc:sldMk cId="536671072" sldId="294"/>
            <ac:spMk id="6" creationId="{0DD508AD-D9E3-3BF5-8E19-8851DAC48775}"/>
          </ac:spMkLst>
        </pc:spChg>
        <pc:spChg chg="del">
          <ac:chgData name="Ánh Đinh" userId="35a5e1735e25d0be" providerId="LiveId" clId="{FB653E35-001D-42A3-A108-7EFEF52A759C}" dt="2024-05-24T04:37:55.273" v="0" actId="478"/>
          <ac:spMkLst>
            <pc:docMk/>
            <pc:sldMk cId="536671072" sldId="294"/>
            <ac:spMk id="7" creationId="{C191644E-CF3A-F3EF-F046-FFA9773ED280}"/>
          </ac:spMkLst>
        </pc:spChg>
        <pc:spChg chg="del">
          <ac:chgData name="Ánh Đinh" userId="35a5e1735e25d0be" providerId="LiveId" clId="{FB653E35-001D-42A3-A108-7EFEF52A759C}" dt="2024-05-24T04:37:59.885" v="2" actId="478"/>
          <ac:spMkLst>
            <pc:docMk/>
            <pc:sldMk cId="536671072" sldId="294"/>
            <ac:spMk id="8" creationId="{DD25D45F-CC50-C5C3-E772-D729D2A201AA}"/>
          </ac:spMkLst>
        </pc:spChg>
        <pc:spChg chg="del">
          <ac:chgData name="Ánh Đinh" userId="35a5e1735e25d0be" providerId="LiveId" clId="{FB653E35-001D-42A3-A108-7EFEF52A759C}" dt="2024-05-24T04:37:55.273" v="0" actId="478"/>
          <ac:spMkLst>
            <pc:docMk/>
            <pc:sldMk cId="536671072" sldId="294"/>
            <ac:spMk id="9" creationId="{72E861CE-B516-A9BF-3528-DBEBF0F712EE}"/>
          </ac:spMkLst>
        </pc:spChg>
        <pc:spChg chg="del">
          <ac:chgData name="Ánh Đinh" userId="35a5e1735e25d0be" providerId="LiveId" clId="{FB653E35-001D-42A3-A108-7EFEF52A759C}" dt="2024-05-24T04:37:58.341" v="1" actId="478"/>
          <ac:spMkLst>
            <pc:docMk/>
            <pc:sldMk cId="536671072" sldId="294"/>
            <ac:spMk id="10" creationId="{EA84F50B-F422-9054-DF8F-86B72A09BAAB}"/>
          </ac:spMkLst>
        </pc:spChg>
        <pc:spChg chg="mod">
          <ac:chgData name="Ánh Đinh" userId="35a5e1735e25d0be" providerId="LiveId" clId="{FB653E35-001D-42A3-A108-7EFEF52A759C}" dt="2024-05-24T04:38:18.128" v="5" actId="1076"/>
          <ac:spMkLst>
            <pc:docMk/>
            <pc:sldMk cId="536671072" sldId="294"/>
            <ac:spMk id="13" creationId="{95C06C4B-EBD6-164B-DBC8-D9AD63547EE7}"/>
          </ac:spMkLst>
        </pc:spChg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2194120973" sldId="295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1437151524" sldId="296"/>
        </pc:sldMkLst>
      </pc:sldChg>
      <pc:sldChg chg="modSp mod modTransition modAnim">
        <pc:chgData name="Ánh Đinh" userId="35a5e1735e25d0be" providerId="LiveId" clId="{FB653E35-001D-42A3-A108-7EFEF52A759C}" dt="2024-05-24T04:46:19.540" v="21"/>
        <pc:sldMkLst>
          <pc:docMk/>
          <pc:sldMk cId="515270378" sldId="297"/>
        </pc:sldMkLst>
        <pc:spChg chg="mod">
          <ac:chgData name="Ánh Đinh" userId="35a5e1735e25d0be" providerId="LiveId" clId="{FB653E35-001D-42A3-A108-7EFEF52A759C}" dt="2024-05-24T04:40:31.862" v="7" actId="1076"/>
          <ac:spMkLst>
            <pc:docMk/>
            <pc:sldMk cId="515270378" sldId="297"/>
            <ac:spMk id="8" creationId="{C116E6AE-9162-B356-D338-BBE53F2D6957}"/>
          </ac:spMkLst>
        </pc:spChg>
        <pc:spChg chg="mod">
          <ac:chgData name="Ánh Đinh" userId="35a5e1735e25d0be" providerId="LiveId" clId="{FB653E35-001D-42A3-A108-7EFEF52A759C}" dt="2024-05-24T04:40:35.529" v="8" actId="1076"/>
          <ac:spMkLst>
            <pc:docMk/>
            <pc:sldMk cId="515270378" sldId="297"/>
            <ac:spMk id="10" creationId="{D2F9EB3F-AB8C-6D4F-7528-6729E581639E}"/>
          </ac:spMkLst>
        </pc:spChg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2228354973" sldId="298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328299154" sldId="299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3701643281" sldId="300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1591124625" sldId="301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264018880" sldId="302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2924282450" sldId="303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2335178124" sldId="305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4281739738" sldId="306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2466796262" sldId="307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813377757" sldId="308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3268062823" sldId="309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3654841511" sldId="310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1234431142" sldId="311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981963464" sldId="312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1806125428" sldId="313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1550777584" sldId="314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1195002723" sldId="315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1696049328" sldId="316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1193260151" sldId="317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1841084518" sldId="318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414678757" sldId="319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2149324484" sldId="320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4216809432" sldId="321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218084331" sldId="322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3654754189" sldId="323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3413262849" sldId="324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3116534337" sldId="325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3166592835" sldId="326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1014468656" sldId="327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1100120928" sldId="328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1970642714" sldId="329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666800854" sldId="330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304508208" sldId="331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3740216415" sldId="332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2927771485" sldId="333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648985273" sldId="334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3922658225" sldId="335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2845571394" sldId="336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474101512" sldId="337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2645570624" sldId="338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3689635687" sldId="339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1785641129" sldId="347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644997842" sldId="348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4224276413" sldId="349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4051486699" sldId="350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1684787638" sldId="351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2125868516" sldId="353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972131507" sldId="354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3380408400" sldId="355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1238250434" sldId="356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765416479" sldId="357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993309161" sldId="358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324971779" sldId="359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1366040008" sldId="360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4018386668" sldId="361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809905226" sldId="362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3049486758" sldId="363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1981711009" sldId="364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3937123986" sldId="365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4186128923" sldId="366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3541740719" sldId="367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4095333110" sldId="368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3153951646" sldId="369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4216520132" sldId="370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2557323031" sldId="371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736602463" sldId="372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3133406443" sldId="373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1714387723" sldId="374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1075489119" sldId="375"/>
        </pc:sldMkLst>
      </pc:sldChg>
      <pc:sldChg chg="modTransition">
        <pc:chgData name="Ánh Đinh" userId="35a5e1735e25d0be" providerId="LiveId" clId="{FB653E35-001D-42A3-A108-7EFEF52A759C}" dt="2024-05-24T04:45:16.642" v="19"/>
        <pc:sldMkLst>
          <pc:docMk/>
          <pc:sldMk cId="1496699145" sldId="37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5958219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1062634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175710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1866184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2011100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803923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3993645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2727200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6259736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871898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8146424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002724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7659183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122172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50962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133131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632521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602779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292572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70441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892437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flipH="1">
            <a:off x="1120335" y="0"/>
            <a:ext cx="9143809" cy="3451308"/>
            <a:chOff x="-481550" y="-149577"/>
            <a:chExt cx="9005130" cy="3385627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481550" y="-149577"/>
              <a:ext cx="9005130" cy="3385627"/>
              <a:chOff x="-481555" y="-73375"/>
              <a:chExt cx="9005130" cy="3255098"/>
            </a:xfrm>
          </p:grpSpPr>
          <p:sp>
            <p:nvSpPr>
              <p:cNvPr id="11" name="Google Shape;11;p2"/>
              <p:cNvSpPr/>
              <p:nvPr/>
            </p:nvSpPr>
            <p:spPr>
              <a:xfrm flipH="1">
                <a:off x="-481555" y="-73375"/>
                <a:ext cx="9005130" cy="3255098"/>
              </a:xfrm>
              <a:custGeom>
                <a:avLst/>
                <a:gdLst/>
                <a:ahLst/>
                <a:cxnLst/>
                <a:rect l="l" t="t" r="r" b="b"/>
                <a:pathLst>
                  <a:path w="137399" h="49417" extrusionOk="0">
                    <a:moveTo>
                      <a:pt x="97760" y="1"/>
                    </a:moveTo>
                    <a:cubicBezTo>
                      <a:pt x="92618" y="1"/>
                      <a:pt x="88136" y="3297"/>
                      <a:pt x="86462" y="7939"/>
                    </a:cubicBezTo>
                    <a:cubicBezTo>
                      <a:pt x="85728" y="7538"/>
                      <a:pt x="84894" y="7238"/>
                      <a:pt x="83960" y="7105"/>
                    </a:cubicBezTo>
                    <a:cubicBezTo>
                      <a:pt x="83618" y="7056"/>
                      <a:pt x="83293" y="7034"/>
                      <a:pt x="82986" y="7034"/>
                    </a:cubicBezTo>
                    <a:cubicBezTo>
                      <a:pt x="82457" y="7034"/>
                      <a:pt x="81981" y="7099"/>
                      <a:pt x="81559" y="7205"/>
                    </a:cubicBezTo>
                    <a:cubicBezTo>
                      <a:pt x="80791" y="5870"/>
                      <a:pt x="79524" y="4803"/>
                      <a:pt x="78023" y="4369"/>
                    </a:cubicBezTo>
                    <a:cubicBezTo>
                      <a:pt x="77462" y="4195"/>
                      <a:pt x="76879" y="4111"/>
                      <a:pt x="76293" y="4111"/>
                    </a:cubicBezTo>
                    <a:cubicBezTo>
                      <a:pt x="74752" y="4111"/>
                      <a:pt x="73194" y="4689"/>
                      <a:pt x="71985" y="5704"/>
                    </a:cubicBezTo>
                    <a:cubicBezTo>
                      <a:pt x="70818" y="2701"/>
                      <a:pt x="67982" y="467"/>
                      <a:pt x="64547" y="233"/>
                    </a:cubicBezTo>
                    <a:cubicBezTo>
                      <a:pt x="64336" y="218"/>
                      <a:pt x="64126" y="210"/>
                      <a:pt x="63918" y="210"/>
                    </a:cubicBezTo>
                    <a:cubicBezTo>
                      <a:pt x="60073" y="210"/>
                      <a:pt x="56718" y="2798"/>
                      <a:pt x="55674" y="6437"/>
                    </a:cubicBezTo>
                    <a:cubicBezTo>
                      <a:pt x="54587" y="5989"/>
                      <a:pt x="53578" y="5803"/>
                      <a:pt x="52654" y="5803"/>
                    </a:cubicBezTo>
                    <a:cubicBezTo>
                      <a:pt x="50484" y="5803"/>
                      <a:pt x="48781" y="6829"/>
                      <a:pt x="47634" y="7905"/>
                    </a:cubicBezTo>
                    <a:cubicBezTo>
                      <a:pt x="45533" y="9907"/>
                      <a:pt x="44499" y="14043"/>
                      <a:pt x="45366" y="16745"/>
                    </a:cubicBezTo>
                    <a:cubicBezTo>
                      <a:pt x="44953" y="16634"/>
                      <a:pt x="44552" y="16580"/>
                      <a:pt x="44172" y="16580"/>
                    </a:cubicBezTo>
                    <a:cubicBezTo>
                      <a:pt x="42162" y="16580"/>
                      <a:pt x="40742" y="18070"/>
                      <a:pt x="41163" y="20314"/>
                    </a:cubicBezTo>
                    <a:cubicBezTo>
                      <a:pt x="39220" y="19182"/>
                      <a:pt x="37307" y="18740"/>
                      <a:pt x="35505" y="18740"/>
                    </a:cubicBezTo>
                    <a:cubicBezTo>
                      <a:pt x="31894" y="18740"/>
                      <a:pt x="28734" y="20513"/>
                      <a:pt x="26686" y="22049"/>
                    </a:cubicBezTo>
                    <a:cubicBezTo>
                      <a:pt x="26653" y="21982"/>
                      <a:pt x="26619" y="21915"/>
                      <a:pt x="26586" y="21882"/>
                    </a:cubicBezTo>
                    <a:cubicBezTo>
                      <a:pt x="25498" y="20955"/>
                      <a:pt x="24286" y="20582"/>
                      <a:pt x="23163" y="20582"/>
                    </a:cubicBezTo>
                    <a:cubicBezTo>
                      <a:pt x="21256" y="20582"/>
                      <a:pt x="19604" y="21656"/>
                      <a:pt x="19248" y="22916"/>
                    </a:cubicBezTo>
                    <a:cubicBezTo>
                      <a:pt x="17102" y="22058"/>
                      <a:pt x="14965" y="21650"/>
                      <a:pt x="12824" y="21650"/>
                    </a:cubicBezTo>
                    <a:cubicBezTo>
                      <a:pt x="9141" y="21650"/>
                      <a:pt x="5445" y="22857"/>
                      <a:pt x="1668" y="25051"/>
                    </a:cubicBezTo>
                    <a:cubicBezTo>
                      <a:pt x="1635" y="25084"/>
                      <a:pt x="1602" y="25084"/>
                      <a:pt x="1602" y="25118"/>
                    </a:cubicBezTo>
                    <a:cubicBezTo>
                      <a:pt x="0" y="26052"/>
                      <a:pt x="5004" y="27753"/>
                      <a:pt x="10575" y="28987"/>
                    </a:cubicBezTo>
                    <a:cubicBezTo>
                      <a:pt x="13677" y="29721"/>
                      <a:pt x="16446" y="30121"/>
                      <a:pt x="18814" y="30288"/>
                    </a:cubicBezTo>
                    <a:cubicBezTo>
                      <a:pt x="18914" y="31555"/>
                      <a:pt x="19414" y="32790"/>
                      <a:pt x="20915" y="33457"/>
                    </a:cubicBezTo>
                    <a:cubicBezTo>
                      <a:pt x="21816" y="33857"/>
                      <a:pt x="22683" y="34057"/>
                      <a:pt x="23484" y="34091"/>
                    </a:cubicBezTo>
                    <a:cubicBezTo>
                      <a:pt x="23949" y="37644"/>
                      <a:pt x="25803" y="41429"/>
                      <a:pt x="31547" y="41429"/>
                    </a:cubicBezTo>
                    <a:cubicBezTo>
                      <a:pt x="31573" y="41429"/>
                      <a:pt x="31598" y="41429"/>
                      <a:pt x="31623" y="41429"/>
                    </a:cubicBezTo>
                    <a:cubicBezTo>
                      <a:pt x="36293" y="41362"/>
                      <a:pt x="39329" y="39761"/>
                      <a:pt x="41330" y="37860"/>
                    </a:cubicBezTo>
                    <a:cubicBezTo>
                      <a:pt x="42030" y="38627"/>
                      <a:pt x="42864" y="39194"/>
                      <a:pt x="43932" y="39528"/>
                    </a:cubicBezTo>
                    <a:cubicBezTo>
                      <a:pt x="44641" y="39744"/>
                      <a:pt x="45293" y="39838"/>
                      <a:pt x="45901" y="39838"/>
                    </a:cubicBezTo>
                    <a:cubicBezTo>
                      <a:pt x="46609" y="39838"/>
                      <a:pt x="47258" y="39710"/>
                      <a:pt x="47868" y="39494"/>
                    </a:cubicBezTo>
                    <a:cubicBezTo>
                      <a:pt x="47935" y="39695"/>
                      <a:pt x="47935" y="39961"/>
                      <a:pt x="47968" y="40162"/>
                    </a:cubicBezTo>
                    <a:cubicBezTo>
                      <a:pt x="48809" y="44057"/>
                      <a:pt x="51439" y="47835"/>
                      <a:pt x="57027" y="47835"/>
                    </a:cubicBezTo>
                    <a:cubicBezTo>
                      <a:pt x="58089" y="47835"/>
                      <a:pt x="59259" y="47699"/>
                      <a:pt x="60544" y="47400"/>
                    </a:cubicBezTo>
                    <a:cubicBezTo>
                      <a:pt x="63813" y="46633"/>
                      <a:pt x="65714" y="44698"/>
                      <a:pt x="66815" y="42763"/>
                    </a:cubicBezTo>
                    <a:cubicBezTo>
                      <a:pt x="68216" y="44832"/>
                      <a:pt x="70718" y="46633"/>
                      <a:pt x="74887" y="47333"/>
                    </a:cubicBezTo>
                    <a:cubicBezTo>
                      <a:pt x="75656" y="47472"/>
                      <a:pt x="76391" y="47537"/>
                      <a:pt x="77092" y="47537"/>
                    </a:cubicBezTo>
                    <a:cubicBezTo>
                      <a:pt x="80103" y="47537"/>
                      <a:pt x="82507" y="46342"/>
                      <a:pt x="84427" y="44665"/>
                    </a:cubicBezTo>
                    <a:cubicBezTo>
                      <a:pt x="84828" y="47167"/>
                      <a:pt x="86896" y="49168"/>
                      <a:pt x="89564" y="49402"/>
                    </a:cubicBezTo>
                    <a:cubicBezTo>
                      <a:pt x="89700" y="49411"/>
                      <a:pt x="89836" y="49416"/>
                      <a:pt x="89970" y="49416"/>
                    </a:cubicBezTo>
                    <a:cubicBezTo>
                      <a:pt x="92110" y="49416"/>
                      <a:pt x="94023" y="48188"/>
                      <a:pt x="94902" y="46399"/>
                    </a:cubicBezTo>
                    <a:cubicBezTo>
                      <a:pt x="96650" y="47151"/>
                      <a:pt x="98310" y="47471"/>
                      <a:pt x="99849" y="47471"/>
                    </a:cubicBezTo>
                    <a:cubicBezTo>
                      <a:pt x="106298" y="47471"/>
                      <a:pt x="110622" y="41856"/>
                      <a:pt x="110379" y="38894"/>
                    </a:cubicBezTo>
                    <a:lnTo>
                      <a:pt x="110379" y="38894"/>
                    </a:lnTo>
                    <a:cubicBezTo>
                      <a:pt x="111007" y="39650"/>
                      <a:pt x="112430" y="40009"/>
                      <a:pt x="113943" y="40009"/>
                    </a:cubicBezTo>
                    <a:cubicBezTo>
                      <a:pt x="115167" y="40009"/>
                      <a:pt x="116449" y="39775"/>
                      <a:pt x="117418" y="39328"/>
                    </a:cubicBezTo>
                    <a:cubicBezTo>
                      <a:pt x="118085" y="39061"/>
                      <a:pt x="118685" y="38594"/>
                      <a:pt x="119152" y="37993"/>
                    </a:cubicBezTo>
                    <a:cubicBezTo>
                      <a:pt x="120553" y="38661"/>
                      <a:pt x="122088" y="39128"/>
                      <a:pt x="123755" y="39261"/>
                    </a:cubicBezTo>
                    <a:cubicBezTo>
                      <a:pt x="124062" y="39283"/>
                      <a:pt x="124367" y="39294"/>
                      <a:pt x="124670" y="39294"/>
                    </a:cubicBezTo>
                    <a:cubicBezTo>
                      <a:pt x="131281" y="39294"/>
                      <a:pt x="136853" y="34152"/>
                      <a:pt x="137332" y="27486"/>
                    </a:cubicBezTo>
                    <a:cubicBezTo>
                      <a:pt x="137399" y="26118"/>
                      <a:pt x="137265" y="24784"/>
                      <a:pt x="136998" y="23550"/>
                    </a:cubicBezTo>
                    <a:cubicBezTo>
                      <a:pt x="135697" y="18379"/>
                      <a:pt x="131194" y="14377"/>
                      <a:pt x="125557" y="13943"/>
                    </a:cubicBezTo>
                    <a:cubicBezTo>
                      <a:pt x="125252" y="13922"/>
                      <a:pt x="124949" y="13912"/>
                      <a:pt x="124648" y="13912"/>
                    </a:cubicBezTo>
                    <a:cubicBezTo>
                      <a:pt x="123005" y="13912"/>
                      <a:pt x="121424" y="14218"/>
                      <a:pt x="119986" y="14810"/>
                    </a:cubicBezTo>
                    <a:cubicBezTo>
                      <a:pt x="118752" y="12875"/>
                      <a:pt x="116217" y="9940"/>
                      <a:pt x="111213" y="9073"/>
                    </a:cubicBezTo>
                    <a:cubicBezTo>
                      <a:pt x="110646" y="8939"/>
                      <a:pt x="110046" y="8906"/>
                      <a:pt x="109412" y="8906"/>
                    </a:cubicBezTo>
                    <a:cubicBezTo>
                      <a:pt x="108144" y="4069"/>
                      <a:pt x="103875" y="366"/>
                      <a:pt x="98638" y="33"/>
                    </a:cubicBezTo>
                    <a:cubicBezTo>
                      <a:pt x="98343" y="11"/>
                      <a:pt x="98050" y="1"/>
                      <a:pt x="977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266275" y="327450"/>
                <a:ext cx="1369500" cy="11739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" name="Google Shape;13;p2"/>
            <p:cNvSpPr/>
            <p:nvPr/>
          </p:nvSpPr>
          <p:spPr>
            <a:xfrm>
              <a:off x="5360875" y="711875"/>
              <a:ext cx="701100" cy="684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8675" y="1939075"/>
              <a:ext cx="892800" cy="871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1839650" y="850825"/>
            <a:ext cx="6583800" cy="22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3330050" y="2974360"/>
            <a:ext cx="5093400" cy="48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highlight>
                  <a:schemeClr val="accent3"/>
                </a:highligh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5143965" y="3534256"/>
            <a:ext cx="1826355" cy="2013025"/>
            <a:chOff x="6420228" y="939869"/>
            <a:chExt cx="658312" cy="725676"/>
          </a:xfrm>
        </p:grpSpPr>
        <p:sp>
          <p:nvSpPr>
            <p:cNvPr id="18" name="Google Shape;18;p2"/>
            <p:cNvSpPr/>
            <p:nvPr/>
          </p:nvSpPr>
          <p:spPr>
            <a:xfrm>
              <a:off x="6420228" y="939869"/>
              <a:ext cx="658312" cy="725676"/>
            </a:xfrm>
            <a:custGeom>
              <a:avLst/>
              <a:gdLst/>
              <a:ahLst/>
              <a:cxnLst/>
              <a:rect l="l" t="t" r="r" b="b"/>
              <a:pathLst>
                <a:path w="4689" h="5169" extrusionOk="0">
                  <a:moveTo>
                    <a:pt x="2241" y="1"/>
                  </a:moveTo>
                  <a:cubicBezTo>
                    <a:pt x="1730" y="153"/>
                    <a:pt x="1458" y="784"/>
                    <a:pt x="1523" y="1306"/>
                  </a:cubicBezTo>
                  <a:cubicBezTo>
                    <a:pt x="1545" y="1546"/>
                    <a:pt x="1632" y="1774"/>
                    <a:pt x="1599" y="2013"/>
                  </a:cubicBezTo>
                  <a:cubicBezTo>
                    <a:pt x="1578" y="2253"/>
                    <a:pt x="1415" y="2503"/>
                    <a:pt x="1164" y="2503"/>
                  </a:cubicBezTo>
                  <a:cubicBezTo>
                    <a:pt x="990" y="2503"/>
                    <a:pt x="838" y="2372"/>
                    <a:pt x="751" y="2220"/>
                  </a:cubicBezTo>
                  <a:cubicBezTo>
                    <a:pt x="642" y="2035"/>
                    <a:pt x="599" y="1829"/>
                    <a:pt x="610" y="1611"/>
                  </a:cubicBezTo>
                  <a:lnTo>
                    <a:pt x="610" y="1611"/>
                  </a:lnTo>
                  <a:cubicBezTo>
                    <a:pt x="131" y="2046"/>
                    <a:pt x="0" y="2797"/>
                    <a:pt x="207" y="3406"/>
                  </a:cubicBezTo>
                  <a:cubicBezTo>
                    <a:pt x="425" y="4026"/>
                    <a:pt x="936" y="4505"/>
                    <a:pt x="1545" y="4733"/>
                  </a:cubicBezTo>
                  <a:cubicBezTo>
                    <a:pt x="1654" y="4766"/>
                    <a:pt x="1752" y="4809"/>
                    <a:pt x="1861" y="4842"/>
                  </a:cubicBezTo>
                  <a:cubicBezTo>
                    <a:pt x="2056" y="4918"/>
                    <a:pt x="2220" y="5005"/>
                    <a:pt x="2328" y="5168"/>
                  </a:cubicBezTo>
                  <a:cubicBezTo>
                    <a:pt x="2568" y="4972"/>
                    <a:pt x="2992" y="5005"/>
                    <a:pt x="3318" y="4940"/>
                  </a:cubicBezTo>
                  <a:cubicBezTo>
                    <a:pt x="3318" y="4929"/>
                    <a:pt x="3329" y="4929"/>
                    <a:pt x="3340" y="4929"/>
                  </a:cubicBezTo>
                  <a:cubicBezTo>
                    <a:pt x="3873" y="4788"/>
                    <a:pt x="4319" y="4385"/>
                    <a:pt x="4515" y="3863"/>
                  </a:cubicBezTo>
                  <a:cubicBezTo>
                    <a:pt x="4689" y="3341"/>
                    <a:pt x="4613" y="2699"/>
                    <a:pt x="4265" y="2264"/>
                  </a:cubicBezTo>
                  <a:cubicBezTo>
                    <a:pt x="4178" y="2449"/>
                    <a:pt x="4047" y="2644"/>
                    <a:pt x="3906" y="2808"/>
                  </a:cubicBezTo>
                  <a:cubicBezTo>
                    <a:pt x="3830" y="2884"/>
                    <a:pt x="3753" y="2971"/>
                    <a:pt x="3645" y="3025"/>
                  </a:cubicBezTo>
                  <a:cubicBezTo>
                    <a:pt x="3596" y="3052"/>
                    <a:pt x="3539" y="3066"/>
                    <a:pt x="3481" y="3066"/>
                  </a:cubicBezTo>
                  <a:cubicBezTo>
                    <a:pt x="3424" y="3066"/>
                    <a:pt x="3367" y="3052"/>
                    <a:pt x="3318" y="3025"/>
                  </a:cubicBezTo>
                  <a:cubicBezTo>
                    <a:pt x="3177" y="2938"/>
                    <a:pt x="3144" y="2764"/>
                    <a:pt x="3166" y="2601"/>
                  </a:cubicBezTo>
                  <a:cubicBezTo>
                    <a:pt x="3199" y="2449"/>
                    <a:pt x="3275" y="2318"/>
                    <a:pt x="3340" y="2166"/>
                  </a:cubicBezTo>
                  <a:cubicBezTo>
                    <a:pt x="3601" y="1578"/>
                    <a:pt x="3460" y="849"/>
                    <a:pt x="3046" y="371"/>
                  </a:cubicBezTo>
                  <a:cubicBezTo>
                    <a:pt x="2992" y="567"/>
                    <a:pt x="2894" y="752"/>
                    <a:pt x="2774" y="926"/>
                  </a:cubicBezTo>
                  <a:cubicBezTo>
                    <a:pt x="2698" y="1013"/>
                    <a:pt x="2633" y="1111"/>
                    <a:pt x="2524" y="1111"/>
                  </a:cubicBezTo>
                  <a:cubicBezTo>
                    <a:pt x="2394" y="1111"/>
                    <a:pt x="2285" y="969"/>
                    <a:pt x="2241" y="849"/>
                  </a:cubicBezTo>
                  <a:cubicBezTo>
                    <a:pt x="2143" y="577"/>
                    <a:pt x="2133" y="273"/>
                    <a:pt x="2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549952" y="1284052"/>
              <a:ext cx="377522" cy="360662"/>
            </a:xfrm>
            <a:custGeom>
              <a:avLst/>
              <a:gdLst/>
              <a:ahLst/>
              <a:cxnLst/>
              <a:rect l="l" t="t" r="r" b="b"/>
              <a:pathLst>
                <a:path w="2689" h="2569" extrusionOk="0">
                  <a:moveTo>
                    <a:pt x="1676" y="1"/>
                  </a:moveTo>
                  <a:cubicBezTo>
                    <a:pt x="1676" y="197"/>
                    <a:pt x="1622" y="382"/>
                    <a:pt x="1513" y="545"/>
                  </a:cubicBezTo>
                  <a:cubicBezTo>
                    <a:pt x="1437" y="664"/>
                    <a:pt x="1294" y="782"/>
                    <a:pt x="1158" y="782"/>
                  </a:cubicBezTo>
                  <a:cubicBezTo>
                    <a:pt x="1119" y="782"/>
                    <a:pt x="1081" y="773"/>
                    <a:pt x="1045" y="752"/>
                  </a:cubicBezTo>
                  <a:cubicBezTo>
                    <a:pt x="947" y="697"/>
                    <a:pt x="915" y="588"/>
                    <a:pt x="915" y="480"/>
                  </a:cubicBezTo>
                  <a:cubicBezTo>
                    <a:pt x="915" y="371"/>
                    <a:pt x="969" y="273"/>
                    <a:pt x="1002" y="175"/>
                  </a:cubicBezTo>
                  <a:lnTo>
                    <a:pt x="1002" y="175"/>
                  </a:lnTo>
                  <a:cubicBezTo>
                    <a:pt x="784" y="229"/>
                    <a:pt x="588" y="338"/>
                    <a:pt x="404" y="490"/>
                  </a:cubicBezTo>
                  <a:cubicBezTo>
                    <a:pt x="175" y="697"/>
                    <a:pt x="1" y="1013"/>
                    <a:pt x="55" y="1317"/>
                  </a:cubicBezTo>
                  <a:cubicBezTo>
                    <a:pt x="99" y="1535"/>
                    <a:pt x="240" y="1731"/>
                    <a:pt x="425" y="1861"/>
                  </a:cubicBezTo>
                  <a:cubicBezTo>
                    <a:pt x="588" y="2003"/>
                    <a:pt x="773" y="2111"/>
                    <a:pt x="937" y="2242"/>
                  </a:cubicBezTo>
                  <a:cubicBezTo>
                    <a:pt x="1132" y="2318"/>
                    <a:pt x="1296" y="2405"/>
                    <a:pt x="1404" y="2568"/>
                  </a:cubicBezTo>
                  <a:cubicBezTo>
                    <a:pt x="1644" y="2372"/>
                    <a:pt x="2068" y="2405"/>
                    <a:pt x="2394" y="2340"/>
                  </a:cubicBezTo>
                  <a:cubicBezTo>
                    <a:pt x="2394" y="2329"/>
                    <a:pt x="2405" y="2329"/>
                    <a:pt x="2416" y="2329"/>
                  </a:cubicBezTo>
                  <a:cubicBezTo>
                    <a:pt x="2623" y="2046"/>
                    <a:pt x="2688" y="1665"/>
                    <a:pt x="2634" y="1317"/>
                  </a:cubicBezTo>
                  <a:cubicBezTo>
                    <a:pt x="2579" y="1100"/>
                    <a:pt x="2470" y="882"/>
                    <a:pt x="2351" y="697"/>
                  </a:cubicBezTo>
                  <a:cubicBezTo>
                    <a:pt x="2177" y="425"/>
                    <a:pt x="1927" y="208"/>
                    <a:pt x="16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 flipH="1">
            <a:off x="4483068" y="4186458"/>
            <a:ext cx="1122817" cy="1237568"/>
            <a:chOff x="6420228" y="939869"/>
            <a:chExt cx="658312" cy="725676"/>
          </a:xfrm>
        </p:grpSpPr>
        <p:sp>
          <p:nvSpPr>
            <p:cNvPr id="21" name="Google Shape;21;p2"/>
            <p:cNvSpPr/>
            <p:nvPr/>
          </p:nvSpPr>
          <p:spPr>
            <a:xfrm>
              <a:off x="6420228" y="939869"/>
              <a:ext cx="658312" cy="725676"/>
            </a:xfrm>
            <a:custGeom>
              <a:avLst/>
              <a:gdLst/>
              <a:ahLst/>
              <a:cxnLst/>
              <a:rect l="l" t="t" r="r" b="b"/>
              <a:pathLst>
                <a:path w="4689" h="5169" extrusionOk="0">
                  <a:moveTo>
                    <a:pt x="2241" y="1"/>
                  </a:moveTo>
                  <a:cubicBezTo>
                    <a:pt x="1730" y="153"/>
                    <a:pt x="1458" y="784"/>
                    <a:pt x="1523" y="1306"/>
                  </a:cubicBezTo>
                  <a:cubicBezTo>
                    <a:pt x="1545" y="1546"/>
                    <a:pt x="1632" y="1774"/>
                    <a:pt x="1599" y="2013"/>
                  </a:cubicBezTo>
                  <a:cubicBezTo>
                    <a:pt x="1578" y="2253"/>
                    <a:pt x="1415" y="2503"/>
                    <a:pt x="1164" y="2503"/>
                  </a:cubicBezTo>
                  <a:cubicBezTo>
                    <a:pt x="990" y="2503"/>
                    <a:pt x="838" y="2372"/>
                    <a:pt x="751" y="2220"/>
                  </a:cubicBezTo>
                  <a:cubicBezTo>
                    <a:pt x="642" y="2035"/>
                    <a:pt x="599" y="1829"/>
                    <a:pt x="610" y="1611"/>
                  </a:cubicBezTo>
                  <a:lnTo>
                    <a:pt x="610" y="1611"/>
                  </a:lnTo>
                  <a:cubicBezTo>
                    <a:pt x="131" y="2046"/>
                    <a:pt x="0" y="2797"/>
                    <a:pt x="207" y="3406"/>
                  </a:cubicBezTo>
                  <a:cubicBezTo>
                    <a:pt x="425" y="4026"/>
                    <a:pt x="936" y="4505"/>
                    <a:pt x="1545" y="4733"/>
                  </a:cubicBezTo>
                  <a:cubicBezTo>
                    <a:pt x="1654" y="4766"/>
                    <a:pt x="1752" y="4809"/>
                    <a:pt x="1861" y="4842"/>
                  </a:cubicBezTo>
                  <a:cubicBezTo>
                    <a:pt x="2056" y="4918"/>
                    <a:pt x="2220" y="5005"/>
                    <a:pt x="2328" y="5168"/>
                  </a:cubicBezTo>
                  <a:cubicBezTo>
                    <a:pt x="2568" y="4972"/>
                    <a:pt x="2992" y="5005"/>
                    <a:pt x="3318" y="4940"/>
                  </a:cubicBezTo>
                  <a:cubicBezTo>
                    <a:pt x="3318" y="4929"/>
                    <a:pt x="3329" y="4929"/>
                    <a:pt x="3340" y="4929"/>
                  </a:cubicBezTo>
                  <a:cubicBezTo>
                    <a:pt x="3873" y="4788"/>
                    <a:pt x="4319" y="4385"/>
                    <a:pt x="4515" y="3863"/>
                  </a:cubicBezTo>
                  <a:cubicBezTo>
                    <a:pt x="4689" y="3341"/>
                    <a:pt x="4613" y="2699"/>
                    <a:pt x="4265" y="2264"/>
                  </a:cubicBezTo>
                  <a:cubicBezTo>
                    <a:pt x="4178" y="2449"/>
                    <a:pt x="4047" y="2644"/>
                    <a:pt x="3906" y="2808"/>
                  </a:cubicBezTo>
                  <a:cubicBezTo>
                    <a:pt x="3830" y="2884"/>
                    <a:pt x="3753" y="2971"/>
                    <a:pt x="3645" y="3025"/>
                  </a:cubicBezTo>
                  <a:cubicBezTo>
                    <a:pt x="3596" y="3052"/>
                    <a:pt x="3539" y="3066"/>
                    <a:pt x="3481" y="3066"/>
                  </a:cubicBezTo>
                  <a:cubicBezTo>
                    <a:pt x="3424" y="3066"/>
                    <a:pt x="3367" y="3052"/>
                    <a:pt x="3318" y="3025"/>
                  </a:cubicBezTo>
                  <a:cubicBezTo>
                    <a:pt x="3177" y="2938"/>
                    <a:pt x="3144" y="2764"/>
                    <a:pt x="3166" y="2601"/>
                  </a:cubicBezTo>
                  <a:cubicBezTo>
                    <a:pt x="3199" y="2449"/>
                    <a:pt x="3275" y="2318"/>
                    <a:pt x="3340" y="2166"/>
                  </a:cubicBezTo>
                  <a:cubicBezTo>
                    <a:pt x="3601" y="1578"/>
                    <a:pt x="3460" y="849"/>
                    <a:pt x="3046" y="371"/>
                  </a:cubicBezTo>
                  <a:cubicBezTo>
                    <a:pt x="2992" y="567"/>
                    <a:pt x="2894" y="752"/>
                    <a:pt x="2774" y="926"/>
                  </a:cubicBezTo>
                  <a:cubicBezTo>
                    <a:pt x="2698" y="1013"/>
                    <a:pt x="2633" y="1111"/>
                    <a:pt x="2524" y="1111"/>
                  </a:cubicBezTo>
                  <a:cubicBezTo>
                    <a:pt x="2394" y="1111"/>
                    <a:pt x="2285" y="969"/>
                    <a:pt x="2241" y="849"/>
                  </a:cubicBezTo>
                  <a:cubicBezTo>
                    <a:pt x="2143" y="577"/>
                    <a:pt x="2133" y="273"/>
                    <a:pt x="2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49952" y="1284052"/>
              <a:ext cx="377522" cy="360662"/>
            </a:xfrm>
            <a:custGeom>
              <a:avLst/>
              <a:gdLst/>
              <a:ahLst/>
              <a:cxnLst/>
              <a:rect l="l" t="t" r="r" b="b"/>
              <a:pathLst>
                <a:path w="2689" h="2569" extrusionOk="0">
                  <a:moveTo>
                    <a:pt x="1676" y="1"/>
                  </a:moveTo>
                  <a:cubicBezTo>
                    <a:pt x="1676" y="197"/>
                    <a:pt x="1622" y="382"/>
                    <a:pt x="1513" y="545"/>
                  </a:cubicBezTo>
                  <a:cubicBezTo>
                    <a:pt x="1437" y="664"/>
                    <a:pt x="1294" y="782"/>
                    <a:pt x="1158" y="782"/>
                  </a:cubicBezTo>
                  <a:cubicBezTo>
                    <a:pt x="1119" y="782"/>
                    <a:pt x="1081" y="773"/>
                    <a:pt x="1045" y="752"/>
                  </a:cubicBezTo>
                  <a:cubicBezTo>
                    <a:pt x="947" y="697"/>
                    <a:pt x="915" y="588"/>
                    <a:pt x="915" y="480"/>
                  </a:cubicBezTo>
                  <a:cubicBezTo>
                    <a:pt x="915" y="371"/>
                    <a:pt x="969" y="273"/>
                    <a:pt x="1002" y="175"/>
                  </a:cubicBezTo>
                  <a:lnTo>
                    <a:pt x="1002" y="175"/>
                  </a:lnTo>
                  <a:cubicBezTo>
                    <a:pt x="784" y="229"/>
                    <a:pt x="588" y="338"/>
                    <a:pt x="404" y="490"/>
                  </a:cubicBezTo>
                  <a:cubicBezTo>
                    <a:pt x="175" y="697"/>
                    <a:pt x="1" y="1013"/>
                    <a:pt x="55" y="1317"/>
                  </a:cubicBezTo>
                  <a:cubicBezTo>
                    <a:pt x="99" y="1535"/>
                    <a:pt x="240" y="1731"/>
                    <a:pt x="425" y="1861"/>
                  </a:cubicBezTo>
                  <a:cubicBezTo>
                    <a:pt x="588" y="2003"/>
                    <a:pt x="773" y="2111"/>
                    <a:pt x="937" y="2242"/>
                  </a:cubicBezTo>
                  <a:cubicBezTo>
                    <a:pt x="1132" y="2318"/>
                    <a:pt x="1296" y="2405"/>
                    <a:pt x="1404" y="2568"/>
                  </a:cubicBezTo>
                  <a:cubicBezTo>
                    <a:pt x="1644" y="2372"/>
                    <a:pt x="2068" y="2405"/>
                    <a:pt x="2394" y="2340"/>
                  </a:cubicBezTo>
                  <a:cubicBezTo>
                    <a:pt x="2394" y="2329"/>
                    <a:pt x="2405" y="2329"/>
                    <a:pt x="2416" y="2329"/>
                  </a:cubicBezTo>
                  <a:cubicBezTo>
                    <a:pt x="2623" y="2046"/>
                    <a:pt x="2688" y="1665"/>
                    <a:pt x="2634" y="1317"/>
                  </a:cubicBezTo>
                  <a:cubicBezTo>
                    <a:pt x="2579" y="1100"/>
                    <a:pt x="2470" y="882"/>
                    <a:pt x="2351" y="697"/>
                  </a:cubicBezTo>
                  <a:cubicBezTo>
                    <a:pt x="2177" y="425"/>
                    <a:pt x="1927" y="208"/>
                    <a:pt x="16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7543190" y="3597494"/>
            <a:ext cx="1826355" cy="2013025"/>
            <a:chOff x="6420228" y="939869"/>
            <a:chExt cx="658312" cy="725676"/>
          </a:xfrm>
        </p:grpSpPr>
        <p:sp>
          <p:nvSpPr>
            <p:cNvPr id="24" name="Google Shape;24;p2"/>
            <p:cNvSpPr/>
            <p:nvPr/>
          </p:nvSpPr>
          <p:spPr>
            <a:xfrm>
              <a:off x="6420228" y="939869"/>
              <a:ext cx="658312" cy="725676"/>
            </a:xfrm>
            <a:custGeom>
              <a:avLst/>
              <a:gdLst/>
              <a:ahLst/>
              <a:cxnLst/>
              <a:rect l="l" t="t" r="r" b="b"/>
              <a:pathLst>
                <a:path w="4689" h="5169" extrusionOk="0">
                  <a:moveTo>
                    <a:pt x="2241" y="1"/>
                  </a:moveTo>
                  <a:cubicBezTo>
                    <a:pt x="1730" y="153"/>
                    <a:pt x="1458" y="784"/>
                    <a:pt x="1523" y="1306"/>
                  </a:cubicBezTo>
                  <a:cubicBezTo>
                    <a:pt x="1545" y="1546"/>
                    <a:pt x="1632" y="1774"/>
                    <a:pt x="1599" y="2013"/>
                  </a:cubicBezTo>
                  <a:cubicBezTo>
                    <a:pt x="1578" y="2253"/>
                    <a:pt x="1415" y="2503"/>
                    <a:pt x="1164" y="2503"/>
                  </a:cubicBezTo>
                  <a:cubicBezTo>
                    <a:pt x="990" y="2503"/>
                    <a:pt x="838" y="2372"/>
                    <a:pt x="751" y="2220"/>
                  </a:cubicBezTo>
                  <a:cubicBezTo>
                    <a:pt x="642" y="2035"/>
                    <a:pt x="599" y="1829"/>
                    <a:pt x="610" y="1611"/>
                  </a:cubicBezTo>
                  <a:lnTo>
                    <a:pt x="610" y="1611"/>
                  </a:lnTo>
                  <a:cubicBezTo>
                    <a:pt x="131" y="2046"/>
                    <a:pt x="0" y="2797"/>
                    <a:pt x="207" y="3406"/>
                  </a:cubicBezTo>
                  <a:cubicBezTo>
                    <a:pt x="425" y="4026"/>
                    <a:pt x="936" y="4505"/>
                    <a:pt x="1545" y="4733"/>
                  </a:cubicBezTo>
                  <a:cubicBezTo>
                    <a:pt x="1654" y="4766"/>
                    <a:pt x="1752" y="4809"/>
                    <a:pt x="1861" y="4842"/>
                  </a:cubicBezTo>
                  <a:cubicBezTo>
                    <a:pt x="2056" y="4918"/>
                    <a:pt x="2220" y="5005"/>
                    <a:pt x="2328" y="5168"/>
                  </a:cubicBezTo>
                  <a:cubicBezTo>
                    <a:pt x="2568" y="4972"/>
                    <a:pt x="2992" y="5005"/>
                    <a:pt x="3318" y="4940"/>
                  </a:cubicBezTo>
                  <a:cubicBezTo>
                    <a:pt x="3318" y="4929"/>
                    <a:pt x="3329" y="4929"/>
                    <a:pt x="3340" y="4929"/>
                  </a:cubicBezTo>
                  <a:cubicBezTo>
                    <a:pt x="3873" y="4788"/>
                    <a:pt x="4319" y="4385"/>
                    <a:pt x="4515" y="3863"/>
                  </a:cubicBezTo>
                  <a:cubicBezTo>
                    <a:pt x="4689" y="3341"/>
                    <a:pt x="4613" y="2699"/>
                    <a:pt x="4265" y="2264"/>
                  </a:cubicBezTo>
                  <a:cubicBezTo>
                    <a:pt x="4178" y="2449"/>
                    <a:pt x="4047" y="2644"/>
                    <a:pt x="3906" y="2808"/>
                  </a:cubicBezTo>
                  <a:cubicBezTo>
                    <a:pt x="3830" y="2884"/>
                    <a:pt x="3753" y="2971"/>
                    <a:pt x="3645" y="3025"/>
                  </a:cubicBezTo>
                  <a:cubicBezTo>
                    <a:pt x="3596" y="3052"/>
                    <a:pt x="3539" y="3066"/>
                    <a:pt x="3481" y="3066"/>
                  </a:cubicBezTo>
                  <a:cubicBezTo>
                    <a:pt x="3424" y="3066"/>
                    <a:pt x="3367" y="3052"/>
                    <a:pt x="3318" y="3025"/>
                  </a:cubicBezTo>
                  <a:cubicBezTo>
                    <a:pt x="3177" y="2938"/>
                    <a:pt x="3144" y="2764"/>
                    <a:pt x="3166" y="2601"/>
                  </a:cubicBezTo>
                  <a:cubicBezTo>
                    <a:pt x="3199" y="2449"/>
                    <a:pt x="3275" y="2318"/>
                    <a:pt x="3340" y="2166"/>
                  </a:cubicBezTo>
                  <a:cubicBezTo>
                    <a:pt x="3601" y="1578"/>
                    <a:pt x="3460" y="849"/>
                    <a:pt x="3046" y="371"/>
                  </a:cubicBezTo>
                  <a:cubicBezTo>
                    <a:pt x="2992" y="567"/>
                    <a:pt x="2894" y="752"/>
                    <a:pt x="2774" y="926"/>
                  </a:cubicBezTo>
                  <a:cubicBezTo>
                    <a:pt x="2698" y="1013"/>
                    <a:pt x="2633" y="1111"/>
                    <a:pt x="2524" y="1111"/>
                  </a:cubicBezTo>
                  <a:cubicBezTo>
                    <a:pt x="2394" y="1111"/>
                    <a:pt x="2285" y="969"/>
                    <a:pt x="2241" y="849"/>
                  </a:cubicBezTo>
                  <a:cubicBezTo>
                    <a:pt x="2143" y="577"/>
                    <a:pt x="2133" y="273"/>
                    <a:pt x="2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549952" y="1284052"/>
              <a:ext cx="377522" cy="360662"/>
            </a:xfrm>
            <a:custGeom>
              <a:avLst/>
              <a:gdLst/>
              <a:ahLst/>
              <a:cxnLst/>
              <a:rect l="l" t="t" r="r" b="b"/>
              <a:pathLst>
                <a:path w="2689" h="2569" extrusionOk="0">
                  <a:moveTo>
                    <a:pt x="1676" y="1"/>
                  </a:moveTo>
                  <a:cubicBezTo>
                    <a:pt x="1676" y="197"/>
                    <a:pt x="1622" y="382"/>
                    <a:pt x="1513" y="545"/>
                  </a:cubicBezTo>
                  <a:cubicBezTo>
                    <a:pt x="1437" y="664"/>
                    <a:pt x="1294" y="782"/>
                    <a:pt x="1158" y="782"/>
                  </a:cubicBezTo>
                  <a:cubicBezTo>
                    <a:pt x="1119" y="782"/>
                    <a:pt x="1081" y="773"/>
                    <a:pt x="1045" y="752"/>
                  </a:cubicBezTo>
                  <a:cubicBezTo>
                    <a:pt x="947" y="697"/>
                    <a:pt x="915" y="588"/>
                    <a:pt x="915" y="480"/>
                  </a:cubicBezTo>
                  <a:cubicBezTo>
                    <a:pt x="915" y="371"/>
                    <a:pt x="969" y="273"/>
                    <a:pt x="1002" y="175"/>
                  </a:cubicBezTo>
                  <a:lnTo>
                    <a:pt x="1002" y="175"/>
                  </a:lnTo>
                  <a:cubicBezTo>
                    <a:pt x="784" y="229"/>
                    <a:pt x="588" y="338"/>
                    <a:pt x="404" y="490"/>
                  </a:cubicBezTo>
                  <a:cubicBezTo>
                    <a:pt x="175" y="697"/>
                    <a:pt x="1" y="1013"/>
                    <a:pt x="55" y="1317"/>
                  </a:cubicBezTo>
                  <a:cubicBezTo>
                    <a:pt x="99" y="1535"/>
                    <a:pt x="240" y="1731"/>
                    <a:pt x="425" y="1861"/>
                  </a:cubicBezTo>
                  <a:cubicBezTo>
                    <a:pt x="588" y="2003"/>
                    <a:pt x="773" y="2111"/>
                    <a:pt x="937" y="2242"/>
                  </a:cubicBezTo>
                  <a:cubicBezTo>
                    <a:pt x="1132" y="2318"/>
                    <a:pt x="1296" y="2405"/>
                    <a:pt x="1404" y="2568"/>
                  </a:cubicBezTo>
                  <a:cubicBezTo>
                    <a:pt x="1644" y="2372"/>
                    <a:pt x="2068" y="2405"/>
                    <a:pt x="2394" y="2340"/>
                  </a:cubicBezTo>
                  <a:cubicBezTo>
                    <a:pt x="2394" y="2329"/>
                    <a:pt x="2405" y="2329"/>
                    <a:pt x="2416" y="2329"/>
                  </a:cubicBezTo>
                  <a:cubicBezTo>
                    <a:pt x="2623" y="2046"/>
                    <a:pt x="2688" y="1665"/>
                    <a:pt x="2634" y="1317"/>
                  </a:cubicBezTo>
                  <a:cubicBezTo>
                    <a:pt x="2579" y="1100"/>
                    <a:pt x="2470" y="882"/>
                    <a:pt x="2351" y="697"/>
                  </a:cubicBezTo>
                  <a:cubicBezTo>
                    <a:pt x="2177" y="425"/>
                    <a:pt x="1927" y="208"/>
                    <a:pt x="16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658993" y="4113095"/>
            <a:ext cx="1122817" cy="1237568"/>
            <a:chOff x="6420228" y="939869"/>
            <a:chExt cx="658312" cy="725676"/>
          </a:xfrm>
        </p:grpSpPr>
        <p:sp>
          <p:nvSpPr>
            <p:cNvPr id="27" name="Google Shape;27;p2"/>
            <p:cNvSpPr/>
            <p:nvPr/>
          </p:nvSpPr>
          <p:spPr>
            <a:xfrm>
              <a:off x="6420228" y="939869"/>
              <a:ext cx="658312" cy="725676"/>
            </a:xfrm>
            <a:custGeom>
              <a:avLst/>
              <a:gdLst/>
              <a:ahLst/>
              <a:cxnLst/>
              <a:rect l="l" t="t" r="r" b="b"/>
              <a:pathLst>
                <a:path w="4689" h="5169" extrusionOk="0">
                  <a:moveTo>
                    <a:pt x="2241" y="1"/>
                  </a:moveTo>
                  <a:cubicBezTo>
                    <a:pt x="1730" y="153"/>
                    <a:pt x="1458" y="784"/>
                    <a:pt x="1523" y="1306"/>
                  </a:cubicBezTo>
                  <a:cubicBezTo>
                    <a:pt x="1545" y="1546"/>
                    <a:pt x="1632" y="1774"/>
                    <a:pt x="1599" y="2013"/>
                  </a:cubicBezTo>
                  <a:cubicBezTo>
                    <a:pt x="1578" y="2253"/>
                    <a:pt x="1415" y="2503"/>
                    <a:pt x="1164" y="2503"/>
                  </a:cubicBezTo>
                  <a:cubicBezTo>
                    <a:pt x="990" y="2503"/>
                    <a:pt x="838" y="2372"/>
                    <a:pt x="751" y="2220"/>
                  </a:cubicBezTo>
                  <a:cubicBezTo>
                    <a:pt x="642" y="2035"/>
                    <a:pt x="599" y="1829"/>
                    <a:pt x="610" y="1611"/>
                  </a:cubicBezTo>
                  <a:lnTo>
                    <a:pt x="610" y="1611"/>
                  </a:lnTo>
                  <a:cubicBezTo>
                    <a:pt x="131" y="2046"/>
                    <a:pt x="0" y="2797"/>
                    <a:pt x="207" y="3406"/>
                  </a:cubicBezTo>
                  <a:cubicBezTo>
                    <a:pt x="425" y="4026"/>
                    <a:pt x="936" y="4505"/>
                    <a:pt x="1545" y="4733"/>
                  </a:cubicBezTo>
                  <a:cubicBezTo>
                    <a:pt x="1654" y="4766"/>
                    <a:pt x="1752" y="4809"/>
                    <a:pt x="1861" y="4842"/>
                  </a:cubicBezTo>
                  <a:cubicBezTo>
                    <a:pt x="2056" y="4918"/>
                    <a:pt x="2220" y="5005"/>
                    <a:pt x="2328" y="5168"/>
                  </a:cubicBezTo>
                  <a:cubicBezTo>
                    <a:pt x="2568" y="4972"/>
                    <a:pt x="2992" y="5005"/>
                    <a:pt x="3318" y="4940"/>
                  </a:cubicBezTo>
                  <a:cubicBezTo>
                    <a:pt x="3318" y="4929"/>
                    <a:pt x="3329" y="4929"/>
                    <a:pt x="3340" y="4929"/>
                  </a:cubicBezTo>
                  <a:cubicBezTo>
                    <a:pt x="3873" y="4788"/>
                    <a:pt x="4319" y="4385"/>
                    <a:pt x="4515" y="3863"/>
                  </a:cubicBezTo>
                  <a:cubicBezTo>
                    <a:pt x="4689" y="3341"/>
                    <a:pt x="4613" y="2699"/>
                    <a:pt x="4265" y="2264"/>
                  </a:cubicBezTo>
                  <a:cubicBezTo>
                    <a:pt x="4178" y="2449"/>
                    <a:pt x="4047" y="2644"/>
                    <a:pt x="3906" y="2808"/>
                  </a:cubicBezTo>
                  <a:cubicBezTo>
                    <a:pt x="3830" y="2884"/>
                    <a:pt x="3753" y="2971"/>
                    <a:pt x="3645" y="3025"/>
                  </a:cubicBezTo>
                  <a:cubicBezTo>
                    <a:pt x="3596" y="3052"/>
                    <a:pt x="3539" y="3066"/>
                    <a:pt x="3481" y="3066"/>
                  </a:cubicBezTo>
                  <a:cubicBezTo>
                    <a:pt x="3424" y="3066"/>
                    <a:pt x="3367" y="3052"/>
                    <a:pt x="3318" y="3025"/>
                  </a:cubicBezTo>
                  <a:cubicBezTo>
                    <a:pt x="3177" y="2938"/>
                    <a:pt x="3144" y="2764"/>
                    <a:pt x="3166" y="2601"/>
                  </a:cubicBezTo>
                  <a:cubicBezTo>
                    <a:pt x="3199" y="2449"/>
                    <a:pt x="3275" y="2318"/>
                    <a:pt x="3340" y="2166"/>
                  </a:cubicBezTo>
                  <a:cubicBezTo>
                    <a:pt x="3601" y="1578"/>
                    <a:pt x="3460" y="849"/>
                    <a:pt x="3046" y="371"/>
                  </a:cubicBezTo>
                  <a:cubicBezTo>
                    <a:pt x="2992" y="567"/>
                    <a:pt x="2894" y="752"/>
                    <a:pt x="2774" y="926"/>
                  </a:cubicBezTo>
                  <a:cubicBezTo>
                    <a:pt x="2698" y="1013"/>
                    <a:pt x="2633" y="1111"/>
                    <a:pt x="2524" y="1111"/>
                  </a:cubicBezTo>
                  <a:cubicBezTo>
                    <a:pt x="2394" y="1111"/>
                    <a:pt x="2285" y="969"/>
                    <a:pt x="2241" y="849"/>
                  </a:cubicBezTo>
                  <a:cubicBezTo>
                    <a:pt x="2143" y="577"/>
                    <a:pt x="2133" y="273"/>
                    <a:pt x="2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549952" y="1284052"/>
              <a:ext cx="377522" cy="360662"/>
            </a:xfrm>
            <a:custGeom>
              <a:avLst/>
              <a:gdLst/>
              <a:ahLst/>
              <a:cxnLst/>
              <a:rect l="l" t="t" r="r" b="b"/>
              <a:pathLst>
                <a:path w="2689" h="2569" extrusionOk="0">
                  <a:moveTo>
                    <a:pt x="1676" y="1"/>
                  </a:moveTo>
                  <a:cubicBezTo>
                    <a:pt x="1676" y="197"/>
                    <a:pt x="1622" y="382"/>
                    <a:pt x="1513" y="545"/>
                  </a:cubicBezTo>
                  <a:cubicBezTo>
                    <a:pt x="1437" y="664"/>
                    <a:pt x="1294" y="782"/>
                    <a:pt x="1158" y="782"/>
                  </a:cubicBezTo>
                  <a:cubicBezTo>
                    <a:pt x="1119" y="782"/>
                    <a:pt x="1081" y="773"/>
                    <a:pt x="1045" y="752"/>
                  </a:cubicBezTo>
                  <a:cubicBezTo>
                    <a:pt x="947" y="697"/>
                    <a:pt x="915" y="588"/>
                    <a:pt x="915" y="480"/>
                  </a:cubicBezTo>
                  <a:cubicBezTo>
                    <a:pt x="915" y="371"/>
                    <a:pt x="969" y="273"/>
                    <a:pt x="1002" y="175"/>
                  </a:cubicBezTo>
                  <a:lnTo>
                    <a:pt x="1002" y="175"/>
                  </a:lnTo>
                  <a:cubicBezTo>
                    <a:pt x="784" y="229"/>
                    <a:pt x="588" y="338"/>
                    <a:pt x="404" y="490"/>
                  </a:cubicBezTo>
                  <a:cubicBezTo>
                    <a:pt x="175" y="697"/>
                    <a:pt x="1" y="1013"/>
                    <a:pt x="55" y="1317"/>
                  </a:cubicBezTo>
                  <a:cubicBezTo>
                    <a:pt x="99" y="1535"/>
                    <a:pt x="240" y="1731"/>
                    <a:pt x="425" y="1861"/>
                  </a:cubicBezTo>
                  <a:cubicBezTo>
                    <a:pt x="588" y="2003"/>
                    <a:pt x="773" y="2111"/>
                    <a:pt x="937" y="2242"/>
                  </a:cubicBezTo>
                  <a:cubicBezTo>
                    <a:pt x="1132" y="2318"/>
                    <a:pt x="1296" y="2405"/>
                    <a:pt x="1404" y="2568"/>
                  </a:cubicBezTo>
                  <a:cubicBezTo>
                    <a:pt x="1644" y="2372"/>
                    <a:pt x="2068" y="2405"/>
                    <a:pt x="2394" y="2340"/>
                  </a:cubicBezTo>
                  <a:cubicBezTo>
                    <a:pt x="2394" y="2329"/>
                    <a:pt x="2405" y="2329"/>
                    <a:pt x="2416" y="2329"/>
                  </a:cubicBezTo>
                  <a:cubicBezTo>
                    <a:pt x="2623" y="2046"/>
                    <a:pt x="2688" y="1665"/>
                    <a:pt x="2634" y="1317"/>
                  </a:cubicBezTo>
                  <a:cubicBezTo>
                    <a:pt x="2579" y="1100"/>
                    <a:pt x="2470" y="882"/>
                    <a:pt x="2351" y="697"/>
                  </a:cubicBezTo>
                  <a:cubicBezTo>
                    <a:pt x="2177" y="425"/>
                    <a:pt x="1927" y="208"/>
                    <a:pt x="16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/>
          <p:nvPr/>
        </p:nvSpPr>
        <p:spPr>
          <a:xfrm>
            <a:off x="6456350" y="4017225"/>
            <a:ext cx="4582942" cy="2365963"/>
          </a:xfrm>
          <a:custGeom>
            <a:avLst/>
            <a:gdLst/>
            <a:ahLst/>
            <a:cxnLst/>
            <a:rect l="l" t="t" r="r" b="b"/>
            <a:pathLst>
              <a:path w="98595" h="49726" extrusionOk="0">
                <a:moveTo>
                  <a:pt x="53194" y="1"/>
                </a:moveTo>
                <a:cubicBezTo>
                  <a:pt x="53051" y="1"/>
                  <a:pt x="52907" y="3"/>
                  <a:pt x="52762" y="7"/>
                </a:cubicBezTo>
                <a:cubicBezTo>
                  <a:pt x="46891" y="174"/>
                  <a:pt x="43155" y="4043"/>
                  <a:pt x="42888" y="7913"/>
                </a:cubicBezTo>
                <a:cubicBezTo>
                  <a:pt x="41963" y="6622"/>
                  <a:pt x="40372" y="5914"/>
                  <a:pt x="38813" y="5914"/>
                </a:cubicBezTo>
                <a:cubicBezTo>
                  <a:pt x="37955" y="5914"/>
                  <a:pt x="37106" y="6128"/>
                  <a:pt x="36384" y="6578"/>
                </a:cubicBezTo>
                <a:cubicBezTo>
                  <a:pt x="34316" y="7879"/>
                  <a:pt x="33548" y="10881"/>
                  <a:pt x="34749" y="13016"/>
                </a:cubicBezTo>
                <a:cubicBezTo>
                  <a:pt x="32355" y="10736"/>
                  <a:pt x="29057" y="9500"/>
                  <a:pt x="25772" y="9500"/>
                </a:cubicBezTo>
                <a:cubicBezTo>
                  <a:pt x="24250" y="9500"/>
                  <a:pt x="22732" y="9765"/>
                  <a:pt x="21306" y="10314"/>
                </a:cubicBezTo>
                <a:cubicBezTo>
                  <a:pt x="16803" y="12016"/>
                  <a:pt x="13467" y="16419"/>
                  <a:pt x="13034" y="21222"/>
                </a:cubicBezTo>
                <a:cubicBezTo>
                  <a:pt x="12377" y="21025"/>
                  <a:pt x="11596" y="20922"/>
                  <a:pt x="10749" y="20922"/>
                </a:cubicBezTo>
                <a:cubicBezTo>
                  <a:pt x="6296" y="20922"/>
                  <a:pt x="1" y="23753"/>
                  <a:pt x="225" y="30562"/>
                </a:cubicBezTo>
                <a:cubicBezTo>
                  <a:pt x="225" y="30963"/>
                  <a:pt x="258" y="31296"/>
                  <a:pt x="291" y="31663"/>
                </a:cubicBezTo>
                <a:cubicBezTo>
                  <a:pt x="458" y="32897"/>
                  <a:pt x="2393" y="35499"/>
                  <a:pt x="6896" y="37234"/>
                </a:cubicBezTo>
                <a:cubicBezTo>
                  <a:pt x="9661" y="38315"/>
                  <a:pt x="12779" y="39070"/>
                  <a:pt x="15786" y="39070"/>
                </a:cubicBezTo>
                <a:cubicBezTo>
                  <a:pt x="18621" y="39070"/>
                  <a:pt x="21358" y="38400"/>
                  <a:pt x="23608" y="36700"/>
                </a:cubicBezTo>
                <a:lnTo>
                  <a:pt x="23608" y="36700"/>
                </a:lnTo>
                <a:cubicBezTo>
                  <a:pt x="23274" y="39702"/>
                  <a:pt x="26610" y="41670"/>
                  <a:pt x="29446" y="42738"/>
                </a:cubicBezTo>
                <a:cubicBezTo>
                  <a:pt x="32448" y="43905"/>
                  <a:pt x="35483" y="45073"/>
                  <a:pt x="38719" y="45239"/>
                </a:cubicBezTo>
                <a:cubicBezTo>
                  <a:pt x="38891" y="45247"/>
                  <a:pt x="39064" y="45250"/>
                  <a:pt x="39238" y="45250"/>
                </a:cubicBezTo>
                <a:cubicBezTo>
                  <a:pt x="42290" y="45250"/>
                  <a:pt x="45491" y="44134"/>
                  <a:pt x="47258" y="41704"/>
                </a:cubicBezTo>
                <a:cubicBezTo>
                  <a:pt x="49002" y="44727"/>
                  <a:pt x="52540" y="46465"/>
                  <a:pt x="56030" y="46465"/>
                </a:cubicBezTo>
                <a:cubicBezTo>
                  <a:pt x="57816" y="46465"/>
                  <a:pt x="59589" y="46010"/>
                  <a:pt x="61101" y="45039"/>
                </a:cubicBezTo>
                <a:cubicBezTo>
                  <a:pt x="63148" y="47995"/>
                  <a:pt x="66762" y="49726"/>
                  <a:pt x="70352" y="49726"/>
                </a:cubicBezTo>
                <a:cubicBezTo>
                  <a:pt x="71503" y="49726"/>
                  <a:pt x="72651" y="49548"/>
                  <a:pt x="73744" y="49176"/>
                </a:cubicBezTo>
                <a:cubicBezTo>
                  <a:pt x="78247" y="47608"/>
                  <a:pt x="81449" y="42904"/>
                  <a:pt x="81182" y="38168"/>
                </a:cubicBezTo>
                <a:lnTo>
                  <a:pt x="81182" y="38168"/>
                </a:lnTo>
                <a:cubicBezTo>
                  <a:pt x="81688" y="38444"/>
                  <a:pt x="82239" y="38569"/>
                  <a:pt x="82794" y="38569"/>
                </a:cubicBezTo>
                <a:cubicBezTo>
                  <a:pt x="84986" y="38569"/>
                  <a:pt x="87246" y="36620"/>
                  <a:pt x="87087" y="34332"/>
                </a:cubicBezTo>
                <a:lnTo>
                  <a:pt x="87087" y="34332"/>
                </a:lnTo>
                <a:cubicBezTo>
                  <a:pt x="88147" y="35290"/>
                  <a:pt x="89549" y="35737"/>
                  <a:pt x="90979" y="35737"/>
                </a:cubicBezTo>
                <a:cubicBezTo>
                  <a:pt x="92832" y="35737"/>
                  <a:pt x="94731" y="34987"/>
                  <a:pt x="95993" y="33631"/>
                </a:cubicBezTo>
                <a:cubicBezTo>
                  <a:pt x="98228" y="31196"/>
                  <a:pt x="98595" y="27360"/>
                  <a:pt x="97294" y="24291"/>
                </a:cubicBezTo>
                <a:cubicBezTo>
                  <a:pt x="96427" y="22223"/>
                  <a:pt x="94959" y="20488"/>
                  <a:pt x="93158" y="19154"/>
                </a:cubicBezTo>
                <a:cubicBezTo>
                  <a:pt x="93258" y="18387"/>
                  <a:pt x="93158" y="17620"/>
                  <a:pt x="92991" y="16886"/>
                </a:cubicBezTo>
                <a:cubicBezTo>
                  <a:pt x="92824" y="16185"/>
                  <a:pt x="92491" y="15485"/>
                  <a:pt x="92090" y="14851"/>
                </a:cubicBezTo>
                <a:cubicBezTo>
                  <a:pt x="90858" y="13051"/>
                  <a:pt x="88678" y="12017"/>
                  <a:pt x="86520" y="12017"/>
                </a:cubicBezTo>
                <a:cubicBezTo>
                  <a:pt x="85758" y="12017"/>
                  <a:pt x="84999" y="12146"/>
                  <a:pt x="84285" y="12416"/>
                </a:cubicBezTo>
                <a:cubicBezTo>
                  <a:pt x="85352" y="9013"/>
                  <a:pt x="82650" y="4877"/>
                  <a:pt x="79081" y="4577"/>
                </a:cubicBezTo>
                <a:cubicBezTo>
                  <a:pt x="78920" y="4561"/>
                  <a:pt x="78759" y="4554"/>
                  <a:pt x="78598" y="4554"/>
                </a:cubicBezTo>
                <a:cubicBezTo>
                  <a:pt x="75312" y="4554"/>
                  <a:pt x="72319" y="7739"/>
                  <a:pt x="72510" y="11015"/>
                </a:cubicBezTo>
                <a:cubicBezTo>
                  <a:pt x="72343" y="9414"/>
                  <a:pt x="71075" y="8213"/>
                  <a:pt x="69774" y="7312"/>
                </a:cubicBezTo>
                <a:cubicBezTo>
                  <a:pt x="68710" y="6552"/>
                  <a:pt x="67698" y="6296"/>
                  <a:pt x="66807" y="6296"/>
                </a:cubicBezTo>
                <a:cubicBezTo>
                  <a:pt x="65156" y="6296"/>
                  <a:pt x="63915" y="7172"/>
                  <a:pt x="63503" y="7346"/>
                </a:cubicBezTo>
                <a:cubicBezTo>
                  <a:pt x="62657" y="3181"/>
                  <a:pt x="58829" y="1"/>
                  <a:pt x="5319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3521175" y="2424525"/>
            <a:ext cx="4839300" cy="8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7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6791900" y="1156300"/>
            <a:ext cx="1568400" cy="13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9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521175" y="3300875"/>
            <a:ext cx="48393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highlight>
                  <a:schemeClr val="accent3"/>
                </a:highlight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-753532" y="-489100"/>
            <a:ext cx="3475906" cy="1643125"/>
          </a:xfrm>
          <a:custGeom>
            <a:avLst/>
            <a:gdLst/>
            <a:ahLst/>
            <a:cxnLst/>
            <a:rect l="l" t="t" r="r" b="b"/>
            <a:pathLst>
              <a:path w="87615" h="39043" extrusionOk="0">
                <a:moveTo>
                  <a:pt x="46087" y="1"/>
                </a:moveTo>
                <a:cubicBezTo>
                  <a:pt x="44754" y="1"/>
                  <a:pt x="43346" y="136"/>
                  <a:pt x="41864" y="438"/>
                </a:cubicBezTo>
                <a:cubicBezTo>
                  <a:pt x="31456" y="2539"/>
                  <a:pt x="26586" y="13180"/>
                  <a:pt x="26586" y="13180"/>
                </a:cubicBezTo>
                <a:cubicBezTo>
                  <a:pt x="25157" y="11856"/>
                  <a:pt x="23125" y="11279"/>
                  <a:pt x="20962" y="11279"/>
                </a:cubicBezTo>
                <a:cubicBezTo>
                  <a:pt x="17622" y="11279"/>
                  <a:pt x="13969" y="12655"/>
                  <a:pt x="11742" y="14781"/>
                </a:cubicBezTo>
                <a:cubicBezTo>
                  <a:pt x="7839" y="18451"/>
                  <a:pt x="7939" y="21219"/>
                  <a:pt x="7939" y="21219"/>
                </a:cubicBezTo>
                <a:cubicBezTo>
                  <a:pt x="7234" y="20774"/>
                  <a:pt x="6405" y="20576"/>
                  <a:pt x="5560" y="20576"/>
                </a:cubicBezTo>
                <a:cubicBezTo>
                  <a:pt x="3369" y="20576"/>
                  <a:pt x="1073" y="21906"/>
                  <a:pt x="568" y="23688"/>
                </a:cubicBezTo>
                <a:cubicBezTo>
                  <a:pt x="0" y="25656"/>
                  <a:pt x="768" y="27624"/>
                  <a:pt x="2569" y="28624"/>
                </a:cubicBezTo>
                <a:cubicBezTo>
                  <a:pt x="2669" y="28658"/>
                  <a:pt x="2769" y="28691"/>
                  <a:pt x="2903" y="28791"/>
                </a:cubicBezTo>
                <a:cubicBezTo>
                  <a:pt x="4494" y="29587"/>
                  <a:pt x="5809" y="29799"/>
                  <a:pt x="6757" y="29799"/>
                </a:cubicBezTo>
                <a:cubicBezTo>
                  <a:pt x="7835" y="29799"/>
                  <a:pt x="8440" y="29525"/>
                  <a:pt x="8440" y="29525"/>
                </a:cubicBezTo>
                <a:cubicBezTo>
                  <a:pt x="10721" y="34462"/>
                  <a:pt x="14156" y="35908"/>
                  <a:pt x="17357" y="35908"/>
                </a:cubicBezTo>
                <a:cubicBezTo>
                  <a:pt x="19866" y="35908"/>
                  <a:pt x="22231" y="35020"/>
                  <a:pt x="23784" y="34228"/>
                </a:cubicBezTo>
                <a:cubicBezTo>
                  <a:pt x="24852" y="33695"/>
                  <a:pt x="27153" y="32694"/>
                  <a:pt x="27153" y="32694"/>
                </a:cubicBezTo>
                <a:cubicBezTo>
                  <a:pt x="27153" y="32694"/>
                  <a:pt x="33491" y="38698"/>
                  <a:pt x="42297" y="39032"/>
                </a:cubicBezTo>
                <a:cubicBezTo>
                  <a:pt x="42477" y="39039"/>
                  <a:pt x="42661" y="39042"/>
                  <a:pt x="42848" y="39042"/>
                </a:cubicBezTo>
                <a:cubicBezTo>
                  <a:pt x="48141" y="39042"/>
                  <a:pt x="56579" y="36332"/>
                  <a:pt x="58609" y="31693"/>
                </a:cubicBezTo>
                <a:cubicBezTo>
                  <a:pt x="61719" y="33491"/>
                  <a:pt x="65620" y="34239"/>
                  <a:pt x="69528" y="34239"/>
                </a:cubicBezTo>
                <a:cubicBezTo>
                  <a:pt x="77440" y="34239"/>
                  <a:pt x="85378" y="31174"/>
                  <a:pt x="86829" y="27557"/>
                </a:cubicBezTo>
                <a:cubicBezTo>
                  <a:pt x="87614" y="25725"/>
                  <a:pt x="87056" y="21562"/>
                  <a:pt x="83056" y="21562"/>
                </a:cubicBezTo>
                <a:cubicBezTo>
                  <a:pt x="82467" y="21562"/>
                  <a:pt x="81803" y="21652"/>
                  <a:pt x="81058" y="21853"/>
                </a:cubicBezTo>
                <a:cubicBezTo>
                  <a:pt x="81359" y="19985"/>
                  <a:pt x="81125" y="17383"/>
                  <a:pt x="79958" y="15348"/>
                </a:cubicBezTo>
                <a:cubicBezTo>
                  <a:pt x="79857" y="15215"/>
                  <a:pt x="79791" y="15048"/>
                  <a:pt x="79691" y="14948"/>
                </a:cubicBezTo>
                <a:cubicBezTo>
                  <a:pt x="78358" y="12709"/>
                  <a:pt x="75748" y="11131"/>
                  <a:pt x="72677" y="11131"/>
                </a:cubicBezTo>
                <a:cubicBezTo>
                  <a:pt x="71904" y="11131"/>
                  <a:pt x="71102" y="11231"/>
                  <a:pt x="70284" y="11446"/>
                </a:cubicBezTo>
                <a:cubicBezTo>
                  <a:pt x="69350" y="9311"/>
                  <a:pt x="67282" y="7843"/>
                  <a:pt x="64813" y="7843"/>
                </a:cubicBezTo>
                <a:cubicBezTo>
                  <a:pt x="63879" y="7843"/>
                  <a:pt x="63012" y="8043"/>
                  <a:pt x="62278" y="8443"/>
                </a:cubicBezTo>
                <a:cubicBezTo>
                  <a:pt x="59556" y="5034"/>
                  <a:pt x="54202" y="1"/>
                  <a:pt x="460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" name="Google Shape;35;p3"/>
          <p:cNvGrpSpPr/>
          <p:nvPr/>
        </p:nvGrpSpPr>
        <p:grpSpPr>
          <a:xfrm>
            <a:off x="-278684" y="3516815"/>
            <a:ext cx="1687452" cy="1859980"/>
            <a:chOff x="6420228" y="939869"/>
            <a:chExt cx="658312" cy="725676"/>
          </a:xfrm>
        </p:grpSpPr>
        <p:sp>
          <p:nvSpPr>
            <p:cNvPr id="36" name="Google Shape;36;p3"/>
            <p:cNvSpPr/>
            <p:nvPr/>
          </p:nvSpPr>
          <p:spPr>
            <a:xfrm>
              <a:off x="6420228" y="939869"/>
              <a:ext cx="658312" cy="725676"/>
            </a:xfrm>
            <a:custGeom>
              <a:avLst/>
              <a:gdLst/>
              <a:ahLst/>
              <a:cxnLst/>
              <a:rect l="l" t="t" r="r" b="b"/>
              <a:pathLst>
                <a:path w="4689" h="5169" extrusionOk="0">
                  <a:moveTo>
                    <a:pt x="2241" y="1"/>
                  </a:moveTo>
                  <a:cubicBezTo>
                    <a:pt x="1730" y="153"/>
                    <a:pt x="1458" y="784"/>
                    <a:pt x="1523" y="1306"/>
                  </a:cubicBezTo>
                  <a:cubicBezTo>
                    <a:pt x="1545" y="1546"/>
                    <a:pt x="1632" y="1774"/>
                    <a:pt x="1599" y="2013"/>
                  </a:cubicBezTo>
                  <a:cubicBezTo>
                    <a:pt x="1578" y="2253"/>
                    <a:pt x="1415" y="2503"/>
                    <a:pt x="1164" y="2503"/>
                  </a:cubicBezTo>
                  <a:cubicBezTo>
                    <a:pt x="990" y="2503"/>
                    <a:pt x="838" y="2372"/>
                    <a:pt x="751" y="2220"/>
                  </a:cubicBezTo>
                  <a:cubicBezTo>
                    <a:pt x="642" y="2035"/>
                    <a:pt x="599" y="1829"/>
                    <a:pt x="610" y="1611"/>
                  </a:cubicBezTo>
                  <a:lnTo>
                    <a:pt x="610" y="1611"/>
                  </a:lnTo>
                  <a:cubicBezTo>
                    <a:pt x="131" y="2046"/>
                    <a:pt x="0" y="2797"/>
                    <a:pt x="207" y="3406"/>
                  </a:cubicBezTo>
                  <a:cubicBezTo>
                    <a:pt x="425" y="4026"/>
                    <a:pt x="936" y="4505"/>
                    <a:pt x="1545" y="4733"/>
                  </a:cubicBezTo>
                  <a:cubicBezTo>
                    <a:pt x="1654" y="4766"/>
                    <a:pt x="1752" y="4809"/>
                    <a:pt x="1861" y="4842"/>
                  </a:cubicBezTo>
                  <a:cubicBezTo>
                    <a:pt x="2056" y="4918"/>
                    <a:pt x="2220" y="5005"/>
                    <a:pt x="2328" y="5168"/>
                  </a:cubicBezTo>
                  <a:cubicBezTo>
                    <a:pt x="2568" y="4972"/>
                    <a:pt x="2992" y="5005"/>
                    <a:pt x="3318" y="4940"/>
                  </a:cubicBezTo>
                  <a:cubicBezTo>
                    <a:pt x="3318" y="4929"/>
                    <a:pt x="3329" y="4929"/>
                    <a:pt x="3340" y="4929"/>
                  </a:cubicBezTo>
                  <a:cubicBezTo>
                    <a:pt x="3873" y="4788"/>
                    <a:pt x="4319" y="4385"/>
                    <a:pt x="4515" y="3863"/>
                  </a:cubicBezTo>
                  <a:cubicBezTo>
                    <a:pt x="4689" y="3341"/>
                    <a:pt x="4613" y="2699"/>
                    <a:pt x="4265" y="2264"/>
                  </a:cubicBezTo>
                  <a:cubicBezTo>
                    <a:pt x="4178" y="2449"/>
                    <a:pt x="4047" y="2644"/>
                    <a:pt x="3906" y="2808"/>
                  </a:cubicBezTo>
                  <a:cubicBezTo>
                    <a:pt x="3830" y="2884"/>
                    <a:pt x="3753" y="2971"/>
                    <a:pt x="3645" y="3025"/>
                  </a:cubicBezTo>
                  <a:cubicBezTo>
                    <a:pt x="3596" y="3052"/>
                    <a:pt x="3539" y="3066"/>
                    <a:pt x="3481" y="3066"/>
                  </a:cubicBezTo>
                  <a:cubicBezTo>
                    <a:pt x="3424" y="3066"/>
                    <a:pt x="3367" y="3052"/>
                    <a:pt x="3318" y="3025"/>
                  </a:cubicBezTo>
                  <a:cubicBezTo>
                    <a:pt x="3177" y="2938"/>
                    <a:pt x="3144" y="2764"/>
                    <a:pt x="3166" y="2601"/>
                  </a:cubicBezTo>
                  <a:cubicBezTo>
                    <a:pt x="3199" y="2449"/>
                    <a:pt x="3275" y="2318"/>
                    <a:pt x="3340" y="2166"/>
                  </a:cubicBezTo>
                  <a:cubicBezTo>
                    <a:pt x="3601" y="1578"/>
                    <a:pt x="3460" y="849"/>
                    <a:pt x="3046" y="371"/>
                  </a:cubicBezTo>
                  <a:cubicBezTo>
                    <a:pt x="2992" y="567"/>
                    <a:pt x="2894" y="752"/>
                    <a:pt x="2774" y="926"/>
                  </a:cubicBezTo>
                  <a:cubicBezTo>
                    <a:pt x="2698" y="1013"/>
                    <a:pt x="2633" y="1111"/>
                    <a:pt x="2524" y="1111"/>
                  </a:cubicBezTo>
                  <a:cubicBezTo>
                    <a:pt x="2394" y="1111"/>
                    <a:pt x="2285" y="969"/>
                    <a:pt x="2241" y="849"/>
                  </a:cubicBezTo>
                  <a:cubicBezTo>
                    <a:pt x="2143" y="577"/>
                    <a:pt x="2133" y="273"/>
                    <a:pt x="2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549952" y="1284052"/>
              <a:ext cx="377522" cy="360662"/>
            </a:xfrm>
            <a:custGeom>
              <a:avLst/>
              <a:gdLst/>
              <a:ahLst/>
              <a:cxnLst/>
              <a:rect l="l" t="t" r="r" b="b"/>
              <a:pathLst>
                <a:path w="2689" h="2569" extrusionOk="0">
                  <a:moveTo>
                    <a:pt x="1676" y="1"/>
                  </a:moveTo>
                  <a:cubicBezTo>
                    <a:pt x="1676" y="197"/>
                    <a:pt x="1622" y="382"/>
                    <a:pt x="1513" y="545"/>
                  </a:cubicBezTo>
                  <a:cubicBezTo>
                    <a:pt x="1437" y="664"/>
                    <a:pt x="1294" y="782"/>
                    <a:pt x="1158" y="782"/>
                  </a:cubicBezTo>
                  <a:cubicBezTo>
                    <a:pt x="1119" y="782"/>
                    <a:pt x="1081" y="773"/>
                    <a:pt x="1045" y="752"/>
                  </a:cubicBezTo>
                  <a:cubicBezTo>
                    <a:pt x="947" y="697"/>
                    <a:pt x="915" y="588"/>
                    <a:pt x="915" y="480"/>
                  </a:cubicBezTo>
                  <a:cubicBezTo>
                    <a:pt x="915" y="371"/>
                    <a:pt x="969" y="273"/>
                    <a:pt x="1002" y="175"/>
                  </a:cubicBezTo>
                  <a:lnTo>
                    <a:pt x="1002" y="175"/>
                  </a:lnTo>
                  <a:cubicBezTo>
                    <a:pt x="784" y="229"/>
                    <a:pt x="588" y="338"/>
                    <a:pt x="404" y="490"/>
                  </a:cubicBezTo>
                  <a:cubicBezTo>
                    <a:pt x="175" y="697"/>
                    <a:pt x="1" y="1013"/>
                    <a:pt x="55" y="1317"/>
                  </a:cubicBezTo>
                  <a:cubicBezTo>
                    <a:pt x="99" y="1535"/>
                    <a:pt x="240" y="1731"/>
                    <a:pt x="425" y="1861"/>
                  </a:cubicBezTo>
                  <a:cubicBezTo>
                    <a:pt x="588" y="2003"/>
                    <a:pt x="773" y="2111"/>
                    <a:pt x="937" y="2242"/>
                  </a:cubicBezTo>
                  <a:cubicBezTo>
                    <a:pt x="1132" y="2318"/>
                    <a:pt x="1296" y="2405"/>
                    <a:pt x="1404" y="2568"/>
                  </a:cubicBezTo>
                  <a:cubicBezTo>
                    <a:pt x="1644" y="2372"/>
                    <a:pt x="2068" y="2405"/>
                    <a:pt x="2394" y="2340"/>
                  </a:cubicBezTo>
                  <a:cubicBezTo>
                    <a:pt x="2394" y="2329"/>
                    <a:pt x="2405" y="2329"/>
                    <a:pt x="2416" y="2329"/>
                  </a:cubicBezTo>
                  <a:cubicBezTo>
                    <a:pt x="2623" y="2046"/>
                    <a:pt x="2688" y="1665"/>
                    <a:pt x="2634" y="1317"/>
                  </a:cubicBezTo>
                  <a:cubicBezTo>
                    <a:pt x="2579" y="1100"/>
                    <a:pt x="2470" y="882"/>
                    <a:pt x="2351" y="697"/>
                  </a:cubicBezTo>
                  <a:cubicBezTo>
                    <a:pt x="2177" y="425"/>
                    <a:pt x="1927" y="208"/>
                    <a:pt x="16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38;p3"/>
          <p:cNvGrpSpPr/>
          <p:nvPr/>
        </p:nvGrpSpPr>
        <p:grpSpPr>
          <a:xfrm>
            <a:off x="1199666" y="4283055"/>
            <a:ext cx="930129" cy="1025235"/>
            <a:chOff x="6420228" y="939869"/>
            <a:chExt cx="658312" cy="725676"/>
          </a:xfrm>
        </p:grpSpPr>
        <p:sp>
          <p:nvSpPr>
            <p:cNvPr id="39" name="Google Shape;39;p3"/>
            <p:cNvSpPr/>
            <p:nvPr/>
          </p:nvSpPr>
          <p:spPr>
            <a:xfrm>
              <a:off x="6420228" y="939869"/>
              <a:ext cx="658312" cy="725676"/>
            </a:xfrm>
            <a:custGeom>
              <a:avLst/>
              <a:gdLst/>
              <a:ahLst/>
              <a:cxnLst/>
              <a:rect l="l" t="t" r="r" b="b"/>
              <a:pathLst>
                <a:path w="4689" h="5169" extrusionOk="0">
                  <a:moveTo>
                    <a:pt x="2241" y="1"/>
                  </a:moveTo>
                  <a:cubicBezTo>
                    <a:pt x="1730" y="153"/>
                    <a:pt x="1458" y="784"/>
                    <a:pt x="1523" y="1306"/>
                  </a:cubicBezTo>
                  <a:cubicBezTo>
                    <a:pt x="1545" y="1546"/>
                    <a:pt x="1632" y="1774"/>
                    <a:pt x="1599" y="2013"/>
                  </a:cubicBezTo>
                  <a:cubicBezTo>
                    <a:pt x="1578" y="2253"/>
                    <a:pt x="1415" y="2503"/>
                    <a:pt x="1164" y="2503"/>
                  </a:cubicBezTo>
                  <a:cubicBezTo>
                    <a:pt x="990" y="2503"/>
                    <a:pt x="838" y="2372"/>
                    <a:pt x="751" y="2220"/>
                  </a:cubicBezTo>
                  <a:cubicBezTo>
                    <a:pt x="642" y="2035"/>
                    <a:pt x="599" y="1829"/>
                    <a:pt x="610" y="1611"/>
                  </a:cubicBezTo>
                  <a:lnTo>
                    <a:pt x="610" y="1611"/>
                  </a:lnTo>
                  <a:cubicBezTo>
                    <a:pt x="131" y="2046"/>
                    <a:pt x="0" y="2797"/>
                    <a:pt x="207" y="3406"/>
                  </a:cubicBezTo>
                  <a:cubicBezTo>
                    <a:pt x="425" y="4026"/>
                    <a:pt x="936" y="4505"/>
                    <a:pt x="1545" y="4733"/>
                  </a:cubicBezTo>
                  <a:cubicBezTo>
                    <a:pt x="1654" y="4766"/>
                    <a:pt x="1752" y="4809"/>
                    <a:pt x="1861" y="4842"/>
                  </a:cubicBezTo>
                  <a:cubicBezTo>
                    <a:pt x="2056" y="4918"/>
                    <a:pt x="2220" y="5005"/>
                    <a:pt x="2328" y="5168"/>
                  </a:cubicBezTo>
                  <a:cubicBezTo>
                    <a:pt x="2568" y="4972"/>
                    <a:pt x="2992" y="5005"/>
                    <a:pt x="3318" y="4940"/>
                  </a:cubicBezTo>
                  <a:cubicBezTo>
                    <a:pt x="3318" y="4929"/>
                    <a:pt x="3329" y="4929"/>
                    <a:pt x="3340" y="4929"/>
                  </a:cubicBezTo>
                  <a:cubicBezTo>
                    <a:pt x="3873" y="4788"/>
                    <a:pt x="4319" y="4385"/>
                    <a:pt x="4515" y="3863"/>
                  </a:cubicBezTo>
                  <a:cubicBezTo>
                    <a:pt x="4689" y="3341"/>
                    <a:pt x="4613" y="2699"/>
                    <a:pt x="4265" y="2264"/>
                  </a:cubicBezTo>
                  <a:cubicBezTo>
                    <a:pt x="4178" y="2449"/>
                    <a:pt x="4047" y="2644"/>
                    <a:pt x="3906" y="2808"/>
                  </a:cubicBezTo>
                  <a:cubicBezTo>
                    <a:pt x="3830" y="2884"/>
                    <a:pt x="3753" y="2971"/>
                    <a:pt x="3645" y="3025"/>
                  </a:cubicBezTo>
                  <a:cubicBezTo>
                    <a:pt x="3596" y="3052"/>
                    <a:pt x="3539" y="3066"/>
                    <a:pt x="3481" y="3066"/>
                  </a:cubicBezTo>
                  <a:cubicBezTo>
                    <a:pt x="3424" y="3066"/>
                    <a:pt x="3367" y="3052"/>
                    <a:pt x="3318" y="3025"/>
                  </a:cubicBezTo>
                  <a:cubicBezTo>
                    <a:pt x="3177" y="2938"/>
                    <a:pt x="3144" y="2764"/>
                    <a:pt x="3166" y="2601"/>
                  </a:cubicBezTo>
                  <a:cubicBezTo>
                    <a:pt x="3199" y="2449"/>
                    <a:pt x="3275" y="2318"/>
                    <a:pt x="3340" y="2166"/>
                  </a:cubicBezTo>
                  <a:cubicBezTo>
                    <a:pt x="3601" y="1578"/>
                    <a:pt x="3460" y="849"/>
                    <a:pt x="3046" y="371"/>
                  </a:cubicBezTo>
                  <a:cubicBezTo>
                    <a:pt x="2992" y="567"/>
                    <a:pt x="2894" y="752"/>
                    <a:pt x="2774" y="926"/>
                  </a:cubicBezTo>
                  <a:cubicBezTo>
                    <a:pt x="2698" y="1013"/>
                    <a:pt x="2633" y="1111"/>
                    <a:pt x="2524" y="1111"/>
                  </a:cubicBezTo>
                  <a:cubicBezTo>
                    <a:pt x="2394" y="1111"/>
                    <a:pt x="2285" y="969"/>
                    <a:pt x="2241" y="849"/>
                  </a:cubicBezTo>
                  <a:cubicBezTo>
                    <a:pt x="2143" y="577"/>
                    <a:pt x="2133" y="273"/>
                    <a:pt x="2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6549952" y="1284052"/>
              <a:ext cx="377522" cy="360662"/>
            </a:xfrm>
            <a:custGeom>
              <a:avLst/>
              <a:gdLst/>
              <a:ahLst/>
              <a:cxnLst/>
              <a:rect l="l" t="t" r="r" b="b"/>
              <a:pathLst>
                <a:path w="2689" h="2569" extrusionOk="0">
                  <a:moveTo>
                    <a:pt x="1676" y="1"/>
                  </a:moveTo>
                  <a:cubicBezTo>
                    <a:pt x="1676" y="197"/>
                    <a:pt x="1622" y="382"/>
                    <a:pt x="1513" y="545"/>
                  </a:cubicBezTo>
                  <a:cubicBezTo>
                    <a:pt x="1437" y="664"/>
                    <a:pt x="1294" y="782"/>
                    <a:pt x="1158" y="782"/>
                  </a:cubicBezTo>
                  <a:cubicBezTo>
                    <a:pt x="1119" y="782"/>
                    <a:pt x="1081" y="773"/>
                    <a:pt x="1045" y="752"/>
                  </a:cubicBezTo>
                  <a:cubicBezTo>
                    <a:pt x="947" y="697"/>
                    <a:pt x="915" y="588"/>
                    <a:pt x="915" y="480"/>
                  </a:cubicBezTo>
                  <a:cubicBezTo>
                    <a:pt x="915" y="371"/>
                    <a:pt x="969" y="273"/>
                    <a:pt x="1002" y="175"/>
                  </a:cubicBezTo>
                  <a:lnTo>
                    <a:pt x="1002" y="175"/>
                  </a:lnTo>
                  <a:cubicBezTo>
                    <a:pt x="784" y="229"/>
                    <a:pt x="588" y="338"/>
                    <a:pt x="404" y="490"/>
                  </a:cubicBezTo>
                  <a:cubicBezTo>
                    <a:pt x="175" y="697"/>
                    <a:pt x="1" y="1013"/>
                    <a:pt x="55" y="1317"/>
                  </a:cubicBezTo>
                  <a:cubicBezTo>
                    <a:pt x="99" y="1535"/>
                    <a:pt x="240" y="1731"/>
                    <a:pt x="425" y="1861"/>
                  </a:cubicBezTo>
                  <a:cubicBezTo>
                    <a:pt x="588" y="2003"/>
                    <a:pt x="773" y="2111"/>
                    <a:pt x="937" y="2242"/>
                  </a:cubicBezTo>
                  <a:cubicBezTo>
                    <a:pt x="1132" y="2318"/>
                    <a:pt x="1296" y="2405"/>
                    <a:pt x="1404" y="2568"/>
                  </a:cubicBezTo>
                  <a:cubicBezTo>
                    <a:pt x="1644" y="2372"/>
                    <a:pt x="2068" y="2405"/>
                    <a:pt x="2394" y="2340"/>
                  </a:cubicBezTo>
                  <a:cubicBezTo>
                    <a:pt x="2394" y="2329"/>
                    <a:pt x="2405" y="2329"/>
                    <a:pt x="2416" y="2329"/>
                  </a:cubicBezTo>
                  <a:cubicBezTo>
                    <a:pt x="2623" y="2046"/>
                    <a:pt x="2688" y="1665"/>
                    <a:pt x="2634" y="1317"/>
                  </a:cubicBezTo>
                  <a:cubicBezTo>
                    <a:pt x="2579" y="1100"/>
                    <a:pt x="2470" y="882"/>
                    <a:pt x="2351" y="697"/>
                  </a:cubicBezTo>
                  <a:cubicBezTo>
                    <a:pt x="2177" y="425"/>
                    <a:pt x="1927" y="208"/>
                    <a:pt x="16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3"/>
          <p:cNvGrpSpPr/>
          <p:nvPr/>
        </p:nvGrpSpPr>
        <p:grpSpPr>
          <a:xfrm flipH="1">
            <a:off x="2001390" y="4177867"/>
            <a:ext cx="1340521" cy="1477621"/>
            <a:chOff x="6420228" y="939869"/>
            <a:chExt cx="658312" cy="725676"/>
          </a:xfrm>
        </p:grpSpPr>
        <p:sp>
          <p:nvSpPr>
            <p:cNvPr id="42" name="Google Shape;42;p3"/>
            <p:cNvSpPr/>
            <p:nvPr/>
          </p:nvSpPr>
          <p:spPr>
            <a:xfrm>
              <a:off x="6420228" y="939869"/>
              <a:ext cx="658312" cy="725676"/>
            </a:xfrm>
            <a:custGeom>
              <a:avLst/>
              <a:gdLst/>
              <a:ahLst/>
              <a:cxnLst/>
              <a:rect l="l" t="t" r="r" b="b"/>
              <a:pathLst>
                <a:path w="4689" h="5169" extrusionOk="0">
                  <a:moveTo>
                    <a:pt x="2241" y="1"/>
                  </a:moveTo>
                  <a:cubicBezTo>
                    <a:pt x="1730" y="153"/>
                    <a:pt x="1458" y="784"/>
                    <a:pt x="1523" y="1306"/>
                  </a:cubicBezTo>
                  <a:cubicBezTo>
                    <a:pt x="1545" y="1546"/>
                    <a:pt x="1632" y="1774"/>
                    <a:pt x="1599" y="2013"/>
                  </a:cubicBezTo>
                  <a:cubicBezTo>
                    <a:pt x="1578" y="2253"/>
                    <a:pt x="1415" y="2503"/>
                    <a:pt x="1164" y="2503"/>
                  </a:cubicBezTo>
                  <a:cubicBezTo>
                    <a:pt x="990" y="2503"/>
                    <a:pt x="838" y="2372"/>
                    <a:pt x="751" y="2220"/>
                  </a:cubicBezTo>
                  <a:cubicBezTo>
                    <a:pt x="642" y="2035"/>
                    <a:pt x="599" y="1829"/>
                    <a:pt x="610" y="1611"/>
                  </a:cubicBezTo>
                  <a:lnTo>
                    <a:pt x="610" y="1611"/>
                  </a:lnTo>
                  <a:cubicBezTo>
                    <a:pt x="131" y="2046"/>
                    <a:pt x="0" y="2797"/>
                    <a:pt x="207" y="3406"/>
                  </a:cubicBezTo>
                  <a:cubicBezTo>
                    <a:pt x="425" y="4026"/>
                    <a:pt x="936" y="4505"/>
                    <a:pt x="1545" y="4733"/>
                  </a:cubicBezTo>
                  <a:cubicBezTo>
                    <a:pt x="1654" y="4766"/>
                    <a:pt x="1752" y="4809"/>
                    <a:pt x="1861" y="4842"/>
                  </a:cubicBezTo>
                  <a:cubicBezTo>
                    <a:pt x="2056" y="4918"/>
                    <a:pt x="2220" y="5005"/>
                    <a:pt x="2328" y="5168"/>
                  </a:cubicBezTo>
                  <a:cubicBezTo>
                    <a:pt x="2568" y="4972"/>
                    <a:pt x="2992" y="5005"/>
                    <a:pt x="3318" y="4940"/>
                  </a:cubicBezTo>
                  <a:cubicBezTo>
                    <a:pt x="3318" y="4929"/>
                    <a:pt x="3329" y="4929"/>
                    <a:pt x="3340" y="4929"/>
                  </a:cubicBezTo>
                  <a:cubicBezTo>
                    <a:pt x="3873" y="4788"/>
                    <a:pt x="4319" y="4385"/>
                    <a:pt x="4515" y="3863"/>
                  </a:cubicBezTo>
                  <a:cubicBezTo>
                    <a:pt x="4689" y="3341"/>
                    <a:pt x="4613" y="2699"/>
                    <a:pt x="4265" y="2264"/>
                  </a:cubicBezTo>
                  <a:cubicBezTo>
                    <a:pt x="4178" y="2449"/>
                    <a:pt x="4047" y="2644"/>
                    <a:pt x="3906" y="2808"/>
                  </a:cubicBezTo>
                  <a:cubicBezTo>
                    <a:pt x="3830" y="2884"/>
                    <a:pt x="3753" y="2971"/>
                    <a:pt x="3645" y="3025"/>
                  </a:cubicBezTo>
                  <a:cubicBezTo>
                    <a:pt x="3596" y="3052"/>
                    <a:pt x="3539" y="3066"/>
                    <a:pt x="3481" y="3066"/>
                  </a:cubicBezTo>
                  <a:cubicBezTo>
                    <a:pt x="3424" y="3066"/>
                    <a:pt x="3367" y="3052"/>
                    <a:pt x="3318" y="3025"/>
                  </a:cubicBezTo>
                  <a:cubicBezTo>
                    <a:pt x="3177" y="2938"/>
                    <a:pt x="3144" y="2764"/>
                    <a:pt x="3166" y="2601"/>
                  </a:cubicBezTo>
                  <a:cubicBezTo>
                    <a:pt x="3199" y="2449"/>
                    <a:pt x="3275" y="2318"/>
                    <a:pt x="3340" y="2166"/>
                  </a:cubicBezTo>
                  <a:cubicBezTo>
                    <a:pt x="3601" y="1578"/>
                    <a:pt x="3460" y="849"/>
                    <a:pt x="3046" y="371"/>
                  </a:cubicBezTo>
                  <a:cubicBezTo>
                    <a:pt x="2992" y="567"/>
                    <a:pt x="2894" y="752"/>
                    <a:pt x="2774" y="926"/>
                  </a:cubicBezTo>
                  <a:cubicBezTo>
                    <a:pt x="2698" y="1013"/>
                    <a:pt x="2633" y="1111"/>
                    <a:pt x="2524" y="1111"/>
                  </a:cubicBezTo>
                  <a:cubicBezTo>
                    <a:pt x="2394" y="1111"/>
                    <a:pt x="2285" y="969"/>
                    <a:pt x="2241" y="849"/>
                  </a:cubicBezTo>
                  <a:cubicBezTo>
                    <a:pt x="2143" y="577"/>
                    <a:pt x="2133" y="273"/>
                    <a:pt x="2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6549952" y="1284052"/>
              <a:ext cx="377522" cy="360662"/>
            </a:xfrm>
            <a:custGeom>
              <a:avLst/>
              <a:gdLst/>
              <a:ahLst/>
              <a:cxnLst/>
              <a:rect l="l" t="t" r="r" b="b"/>
              <a:pathLst>
                <a:path w="2689" h="2569" extrusionOk="0">
                  <a:moveTo>
                    <a:pt x="1676" y="1"/>
                  </a:moveTo>
                  <a:cubicBezTo>
                    <a:pt x="1676" y="197"/>
                    <a:pt x="1622" y="382"/>
                    <a:pt x="1513" y="545"/>
                  </a:cubicBezTo>
                  <a:cubicBezTo>
                    <a:pt x="1437" y="664"/>
                    <a:pt x="1294" y="782"/>
                    <a:pt x="1158" y="782"/>
                  </a:cubicBezTo>
                  <a:cubicBezTo>
                    <a:pt x="1119" y="782"/>
                    <a:pt x="1081" y="773"/>
                    <a:pt x="1045" y="752"/>
                  </a:cubicBezTo>
                  <a:cubicBezTo>
                    <a:pt x="947" y="697"/>
                    <a:pt x="915" y="588"/>
                    <a:pt x="915" y="480"/>
                  </a:cubicBezTo>
                  <a:cubicBezTo>
                    <a:pt x="915" y="371"/>
                    <a:pt x="969" y="273"/>
                    <a:pt x="1002" y="175"/>
                  </a:cubicBezTo>
                  <a:lnTo>
                    <a:pt x="1002" y="175"/>
                  </a:lnTo>
                  <a:cubicBezTo>
                    <a:pt x="784" y="229"/>
                    <a:pt x="588" y="338"/>
                    <a:pt x="404" y="490"/>
                  </a:cubicBezTo>
                  <a:cubicBezTo>
                    <a:pt x="175" y="697"/>
                    <a:pt x="1" y="1013"/>
                    <a:pt x="55" y="1317"/>
                  </a:cubicBezTo>
                  <a:cubicBezTo>
                    <a:pt x="99" y="1535"/>
                    <a:pt x="240" y="1731"/>
                    <a:pt x="425" y="1861"/>
                  </a:cubicBezTo>
                  <a:cubicBezTo>
                    <a:pt x="588" y="2003"/>
                    <a:pt x="773" y="2111"/>
                    <a:pt x="937" y="2242"/>
                  </a:cubicBezTo>
                  <a:cubicBezTo>
                    <a:pt x="1132" y="2318"/>
                    <a:pt x="1296" y="2405"/>
                    <a:pt x="1404" y="2568"/>
                  </a:cubicBezTo>
                  <a:cubicBezTo>
                    <a:pt x="1644" y="2372"/>
                    <a:pt x="2068" y="2405"/>
                    <a:pt x="2394" y="2340"/>
                  </a:cubicBezTo>
                  <a:cubicBezTo>
                    <a:pt x="2394" y="2329"/>
                    <a:pt x="2405" y="2329"/>
                    <a:pt x="2416" y="2329"/>
                  </a:cubicBezTo>
                  <a:cubicBezTo>
                    <a:pt x="2623" y="2046"/>
                    <a:pt x="2688" y="1665"/>
                    <a:pt x="2634" y="1317"/>
                  </a:cubicBezTo>
                  <a:cubicBezTo>
                    <a:pt x="2579" y="1100"/>
                    <a:pt x="2470" y="882"/>
                    <a:pt x="2351" y="697"/>
                  </a:cubicBezTo>
                  <a:cubicBezTo>
                    <a:pt x="2177" y="425"/>
                    <a:pt x="1927" y="208"/>
                    <a:pt x="16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"/>
          <p:cNvSpPr txBox="1">
            <a:spLocks noGrp="1"/>
          </p:cNvSpPr>
          <p:nvPr>
            <p:ph type="subTitle" idx="1"/>
          </p:nvPr>
        </p:nvSpPr>
        <p:spPr>
          <a:xfrm>
            <a:off x="1290750" y="1289433"/>
            <a:ext cx="2907600" cy="52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 b="1">
                <a:latin typeface="Righteous"/>
                <a:ea typeface="Righteous"/>
                <a:cs typeface="Righteous"/>
                <a:sym typeface="Righteou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2"/>
          </p:nvPr>
        </p:nvSpPr>
        <p:spPr>
          <a:xfrm>
            <a:off x="4945625" y="1289433"/>
            <a:ext cx="2907600" cy="52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 b="1">
                <a:latin typeface="Righteous"/>
                <a:ea typeface="Righteous"/>
                <a:cs typeface="Righteous"/>
                <a:sym typeface="Righteo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3"/>
          </p:nvPr>
        </p:nvSpPr>
        <p:spPr>
          <a:xfrm>
            <a:off x="1290750" y="1662488"/>
            <a:ext cx="2907600" cy="10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4"/>
          </p:nvPr>
        </p:nvSpPr>
        <p:spPr>
          <a:xfrm>
            <a:off x="4945625" y="1662488"/>
            <a:ext cx="2907600" cy="10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81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/>
          <p:nvPr/>
        </p:nvSpPr>
        <p:spPr>
          <a:xfrm flipH="1">
            <a:off x="6147550" y="3693388"/>
            <a:ext cx="3866012" cy="1722772"/>
          </a:xfrm>
          <a:custGeom>
            <a:avLst/>
            <a:gdLst/>
            <a:ahLst/>
            <a:cxnLst/>
            <a:rect l="l" t="t" r="r" b="b"/>
            <a:pathLst>
              <a:path w="87615" h="39043" extrusionOk="0">
                <a:moveTo>
                  <a:pt x="46087" y="1"/>
                </a:moveTo>
                <a:cubicBezTo>
                  <a:pt x="44754" y="1"/>
                  <a:pt x="43346" y="136"/>
                  <a:pt x="41864" y="438"/>
                </a:cubicBezTo>
                <a:cubicBezTo>
                  <a:pt x="31456" y="2539"/>
                  <a:pt x="26586" y="13180"/>
                  <a:pt x="26586" y="13180"/>
                </a:cubicBezTo>
                <a:cubicBezTo>
                  <a:pt x="25157" y="11856"/>
                  <a:pt x="23125" y="11279"/>
                  <a:pt x="20962" y="11279"/>
                </a:cubicBezTo>
                <a:cubicBezTo>
                  <a:pt x="17622" y="11279"/>
                  <a:pt x="13969" y="12655"/>
                  <a:pt x="11742" y="14781"/>
                </a:cubicBezTo>
                <a:cubicBezTo>
                  <a:pt x="7839" y="18451"/>
                  <a:pt x="7939" y="21219"/>
                  <a:pt x="7939" y="21219"/>
                </a:cubicBezTo>
                <a:cubicBezTo>
                  <a:pt x="7234" y="20774"/>
                  <a:pt x="6405" y="20576"/>
                  <a:pt x="5560" y="20576"/>
                </a:cubicBezTo>
                <a:cubicBezTo>
                  <a:pt x="3369" y="20576"/>
                  <a:pt x="1073" y="21906"/>
                  <a:pt x="568" y="23688"/>
                </a:cubicBezTo>
                <a:cubicBezTo>
                  <a:pt x="0" y="25656"/>
                  <a:pt x="768" y="27624"/>
                  <a:pt x="2569" y="28624"/>
                </a:cubicBezTo>
                <a:cubicBezTo>
                  <a:pt x="2669" y="28658"/>
                  <a:pt x="2769" y="28691"/>
                  <a:pt x="2903" y="28791"/>
                </a:cubicBezTo>
                <a:cubicBezTo>
                  <a:pt x="4494" y="29587"/>
                  <a:pt x="5809" y="29799"/>
                  <a:pt x="6757" y="29799"/>
                </a:cubicBezTo>
                <a:cubicBezTo>
                  <a:pt x="7835" y="29799"/>
                  <a:pt x="8440" y="29525"/>
                  <a:pt x="8440" y="29525"/>
                </a:cubicBezTo>
                <a:cubicBezTo>
                  <a:pt x="10721" y="34462"/>
                  <a:pt x="14156" y="35908"/>
                  <a:pt x="17357" y="35908"/>
                </a:cubicBezTo>
                <a:cubicBezTo>
                  <a:pt x="19866" y="35908"/>
                  <a:pt x="22231" y="35020"/>
                  <a:pt x="23784" y="34228"/>
                </a:cubicBezTo>
                <a:cubicBezTo>
                  <a:pt x="24852" y="33695"/>
                  <a:pt x="27153" y="32694"/>
                  <a:pt x="27153" y="32694"/>
                </a:cubicBezTo>
                <a:cubicBezTo>
                  <a:pt x="27153" y="32694"/>
                  <a:pt x="33491" y="38698"/>
                  <a:pt x="42297" y="39032"/>
                </a:cubicBezTo>
                <a:cubicBezTo>
                  <a:pt x="42477" y="39039"/>
                  <a:pt x="42661" y="39042"/>
                  <a:pt x="42848" y="39042"/>
                </a:cubicBezTo>
                <a:cubicBezTo>
                  <a:pt x="48141" y="39042"/>
                  <a:pt x="56579" y="36332"/>
                  <a:pt x="58609" y="31693"/>
                </a:cubicBezTo>
                <a:cubicBezTo>
                  <a:pt x="61719" y="33491"/>
                  <a:pt x="65620" y="34239"/>
                  <a:pt x="69528" y="34239"/>
                </a:cubicBezTo>
                <a:cubicBezTo>
                  <a:pt x="77440" y="34239"/>
                  <a:pt x="85378" y="31174"/>
                  <a:pt x="86829" y="27557"/>
                </a:cubicBezTo>
                <a:cubicBezTo>
                  <a:pt x="87614" y="25725"/>
                  <a:pt x="87056" y="21562"/>
                  <a:pt x="83056" y="21562"/>
                </a:cubicBezTo>
                <a:cubicBezTo>
                  <a:pt x="82467" y="21562"/>
                  <a:pt x="81803" y="21652"/>
                  <a:pt x="81058" y="21853"/>
                </a:cubicBezTo>
                <a:cubicBezTo>
                  <a:pt x="81359" y="19985"/>
                  <a:pt x="81125" y="17383"/>
                  <a:pt x="79958" y="15348"/>
                </a:cubicBezTo>
                <a:cubicBezTo>
                  <a:pt x="79857" y="15215"/>
                  <a:pt x="79791" y="15048"/>
                  <a:pt x="79691" y="14948"/>
                </a:cubicBezTo>
                <a:cubicBezTo>
                  <a:pt x="78358" y="12709"/>
                  <a:pt x="75748" y="11131"/>
                  <a:pt x="72677" y="11131"/>
                </a:cubicBezTo>
                <a:cubicBezTo>
                  <a:pt x="71904" y="11131"/>
                  <a:pt x="71102" y="11231"/>
                  <a:pt x="70284" y="11446"/>
                </a:cubicBezTo>
                <a:cubicBezTo>
                  <a:pt x="69350" y="9311"/>
                  <a:pt x="67282" y="7843"/>
                  <a:pt x="64813" y="7843"/>
                </a:cubicBezTo>
                <a:cubicBezTo>
                  <a:pt x="63879" y="7843"/>
                  <a:pt x="63012" y="8043"/>
                  <a:pt x="62278" y="8443"/>
                </a:cubicBezTo>
                <a:cubicBezTo>
                  <a:pt x="59556" y="5034"/>
                  <a:pt x="54202" y="1"/>
                  <a:pt x="460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5"/>
          <p:cNvSpPr/>
          <p:nvPr/>
        </p:nvSpPr>
        <p:spPr>
          <a:xfrm rot="397682">
            <a:off x="-2377898" y="3458767"/>
            <a:ext cx="4545131" cy="1597351"/>
          </a:xfrm>
          <a:custGeom>
            <a:avLst/>
            <a:gdLst/>
            <a:ahLst/>
            <a:cxnLst/>
            <a:rect l="l" t="t" r="r" b="b"/>
            <a:pathLst>
              <a:path w="76086" h="29406" extrusionOk="0">
                <a:moveTo>
                  <a:pt x="28120" y="1"/>
                </a:moveTo>
                <a:cubicBezTo>
                  <a:pt x="27710" y="1"/>
                  <a:pt x="27287" y="26"/>
                  <a:pt x="26853" y="80"/>
                </a:cubicBezTo>
                <a:cubicBezTo>
                  <a:pt x="22283" y="614"/>
                  <a:pt x="19514" y="3682"/>
                  <a:pt x="19347" y="7085"/>
                </a:cubicBezTo>
                <a:cubicBezTo>
                  <a:pt x="19065" y="6855"/>
                  <a:pt x="18621" y="6716"/>
                  <a:pt x="18130" y="6716"/>
                </a:cubicBezTo>
                <a:cubicBezTo>
                  <a:pt x="17056" y="6716"/>
                  <a:pt x="15755" y="7378"/>
                  <a:pt x="15411" y="9186"/>
                </a:cubicBezTo>
                <a:cubicBezTo>
                  <a:pt x="14757" y="7975"/>
                  <a:pt x="12839" y="7129"/>
                  <a:pt x="10462" y="7129"/>
                </a:cubicBezTo>
                <a:cubicBezTo>
                  <a:pt x="8716" y="7129"/>
                  <a:pt x="6724" y="7585"/>
                  <a:pt x="4804" y="8686"/>
                </a:cubicBezTo>
                <a:cubicBezTo>
                  <a:pt x="3169" y="9620"/>
                  <a:pt x="1835" y="11288"/>
                  <a:pt x="1101" y="13156"/>
                </a:cubicBezTo>
                <a:cubicBezTo>
                  <a:pt x="0" y="15891"/>
                  <a:pt x="167" y="19027"/>
                  <a:pt x="2502" y="21295"/>
                </a:cubicBezTo>
                <a:cubicBezTo>
                  <a:pt x="4410" y="23178"/>
                  <a:pt x="6735" y="23814"/>
                  <a:pt x="8977" y="23814"/>
                </a:cubicBezTo>
                <a:cubicBezTo>
                  <a:pt x="9713" y="23814"/>
                  <a:pt x="10441" y="23746"/>
                  <a:pt x="11142" y="23630"/>
                </a:cubicBezTo>
                <a:cubicBezTo>
                  <a:pt x="11642" y="24831"/>
                  <a:pt x="12643" y="26165"/>
                  <a:pt x="14511" y="26899"/>
                </a:cubicBezTo>
                <a:cubicBezTo>
                  <a:pt x="15131" y="27130"/>
                  <a:pt x="15721" y="27232"/>
                  <a:pt x="16280" y="27232"/>
                </a:cubicBezTo>
                <a:cubicBezTo>
                  <a:pt x="17493" y="27232"/>
                  <a:pt x="18557" y="26750"/>
                  <a:pt x="19447" y="26065"/>
                </a:cubicBezTo>
                <a:cubicBezTo>
                  <a:pt x="20848" y="27766"/>
                  <a:pt x="23284" y="29301"/>
                  <a:pt x="27353" y="29401"/>
                </a:cubicBezTo>
                <a:cubicBezTo>
                  <a:pt x="27490" y="29404"/>
                  <a:pt x="27625" y="29405"/>
                  <a:pt x="27758" y="29405"/>
                </a:cubicBezTo>
                <a:cubicBezTo>
                  <a:pt x="36809" y="29405"/>
                  <a:pt x="37360" y="22796"/>
                  <a:pt x="37360" y="22796"/>
                </a:cubicBezTo>
                <a:cubicBezTo>
                  <a:pt x="37360" y="22796"/>
                  <a:pt x="39087" y="24948"/>
                  <a:pt x="42176" y="24948"/>
                </a:cubicBezTo>
                <a:cubicBezTo>
                  <a:pt x="42440" y="24948"/>
                  <a:pt x="42714" y="24932"/>
                  <a:pt x="42998" y="24898"/>
                </a:cubicBezTo>
                <a:cubicBezTo>
                  <a:pt x="47634" y="24297"/>
                  <a:pt x="50203" y="19594"/>
                  <a:pt x="50203" y="19594"/>
                </a:cubicBezTo>
                <a:cubicBezTo>
                  <a:pt x="50203" y="19594"/>
                  <a:pt x="51482" y="20788"/>
                  <a:pt x="53095" y="20788"/>
                </a:cubicBezTo>
                <a:cubicBezTo>
                  <a:pt x="53230" y="20788"/>
                  <a:pt x="53367" y="20779"/>
                  <a:pt x="53505" y="20761"/>
                </a:cubicBezTo>
                <a:cubicBezTo>
                  <a:pt x="56207" y="20394"/>
                  <a:pt x="55707" y="17226"/>
                  <a:pt x="55707" y="17226"/>
                </a:cubicBezTo>
                <a:lnTo>
                  <a:pt x="55707" y="17226"/>
                </a:lnTo>
                <a:cubicBezTo>
                  <a:pt x="55707" y="17226"/>
                  <a:pt x="57705" y="17355"/>
                  <a:pt x="60441" y="17355"/>
                </a:cubicBezTo>
                <a:cubicBezTo>
                  <a:pt x="65321" y="17355"/>
                  <a:pt x="72551" y="16944"/>
                  <a:pt x="74987" y="14657"/>
                </a:cubicBezTo>
                <a:cubicBezTo>
                  <a:pt x="75054" y="14590"/>
                  <a:pt x="75154" y="14524"/>
                  <a:pt x="75187" y="14423"/>
                </a:cubicBezTo>
                <a:cubicBezTo>
                  <a:pt x="76086" y="12863"/>
                  <a:pt x="71286" y="10330"/>
                  <a:pt x="66300" y="10330"/>
                </a:cubicBezTo>
                <a:cubicBezTo>
                  <a:pt x="64252" y="10330"/>
                  <a:pt x="62172" y="10758"/>
                  <a:pt x="60443" y="11855"/>
                </a:cubicBezTo>
                <a:cubicBezTo>
                  <a:pt x="59509" y="8186"/>
                  <a:pt x="56340" y="5117"/>
                  <a:pt x="52638" y="4350"/>
                </a:cubicBezTo>
                <a:cubicBezTo>
                  <a:pt x="51993" y="4216"/>
                  <a:pt x="51335" y="4151"/>
                  <a:pt x="50677" y="4151"/>
                </a:cubicBezTo>
                <a:cubicBezTo>
                  <a:pt x="47559" y="4151"/>
                  <a:pt x="44425" y="5607"/>
                  <a:pt x="42497" y="8086"/>
                </a:cubicBezTo>
                <a:cubicBezTo>
                  <a:pt x="43198" y="6251"/>
                  <a:pt x="42197" y="4016"/>
                  <a:pt x="40462" y="3249"/>
                </a:cubicBezTo>
                <a:cubicBezTo>
                  <a:pt x="40032" y="3070"/>
                  <a:pt x="39568" y="2986"/>
                  <a:pt x="39101" y="2986"/>
                </a:cubicBezTo>
                <a:cubicBezTo>
                  <a:pt x="37647" y="2986"/>
                  <a:pt x="36157" y="3796"/>
                  <a:pt x="35526" y="5083"/>
                </a:cubicBezTo>
                <a:cubicBezTo>
                  <a:pt x="34891" y="2364"/>
                  <a:pt x="32067" y="1"/>
                  <a:pt x="2812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" name="Google Shape;56;p5"/>
          <p:cNvGrpSpPr/>
          <p:nvPr/>
        </p:nvGrpSpPr>
        <p:grpSpPr>
          <a:xfrm flipH="1">
            <a:off x="1195397" y="4292450"/>
            <a:ext cx="1048823" cy="1186625"/>
            <a:chOff x="6420228" y="939869"/>
            <a:chExt cx="658312" cy="725676"/>
          </a:xfrm>
        </p:grpSpPr>
        <p:sp>
          <p:nvSpPr>
            <p:cNvPr id="57" name="Google Shape;57;p5"/>
            <p:cNvSpPr/>
            <p:nvPr/>
          </p:nvSpPr>
          <p:spPr>
            <a:xfrm>
              <a:off x="6420228" y="939869"/>
              <a:ext cx="658312" cy="725676"/>
            </a:xfrm>
            <a:custGeom>
              <a:avLst/>
              <a:gdLst/>
              <a:ahLst/>
              <a:cxnLst/>
              <a:rect l="l" t="t" r="r" b="b"/>
              <a:pathLst>
                <a:path w="4689" h="5169" extrusionOk="0">
                  <a:moveTo>
                    <a:pt x="2241" y="1"/>
                  </a:moveTo>
                  <a:cubicBezTo>
                    <a:pt x="1730" y="153"/>
                    <a:pt x="1458" y="784"/>
                    <a:pt x="1523" y="1306"/>
                  </a:cubicBezTo>
                  <a:cubicBezTo>
                    <a:pt x="1545" y="1546"/>
                    <a:pt x="1632" y="1774"/>
                    <a:pt x="1599" y="2013"/>
                  </a:cubicBezTo>
                  <a:cubicBezTo>
                    <a:pt x="1578" y="2253"/>
                    <a:pt x="1415" y="2503"/>
                    <a:pt x="1164" y="2503"/>
                  </a:cubicBezTo>
                  <a:cubicBezTo>
                    <a:pt x="990" y="2503"/>
                    <a:pt x="838" y="2372"/>
                    <a:pt x="751" y="2220"/>
                  </a:cubicBezTo>
                  <a:cubicBezTo>
                    <a:pt x="642" y="2035"/>
                    <a:pt x="599" y="1829"/>
                    <a:pt x="610" y="1611"/>
                  </a:cubicBezTo>
                  <a:lnTo>
                    <a:pt x="610" y="1611"/>
                  </a:lnTo>
                  <a:cubicBezTo>
                    <a:pt x="131" y="2046"/>
                    <a:pt x="0" y="2797"/>
                    <a:pt x="207" y="3406"/>
                  </a:cubicBezTo>
                  <a:cubicBezTo>
                    <a:pt x="425" y="4026"/>
                    <a:pt x="936" y="4505"/>
                    <a:pt x="1545" y="4733"/>
                  </a:cubicBezTo>
                  <a:cubicBezTo>
                    <a:pt x="1654" y="4766"/>
                    <a:pt x="1752" y="4809"/>
                    <a:pt x="1861" y="4842"/>
                  </a:cubicBezTo>
                  <a:cubicBezTo>
                    <a:pt x="2056" y="4918"/>
                    <a:pt x="2220" y="5005"/>
                    <a:pt x="2328" y="5168"/>
                  </a:cubicBezTo>
                  <a:cubicBezTo>
                    <a:pt x="2568" y="4972"/>
                    <a:pt x="2992" y="5005"/>
                    <a:pt x="3318" y="4940"/>
                  </a:cubicBezTo>
                  <a:cubicBezTo>
                    <a:pt x="3318" y="4929"/>
                    <a:pt x="3329" y="4929"/>
                    <a:pt x="3340" y="4929"/>
                  </a:cubicBezTo>
                  <a:cubicBezTo>
                    <a:pt x="3873" y="4788"/>
                    <a:pt x="4319" y="4385"/>
                    <a:pt x="4515" y="3863"/>
                  </a:cubicBezTo>
                  <a:cubicBezTo>
                    <a:pt x="4689" y="3341"/>
                    <a:pt x="4613" y="2699"/>
                    <a:pt x="4265" y="2264"/>
                  </a:cubicBezTo>
                  <a:cubicBezTo>
                    <a:pt x="4178" y="2449"/>
                    <a:pt x="4047" y="2644"/>
                    <a:pt x="3906" y="2808"/>
                  </a:cubicBezTo>
                  <a:cubicBezTo>
                    <a:pt x="3830" y="2884"/>
                    <a:pt x="3753" y="2971"/>
                    <a:pt x="3645" y="3025"/>
                  </a:cubicBezTo>
                  <a:cubicBezTo>
                    <a:pt x="3596" y="3052"/>
                    <a:pt x="3539" y="3066"/>
                    <a:pt x="3481" y="3066"/>
                  </a:cubicBezTo>
                  <a:cubicBezTo>
                    <a:pt x="3424" y="3066"/>
                    <a:pt x="3367" y="3052"/>
                    <a:pt x="3318" y="3025"/>
                  </a:cubicBezTo>
                  <a:cubicBezTo>
                    <a:pt x="3177" y="2938"/>
                    <a:pt x="3144" y="2764"/>
                    <a:pt x="3166" y="2601"/>
                  </a:cubicBezTo>
                  <a:cubicBezTo>
                    <a:pt x="3199" y="2449"/>
                    <a:pt x="3275" y="2318"/>
                    <a:pt x="3340" y="2166"/>
                  </a:cubicBezTo>
                  <a:cubicBezTo>
                    <a:pt x="3601" y="1578"/>
                    <a:pt x="3460" y="849"/>
                    <a:pt x="3046" y="371"/>
                  </a:cubicBezTo>
                  <a:cubicBezTo>
                    <a:pt x="2992" y="567"/>
                    <a:pt x="2894" y="752"/>
                    <a:pt x="2774" y="926"/>
                  </a:cubicBezTo>
                  <a:cubicBezTo>
                    <a:pt x="2698" y="1013"/>
                    <a:pt x="2633" y="1111"/>
                    <a:pt x="2524" y="1111"/>
                  </a:cubicBezTo>
                  <a:cubicBezTo>
                    <a:pt x="2394" y="1111"/>
                    <a:pt x="2285" y="969"/>
                    <a:pt x="2241" y="849"/>
                  </a:cubicBezTo>
                  <a:cubicBezTo>
                    <a:pt x="2143" y="577"/>
                    <a:pt x="2133" y="273"/>
                    <a:pt x="2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6549952" y="1284052"/>
              <a:ext cx="377522" cy="360662"/>
            </a:xfrm>
            <a:custGeom>
              <a:avLst/>
              <a:gdLst/>
              <a:ahLst/>
              <a:cxnLst/>
              <a:rect l="l" t="t" r="r" b="b"/>
              <a:pathLst>
                <a:path w="2689" h="2569" extrusionOk="0">
                  <a:moveTo>
                    <a:pt x="1676" y="1"/>
                  </a:moveTo>
                  <a:cubicBezTo>
                    <a:pt x="1676" y="197"/>
                    <a:pt x="1622" y="382"/>
                    <a:pt x="1513" y="545"/>
                  </a:cubicBezTo>
                  <a:cubicBezTo>
                    <a:pt x="1437" y="664"/>
                    <a:pt x="1294" y="782"/>
                    <a:pt x="1158" y="782"/>
                  </a:cubicBezTo>
                  <a:cubicBezTo>
                    <a:pt x="1119" y="782"/>
                    <a:pt x="1081" y="773"/>
                    <a:pt x="1045" y="752"/>
                  </a:cubicBezTo>
                  <a:cubicBezTo>
                    <a:pt x="947" y="697"/>
                    <a:pt x="915" y="588"/>
                    <a:pt x="915" y="480"/>
                  </a:cubicBezTo>
                  <a:cubicBezTo>
                    <a:pt x="915" y="371"/>
                    <a:pt x="969" y="273"/>
                    <a:pt x="1002" y="175"/>
                  </a:cubicBezTo>
                  <a:lnTo>
                    <a:pt x="1002" y="175"/>
                  </a:lnTo>
                  <a:cubicBezTo>
                    <a:pt x="784" y="229"/>
                    <a:pt x="588" y="338"/>
                    <a:pt x="404" y="490"/>
                  </a:cubicBezTo>
                  <a:cubicBezTo>
                    <a:pt x="175" y="697"/>
                    <a:pt x="1" y="1013"/>
                    <a:pt x="55" y="1317"/>
                  </a:cubicBezTo>
                  <a:cubicBezTo>
                    <a:pt x="99" y="1535"/>
                    <a:pt x="240" y="1731"/>
                    <a:pt x="425" y="1861"/>
                  </a:cubicBezTo>
                  <a:cubicBezTo>
                    <a:pt x="588" y="2003"/>
                    <a:pt x="773" y="2111"/>
                    <a:pt x="937" y="2242"/>
                  </a:cubicBezTo>
                  <a:cubicBezTo>
                    <a:pt x="1132" y="2318"/>
                    <a:pt x="1296" y="2405"/>
                    <a:pt x="1404" y="2568"/>
                  </a:cubicBezTo>
                  <a:cubicBezTo>
                    <a:pt x="1644" y="2372"/>
                    <a:pt x="2068" y="2405"/>
                    <a:pt x="2394" y="2340"/>
                  </a:cubicBezTo>
                  <a:cubicBezTo>
                    <a:pt x="2394" y="2329"/>
                    <a:pt x="2405" y="2329"/>
                    <a:pt x="2416" y="2329"/>
                  </a:cubicBezTo>
                  <a:cubicBezTo>
                    <a:pt x="2623" y="2046"/>
                    <a:pt x="2688" y="1665"/>
                    <a:pt x="2634" y="1317"/>
                  </a:cubicBezTo>
                  <a:cubicBezTo>
                    <a:pt x="2579" y="1100"/>
                    <a:pt x="2470" y="882"/>
                    <a:pt x="2351" y="697"/>
                  </a:cubicBezTo>
                  <a:cubicBezTo>
                    <a:pt x="2177" y="425"/>
                    <a:pt x="1927" y="208"/>
                    <a:pt x="16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5"/>
          <p:cNvGrpSpPr/>
          <p:nvPr/>
        </p:nvGrpSpPr>
        <p:grpSpPr>
          <a:xfrm>
            <a:off x="-164909" y="3908743"/>
            <a:ext cx="1522676" cy="1722755"/>
            <a:chOff x="6420228" y="939869"/>
            <a:chExt cx="658312" cy="725676"/>
          </a:xfrm>
        </p:grpSpPr>
        <p:sp>
          <p:nvSpPr>
            <p:cNvPr id="60" name="Google Shape;60;p5"/>
            <p:cNvSpPr/>
            <p:nvPr/>
          </p:nvSpPr>
          <p:spPr>
            <a:xfrm>
              <a:off x="6420228" y="939869"/>
              <a:ext cx="658312" cy="725676"/>
            </a:xfrm>
            <a:custGeom>
              <a:avLst/>
              <a:gdLst/>
              <a:ahLst/>
              <a:cxnLst/>
              <a:rect l="l" t="t" r="r" b="b"/>
              <a:pathLst>
                <a:path w="4689" h="5169" extrusionOk="0">
                  <a:moveTo>
                    <a:pt x="2241" y="1"/>
                  </a:moveTo>
                  <a:cubicBezTo>
                    <a:pt x="1730" y="153"/>
                    <a:pt x="1458" y="784"/>
                    <a:pt x="1523" y="1306"/>
                  </a:cubicBezTo>
                  <a:cubicBezTo>
                    <a:pt x="1545" y="1546"/>
                    <a:pt x="1632" y="1774"/>
                    <a:pt x="1599" y="2013"/>
                  </a:cubicBezTo>
                  <a:cubicBezTo>
                    <a:pt x="1578" y="2253"/>
                    <a:pt x="1415" y="2503"/>
                    <a:pt x="1164" y="2503"/>
                  </a:cubicBezTo>
                  <a:cubicBezTo>
                    <a:pt x="990" y="2503"/>
                    <a:pt x="838" y="2372"/>
                    <a:pt x="751" y="2220"/>
                  </a:cubicBezTo>
                  <a:cubicBezTo>
                    <a:pt x="642" y="2035"/>
                    <a:pt x="599" y="1829"/>
                    <a:pt x="610" y="1611"/>
                  </a:cubicBezTo>
                  <a:lnTo>
                    <a:pt x="610" y="1611"/>
                  </a:lnTo>
                  <a:cubicBezTo>
                    <a:pt x="131" y="2046"/>
                    <a:pt x="0" y="2797"/>
                    <a:pt x="207" y="3406"/>
                  </a:cubicBezTo>
                  <a:cubicBezTo>
                    <a:pt x="425" y="4026"/>
                    <a:pt x="936" y="4505"/>
                    <a:pt x="1545" y="4733"/>
                  </a:cubicBezTo>
                  <a:cubicBezTo>
                    <a:pt x="1654" y="4766"/>
                    <a:pt x="1752" y="4809"/>
                    <a:pt x="1861" y="4842"/>
                  </a:cubicBezTo>
                  <a:cubicBezTo>
                    <a:pt x="2056" y="4918"/>
                    <a:pt x="2220" y="5005"/>
                    <a:pt x="2328" y="5168"/>
                  </a:cubicBezTo>
                  <a:cubicBezTo>
                    <a:pt x="2568" y="4972"/>
                    <a:pt x="2992" y="5005"/>
                    <a:pt x="3318" y="4940"/>
                  </a:cubicBezTo>
                  <a:cubicBezTo>
                    <a:pt x="3318" y="4929"/>
                    <a:pt x="3329" y="4929"/>
                    <a:pt x="3340" y="4929"/>
                  </a:cubicBezTo>
                  <a:cubicBezTo>
                    <a:pt x="3873" y="4788"/>
                    <a:pt x="4319" y="4385"/>
                    <a:pt x="4515" y="3863"/>
                  </a:cubicBezTo>
                  <a:cubicBezTo>
                    <a:pt x="4689" y="3341"/>
                    <a:pt x="4613" y="2699"/>
                    <a:pt x="4265" y="2264"/>
                  </a:cubicBezTo>
                  <a:cubicBezTo>
                    <a:pt x="4178" y="2449"/>
                    <a:pt x="4047" y="2644"/>
                    <a:pt x="3906" y="2808"/>
                  </a:cubicBezTo>
                  <a:cubicBezTo>
                    <a:pt x="3830" y="2884"/>
                    <a:pt x="3753" y="2971"/>
                    <a:pt x="3645" y="3025"/>
                  </a:cubicBezTo>
                  <a:cubicBezTo>
                    <a:pt x="3596" y="3052"/>
                    <a:pt x="3539" y="3066"/>
                    <a:pt x="3481" y="3066"/>
                  </a:cubicBezTo>
                  <a:cubicBezTo>
                    <a:pt x="3424" y="3066"/>
                    <a:pt x="3367" y="3052"/>
                    <a:pt x="3318" y="3025"/>
                  </a:cubicBezTo>
                  <a:cubicBezTo>
                    <a:pt x="3177" y="2938"/>
                    <a:pt x="3144" y="2764"/>
                    <a:pt x="3166" y="2601"/>
                  </a:cubicBezTo>
                  <a:cubicBezTo>
                    <a:pt x="3199" y="2449"/>
                    <a:pt x="3275" y="2318"/>
                    <a:pt x="3340" y="2166"/>
                  </a:cubicBezTo>
                  <a:cubicBezTo>
                    <a:pt x="3601" y="1578"/>
                    <a:pt x="3460" y="849"/>
                    <a:pt x="3046" y="371"/>
                  </a:cubicBezTo>
                  <a:cubicBezTo>
                    <a:pt x="2992" y="567"/>
                    <a:pt x="2894" y="752"/>
                    <a:pt x="2774" y="926"/>
                  </a:cubicBezTo>
                  <a:cubicBezTo>
                    <a:pt x="2698" y="1013"/>
                    <a:pt x="2633" y="1111"/>
                    <a:pt x="2524" y="1111"/>
                  </a:cubicBezTo>
                  <a:cubicBezTo>
                    <a:pt x="2394" y="1111"/>
                    <a:pt x="2285" y="969"/>
                    <a:pt x="2241" y="849"/>
                  </a:cubicBezTo>
                  <a:cubicBezTo>
                    <a:pt x="2143" y="577"/>
                    <a:pt x="2133" y="273"/>
                    <a:pt x="2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549952" y="1284052"/>
              <a:ext cx="377522" cy="360662"/>
            </a:xfrm>
            <a:custGeom>
              <a:avLst/>
              <a:gdLst/>
              <a:ahLst/>
              <a:cxnLst/>
              <a:rect l="l" t="t" r="r" b="b"/>
              <a:pathLst>
                <a:path w="2689" h="2569" extrusionOk="0">
                  <a:moveTo>
                    <a:pt x="1676" y="1"/>
                  </a:moveTo>
                  <a:cubicBezTo>
                    <a:pt x="1676" y="197"/>
                    <a:pt x="1622" y="382"/>
                    <a:pt x="1513" y="545"/>
                  </a:cubicBezTo>
                  <a:cubicBezTo>
                    <a:pt x="1437" y="664"/>
                    <a:pt x="1294" y="782"/>
                    <a:pt x="1158" y="782"/>
                  </a:cubicBezTo>
                  <a:cubicBezTo>
                    <a:pt x="1119" y="782"/>
                    <a:pt x="1081" y="773"/>
                    <a:pt x="1045" y="752"/>
                  </a:cubicBezTo>
                  <a:cubicBezTo>
                    <a:pt x="947" y="697"/>
                    <a:pt x="915" y="588"/>
                    <a:pt x="915" y="480"/>
                  </a:cubicBezTo>
                  <a:cubicBezTo>
                    <a:pt x="915" y="371"/>
                    <a:pt x="969" y="273"/>
                    <a:pt x="1002" y="175"/>
                  </a:cubicBezTo>
                  <a:lnTo>
                    <a:pt x="1002" y="175"/>
                  </a:lnTo>
                  <a:cubicBezTo>
                    <a:pt x="784" y="229"/>
                    <a:pt x="588" y="338"/>
                    <a:pt x="404" y="490"/>
                  </a:cubicBezTo>
                  <a:cubicBezTo>
                    <a:pt x="175" y="697"/>
                    <a:pt x="1" y="1013"/>
                    <a:pt x="55" y="1317"/>
                  </a:cubicBezTo>
                  <a:cubicBezTo>
                    <a:pt x="99" y="1535"/>
                    <a:pt x="240" y="1731"/>
                    <a:pt x="425" y="1861"/>
                  </a:cubicBezTo>
                  <a:cubicBezTo>
                    <a:pt x="588" y="2003"/>
                    <a:pt x="773" y="2111"/>
                    <a:pt x="937" y="2242"/>
                  </a:cubicBezTo>
                  <a:cubicBezTo>
                    <a:pt x="1132" y="2318"/>
                    <a:pt x="1296" y="2405"/>
                    <a:pt x="1404" y="2568"/>
                  </a:cubicBezTo>
                  <a:cubicBezTo>
                    <a:pt x="1644" y="2372"/>
                    <a:pt x="2068" y="2405"/>
                    <a:pt x="2394" y="2340"/>
                  </a:cubicBezTo>
                  <a:cubicBezTo>
                    <a:pt x="2394" y="2329"/>
                    <a:pt x="2405" y="2329"/>
                    <a:pt x="2416" y="2329"/>
                  </a:cubicBezTo>
                  <a:cubicBezTo>
                    <a:pt x="2623" y="2046"/>
                    <a:pt x="2688" y="1665"/>
                    <a:pt x="2634" y="1317"/>
                  </a:cubicBezTo>
                  <a:cubicBezTo>
                    <a:pt x="2579" y="1100"/>
                    <a:pt x="2470" y="882"/>
                    <a:pt x="2351" y="697"/>
                  </a:cubicBezTo>
                  <a:cubicBezTo>
                    <a:pt x="2177" y="425"/>
                    <a:pt x="1927" y="208"/>
                    <a:pt x="16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5"/>
          <p:cNvGrpSpPr/>
          <p:nvPr/>
        </p:nvGrpSpPr>
        <p:grpSpPr>
          <a:xfrm>
            <a:off x="7684534" y="3882986"/>
            <a:ext cx="1568231" cy="1774278"/>
            <a:chOff x="6420228" y="939869"/>
            <a:chExt cx="658312" cy="725676"/>
          </a:xfrm>
        </p:grpSpPr>
        <p:sp>
          <p:nvSpPr>
            <p:cNvPr id="63" name="Google Shape;63;p5"/>
            <p:cNvSpPr/>
            <p:nvPr/>
          </p:nvSpPr>
          <p:spPr>
            <a:xfrm>
              <a:off x="6420228" y="939869"/>
              <a:ext cx="658312" cy="725676"/>
            </a:xfrm>
            <a:custGeom>
              <a:avLst/>
              <a:gdLst/>
              <a:ahLst/>
              <a:cxnLst/>
              <a:rect l="l" t="t" r="r" b="b"/>
              <a:pathLst>
                <a:path w="4689" h="5169" extrusionOk="0">
                  <a:moveTo>
                    <a:pt x="2241" y="1"/>
                  </a:moveTo>
                  <a:cubicBezTo>
                    <a:pt x="1730" y="153"/>
                    <a:pt x="1458" y="784"/>
                    <a:pt x="1523" y="1306"/>
                  </a:cubicBezTo>
                  <a:cubicBezTo>
                    <a:pt x="1545" y="1546"/>
                    <a:pt x="1632" y="1774"/>
                    <a:pt x="1599" y="2013"/>
                  </a:cubicBezTo>
                  <a:cubicBezTo>
                    <a:pt x="1578" y="2253"/>
                    <a:pt x="1415" y="2503"/>
                    <a:pt x="1164" y="2503"/>
                  </a:cubicBezTo>
                  <a:cubicBezTo>
                    <a:pt x="990" y="2503"/>
                    <a:pt x="838" y="2372"/>
                    <a:pt x="751" y="2220"/>
                  </a:cubicBezTo>
                  <a:cubicBezTo>
                    <a:pt x="642" y="2035"/>
                    <a:pt x="599" y="1829"/>
                    <a:pt x="610" y="1611"/>
                  </a:cubicBezTo>
                  <a:lnTo>
                    <a:pt x="610" y="1611"/>
                  </a:lnTo>
                  <a:cubicBezTo>
                    <a:pt x="131" y="2046"/>
                    <a:pt x="0" y="2797"/>
                    <a:pt x="207" y="3406"/>
                  </a:cubicBezTo>
                  <a:cubicBezTo>
                    <a:pt x="425" y="4026"/>
                    <a:pt x="936" y="4505"/>
                    <a:pt x="1545" y="4733"/>
                  </a:cubicBezTo>
                  <a:cubicBezTo>
                    <a:pt x="1654" y="4766"/>
                    <a:pt x="1752" y="4809"/>
                    <a:pt x="1861" y="4842"/>
                  </a:cubicBezTo>
                  <a:cubicBezTo>
                    <a:pt x="2056" y="4918"/>
                    <a:pt x="2220" y="5005"/>
                    <a:pt x="2328" y="5168"/>
                  </a:cubicBezTo>
                  <a:cubicBezTo>
                    <a:pt x="2568" y="4972"/>
                    <a:pt x="2992" y="5005"/>
                    <a:pt x="3318" y="4940"/>
                  </a:cubicBezTo>
                  <a:cubicBezTo>
                    <a:pt x="3318" y="4929"/>
                    <a:pt x="3329" y="4929"/>
                    <a:pt x="3340" y="4929"/>
                  </a:cubicBezTo>
                  <a:cubicBezTo>
                    <a:pt x="3873" y="4788"/>
                    <a:pt x="4319" y="4385"/>
                    <a:pt x="4515" y="3863"/>
                  </a:cubicBezTo>
                  <a:cubicBezTo>
                    <a:pt x="4689" y="3341"/>
                    <a:pt x="4613" y="2699"/>
                    <a:pt x="4265" y="2264"/>
                  </a:cubicBezTo>
                  <a:cubicBezTo>
                    <a:pt x="4178" y="2449"/>
                    <a:pt x="4047" y="2644"/>
                    <a:pt x="3906" y="2808"/>
                  </a:cubicBezTo>
                  <a:cubicBezTo>
                    <a:pt x="3830" y="2884"/>
                    <a:pt x="3753" y="2971"/>
                    <a:pt x="3645" y="3025"/>
                  </a:cubicBezTo>
                  <a:cubicBezTo>
                    <a:pt x="3596" y="3052"/>
                    <a:pt x="3539" y="3066"/>
                    <a:pt x="3481" y="3066"/>
                  </a:cubicBezTo>
                  <a:cubicBezTo>
                    <a:pt x="3424" y="3066"/>
                    <a:pt x="3367" y="3052"/>
                    <a:pt x="3318" y="3025"/>
                  </a:cubicBezTo>
                  <a:cubicBezTo>
                    <a:pt x="3177" y="2938"/>
                    <a:pt x="3144" y="2764"/>
                    <a:pt x="3166" y="2601"/>
                  </a:cubicBezTo>
                  <a:cubicBezTo>
                    <a:pt x="3199" y="2449"/>
                    <a:pt x="3275" y="2318"/>
                    <a:pt x="3340" y="2166"/>
                  </a:cubicBezTo>
                  <a:cubicBezTo>
                    <a:pt x="3601" y="1578"/>
                    <a:pt x="3460" y="849"/>
                    <a:pt x="3046" y="371"/>
                  </a:cubicBezTo>
                  <a:cubicBezTo>
                    <a:pt x="2992" y="567"/>
                    <a:pt x="2894" y="752"/>
                    <a:pt x="2774" y="926"/>
                  </a:cubicBezTo>
                  <a:cubicBezTo>
                    <a:pt x="2698" y="1013"/>
                    <a:pt x="2633" y="1111"/>
                    <a:pt x="2524" y="1111"/>
                  </a:cubicBezTo>
                  <a:cubicBezTo>
                    <a:pt x="2394" y="1111"/>
                    <a:pt x="2285" y="969"/>
                    <a:pt x="2241" y="849"/>
                  </a:cubicBezTo>
                  <a:cubicBezTo>
                    <a:pt x="2143" y="577"/>
                    <a:pt x="2133" y="273"/>
                    <a:pt x="2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6549952" y="1284052"/>
              <a:ext cx="377522" cy="360662"/>
            </a:xfrm>
            <a:custGeom>
              <a:avLst/>
              <a:gdLst/>
              <a:ahLst/>
              <a:cxnLst/>
              <a:rect l="l" t="t" r="r" b="b"/>
              <a:pathLst>
                <a:path w="2689" h="2569" extrusionOk="0">
                  <a:moveTo>
                    <a:pt x="1676" y="1"/>
                  </a:moveTo>
                  <a:cubicBezTo>
                    <a:pt x="1676" y="197"/>
                    <a:pt x="1622" y="382"/>
                    <a:pt x="1513" y="545"/>
                  </a:cubicBezTo>
                  <a:cubicBezTo>
                    <a:pt x="1437" y="664"/>
                    <a:pt x="1294" y="782"/>
                    <a:pt x="1158" y="782"/>
                  </a:cubicBezTo>
                  <a:cubicBezTo>
                    <a:pt x="1119" y="782"/>
                    <a:pt x="1081" y="773"/>
                    <a:pt x="1045" y="752"/>
                  </a:cubicBezTo>
                  <a:cubicBezTo>
                    <a:pt x="947" y="697"/>
                    <a:pt x="915" y="588"/>
                    <a:pt x="915" y="480"/>
                  </a:cubicBezTo>
                  <a:cubicBezTo>
                    <a:pt x="915" y="371"/>
                    <a:pt x="969" y="273"/>
                    <a:pt x="1002" y="175"/>
                  </a:cubicBezTo>
                  <a:lnTo>
                    <a:pt x="1002" y="175"/>
                  </a:lnTo>
                  <a:cubicBezTo>
                    <a:pt x="784" y="229"/>
                    <a:pt x="588" y="338"/>
                    <a:pt x="404" y="490"/>
                  </a:cubicBezTo>
                  <a:cubicBezTo>
                    <a:pt x="175" y="697"/>
                    <a:pt x="1" y="1013"/>
                    <a:pt x="55" y="1317"/>
                  </a:cubicBezTo>
                  <a:cubicBezTo>
                    <a:pt x="99" y="1535"/>
                    <a:pt x="240" y="1731"/>
                    <a:pt x="425" y="1861"/>
                  </a:cubicBezTo>
                  <a:cubicBezTo>
                    <a:pt x="588" y="2003"/>
                    <a:pt x="773" y="2111"/>
                    <a:pt x="937" y="2242"/>
                  </a:cubicBezTo>
                  <a:cubicBezTo>
                    <a:pt x="1132" y="2318"/>
                    <a:pt x="1296" y="2405"/>
                    <a:pt x="1404" y="2568"/>
                  </a:cubicBezTo>
                  <a:cubicBezTo>
                    <a:pt x="1644" y="2372"/>
                    <a:pt x="2068" y="2405"/>
                    <a:pt x="2394" y="2340"/>
                  </a:cubicBezTo>
                  <a:cubicBezTo>
                    <a:pt x="2394" y="2329"/>
                    <a:pt x="2405" y="2329"/>
                    <a:pt x="2416" y="2329"/>
                  </a:cubicBezTo>
                  <a:cubicBezTo>
                    <a:pt x="2623" y="2046"/>
                    <a:pt x="2688" y="1665"/>
                    <a:pt x="2634" y="1317"/>
                  </a:cubicBezTo>
                  <a:cubicBezTo>
                    <a:pt x="2579" y="1100"/>
                    <a:pt x="2470" y="882"/>
                    <a:pt x="2351" y="697"/>
                  </a:cubicBezTo>
                  <a:cubicBezTo>
                    <a:pt x="2177" y="425"/>
                    <a:pt x="1927" y="208"/>
                    <a:pt x="16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65;p5"/>
          <p:cNvGrpSpPr/>
          <p:nvPr/>
        </p:nvGrpSpPr>
        <p:grpSpPr>
          <a:xfrm>
            <a:off x="6786843" y="4364315"/>
            <a:ext cx="1120052" cy="1267175"/>
            <a:chOff x="6420228" y="939869"/>
            <a:chExt cx="658312" cy="725676"/>
          </a:xfrm>
        </p:grpSpPr>
        <p:sp>
          <p:nvSpPr>
            <p:cNvPr id="66" name="Google Shape;66;p5"/>
            <p:cNvSpPr/>
            <p:nvPr/>
          </p:nvSpPr>
          <p:spPr>
            <a:xfrm>
              <a:off x="6420228" y="939869"/>
              <a:ext cx="658312" cy="725676"/>
            </a:xfrm>
            <a:custGeom>
              <a:avLst/>
              <a:gdLst/>
              <a:ahLst/>
              <a:cxnLst/>
              <a:rect l="l" t="t" r="r" b="b"/>
              <a:pathLst>
                <a:path w="4689" h="5169" extrusionOk="0">
                  <a:moveTo>
                    <a:pt x="2241" y="1"/>
                  </a:moveTo>
                  <a:cubicBezTo>
                    <a:pt x="1730" y="153"/>
                    <a:pt x="1458" y="784"/>
                    <a:pt x="1523" y="1306"/>
                  </a:cubicBezTo>
                  <a:cubicBezTo>
                    <a:pt x="1545" y="1546"/>
                    <a:pt x="1632" y="1774"/>
                    <a:pt x="1599" y="2013"/>
                  </a:cubicBezTo>
                  <a:cubicBezTo>
                    <a:pt x="1578" y="2253"/>
                    <a:pt x="1415" y="2503"/>
                    <a:pt x="1164" y="2503"/>
                  </a:cubicBezTo>
                  <a:cubicBezTo>
                    <a:pt x="990" y="2503"/>
                    <a:pt x="838" y="2372"/>
                    <a:pt x="751" y="2220"/>
                  </a:cubicBezTo>
                  <a:cubicBezTo>
                    <a:pt x="642" y="2035"/>
                    <a:pt x="599" y="1829"/>
                    <a:pt x="610" y="1611"/>
                  </a:cubicBezTo>
                  <a:lnTo>
                    <a:pt x="610" y="1611"/>
                  </a:lnTo>
                  <a:cubicBezTo>
                    <a:pt x="131" y="2046"/>
                    <a:pt x="0" y="2797"/>
                    <a:pt x="207" y="3406"/>
                  </a:cubicBezTo>
                  <a:cubicBezTo>
                    <a:pt x="425" y="4026"/>
                    <a:pt x="936" y="4505"/>
                    <a:pt x="1545" y="4733"/>
                  </a:cubicBezTo>
                  <a:cubicBezTo>
                    <a:pt x="1654" y="4766"/>
                    <a:pt x="1752" y="4809"/>
                    <a:pt x="1861" y="4842"/>
                  </a:cubicBezTo>
                  <a:cubicBezTo>
                    <a:pt x="2056" y="4918"/>
                    <a:pt x="2220" y="5005"/>
                    <a:pt x="2328" y="5168"/>
                  </a:cubicBezTo>
                  <a:cubicBezTo>
                    <a:pt x="2568" y="4972"/>
                    <a:pt x="2992" y="5005"/>
                    <a:pt x="3318" y="4940"/>
                  </a:cubicBezTo>
                  <a:cubicBezTo>
                    <a:pt x="3318" y="4929"/>
                    <a:pt x="3329" y="4929"/>
                    <a:pt x="3340" y="4929"/>
                  </a:cubicBezTo>
                  <a:cubicBezTo>
                    <a:pt x="3873" y="4788"/>
                    <a:pt x="4319" y="4385"/>
                    <a:pt x="4515" y="3863"/>
                  </a:cubicBezTo>
                  <a:cubicBezTo>
                    <a:pt x="4689" y="3341"/>
                    <a:pt x="4613" y="2699"/>
                    <a:pt x="4265" y="2264"/>
                  </a:cubicBezTo>
                  <a:cubicBezTo>
                    <a:pt x="4178" y="2449"/>
                    <a:pt x="4047" y="2644"/>
                    <a:pt x="3906" y="2808"/>
                  </a:cubicBezTo>
                  <a:cubicBezTo>
                    <a:pt x="3830" y="2884"/>
                    <a:pt x="3753" y="2971"/>
                    <a:pt x="3645" y="3025"/>
                  </a:cubicBezTo>
                  <a:cubicBezTo>
                    <a:pt x="3596" y="3052"/>
                    <a:pt x="3539" y="3066"/>
                    <a:pt x="3481" y="3066"/>
                  </a:cubicBezTo>
                  <a:cubicBezTo>
                    <a:pt x="3424" y="3066"/>
                    <a:pt x="3367" y="3052"/>
                    <a:pt x="3318" y="3025"/>
                  </a:cubicBezTo>
                  <a:cubicBezTo>
                    <a:pt x="3177" y="2938"/>
                    <a:pt x="3144" y="2764"/>
                    <a:pt x="3166" y="2601"/>
                  </a:cubicBezTo>
                  <a:cubicBezTo>
                    <a:pt x="3199" y="2449"/>
                    <a:pt x="3275" y="2318"/>
                    <a:pt x="3340" y="2166"/>
                  </a:cubicBezTo>
                  <a:cubicBezTo>
                    <a:pt x="3601" y="1578"/>
                    <a:pt x="3460" y="849"/>
                    <a:pt x="3046" y="371"/>
                  </a:cubicBezTo>
                  <a:cubicBezTo>
                    <a:pt x="2992" y="567"/>
                    <a:pt x="2894" y="752"/>
                    <a:pt x="2774" y="926"/>
                  </a:cubicBezTo>
                  <a:cubicBezTo>
                    <a:pt x="2698" y="1013"/>
                    <a:pt x="2633" y="1111"/>
                    <a:pt x="2524" y="1111"/>
                  </a:cubicBezTo>
                  <a:cubicBezTo>
                    <a:pt x="2394" y="1111"/>
                    <a:pt x="2285" y="969"/>
                    <a:pt x="2241" y="849"/>
                  </a:cubicBezTo>
                  <a:cubicBezTo>
                    <a:pt x="2143" y="577"/>
                    <a:pt x="2133" y="273"/>
                    <a:pt x="2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6549952" y="1284052"/>
              <a:ext cx="377522" cy="360662"/>
            </a:xfrm>
            <a:custGeom>
              <a:avLst/>
              <a:gdLst/>
              <a:ahLst/>
              <a:cxnLst/>
              <a:rect l="l" t="t" r="r" b="b"/>
              <a:pathLst>
                <a:path w="2689" h="2569" extrusionOk="0">
                  <a:moveTo>
                    <a:pt x="1676" y="1"/>
                  </a:moveTo>
                  <a:cubicBezTo>
                    <a:pt x="1676" y="197"/>
                    <a:pt x="1622" y="382"/>
                    <a:pt x="1513" y="545"/>
                  </a:cubicBezTo>
                  <a:cubicBezTo>
                    <a:pt x="1437" y="664"/>
                    <a:pt x="1294" y="782"/>
                    <a:pt x="1158" y="782"/>
                  </a:cubicBezTo>
                  <a:cubicBezTo>
                    <a:pt x="1119" y="782"/>
                    <a:pt x="1081" y="773"/>
                    <a:pt x="1045" y="752"/>
                  </a:cubicBezTo>
                  <a:cubicBezTo>
                    <a:pt x="947" y="697"/>
                    <a:pt x="915" y="588"/>
                    <a:pt x="915" y="480"/>
                  </a:cubicBezTo>
                  <a:cubicBezTo>
                    <a:pt x="915" y="371"/>
                    <a:pt x="969" y="273"/>
                    <a:pt x="1002" y="175"/>
                  </a:cubicBezTo>
                  <a:lnTo>
                    <a:pt x="1002" y="175"/>
                  </a:lnTo>
                  <a:cubicBezTo>
                    <a:pt x="784" y="229"/>
                    <a:pt x="588" y="338"/>
                    <a:pt x="404" y="490"/>
                  </a:cubicBezTo>
                  <a:cubicBezTo>
                    <a:pt x="175" y="697"/>
                    <a:pt x="1" y="1013"/>
                    <a:pt x="55" y="1317"/>
                  </a:cubicBezTo>
                  <a:cubicBezTo>
                    <a:pt x="99" y="1535"/>
                    <a:pt x="240" y="1731"/>
                    <a:pt x="425" y="1861"/>
                  </a:cubicBezTo>
                  <a:cubicBezTo>
                    <a:pt x="588" y="2003"/>
                    <a:pt x="773" y="2111"/>
                    <a:pt x="937" y="2242"/>
                  </a:cubicBezTo>
                  <a:cubicBezTo>
                    <a:pt x="1132" y="2318"/>
                    <a:pt x="1296" y="2405"/>
                    <a:pt x="1404" y="2568"/>
                  </a:cubicBezTo>
                  <a:cubicBezTo>
                    <a:pt x="1644" y="2372"/>
                    <a:pt x="2068" y="2405"/>
                    <a:pt x="2394" y="2340"/>
                  </a:cubicBezTo>
                  <a:cubicBezTo>
                    <a:pt x="2394" y="2329"/>
                    <a:pt x="2405" y="2329"/>
                    <a:pt x="2416" y="2329"/>
                  </a:cubicBezTo>
                  <a:cubicBezTo>
                    <a:pt x="2623" y="2046"/>
                    <a:pt x="2688" y="1665"/>
                    <a:pt x="2634" y="1317"/>
                  </a:cubicBezTo>
                  <a:cubicBezTo>
                    <a:pt x="2579" y="1100"/>
                    <a:pt x="2470" y="882"/>
                    <a:pt x="2351" y="697"/>
                  </a:cubicBezTo>
                  <a:cubicBezTo>
                    <a:pt x="2177" y="425"/>
                    <a:pt x="1927" y="208"/>
                    <a:pt x="16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68;p5"/>
          <p:cNvGrpSpPr/>
          <p:nvPr/>
        </p:nvGrpSpPr>
        <p:grpSpPr>
          <a:xfrm flipH="1">
            <a:off x="6234044" y="4915506"/>
            <a:ext cx="617694" cy="698826"/>
            <a:chOff x="6420228" y="939869"/>
            <a:chExt cx="658312" cy="725676"/>
          </a:xfrm>
        </p:grpSpPr>
        <p:sp>
          <p:nvSpPr>
            <p:cNvPr id="69" name="Google Shape;69;p5"/>
            <p:cNvSpPr/>
            <p:nvPr/>
          </p:nvSpPr>
          <p:spPr>
            <a:xfrm>
              <a:off x="6420228" y="939869"/>
              <a:ext cx="658312" cy="725676"/>
            </a:xfrm>
            <a:custGeom>
              <a:avLst/>
              <a:gdLst/>
              <a:ahLst/>
              <a:cxnLst/>
              <a:rect l="l" t="t" r="r" b="b"/>
              <a:pathLst>
                <a:path w="4689" h="5169" extrusionOk="0">
                  <a:moveTo>
                    <a:pt x="2241" y="1"/>
                  </a:moveTo>
                  <a:cubicBezTo>
                    <a:pt x="1730" y="153"/>
                    <a:pt x="1458" y="784"/>
                    <a:pt x="1523" y="1306"/>
                  </a:cubicBezTo>
                  <a:cubicBezTo>
                    <a:pt x="1545" y="1546"/>
                    <a:pt x="1632" y="1774"/>
                    <a:pt x="1599" y="2013"/>
                  </a:cubicBezTo>
                  <a:cubicBezTo>
                    <a:pt x="1578" y="2253"/>
                    <a:pt x="1415" y="2503"/>
                    <a:pt x="1164" y="2503"/>
                  </a:cubicBezTo>
                  <a:cubicBezTo>
                    <a:pt x="990" y="2503"/>
                    <a:pt x="838" y="2372"/>
                    <a:pt x="751" y="2220"/>
                  </a:cubicBezTo>
                  <a:cubicBezTo>
                    <a:pt x="642" y="2035"/>
                    <a:pt x="599" y="1829"/>
                    <a:pt x="610" y="1611"/>
                  </a:cubicBezTo>
                  <a:lnTo>
                    <a:pt x="610" y="1611"/>
                  </a:lnTo>
                  <a:cubicBezTo>
                    <a:pt x="131" y="2046"/>
                    <a:pt x="0" y="2797"/>
                    <a:pt x="207" y="3406"/>
                  </a:cubicBezTo>
                  <a:cubicBezTo>
                    <a:pt x="425" y="4026"/>
                    <a:pt x="936" y="4505"/>
                    <a:pt x="1545" y="4733"/>
                  </a:cubicBezTo>
                  <a:cubicBezTo>
                    <a:pt x="1654" y="4766"/>
                    <a:pt x="1752" y="4809"/>
                    <a:pt x="1861" y="4842"/>
                  </a:cubicBezTo>
                  <a:cubicBezTo>
                    <a:pt x="2056" y="4918"/>
                    <a:pt x="2220" y="5005"/>
                    <a:pt x="2328" y="5168"/>
                  </a:cubicBezTo>
                  <a:cubicBezTo>
                    <a:pt x="2568" y="4972"/>
                    <a:pt x="2992" y="5005"/>
                    <a:pt x="3318" y="4940"/>
                  </a:cubicBezTo>
                  <a:cubicBezTo>
                    <a:pt x="3318" y="4929"/>
                    <a:pt x="3329" y="4929"/>
                    <a:pt x="3340" y="4929"/>
                  </a:cubicBezTo>
                  <a:cubicBezTo>
                    <a:pt x="3873" y="4788"/>
                    <a:pt x="4319" y="4385"/>
                    <a:pt x="4515" y="3863"/>
                  </a:cubicBezTo>
                  <a:cubicBezTo>
                    <a:pt x="4689" y="3341"/>
                    <a:pt x="4613" y="2699"/>
                    <a:pt x="4265" y="2264"/>
                  </a:cubicBezTo>
                  <a:cubicBezTo>
                    <a:pt x="4178" y="2449"/>
                    <a:pt x="4047" y="2644"/>
                    <a:pt x="3906" y="2808"/>
                  </a:cubicBezTo>
                  <a:cubicBezTo>
                    <a:pt x="3830" y="2884"/>
                    <a:pt x="3753" y="2971"/>
                    <a:pt x="3645" y="3025"/>
                  </a:cubicBezTo>
                  <a:cubicBezTo>
                    <a:pt x="3596" y="3052"/>
                    <a:pt x="3539" y="3066"/>
                    <a:pt x="3481" y="3066"/>
                  </a:cubicBezTo>
                  <a:cubicBezTo>
                    <a:pt x="3424" y="3066"/>
                    <a:pt x="3367" y="3052"/>
                    <a:pt x="3318" y="3025"/>
                  </a:cubicBezTo>
                  <a:cubicBezTo>
                    <a:pt x="3177" y="2938"/>
                    <a:pt x="3144" y="2764"/>
                    <a:pt x="3166" y="2601"/>
                  </a:cubicBezTo>
                  <a:cubicBezTo>
                    <a:pt x="3199" y="2449"/>
                    <a:pt x="3275" y="2318"/>
                    <a:pt x="3340" y="2166"/>
                  </a:cubicBezTo>
                  <a:cubicBezTo>
                    <a:pt x="3601" y="1578"/>
                    <a:pt x="3460" y="849"/>
                    <a:pt x="3046" y="371"/>
                  </a:cubicBezTo>
                  <a:cubicBezTo>
                    <a:pt x="2992" y="567"/>
                    <a:pt x="2894" y="752"/>
                    <a:pt x="2774" y="926"/>
                  </a:cubicBezTo>
                  <a:cubicBezTo>
                    <a:pt x="2698" y="1013"/>
                    <a:pt x="2633" y="1111"/>
                    <a:pt x="2524" y="1111"/>
                  </a:cubicBezTo>
                  <a:cubicBezTo>
                    <a:pt x="2394" y="1111"/>
                    <a:pt x="2285" y="969"/>
                    <a:pt x="2241" y="849"/>
                  </a:cubicBezTo>
                  <a:cubicBezTo>
                    <a:pt x="2143" y="577"/>
                    <a:pt x="2133" y="273"/>
                    <a:pt x="2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6549952" y="1284052"/>
              <a:ext cx="377522" cy="360662"/>
            </a:xfrm>
            <a:custGeom>
              <a:avLst/>
              <a:gdLst/>
              <a:ahLst/>
              <a:cxnLst/>
              <a:rect l="l" t="t" r="r" b="b"/>
              <a:pathLst>
                <a:path w="2689" h="2569" extrusionOk="0">
                  <a:moveTo>
                    <a:pt x="1676" y="1"/>
                  </a:moveTo>
                  <a:cubicBezTo>
                    <a:pt x="1676" y="197"/>
                    <a:pt x="1622" y="382"/>
                    <a:pt x="1513" y="545"/>
                  </a:cubicBezTo>
                  <a:cubicBezTo>
                    <a:pt x="1437" y="664"/>
                    <a:pt x="1294" y="782"/>
                    <a:pt x="1158" y="782"/>
                  </a:cubicBezTo>
                  <a:cubicBezTo>
                    <a:pt x="1119" y="782"/>
                    <a:pt x="1081" y="773"/>
                    <a:pt x="1045" y="752"/>
                  </a:cubicBezTo>
                  <a:cubicBezTo>
                    <a:pt x="947" y="697"/>
                    <a:pt x="915" y="588"/>
                    <a:pt x="915" y="480"/>
                  </a:cubicBezTo>
                  <a:cubicBezTo>
                    <a:pt x="915" y="371"/>
                    <a:pt x="969" y="273"/>
                    <a:pt x="1002" y="175"/>
                  </a:cubicBezTo>
                  <a:lnTo>
                    <a:pt x="1002" y="175"/>
                  </a:lnTo>
                  <a:cubicBezTo>
                    <a:pt x="784" y="229"/>
                    <a:pt x="588" y="338"/>
                    <a:pt x="404" y="490"/>
                  </a:cubicBezTo>
                  <a:cubicBezTo>
                    <a:pt x="175" y="697"/>
                    <a:pt x="1" y="1013"/>
                    <a:pt x="55" y="1317"/>
                  </a:cubicBezTo>
                  <a:cubicBezTo>
                    <a:pt x="99" y="1535"/>
                    <a:pt x="240" y="1731"/>
                    <a:pt x="425" y="1861"/>
                  </a:cubicBezTo>
                  <a:cubicBezTo>
                    <a:pt x="588" y="2003"/>
                    <a:pt x="773" y="2111"/>
                    <a:pt x="937" y="2242"/>
                  </a:cubicBezTo>
                  <a:cubicBezTo>
                    <a:pt x="1132" y="2318"/>
                    <a:pt x="1296" y="2405"/>
                    <a:pt x="1404" y="2568"/>
                  </a:cubicBezTo>
                  <a:cubicBezTo>
                    <a:pt x="1644" y="2372"/>
                    <a:pt x="2068" y="2405"/>
                    <a:pt x="2394" y="2340"/>
                  </a:cubicBezTo>
                  <a:cubicBezTo>
                    <a:pt x="2394" y="2329"/>
                    <a:pt x="2405" y="2329"/>
                    <a:pt x="2416" y="2329"/>
                  </a:cubicBezTo>
                  <a:cubicBezTo>
                    <a:pt x="2623" y="2046"/>
                    <a:pt x="2688" y="1665"/>
                    <a:pt x="2634" y="1317"/>
                  </a:cubicBezTo>
                  <a:cubicBezTo>
                    <a:pt x="2579" y="1100"/>
                    <a:pt x="2470" y="882"/>
                    <a:pt x="2351" y="697"/>
                  </a:cubicBezTo>
                  <a:cubicBezTo>
                    <a:pt x="2177" y="425"/>
                    <a:pt x="1927" y="208"/>
                    <a:pt x="16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5"/>
          <p:cNvGrpSpPr/>
          <p:nvPr/>
        </p:nvGrpSpPr>
        <p:grpSpPr>
          <a:xfrm>
            <a:off x="3139719" y="4780244"/>
            <a:ext cx="617694" cy="698826"/>
            <a:chOff x="6420228" y="939869"/>
            <a:chExt cx="658312" cy="725676"/>
          </a:xfrm>
        </p:grpSpPr>
        <p:sp>
          <p:nvSpPr>
            <p:cNvPr id="72" name="Google Shape;72;p5"/>
            <p:cNvSpPr/>
            <p:nvPr/>
          </p:nvSpPr>
          <p:spPr>
            <a:xfrm>
              <a:off x="6420228" y="939869"/>
              <a:ext cx="658312" cy="725676"/>
            </a:xfrm>
            <a:custGeom>
              <a:avLst/>
              <a:gdLst/>
              <a:ahLst/>
              <a:cxnLst/>
              <a:rect l="l" t="t" r="r" b="b"/>
              <a:pathLst>
                <a:path w="4689" h="5169" extrusionOk="0">
                  <a:moveTo>
                    <a:pt x="2241" y="1"/>
                  </a:moveTo>
                  <a:cubicBezTo>
                    <a:pt x="1730" y="153"/>
                    <a:pt x="1458" y="784"/>
                    <a:pt x="1523" y="1306"/>
                  </a:cubicBezTo>
                  <a:cubicBezTo>
                    <a:pt x="1545" y="1546"/>
                    <a:pt x="1632" y="1774"/>
                    <a:pt x="1599" y="2013"/>
                  </a:cubicBezTo>
                  <a:cubicBezTo>
                    <a:pt x="1578" y="2253"/>
                    <a:pt x="1415" y="2503"/>
                    <a:pt x="1164" y="2503"/>
                  </a:cubicBezTo>
                  <a:cubicBezTo>
                    <a:pt x="990" y="2503"/>
                    <a:pt x="838" y="2372"/>
                    <a:pt x="751" y="2220"/>
                  </a:cubicBezTo>
                  <a:cubicBezTo>
                    <a:pt x="642" y="2035"/>
                    <a:pt x="599" y="1829"/>
                    <a:pt x="610" y="1611"/>
                  </a:cubicBezTo>
                  <a:lnTo>
                    <a:pt x="610" y="1611"/>
                  </a:lnTo>
                  <a:cubicBezTo>
                    <a:pt x="131" y="2046"/>
                    <a:pt x="0" y="2797"/>
                    <a:pt x="207" y="3406"/>
                  </a:cubicBezTo>
                  <a:cubicBezTo>
                    <a:pt x="425" y="4026"/>
                    <a:pt x="936" y="4505"/>
                    <a:pt x="1545" y="4733"/>
                  </a:cubicBezTo>
                  <a:cubicBezTo>
                    <a:pt x="1654" y="4766"/>
                    <a:pt x="1752" y="4809"/>
                    <a:pt x="1861" y="4842"/>
                  </a:cubicBezTo>
                  <a:cubicBezTo>
                    <a:pt x="2056" y="4918"/>
                    <a:pt x="2220" y="5005"/>
                    <a:pt x="2328" y="5168"/>
                  </a:cubicBezTo>
                  <a:cubicBezTo>
                    <a:pt x="2568" y="4972"/>
                    <a:pt x="2992" y="5005"/>
                    <a:pt x="3318" y="4940"/>
                  </a:cubicBezTo>
                  <a:cubicBezTo>
                    <a:pt x="3318" y="4929"/>
                    <a:pt x="3329" y="4929"/>
                    <a:pt x="3340" y="4929"/>
                  </a:cubicBezTo>
                  <a:cubicBezTo>
                    <a:pt x="3873" y="4788"/>
                    <a:pt x="4319" y="4385"/>
                    <a:pt x="4515" y="3863"/>
                  </a:cubicBezTo>
                  <a:cubicBezTo>
                    <a:pt x="4689" y="3341"/>
                    <a:pt x="4613" y="2699"/>
                    <a:pt x="4265" y="2264"/>
                  </a:cubicBezTo>
                  <a:cubicBezTo>
                    <a:pt x="4178" y="2449"/>
                    <a:pt x="4047" y="2644"/>
                    <a:pt x="3906" y="2808"/>
                  </a:cubicBezTo>
                  <a:cubicBezTo>
                    <a:pt x="3830" y="2884"/>
                    <a:pt x="3753" y="2971"/>
                    <a:pt x="3645" y="3025"/>
                  </a:cubicBezTo>
                  <a:cubicBezTo>
                    <a:pt x="3596" y="3052"/>
                    <a:pt x="3539" y="3066"/>
                    <a:pt x="3481" y="3066"/>
                  </a:cubicBezTo>
                  <a:cubicBezTo>
                    <a:pt x="3424" y="3066"/>
                    <a:pt x="3367" y="3052"/>
                    <a:pt x="3318" y="3025"/>
                  </a:cubicBezTo>
                  <a:cubicBezTo>
                    <a:pt x="3177" y="2938"/>
                    <a:pt x="3144" y="2764"/>
                    <a:pt x="3166" y="2601"/>
                  </a:cubicBezTo>
                  <a:cubicBezTo>
                    <a:pt x="3199" y="2449"/>
                    <a:pt x="3275" y="2318"/>
                    <a:pt x="3340" y="2166"/>
                  </a:cubicBezTo>
                  <a:cubicBezTo>
                    <a:pt x="3601" y="1578"/>
                    <a:pt x="3460" y="849"/>
                    <a:pt x="3046" y="371"/>
                  </a:cubicBezTo>
                  <a:cubicBezTo>
                    <a:pt x="2992" y="567"/>
                    <a:pt x="2894" y="752"/>
                    <a:pt x="2774" y="926"/>
                  </a:cubicBezTo>
                  <a:cubicBezTo>
                    <a:pt x="2698" y="1013"/>
                    <a:pt x="2633" y="1111"/>
                    <a:pt x="2524" y="1111"/>
                  </a:cubicBezTo>
                  <a:cubicBezTo>
                    <a:pt x="2394" y="1111"/>
                    <a:pt x="2285" y="969"/>
                    <a:pt x="2241" y="849"/>
                  </a:cubicBezTo>
                  <a:cubicBezTo>
                    <a:pt x="2143" y="577"/>
                    <a:pt x="2133" y="273"/>
                    <a:pt x="2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6549952" y="1284052"/>
              <a:ext cx="377522" cy="360662"/>
            </a:xfrm>
            <a:custGeom>
              <a:avLst/>
              <a:gdLst/>
              <a:ahLst/>
              <a:cxnLst/>
              <a:rect l="l" t="t" r="r" b="b"/>
              <a:pathLst>
                <a:path w="2689" h="2569" extrusionOk="0">
                  <a:moveTo>
                    <a:pt x="1676" y="1"/>
                  </a:moveTo>
                  <a:cubicBezTo>
                    <a:pt x="1676" y="197"/>
                    <a:pt x="1622" y="382"/>
                    <a:pt x="1513" y="545"/>
                  </a:cubicBezTo>
                  <a:cubicBezTo>
                    <a:pt x="1437" y="664"/>
                    <a:pt x="1294" y="782"/>
                    <a:pt x="1158" y="782"/>
                  </a:cubicBezTo>
                  <a:cubicBezTo>
                    <a:pt x="1119" y="782"/>
                    <a:pt x="1081" y="773"/>
                    <a:pt x="1045" y="752"/>
                  </a:cubicBezTo>
                  <a:cubicBezTo>
                    <a:pt x="947" y="697"/>
                    <a:pt x="915" y="588"/>
                    <a:pt x="915" y="480"/>
                  </a:cubicBezTo>
                  <a:cubicBezTo>
                    <a:pt x="915" y="371"/>
                    <a:pt x="969" y="273"/>
                    <a:pt x="1002" y="175"/>
                  </a:cubicBezTo>
                  <a:lnTo>
                    <a:pt x="1002" y="175"/>
                  </a:lnTo>
                  <a:cubicBezTo>
                    <a:pt x="784" y="229"/>
                    <a:pt x="588" y="338"/>
                    <a:pt x="404" y="490"/>
                  </a:cubicBezTo>
                  <a:cubicBezTo>
                    <a:pt x="175" y="697"/>
                    <a:pt x="1" y="1013"/>
                    <a:pt x="55" y="1317"/>
                  </a:cubicBezTo>
                  <a:cubicBezTo>
                    <a:pt x="99" y="1535"/>
                    <a:pt x="240" y="1731"/>
                    <a:pt x="425" y="1861"/>
                  </a:cubicBezTo>
                  <a:cubicBezTo>
                    <a:pt x="588" y="2003"/>
                    <a:pt x="773" y="2111"/>
                    <a:pt x="937" y="2242"/>
                  </a:cubicBezTo>
                  <a:cubicBezTo>
                    <a:pt x="1132" y="2318"/>
                    <a:pt x="1296" y="2405"/>
                    <a:pt x="1404" y="2568"/>
                  </a:cubicBezTo>
                  <a:cubicBezTo>
                    <a:pt x="1644" y="2372"/>
                    <a:pt x="2068" y="2405"/>
                    <a:pt x="2394" y="2340"/>
                  </a:cubicBezTo>
                  <a:cubicBezTo>
                    <a:pt x="2394" y="2329"/>
                    <a:pt x="2405" y="2329"/>
                    <a:pt x="2416" y="2329"/>
                  </a:cubicBezTo>
                  <a:cubicBezTo>
                    <a:pt x="2623" y="2046"/>
                    <a:pt x="2688" y="1665"/>
                    <a:pt x="2634" y="1317"/>
                  </a:cubicBezTo>
                  <a:cubicBezTo>
                    <a:pt x="2579" y="1100"/>
                    <a:pt x="2470" y="882"/>
                    <a:pt x="2351" y="697"/>
                  </a:cubicBezTo>
                  <a:cubicBezTo>
                    <a:pt x="2177" y="425"/>
                    <a:pt x="1927" y="208"/>
                    <a:pt x="16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5"/>
          <p:cNvGrpSpPr/>
          <p:nvPr/>
        </p:nvGrpSpPr>
        <p:grpSpPr>
          <a:xfrm>
            <a:off x="2103556" y="4364315"/>
            <a:ext cx="1120052" cy="1267175"/>
            <a:chOff x="6420228" y="939869"/>
            <a:chExt cx="658312" cy="725676"/>
          </a:xfrm>
        </p:grpSpPr>
        <p:sp>
          <p:nvSpPr>
            <p:cNvPr id="75" name="Google Shape;75;p5"/>
            <p:cNvSpPr/>
            <p:nvPr/>
          </p:nvSpPr>
          <p:spPr>
            <a:xfrm>
              <a:off x="6420228" y="939869"/>
              <a:ext cx="658312" cy="725676"/>
            </a:xfrm>
            <a:custGeom>
              <a:avLst/>
              <a:gdLst/>
              <a:ahLst/>
              <a:cxnLst/>
              <a:rect l="l" t="t" r="r" b="b"/>
              <a:pathLst>
                <a:path w="4689" h="5169" extrusionOk="0">
                  <a:moveTo>
                    <a:pt x="2241" y="1"/>
                  </a:moveTo>
                  <a:cubicBezTo>
                    <a:pt x="1730" y="153"/>
                    <a:pt x="1458" y="784"/>
                    <a:pt x="1523" y="1306"/>
                  </a:cubicBezTo>
                  <a:cubicBezTo>
                    <a:pt x="1545" y="1546"/>
                    <a:pt x="1632" y="1774"/>
                    <a:pt x="1599" y="2013"/>
                  </a:cubicBezTo>
                  <a:cubicBezTo>
                    <a:pt x="1578" y="2253"/>
                    <a:pt x="1415" y="2503"/>
                    <a:pt x="1164" y="2503"/>
                  </a:cubicBezTo>
                  <a:cubicBezTo>
                    <a:pt x="990" y="2503"/>
                    <a:pt x="838" y="2372"/>
                    <a:pt x="751" y="2220"/>
                  </a:cubicBezTo>
                  <a:cubicBezTo>
                    <a:pt x="642" y="2035"/>
                    <a:pt x="599" y="1829"/>
                    <a:pt x="610" y="1611"/>
                  </a:cubicBezTo>
                  <a:lnTo>
                    <a:pt x="610" y="1611"/>
                  </a:lnTo>
                  <a:cubicBezTo>
                    <a:pt x="131" y="2046"/>
                    <a:pt x="0" y="2797"/>
                    <a:pt x="207" y="3406"/>
                  </a:cubicBezTo>
                  <a:cubicBezTo>
                    <a:pt x="425" y="4026"/>
                    <a:pt x="936" y="4505"/>
                    <a:pt x="1545" y="4733"/>
                  </a:cubicBezTo>
                  <a:cubicBezTo>
                    <a:pt x="1654" y="4766"/>
                    <a:pt x="1752" y="4809"/>
                    <a:pt x="1861" y="4842"/>
                  </a:cubicBezTo>
                  <a:cubicBezTo>
                    <a:pt x="2056" y="4918"/>
                    <a:pt x="2220" y="5005"/>
                    <a:pt x="2328" y="5168"/>
                  </a:cubicBezTo>
                  <a:cubicBezTo>
                    <a:pt x="2568" y="4972"/>
                    <a:pt x="2992" y="5005"/>
                    <a:pt x="3318" y="4940"/>
                  </a:cubicBezTo>
                  <a:cubicBezTo>
                    <a:pt x="3318" y="4929"/>
                    <a:pt x="3329" y="4929"/>
                    <a:pt x="3340" y="4929"/>
                  </a:cubicBezTo>
                  <a:cubicBezTo>
                    <a:pt x="3873" y="4788"/>
                    <a:pt x="4319" y="4385"/>
                    <a:pt x="4515" y="3863"/>
                  </a:cubicBezTo>
                  <a:cubicBezTo>
                    <a:pt x="4689" y="3341"/>
                    <a:pt x="4613" y="2699"/>
                    <a:pt x="4265" y="2264"/>
                  </a:cubicBezTo>
                  <a:cubicBezTo>
                    <a:pt x="4178" y="2449"/>
                    <a:pt x="4047" y="2644"/>
                    <a:pt x="3906" y="2808"/>
                  </a:cubicBezTo>
                  <a:cubicBezTo>
                    <a:pt x="3830" y="2884"/>
                    <a:pt x="3753" y="2971"/>
                    <a:pt x="3645" y="3025"/>
                  </a:cubicBezTo>
                  <a:cubicBezTo>
                    <a:pt x="3596" y="3052"/>
                    <a:pt x="3539" y="3066"/>
                    <a:pt x="3481" y="3066"/>
                  </a:cubicBezTo>
                  <a:cubicBezTo>
                    <a:pt x="3424" y="3066"/>
                    <a:pt x="3367" y="3052"/>
                    <a:pt x="3318" y="3025"/>
                  </a:cubicBezTo>
                  <a:cubicBezTo>
                    <a:pt x="3177" y="2938"/>
                    <a:pt x="3144" y="2764"/>
                    <a:pt x="3166" y="2601"/>
                  </a:cubicBezTo>
                  <a:cubicBezTo>
                    <a:pt x="3199" y="2449"/>
                    <a:pt x="3275" y="2318"/>
                    <a:pt x="3340" y="2166"/>
                  </a:cubicBezTo>
                  <a:cubicBezTo>
                    <a:pt x="3601" y="1578"/>
                    <a:pt x="3460" y="849"/>
                    <a:pt x="3046" y="371"/>
                  </a:cubicBezTo>
                  <a:cubicBezTo>
                    <a:pt x="2992" y="567"/>
                    <a:pt x="2894" y="752"/>
                    <a:pt x="2774" y="926"/>
                  </a:cubicBezTo>
                  <a:cubicBezTo>
                    <a:pt x="2698" y="1013"/>
                    <a:pt x="2633" y="1111"/>
                    <a:pt x="2524" y="1111"/>
                  </a:cubicBezTo>
                  <a:cubicBezTo>
                    <a:pt x="2394" y="1111"/>
                    <a:pt x="2285" y="969"/>
                    <a:pt x="2241" y="849"/>
                  </a:cubicBezTo>
                  <a:cubicBezTo>
                    <a:pt x="2143" y="577"/>
                    <a:pt x="2133" y="273"/>
                    <a:pt x="2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6549952" y="1284052"/>
              <a:ext cx="377522" cy="360662"/>
            </a:xfrm>
            <a:custGeom>
              <a:avLst/>
              <a:gdLst/>
              <a:ahLst/>
              <a:cxnLst/>
              <a:rect l="l" t="t" r="r" b="b"/>
              <a:pathLst>
                <a:path w="2689" h="2569" extrusionOk="0">
                  <a:moveTo>
                    <a:pt x="1676" y="1"/>
                  </a:moveTo>
                  <a:cubicBezTo>
                    <a:pt x="1676" y="197"/>
                    <a:pt x="1622" y="382"/>
                    <a:pt x="1513" y="545"/>
                  </a:cubicBezTo>
                  <a:cubicBezTo>
                    <a:pt x="1437" y="664"/>
                    <a:pt x="1294" y="782"/>
                    <a:pt x="1158" y="782"/>
                  </a:cubicBezTo>
                  <a:cubicBezTo>
                    <a:pt x="1119" y="782"/>
                    <a:pt x="1081" y="773"/>
                    <a:pt x="1045" y="752"/>
                  </a:cubicBezTo>
                  <a:cubicBezTo>
                    <a:pt x="947" y="697"/>
                    <a:pt x="915" y="588"/>
                    <a:pt x="915" y="480"/>
                  </a:cubicBezTo>
                  <a:cubicBezTo>
                    <a:pt x="915" y="371"/>
                    <a:pt x="969" y="273"/>
                    <a:pt x="1002" y="175"/>
                  </a:cubicBezTo>
                  <a:lnTo>
                    <a:pt x="1002" y="175"/>
                  </a:lnTo>
                  <a:cubicBezTo>
                    <a:pt x="784" y="229"/>
                    <a:pt x="588" y="338"/>
                    <a:pt x="404" y="490"/>
                  </a:cubicBezTo>
                  <a:cubicBezTo>
                    <a:pt x="175" y="697"/>
                    <a:pt x="1" y="1013"/>
                    <a:pt x="55" y="1317"/>
                  </a:cubicBezTo>
                  <a:cubicBezTo>
                    <a:pt x="99" y="1535"/>
                    <a:pt x="240" y="1731"/>
                    <a:pt x="425" y="1861"/>
                  </a:cubicBezTo>
                  <a:cubicBezTo>
                    <a:pt x="588" y="2003"/>
                    <a:pt x="773" y="2111"/>
                    <a:pt x="937" y="2242"/>
                  </a:cubicBezTo>
                  <a:cubicBezTo>
                    <a:pt x="1132" y="2318"/>
                    <a:pt x="1296" y="2405"/>
                    <a:pt x="1404" y="2568"/>
                  </a:cubicBezTo>
                  <a:cubicBezTo>
                    <a:pt x="1644" y="2372"/>
                    <a:pt x="2068" y="2405"/>
                    <a:pt x="2394" y="2340"/>
                  </a:cubicBezTo>
                  <a:cubicBezTo>
                    <a:pt x="2394" y="2329"/>
                    <a:pt x="2405" y="2329"/>
                    <a:pt x="2416" y="2329"/>
                  </a:cubicBezTo>
                  <a:cubicBezTo>
                    <a:pt x="2623" y="2046"/>
                    <a:pt x="2688" y="1665"/>
                    <a:pt x="2634" y="1317"/>
                  </a:cubicBezTo>
                  <a:cubicBezTo>
                    <a:pt x="2579" y="1100"/>
                    <a:pt x="2470" y="882"/>
                    <a:pt x="2351" y="697"/>
                  </a:cubicBezTo>
                  <a:cubicBezTo>
                    <a:pt x="2177" y="425"/>
                    <a:pt x="1927" y="208"/>
                    <a:pt x="16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/>
          <p:nvPr/>
        </p:nvSpPr>
        <p:spPr>
          <a:xfrm>
            <a:off x="5409325" y="-160666"/>
            <a:ext cx="6042888" cy="3119685"/>
          </a:xfrm>
          <a:custGeom>
            <a:avLst/>
            <a:gdLst/>
            <a:ahLst/>
            <a:cxnLst/>
            <a:rect l="l" t="t" r="r" b="b"/>
            <a:pathLst>
              <a:path w="98595" h="49726" extrusionOk="0">
                <a:moveTo>
                  <a:pt x="53194" y="1"/>
                </a:moveTo>
                <a:cubicBezTo>
                  <a:pt x="53051" y="1"/>
                  <a:pt x="52907" y="3"/>
                  <a:pt x="52762" y="7"/>
                </a:cubicBezTo>
                <a:cubicBezTo>
                  <a:pt x="46891" y="174"/>
                  <a:pt x="43155" y="4043"/>
                  <a:pt x="42888" y="7913"/>
                </a:cubicBezTo>
                <a:cubicBezTo>
                  <a:pt x="41963" y="6622"/>
                  <a:pt x="40372" y="5914"/>
                  <a:pt x="38813" y="5914"/>
                </a:cubicBezTo>
                <a:cubicBezTo>
                  <a:pt x="37955" y="5914"/>
                  <a:pt x="37106" y="6128"/>
                  <a:pt x="36384" y="6578"/>
                </a:cubicBezTo>
                <a:cubicBezTo>
                  <a:pt x="34316" y="7879"/>
                  <a:pt x="33548" y="10881"/>
                  <a:pt x="34749" y="13016"/>
                </a:cubicBezTo>
                <a:cubicBezTo>
                  <a:pt x="32355" y="10736"/>
                  <a:pt x="29057" y="9500"/>
                  <a:pt x="25772" y="9500"/>
                </a:cubicBezTo>
                <a:cubicBezTo>
                  <a:pt x="24250" y="9500"/>
                  <a:pt x="22732" y="9765"/>
                  <a:pt x="21306" y="10314"/>
                </a:cubicBezTo>
                <a:cubicBezTo>
                  <a:pt x="16803" y="12016"/>
                  <a:pt x="13467" y="16419"/>
                  <a:pt x="13034" y="21222"/>
                </a:cubicBezTo>
                <a:cubicBezTo>
                  <a:pt x="12377" y="21025"/>
                  <a:pt x="11596" y="20922"/>
                  <a:pt x="10749" y="20922"/>
                </a:cubicBezTo>
                <a:cubicBezTo>
                  <a:pt x="6296" y="20922"/>
                  <a:pt x="1" y="23753"/>
                  <a:pt x="225" y="30562"/>
                </a:cubicBezTo>
                <a:cubicBezTo>
                  <a:pt x="225" y="30963"/>
                  <a:pt x="258" y="31296"/>
                  <a:pt x="291" y="31663"/>
                </a:cubicBezTo>
                <a:cubicBezTo>
                  <a:pt x="458" y="32897"/>
                  <a:pt x="2393" y="35499"/>
                  <a:pt x="6896" y="37234"/>
                </a:cubicBezTo>
                <a:cubicBezTo>
                  <a:pt x="9661" y="38315"/>
                  <a:pt x="12779" y="39070"/>
                  <a:pt x="15786" y="39070"/>
                </a:cubicBezTo>
                <a:cubicBezTo>
                  <a:pt x="18621" y="39070"/>
                  <a:pt x="21358" y="38400"/>
                  <a:pt x="23608" y="36700"/>
                </a:cubicBezTo>
                <a:lnTo>
                  <a:pt x="23608" y="36700"/>
                </a:lnTo>
                <a:cubicBezTo>
                  <a:pt x="23274" y="39702"/>
                  <a:pt x="26610" y="41670"/>
                  <a:pt x="29446" y="42738"/>
                </a:cubicBezTo>
                <a:cubicBezTo>
                  <a:pt x="32448" y="43905"/>
                  <a:pt x="35483" y="45073"/>
                  <a:pt x="38719" y="45239"/>
                </a:cubicBezTo>
                <a:cubicBezTo>
                  <a:pt x="38891" y="45247"/>
                  <a:pt x="39064" y="45250"/>
                  <a:pt x="39238" y="45250"/>
                </a:cubicBezTo>
                <a:cubicBezTo>
                  <a:pt x="42290" y="45250"/>
                  <a:pt x="45491" y="44134"/>
                  <a:pt x="47258" y="41704"/>
                </a:cubicBezTo>
                <a:cubicBezTo>
                  <a:pt x="49002" y="44727"/>
                  <a:pt x="52540" y="46465"/>
                  <a:pt x="56030" y="46465"/>
                </a:cubicBezTo>
                <a:cubicBezTo>
                  <a:pt x="57816" y="46465"/>
                  <a:pt x="59589" y="46010"/>
                  <a:pt x="61101" y="45039"/>
                </a:cubicBezTo>
                <a:cubicBezTo>
                  <a:pt x="63148" y="47995"/>
                  <a:pt x="66762" y="49726"/>
                  <a:pt x="70352" y="49726"/>
                </a:cubicBezTo>
                <a:cubicBezTo>
                  <a:pt x="71503" y="49726"/>
                  <a:pt x="72651" y="49548"/>
                  <a:pt x="73744" y="49176"/>
                </a:cubicBezTo>
                <a:cubicBezTo>
                  <a:pt x="78247" y="47608"/>
                  <a:pt x="81449" y="42904"/>
                  <a:pt x="81182" y="38168"/>
                </a:cubicBezTo>
                <a:lnTo>
                  <a:pt x="81182" y="38168"/>
                </a:lnTo>
                <a:cubicBezTo>
                  <a:pt x="81688" y="38444"/>
                  <a:pt x="82239" y="38569"/>
                  <a:pt x="82794" y="38569"/>
                </a:cubicBezTo>
                <a:cubicBezTo>
                  <a:pt x="84986" y="38569"/>
                  <a:pt x="87246" y="36620"/>
                  <a:pt x="87087" y="34332"/>
                </a:cubicBezTo>
                <a:lnTo>
                  <a:pt x="87087" y="34332"/>
                </a:lnTo>
                <a:cubicBezTo>
                  <a:pt x="88147" y="35290"/>
                  <a:pt x="89549" y="35737"/>
                  <a:pt x="90979" y="35737"/>
                </a:cubicBezTo>
                <a:cubicBezTo>
                  <a:pt x="92832" y="35737"/>
                  <a:pt x="94731" y="34987"/>
                  <a:pt x="95993" y="33631"/>
                </a:cubicBezTo>
                <a:cubicBezTo>
                  <a:pt x="98228" y="31196"/>
                  <a:pt x="98595" y="27360"/>
                  <a:pt x="97294" y="24291"/>
                </a:cubicBezTo>
                <a:cubicBezTo>
                  <a:pt x="96427" y="22223"/>
                  <a:pt x="94959" y="20488"/>
                  <a:pt x="93158" y="19154"/>
                </a:cubicBezTo>
                <a:cubicBezTo>
                  <a:pt x="93258" y="18387"/>
                  <a:pt x="93158" y="17620"/>
                  <a:pt x="92991" y="16886"/>
                </a:cubicBezTo>
                <a:cubicBezTo>
                  <a:pt x="92824" y="16185"/>
                  <a:pt x="92491" y="15485"/>
                  <a:pt x="92090" y="14851"/>
                </a:cubicBezTo>
                <a:cubicBezTo>
                  <a:pt x="90858" y="13051"/>
                  <a:pt x="88678" y="12017"/>
                  <a:pt x="86520" y="12017"/>
                </a:cubicBezTo>
                <a:cubicBezTo>
                  <a:pt x="85758" y="12017"/>
                  <a:pt x="84999" y="12146"/>
                  <a:pt x="84285" y="12416"/>
                </a:cubicBezTo>
                <a:cubicBezTo>
                  <a:pt x="85352" y="9013"/>
                  <a:pt x="82650" y="4877"/>
                  <a:pt x="79081" y="4577"/>
                </a:cubicBezTo>
                <a:cubicBezTo>
                  <a:pt x="78920" y="4561"/>
                  <a:pt x="78759" y="4554"/>
                  <a:pt x="78598" y="4554"/>
                </a:cubicBezTo>
                <a:cubicBezTo>
                  <a:pt x="75312" y="4554"/>
                  <a:pt x="72319" y="7739"/>
                  <a:pt x="72510" y="11015"/>
                </a:cubicBezTo>
                <a:cubicBezTo>
                  <a:pt x="72343" y="9414"/>
                  <a:pt x="71075" y="8213"/>
                  <a:pt x="69774" y="7312"/>
                </a:cubicBezTo>
                <a:cubicBezTo>
                  <a:pt x="68710" y="6552"/>
                  <a:pt x="67698" y="6296"/>
                  <a:pt x="66807" y="6296"/>
                </a:cubicBezTo>
                <a:cubicBezTo>
                  <a:pt x="65156" y="6296"/>
                  <a:pt x="63915" y="7172"/>
                  <a:pt x="63503" y="7346"/>
                </a:cubicBezTo>
                <a:cubicBezTo>
                  <a:pt x="62657" y="3181"/>
                  <a:pt x="58829" y="1"/>
                  <a:pt x="5319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"/>
          <p:cNvSpPr txBox="1">
            <a:spLocks noGrp="1"/>
          </p:cNvSpPr>
          <p:nvPr>
            <p:ph type="body" idx="1"/>
          </p:nvPr>
        </p:nvSpPr>
        <p:spPr>
          <a:xfrm>
            <a:off x="726450" y="1602275"/>
            <a:ext cx="4015200" cy="260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83" name="Google Shape;83;p7"/>
          <p:cNvGrpSpPr/>
          <p:nvPr/>
        </p:nvGrpSpPr>
        <p:grpSpPr>
          <a:xfrm>
            <a:off x="8424009" y="4425097"/>
            <a:ext cx="840138" cy="926035"/>
            <a:chOff x="6420228" y="939869"/>
            <a:chExt cx="658312" cy="725676"/>
          </a:xfrm>
        </p:grpSpPr>
        <p:sp>
          <p:nvSpPr>
            <p:cNvPr id="84" name="Google Shape;84;p7"/>
            <p:cNvSpPr/>
            <p:nvPr/>
          </p:nvSpPr>
          <p:spPr>
            <a:xfrm>
              <a:off x="6420228" y="939869"/>
              <a:ext cx="658312" cy="725676"/>
            </a:xfrm>
            <a:custGeom>
              <a:avLst/>
              <a:gdLst/>
              <a:ahLst/>
              <a:cxnLst/>
              <a:rect l="l" t="t" r="r" b="b"/>
              <a:pathLst>
                <a:path w="4689" h="5169" extrusionOk="0">
                  <a:moveTo>
                    <a:pt x="2241" y="1"/>
                  </a:moveTo>
                  <a:cubicBezTo>
                    <a:pt x="1730" y="153"/>
                    <a:pt x="1458" y="784"/>
                    <a:pt x="1523" y="1306"/>
                  </a:cubicBezTo>
                  <a:cubicBezTo>
                    <a:pt x="1545" y="1546"/>
                    <a:pt x="1632" y="1774"/>
                    <a:pt x="1599" y="2013"/>
                  </a:cubicBezTo>
                  <a:cubicBezTo>
                    <a:pt x="1578" y="2253"/>
                    <a:pt x="1415" y="2503"/>
                    <a:pt x="1164" y="2503"/>
                  </a:cubicBezTo>
                  <a:cubicBezTo>
                    <a:pt x="990" y="2503"/>
                    <a:pt x="838" y="2372"/>
                    <a:pt x="751" y="2220"/>
                  </a:cubicBezTo>
                  <a:cubicBezTo>
                    <a:pt x="642" y="2035"/>
                    <a:pt x="599" y="1829"/>
                    <a:pt x="610" y="1611"/>
                  </a:cubicBezTo>
                  <a:lnTo>
                    <a:pt x="610" y="1611"/>
                  </a:lnTo>
                  <a:cubicBezTo>
                    <a:pt x="131" y="2046"/>
                    <a:pt x="0" y="2797"/>
                    <a:pt x="207" y="3406"/>
                  </a:cubicBezTo>
                  <a:cubicBezTo>
                    <a:pt x="425" y="4026"/>
                    <a:pt x="936" y="4505"/>
                    <a:pt x="1545" y="4733"/>
                  </a:cubicBezTo>
                  <a:cubicBezTo>
                    <a:pt x="1654" y="4766"/>
                    <a:pt x="1752" y="4809"/>
                    <a:pt x="1861" y="4842"/>
                  </a:cubicBezTo>
                  <a:cubicBezTo>
                    <a:pt x="2056" y="4918"/>
                    <a:pt x="2220" y="5005"/>
                    <a:pt x="2328" y="5168"/>
                  </a:cubicBezTo>
                  <a:cubicBezTo>
                    <a:pt x="2568" y="4972"/>
                    <a:pt x="2992" y="5005"/>
                    <a:pt x="3318" y="4940"/>
                  </a:cubicBezTo>
                  <a:cubicBezTo>
                    <a:pt x="3318" y="4929"/>
                    <a:pt x="3329" y="4929"/>
                    <a:pt x="3340" y="4929"/>
                  </a:cubicBezTo>
                  <a:cubicBezTo>
                    <a:pt x="3873" y="4788"/>
                    <a:pt x="4319" y="4385"/>
                    <a:pt x="4515" y="3863"/>
                  </a:cubicBezTo>
                  <a:cubicBezTo>
                    <a:pt x="4689" y="3341"/>
                    <a:pt x="4613" y="2699"/>
                    <a:pt x="4265" y="2264"/>
                  </a:cubicBezTo>
                  <a:cubicBezTo>
                    <a:pt x="4178" y="2449"/>
                    <a:pt x="4047" y="2644"/>
                    <a:pt x="3906" y="2808"/>
                  </a:cubicBezTo>
                  <a:cubicBezTo>
                    <a:pt x="3830" y="2884"/>
                    <a:pt x="3753" y="2971"/>
                    <a:pt x="3645" y="3025"/>
                  </a:cubicBezTo>
                  <a:cubicBezTo>
                    <a:pt x="3596" y="3052"/>
                    <a:pt x="3539" y="3066"/>
                    <a:pt x="3481" y="3066"/>
                  </a:cubicBezTo>
                  <a:cubicBezTo>
                    <a:pt x="3424" y="3066"/>
                    <a:pt x="3367" y="3052"/>
                    <a:pt x="3318" y="3025"/>
                  </a:cubicBezTo>
                  <a:cubicBezTo>
                    <a:pt x="3177" y="2938"/>
                    <a:pt x="3144" y="2764"/>
                    <a:pt x="3166" y="2601"/>
                  </a:cubicBezTo>
                  <a:cubicBezTo>
                    <a:pt x="3199" y="2449"/>
                    <a:pt x="3275" y="2318"/>
                    <a:pt x="3340" y="2166"/>
                  </a:cubicBezTo>
                  <a:cubicBezTo>
                    <a:pt x="3601" y="1578"/>
                    <a:pt x="3460" y="849"/>
                    <a:pt x="3046" y="371"/>
                  </a:cubicBezTo>
                  <a:cubicBezTo>
                    <a:pt x="2992" y="567"/>
                    <a:pt x="2894" y="752"/>
                    <a:pt x="2774" y="926"/>
                  </a:cubicBezTo>
                  <a:cubicBezTo>
                    <a:pt x="2698" y="1013"/>
                    <a:pt x="2633" y="1111"/>
                    <a:pt x="2524" y="1111"/>
                  </a:cubicBezTo>
                  <a:cubicBezTo>
                    <a:pt x="2394" y="1111"/>
                    <a:pt x="2285" y="969"/>
                    <a:pt x="2241" y="849"/>
                  </a:cubicBezTo>
                  <a:cubicBezTo>
                    <a:pt x="2143" y="577"/>
                    <a:pt x="2133" y="273"/>
                    <a:pt x="2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7"/>
            <p:cNvSpPr/>
            <p:nvPr/>
          </p:nvSpPr>
          <p:spPr>
            <a:xfrm>
              <a:off x="6549952" y="1284052"/>
              <a:ext cx="377522" cy="360662"/>
            </a:xfrm>
            <a:custGeom>
              <a:avLst/>
              <a:gdLst/>
              <a:ahLst/>
              <a:cxnLst/>
              <a:rect l="l" t="t" r="r" b="b"/>
              <a:pathLst>
                <a:path w="2689" h="2569" extrusionOk="0">
                  <a:moveTo>
                    <a:pt x="1676" y="1"/>
                  </a:moveTo>
                  <a:cubicBezTo>
                    <a:pt x="1676" y="197"/>
                    <a:pt x="1622" y="382"/>
                    <a:pt x="1513" y="545"/>
                  </a:cubicBezTo>
                  <a:cubicBezTo>
                    <a:pt x="1437" y="664"/>
                    <a:pt x="1294" y="782"/>
                    <a:pt x="1158" y="782"/>
                  </a:cubicBezTo>
                  <a:cubicBezTo>
                    <a:pt x="1119" y="782"/>
                    <a:pt x="1081" y="773"/>
                    <a:pt x="1045" y="752"/>
                  </a:cubicBezTo>
                  <a:cubicBezTo>
                    <a:pt x="947" y="697"/>
                    <a:pt x="915" y="588"/>
                    <a:pt x="915" y="480"/>
                  </a:cubicBezTo>
                  <a:cubicBezTo>
                    <a:pt x="915" y="371"/>
                    <a:pt x="969" y="273"/>
                    <a:pt x="1002" y="175"/>
                  </a:cubicBezTo>
                  <a:lnTo>
                    <a:pt x="1002" y="175"/>
                  </a:lnTo>
                  <a:cubicBezTo>
                    <a:pt x="784" y="229"/>
                    <a:pt x="588" y="338"/>
                    <a:pt x="404" y="490"/>
                  </a:cubicBezTo>
                  <a:cubicBezTo>
                    <a:pt x="175" y="697"/>
                    <a:pt x="1" y="1013"/>
                    <a:pt x="55" y="1317"/>
                  </a:cubicBezTo>
                  <a:cubicBezTo>
                    <a:pt x="99" y="1535"/>
                    <a:pt x="240" y="1731"/>
                    <a:pt x="425" y="1861"/>
                  </a:cubicBezTo>
                  <a:cubicBezTo>
                    <a:pt x="588" y="2003"/>
                    <a:pt x="773" y="2111"/>
                    <a:pt x="937" y="2242"/>
                  </a:cubicBezTo>
                  <a:cubicBezTo>
                    <a:pt x="1132" y="2318"/>
                    <a:pt x="1296" y="2405"/>
                    <a:pt x="1404" y="2568"/>
                  </a:cubicBezTo>
                  <a:cubicBezTo>
                    <a:pt x="1644" y="2372"/>
                    <a:pt x="2068" y="2405"/>
                    <a:pt x="2394" y="2340"/>
                  </a:cubicBezTo>
                  <a:cubicBezTo>
                    <a:pt x="2394" y="2329"/>
                    <a:pt x="2405" y="2329"/>
                    <a:pt x="2416" y="2329"/>
                  </a:cubicBezTo>
                  <a:cubicBezTo>
                    <a:pt x="2623" y="2046"/>
                    <a:pt x="2688" y="1665"/>
                    <a:pt x="2634" y="1317"/>
                  </a:cubicBezTo>
                  <a:cubicBezTo>
                    <a:pt x="2579" y="1100"/>
                    <a:pt x="2470" y="882"/>
                    <a:pt x="2351" y="697"/>
                  </a:cubicBezTo>
                  <a:cubicBezTo>
                    <a:pt x="2177" y="425"/>
                    <a:pt x="1927" y="208"/>
                    <a:pt x="16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86;p7"/>
          <p:cNvGrpSpPr/>
          <p:nvPr/>
        </p:nvGrpSpPr>
        <p:grpSpPr>
          <a:xfrm flipH="1">
            <a:off x="6996480" y="3747767"/>
            <a:ext cx="1553683" cy="1712450"/>
            <a:chOff x="6420228" y="939869"/>
            <a:chExt cx="658312" cy="725676"/>
          </a:xfrm>
        </p:grpSpPr>
        <p:sp>
          <p:nvSpPr>
            <p:cNvPr id="87" name="Google Shape;87;p7"/>
            <p:cNvSpPr/>
            <p:nvPr/>
          </p:nvSpPr>
          <p:spPr>
            <a:xfrm>
              <a:off x="6420228" y="939869"/>
              <a:ext cx="658312" cy="725676"/>
            </a:xfrm>
            <a:custGeom>
              <a:avLst/>
              <a:gdLst/>
              <a:ahLst/>
              <a:cxnLst/>
              <a:rect l="l" t="t" r="r" b="b"/>
              <a:pathLst>
                <a:path w="4689" h="5169" extrusionOk="0">
                  <a:moveTo>
                    <a:pt x="2241" y="1"/>
                  </a:moveTo>
                  <a:cubicBezTo>
                    <a:pt x="1730" y="153"/>
                    <a:pt x="1458" y="784"/>
                    <a:pt x="1523" y="1306"/>
                  </a:cubicBezTo>
                  <a:cubicBezTo>
                    <a:pt x="1545" y="1546"/>
                    <a:pt x="1632" y="1774"/>
                    <a:pt x="1599" y="2013"/>
                  </a:cubicBezTo>
                  <a:cubicBezTo>
                    <a:pt x="1578" y="2253"/>
                    <a:pt x="1415" y="2503"/>
                    <a:pt x="1164" y="2503"/>
                  </a:cubicBezTo>
                  <a:cubicBezTo>
                    <a:pt x="990" y="2503"/>
                    <a:pt x="838" y="2372"/>
                    <a:pt x="751" y="2220"/>
                  </a:cubicBezTo>
                  <a:cubicBezTo>
                    <a:pt x="642" y="2035"/>
                    <a:pt x="599" y="1829"/>
                    <a:pt x="610" y="1611"/>
                  </a:cubicBezTo>
                  <a:lnTo>
                    <a:pt x="610" y="1611"/>
                  </a:lnTo>
                  <a:cubicBezTo>
                    <a:pt x="131" y="2046"/>
                    <a:pt x="0" y="2797"/>
                    <a:pt x="207" y="3406"/>
                  </a:cubicBezTo>
                  <a:cubicBezTo>
                    <a:pt x="425" y="4026"/>
                    <a:pt x="936" y="4505"/>
                    <a:pt x="1545" y="4733"/>
                  </a:cubicBezTo>
                  <a:cubicBezTo>
                    <a:pt x="1654" y="4766"/>
                    <a:pt x="1752" y="4809"/>
                    <a:pt x="1861" y="4842"/>
                  </a:cubicBezTo>
                  <a:cubicBezTo>
                    <a:pt x="2056" y="4918"/>
                    <a:pt x="2220" y="5005"/>
                    <a:pt x="2328" y="5168"/>
                  </a:cubicBezTo>
                  <a:cubicBezTo>
                    <a:pt x="2568" y="4972"/>
                    <a:pt x="2992" y="5005"/>
                    <a:pt x="3318" y="4940"/>
                  </a:cubicBezTo>
                  <a:cubicBezTo>
                    <a:pt x="3318" y="4929"/>
                    <a:pt x="3329" y="4929"/>
                    <a:pt x="3340" y="4929"/>
                  </a:cubicBezTo>
                  <a:cubicBezTo>
                    <a:pt x="3873" y="4788"/>
                    <a:pt x="4319" y="4385"/>
                    <a:pt x="4515" y="3863"/>
                  </a:cubicBezTo>
                  <a:cubicBezTo>
                    <a:pt x="4689" y="3341"/>
                    <a:pt x="4613" y="2699"/>
                    <a:pt x="4265" y="2264"/>
                  </a:cubicBezTo>
                  <a:cubicBezTo>
                    <a:pt x="4178" y="2449"/>
                    <a:pt x="4047" y="2644"/>
                    <a:pt x="3906" y="2808"/>
                  </a:cubicBezTo>
                  <a:cubicBezTo>
                    <a:pt x="3830" y="2884"/>
                    <a:pt x="3753" y="2971"/>
                    <a:pt x="3645" y="3025"/>
                  </a:cubicBezTo>
                  <a:cubicBezTo>
                    <a:pt x="3596" y="3052"/>
                    <a:pt x="3539" y="3066"/>
                    <a:pt x="3481" y="3066"/>
                  </a:cubicBezTo>
                  <a:cubicBezTo>
                    <a:pt x="3424" y="3066"/>
                    <a:pt x="3367" y="3052"/>
                    <a:pt x="3318" y="3025"/>
                  </a:cubicBezTo>
                  <a:cubicBezTo>
                    <a:pt x="3177" y="2938"/>
                    <a:pt x="3144" y="2764"/>
                    <a:pt x="3166" y="2601"/>
                  </a:cubicBezTo>
                  <a:cubicBezTo>
                    <a:pt x="3199" y="2449"/>
                    <a:pt x="3275" y="2318"/>
                    <a:pt x="3340" y="2166"/>
                  </a:cubicBezTo>
                  <a:cubicBezTo>
                    <a:pt x="3601" y="1578"/>
                    <a:pt x="3460" y="849"/>
                    <a:pt x="3046" y="371"/>
                  </a:cubicBezTo>
                  <a:cubicBezTo>
                    <a:pt x="2992" y="567"/>
                    <a:pt x="2894" y="752"/>
                    <a:pt x="2774" y="926"/>
                  </a:cubicBezTo>
                  <a:cubicBezTo>
                    <a:pt x="2698" y="1013"/>
                    <a:pt x="2633" y="1111"/>
                    <a:pt x="2524" y="1111"/>
                  </a:cubicBezTo>
                  <a:cubicBezTo>
                    <a:pt x="2394" y="1111"/>
                    <a:pt x="2285" y="969"/>
                    <a:pt x="2241" y="849"/>
                  </a:cubicBezTo>
                  <a:cubicBezTo>
                    <a:pt x="2143" y="577"/>
                    <a:pt x="2133" y="273"/>
                    <a:pt x="2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7"/>
            <p:cNvSpPr/>
            <p:nvPr/>
          </p:nvSpPr>
          <p:spPr>
            <a:xfrm>
              <a:off x="6549952" y="1284052"/>
              <a:ext cx="377522" cy="360662"/>
            </a:xfrm>
            <a:custGeom>
              <a:avLst/>
              <a:gdLst/>
              <a:ahLst/>
              <a:cxnLst/>
              <a:rect l="l" t="t" r="r" b="b"/>
              <a:pathLst>
                <a:path w="2689" h="2569" extrusionOk="0">
                  <a:moveTo>
                    <a:pt x="1676" y="1"/>
                  </a:moveTo>
                  <a:cubicBezTo>
                    <a:pt x="1676" y="197"/>
                    <a:pt x="1622" y="382"/>
                    <a:pt x="1513" y="545"/>
                  </a:cubicBezTo>
                  <a:cubicBezTo>
                    <a:pt x="1437" y="664"/>
                    <a:pt x="1294" y="782"/>
                    <a:pt x="1158" y="782"/>
                  </a:cubicBezTo>
                  <a:cubicBezTo>
                    <a:pt x="1119" y="782"/>
                    <a:pt x="1081" y="773"/>
                    <a:pt x="1045" y="752"/>
                  </a:cubicBezTo>
                  <a:cubicBezTo>
                    <a:pt x="947" y="697"/>
                    <a:pt x="915" y="588"/>
                    <a:pt x="915" y="480"/>
                  </a:cubicBezTo>
                  <a:cubicBezTo>
                    <a:pt x="915" y="371"/>
                    <a:pt x="969" y="273"/>
                    <a:pt x="1002" y="175"/>
                  </a:cubicBezTo>
                  <a:lnTo>
                    <a:pt x="1002" y="175"/>
                  </a:lnTo>
                  <a:cubicBezTo>
                    <a:pt x="784" y="229"/>
                    <a:pt x="588" y="338"/>
                    <a:pt x="404" y="490"/>
                  </a:cubicBezTo>
                  <a:cubicBezTo>
                    <a:pt x="175" y="697"/>
                    <a:pt x="1" y="1013"/>
                    <a:pt x="55" y="1317"/>
                  </a:cubicBezTo>
                  <a:cubicBezTo>
                    <a:pt x="99" y="1535"/>
                    <a:pt x="240" y="1731"/>
                    <a:pt x="425" y="1861"/>
                  </a:cubicBezTo>
                  <a:cubicBezTo>
                    <a:pt x="588" y="2003"/>
                    <a:pt x="773" y="2111"/>
                    <a:pt x="937" y="2242"/>
                  </a:cubicBezTo>
                  <a:cubicBezTo>
                    <a:pt x="1132" y="2318"/>
                    <a:pt x="1296" y="2405"/>
                    <a:pt x="1404" y="2568"/>
                  </a:cubicBezTo>
                  <a:cubicBezTo>
                    <a:pt x="1644" y="2372"/>
                    <a:pt x="2068" y="2405"/>
                    <a:pt x="2394" y="2340"/>
                  </a:cubicBezTo>
                  <a:cubicBezTo>
                    <a:pt x="2394" y="2329"/>
                    <a:pt x="2405" y="2329"/>
                    <a:pt x="2416" y="2329"/>
                  </a:cubicBezTo>
                  <a:cubicBezTo>
                    <a:pt x="2623" y="2046"/>
                    <a:pt x="2688" y="1665"/>
                    <a:pt x="2634" y="1317"/>
                  </a:cubicBezTo>
                  <a:cubicBezTo>
                    <a:pt x="2579" y="1100"/>
                    <a:pt x="2470" y="882"/>
                    <a:pt x="2351" y="697"/>
                  </a:cubicBezTo>
                  <a:cubicBezTo>
                    <a:pt x="2177" y="425"/>
                    <a:pt x="1927" y="208"/>
                    <a:pt x="16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8"/>
          <p:cNvSpPr/>
          <p:nvPr/>
        </p:nvSpPr>
        <p:spPr>
          <a:xfrm>
            <a:off x="1075500" y="741700"/>
            <a:ext cx="6572343" cy="3392805"/>
          </a:xfrm>
          <a:custGeom>
            <a:avLst/>
            <a:gdLst/>
            <a:ahLst/>
            <a:cxnLst/>
            <a:rect l="l" t="t" r="r" b="b"/>
            <a:pathLst>
              <a:path w="98595" h="49726" extrusionOk="0">
                <a:moveTo>
                  <a:pt x="53194" y="1"/>
                </a:moveTo>
                <a:cubicBezTo>
                  <a:pt x="53051" y="1"/>
                  <a:pt x="52907" y="3"/>
                  <a:pt x="52762" y="7"/>
                </a:cubicBezTo>
                <a:cubicBezTo>
                  <a:pt x="46891" y="174"/>
                  <a:pt x="43155" y="4043"/>
                  <a:pt x="42888" y="7913"/>
                </a:cubicBezTo>
                <a:cubicBezTo>
                  <a:pt x="41963" y="6622"/>
                  <a:pt x="40372" y="5914"/>
                  <a:pt x="38813" y="5914"/>
                </a:cubicBezTo>
                <a:cubicBezTo>
                  <a:pt x="37955" y="5914"/>
                  <a:pt x="37106" y="6128"/>
                  <a:pt x="36384" y="6578"/>
                </a:cubicBezTo>
                <a:cubicBezTo>
                  <a:pt x="34316" y="7879"/>
                  <a:pt x="33548" y="10881"/>
                  <a:pt x="34749" y="13016"/>
                </a:cubicBezTo>
                <a:cubicBezTo>
                  <a:pt x="32355" y="10736"/>
                  <a:pt x="29057" y="9500"/>
                  <a:pt x="25772" y="9500"/>
                </a:cubicBezTo>
                <a:cubicBezTo>
                  <a:pt x="24250" y="9500"/>
                  <a:pt x="22732" y="9765"/>
                  <a:pt x="21306" y="10314"/>
                </a:cubicBezTo>
                <a:cubicBezTo>
                  <a:pt x="16803" y="12016"/>
                  <a:pt x="13467" y="16419"/>
                  <a:pt x="13034" y="21222"/>
                </a:cubicBezTo>
                <a:cubicBezTo>
                  <a:pt x="12377" y="21025"/>
                  <a:pt x="11596" y="20922"/>
                  <a:pt x="10749" y="20922"/>
                </a:cubicBezTo>
                <a:cubicBezTo>
                  <a:pt x="6296" y="20922"/>
                  <a:pt x="1" y="23753"/>
                  <a:pt x="225" y="30562"/>
                </a:cubicBezTo>
                <a:cubicBezTo>
                  <a:pt x="225" y="30963"/>
                  <a:pt x="258" y="31296"/>
                  <a:pt x="291" y="31663"/>
                </a:cubicBezTo>
                <a:cubicBezTo>
                  <a:pt x="458" y="32897"/>
                  <a:pt x="2393" y="35499"/>
                  <a:pt x="6896" y="37234"/>
                </a:cubicBezTo>
                <a:cubicBezTo>
                  <a:pt x="9661" y="38315"/>
                  <a:pt x="12779" y="39070"/>
                  <a:pt x="15786" y="39070"/>
                </a:cubicBezTo>
                <a:cubicBezTo>
                  <a:pt x="18621" y="39070"/>
                  <a:pt x="21358" y="38400"/>
                  <a:pt x="23608" y="36700"/>
                </a:cubicBezTo>
                <a:lnTo>
                  <a:pt x="23608" y="36700"/>
                </a:lnTo>
                <a:cubicBezTo>
                  <a:pt x="23274" y="39702"/>
                  <a:pt x="26610" y="41670"/>
                  <a:pt x="29446" y="42738"/>
                </a:cubicBezTo>
                <a:cubicBezTo>
                  <a:pt x="32448" y="43905"/>
                  <a:pt x="35483" y="45073"/>
                  <a:pt x="38719" y="45239"/>
                </a:cubicBezTo>
                <a:cubicBezTo>
                  <a:pt x="38891" y="45247"/>
                  <a:pt x="39064" y="45250"/>
                  <a:pt x="39238" y="45250"/>
                </a:cubicBezTo>
                <a:cubicBezTo>
                  <a:pt x="42290" y="45250"/>
                  <a:pt x="45491" y="44134"/>
                  <a:pt x="47258" y="41704"/>
                </a:cubicBezTo>
                <a:cubicBezTo>
                  <a:pt x="49002" y="44727"/>
                  <a:pt x="52540" y="46465"/>
                  <a:pt x="56030" y="46465"/>
                </a:cubicBezTo>
                <a:cubicBezTo>
                  <a:pt x="57816" y="46465"/>
                  <a:pt x="59589" y="46010"/>
                  <a:pt x="61101" y="45039"/>
                </a:cubicBezTo>
                <a:cubicBezTo>
                  <a:pt x="63148" y="47995"/>
                  <a:pt x="66762" y="49726"/>
                  <a:pt x="70352" y="49726"/>
                </a:cubicBezTo>
                <a:cubicBezTo>
                  <a:pt x="71503" y="49726"/>
                  <a:pt x="72651" y="49548"/>
                  <a:pt x="73744" y="49176"/>
                </a:cubicBezTo>
                <a:cubicBezTo>
                  <a:pt x="78247" y="47608"/>
                  <a:pt x="81449" y="42904"/>
                  <a:pt x="81182" y="38168"/>
                </a:cubicBezTo>
                <a:lnTo>
                  <a:pt x="81182" y="38168"/>
                </a:lnTo>
                <a:cubicBezTo>
                  <a:pt x="81688" y="38444"/>
                  <a:pt x="82239" y="38569"/>
                  <a:pt x="82794" y="38569"/>
                </a:cubicBezTo>
                <a:cubicBezTo>
                  <a:pt x="84986" y="38569"/>
                  <a:pt x="87246" y="36620"/>
                  <a:pt x="87087" y="34332"/>
                </a:cubicBezTo>
                <a:lnTo>
                  <a:pt x="87087" y="34332"/>
                </a:lnTo>
                <a:cubicBezTo>
                  <a:pt x="88147" y="35290"/>
                  <a:pt x="89549" y="35737"/>
                  <a:pt x="90979" y="35737"/>
                </a:cubicBezTo>
                <a:cubicBezTo>
                  <a:pt x="92832" y="35737"/>
                  <a:pt x="94731" y="34987"/>
                  <a:pt x="95993" y="33631"/>
                </a:cubicBezTo>
                <a:cubicBezTo>
                  <a:pt x="98228" y="31196"/>
                  <a:pt x="98595" y="27360"/>
                  <a:pt x="97294" y="24291"/>
                </a:cubicBezTo>
                <a:cubicBezTo>
                  <a:pt x="96427" y="22223"/>
                  <a:pt x="94959" y="20488"/>
                  <a:pt x="93158" y="19154"/>
                </a:cubicBezTo>
                <a:cubicBezTo>
                  <a:pt x="93258" y="18387"/>
                  <a:pt x="93158" y="17620"/>
                  <a:pt x="92991" y="16886"/>
                </a:cubicBezTo>
                <a:cubicBezTo>
                  <a:pt x="92824" y="16185"/>
                  <a:pt x="92491" y="15485"/>
                  <a:pt x="92090" y="14851"/>
                </a:cubicBezTo>
                <a:cubicBezTo>
                  <a:pt x="90858" y="13051"/>
                  <a:pt x="88678" y="12017"/>
                  <a:pt x="86520" y="12017"/>
                </a:cubicBezTo>
                <a:cubicBezTo>
                  <a:pt x="85758" y="12017"/>
                  <a:pt x="84999" y="12146"/>
                  <a:pt x="84285" y="12416"/>
                </a:cubicBezTo>
                <a:cubicBezTo>
                  <a:pt x="85352" y="9013"/>
                  <a:pt x="82650" y="4877"/>
                  <a:pt x="79081" y="4577"/>
                </a:cubicBezTo>
                <a:cubicBezTo>
                  <a:pt x="78920" y="4561"/>
                  <a:pt x="78759" y="4554"/>
                  <a:pt x="78598" y="4554"/>
                </a:cubicBezTo>
                <a:cubicBezTo>
                  <a:pt x="75312" y="4554"/>
                  <a:pt x="72319" y="7739"/>
                  <a:pt x="72510" y="11015"/>
                </a:cubicBezTo>
                <a:cubicBezTo>
                  <a:pt x="72343" y="9414"/>
                  <a:pt x="71075" y="8213"/>
                  <a:pt x="69774" y="7312"/>
                </a:cubicBezTo>
                <a:cubicBezTo>
                  <a:pt x="68710" y="6552"/>
                  <a:pt x="67698" y="6296"/>
                  <a:pt x="66807" y="6296"/>
                </a:cubicBezTo>
                <a:cubicBezTo>
                  <a:pt x="65156" y="6296"/>
                  <a:pt x="63915" y="7172"/>
                  <a:pt x="63503" y="7346"/>
                </a:cubicBezTo>
                <a:cubicBezTo>
                  <a:pt x="62657" y="3181"/>
                  <a:pt x="58829" y="1"/>
                  <a:pt x="5319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>
            <a:off x="2005075" y="1536850"/>
            <a:ext cx="5133900" cy="229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-226028" y="3597494"/>
            <a:ext cx="1826355" cy="2013025"/>
            <a:chOff x="6420228" y="939869"/>
            <a:chExt cx="658312" cy="725676"/>
          </a:xfrm>
        </p:grpSpPr>
        <p:sp>
          <p:nvSpPr>
            <p:cNvPr id="93" name="Google Shape;93;p8"/>
            <p:cNvSpPr/>
            <p:nvPr/>
          </p:nvSpPr>
          <p:spPr>
            <a:xfrm>
              <a:off x="6420228" y="939869"/>
              <a:ext cx="658312" cy="725676"/>
            </a:xfrm>
            <a:custGeom>
              <a:avLst/>
              <a:gdLst/>
              <a:ahLst/>
              <a:cxnLst/>
              <a:rect l="l" t="t" r="r" b="b"/>
              <a:pathLst>
                <a:path w="4689" h="5169" extrusionOk="0">
                  <a:moveTo>
                    <a:pt x="2241" y="1"/>
                  </a:moveTo>
                  <a:cubicBezTo>
                    <a:pt x="1730" y="153"/>
                    <a:pt x="1458" y="784"/>
                    <a:pt x="1523" y="1306"/>
                  </a:cubicBezTo>
                  <a:cubicBezTo>
                    <a:pt x="1545" y="1546"/>
                    <a:pt x="1632" y="1774"/>
                    <a:pt x="1599" y="2013"/>
                  </a:cubicBezTo>
                  <a:cubicBezTo>
                    <a:pt x="1578" y="2253"/>
                    <a:pt x="1415" y="2503"/>
                    <a:pt x="1164" y="2503"/>
                  </a:cubicBezTo>
                  <a:cubicBezTo>
                    <a:pt x="990" y="2503"/>
                    <a:pt x="838" y="2372"/>
                    <a:pt x="751" y="2220"/>
                  </a:cubicBezTo>
                  <a:cubicBezTo>
                    <a:pt x="642" y="2035"/>
                    <a:pt x="599" y="1829"/>
                    <a:pt x="610" y="1611"/>
                  </a:cubicBezTo>
                  <a:lnTo>
                    <a:pt x="610" y="1611"/>
                  </a:lnTo>
                  <a:cubicBezTo>
                    <a:pt x="131" y="2046"/>
                    <a:pt x="0" y="2797"/>
                    <a:pt x="207" y="3406"/>
                  </a:cubicBezTo>
                  <a:cubicBezTo>
                    <a:pt x="425" y="4026"/>
                    <a:pt x="936" y="4505"/>
                    <a:pt x="1545" y="4733"/>
                  </a:cubicBezTo>
                  <a:cubicBezTo>
                    <a:pt x="1654" y="4766"/>
                    <a:pt x="1752" y="4809"/>
                    <a:pt x="1861" y="4842"/>
                  </a:cubicBezTo>
                  <a:cubicBezTo>
                    <a:pt x="2056" y="4918"/>
                    <a:pt x="2220" y="5005"/>
                    <a:pt x="2328" y="5168"/>
                  </a:cubicBezTo>
                  <a:cubicBezTo>
                    <a:pt x="2568" y="4972"/>
                    <a:pt x="2992" y="5005"/>
                    <a:pt x="3318" y="4940"/>
                  </a:cubicBezTo>
                  <a:cubicBezTo>
                    <a:pt x="3318" y="4929"/>
                    <a:pt x="3329" y="4929"/>
                    <a:pt x="3340" y="4929"/>
                  </a:cubicBezTo>
                  <a:cubicBezTo>
                    <a:pt x="3873" y="4788"/>
                    <a:pt x="4319" y="4385"/>
                    <a:pt x="4515" y="3863"/>
                  </a:cubicBezTo>
                  <a:cubicBezTo>
                    <a:pt x="4689" y="3341"/>
                    <a:pt x="4613" y="2699"/>
                    <a:pt x="4265" y="2264"/>
                  </a:cubicBezTo>
                  <a:cubicBezTo>
                    <a:pt x="4178" y="2449"/>
                    <a:pt x="4047" y="2644"/>
                    <a:pt x="3906" y="2808"/>
                  </a:cubicBezTo>
                  <a:cubicBezTo>
                    <a:pt x="3830" y="2884"/>
                    <a:pt x="3753" y="2971"/>
                    <a:pt x="3645" y="3025"/>
                  </a:cubicBezTo>
                  <a:cubicBezTo>
                    <a:pt x="3596" y="3052"/>
                    <a:pt x="3539" y="3066"/>
                    <a:pt x="3481" y="3066"/>
                  </a:cubicBezTo>
                  <a:cubicBezTo>
                    <a:pt x="3424" y="3066"/>
                    <a:pt x="3367" y="3052"/>
                    <a:pt x="3318" y="3025"/>
                  </a:cubicBezTo>
                  <a:cubicBezTo>
                    <a:pt x="3177" y="2938"/>
                    <a:pt x="3144" y="2764"/>
                    <a:pt x="3166" y="2601"/>
                  </a:cubicBezTo>
                  <a:cubicBezTo>
                    <a:pt x="3199" y="2449"/>
                    <a:pt x="3275" y="2318"/>
                    <a:pt x="3340" y="2166"/>
                  </a:cubicBezTo>
                  <a:cubicBezTo>
                    <a:pt x="3601" y="1578"/>
                    <a:pt x="3460" y="849"/>
                    <a:pt x="3046" y="371"/>
                  </a:cubicBezTo>
                  <a:cubicBezTo>
                    <a:pt x="2992" y="567"/>
                    <a:pt x="2894" y="752"/>
                    <a:pt x="2774" y="926"/>
                  </a:cubicBezTo>
                  <a:cubicBezTo>
                    <a:pt x="2698" y="1013"/>
                    <a:pt x="2633" y="1111"/>
                    <a:pt x="2524" y="1111"/>
                  </a:cubicBezTo>
                  <a:cubicBezTo>
                    <a:pt x="2394" y="1111"/>
                    <a:pt x="2285" y="969"/>
                    <a:pt x="2241" y="849"/>
                  </a:cubicBezTo>
                  <a:cubicBezTo>
                    <a:pt x="2143" y="577"/>
                    <a:pt x="2133" y="273"/>
                    <a:pt x="2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8"/>
            <p:cNvSpPr/>
            <p:nvPr/>
          </p:nvSpPr>
          <p:spPr>
            <a:xfrm>
              <a:off x="6549952" y="1284052"/>
              <a:ext cx="377522" cy="360662"/>
            </a:xfrm>
            <a:custGeom>
              <a:avLst/>
              <a:gdLst/>
              <a:ahLst/>
              <a:cxnLst/>
              <a:rect l="l" t="t" r="r" b="b"/>
              <a:pathLst>
                <a:path w="2689" h="2569" extrusionOk="0">
                  <a:moveTo>
                    <a:pt x="1676" y="1"/>
                  </a:moveTo>
                  <a:cubicBezTo>
                    <a:pt x="1676" y="197"/>
                    <a:pt x="1622" y="382"/>
                    <a:pt x="1513" y="545"/>
                  </a:cubicBezTo>
                  <a:cubicBezTo>
                    <a:pt x="1437" y="664"/>
                    <a:pt x="1294" y="782"/>
                    <a:pt x="1158" y="782"/>
                  </a:cubicBezTo>
                  <a:cubicBezTo>
                    <a:pt x="1119" y="782"/>
                    <a:pt x="1081" y="773"/>
                    <a:pt x="1045" y="752"/>
                  </a:cubicBezTo>
                  <a:cubicBezTo>
                    <a:pt x="947" y="697"/>
                    <a:pt x="915" y="588"/>
                    <a:pt x="915" y="480"/>
                  </a:cubicBezTo>
                  <a:cubicBezTo>
                    <a:pt x="915" y="371"/>
                    <a:pt x="969" y="273"/>
                    <a:pt x="1002" y="175"/>
                  </a:cubicBezTo>
                  <a:lnTo>
                    <a:pt x="1002" y="175"/>
                  </a:lnTo>
                  <a:cubicBezTo>
                    <a:pt x="784" y="229"/>
                    <a:pt x="588" y="338"/>
                    <a:pt x="404" y="490"/>
                  </a:cubicBezTo>
                  <a:cubicBezTo>
                    <a:pt x="175" y="697"/>
                    <a:pt x="1" y="1013"/>
                    <a:pt x="55" y="1317"/>
                  </a:cubicBezTo>
                  <a:cubicBezTo>
                    <a:pt x="99" y="1535"/>
                    <a:pt x="240" y="1731"/>
                    <a:pt x="425" y="1861"/>
                  </a:cubicBezTo>
                  <a:cubicBezTo>
                    <a:pt x="588" y="2003"/>
                    <a:pt x="773" y="2111"/>
                    <a:pt x="937" y="2242"/>
                  </a:cubicBezTo>
                  <a:cubicBezTo>
                    <a:pt x="1132" y="2318"/>
                    <a:pt x="1296" y="2405"/>
                    <a:pt x="1404" y="2568"/>
                  </a:cubicBezTo>
                  <a:cubicBezTo>
                    <a:pt x="1644" y="2372"/>
                    <a:pt x="2068" y="2405"/>
                    <a:pt x="2394" y="2340"/>
                  </a:cubicBezTo>
                  <a:cubicBezTo>
                    <a:pt x="2394" y="2329"/>
                    <a:pt x="2405" y="2329"/>
                    <a:pt x="2416" y="2329"/>
                  </a:cubicBezTo>
                  <a:cubicBezTo>
                    <a:pt x="2623" y="2046"/>
                    <a:pt x="2688" y="1665"/>
                    <a:pt x="2634" y="1317"/>
                  </a:cubicBezTo>
                  <a:cubicBezTo>
                    <a:pt x="2579" y="1100"/>
                    <a:pt x="2470" y="882"/>
                    <a:pt x="2351" y="697"/>
                  </a:cubicBezTo>
                  <a:cubicBezTo>
                    <a:pt x="2177" y="425"/>
                    <a:pt x="1927" y="208"/>
                    <a:pt x="16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" name="Google Shape;95;p8"/>
          <p:cNvGrpSpPr/>
          <p:nvPr/>
        </p:nvGrpSpPr>
        <p:grpSpPr>
          <a:xfrm flipH="1">
            <a:off x="1415289" y="4196181"/>
            <a:ext cx="1395556" cy="1538215"/>
            <a:chOff x="6420228" y="939869"/>
            <a:chExt cx="658312" cy="725676"/>
          </a:xfrm>
        </p:grpSpPr>
        <p:sp>
          <p:nvSpPr>
            <p:cNvPr id="96" name="Google Shape;96;p8"/>
            <p:cNvSpPr/>
            <p:nvPr/>
          </p:nvSpPr>
          <p:spPr>
            <a:xfrm>
              <a:off x="6420228" y="939869"/>
              <a:ext cx="658312" cy="725676"/>
            </a:xfrm>
            <a:custGeom>
              <a:avLst/>
              <a:gdLst/>
              <a:ahLst/>
              <a:cxnLst/>
              <a:rect l="l" t="t" r="r" b="b"/>
              <a:pathLst>
                <a:path w="4689" h="5169" extrusionOk="0">
                  <a:moveTo>
                    <a:pt x="2241" y="1"/>
                  </a:moveTo>
                  <a:cubicBezTo>
                    <a:pt x="1730" y="153"/>
                    <a:pt x="1458" y="784"/>
                    <a:pt x="1523" y="1306"/>
                  </a:cubicBezTo>
                  <a:cubicBezTo>
                    <a:pt x="1545" y="1546"/>
                    <a:pt x="1632" y="1774"/>
                    <a:pt x="1599" y="2013"/>
                  </a:cubicBezTo>
                  <a:cubicBezTo>
                    <a:pt x="1578" y="2253"/>
                    <a:pt x="1415" y="2503"/>
                    <a:pt x="1164" y="2503"/>
                  </a:cubicBezTo>
                  <a:cubicBezTo>
                    <a:pt x="990" y="2503"/>
                    <a:pt x="838" y="2372"/>
                    <a:pt x="751" y="2220"/>
                  </a:cubicBezTo>
                  <a:cubicBezTo>
                    <a:pt x="642" y="2035"/>
                    <a:pt x="599" y="1829"/>
                    <a:pt x="610" y="1611"/>
                  </a:cubicBezTo>
                  <a:lnTo>
                    <a:pt x="610" y="1611"/>
                  </a:lnTo>
                  <a:cubicBezTo>
                    <a:pt x="131" y="2046"/>
                    <a:pt x="0" y="2797"/>
                    <a:pt x="207" y="3406"/>
                  </a:cubicBezTo>
                  <a:cubicBezTo>
                    <a:pt x="425" y="4026"/>
                    <a:pt x="936" y="4505"/>
                    <a:pt x="1545" y="4733"/>
                  </a:cubicBezTo>
                  <a:cubicBezTo>
                    <a:pt x="1654" y="4766"/>
                    <a:pt x="1752" y="4809"/>
                    <a:pt x="1861" y="4842"/>
                  </a:cubicBezTo>
                  <a:cubicBezTo>
                    <a:pt x="2056" y="4918"/>
                    <a:pt x="2220" y="5005"/>
                    <a:pt x="2328" y="5168"/>
                  </a:cubicBezTo>
                  <a:cubicBezTo>
                    <a:pt x="2568" y="4972"/>
                    <a:pt x="2992" y="5005"/>
                    <a:pt x="3318" y="4940"/>
                  </a:cubicBezTo>
                  <a:cubicBezTo>
                    <a:pt x="3318" y="4929"/>
                    <a:pt x="3329" y="4929"/>
                    <a:pt x="3340" y="4929"/>
                  </a:cubicBezTo>
                  <a:cubicBezTo>
                    <a:pt x="3873" y="4788"/>
                    <a:pt x="4319" y="4385"/>
                    <a:pt x="4515" y="3863"/>
                  </a:cubicBezTo>
                  <a:cubicBezTo>
                    <a:pt x="4689" y="3341"/>
                    <a:pt x="4613" y="2699"/>
                    <a:pt x="4265" y="2264"/>
                  </a:cubicBezTo>
                  <a:cubicBezTo>
                    <a:pt x="4178" y="2449"/>
                    <a:pt x="4047" y="2644"/>
                    <a:pt x="3906" y="2808"/>
                  </a:cubicBezTo>
                  <a:cubicBezTo>
                    <a:pt x="3830" y="2884"/>
                    <a:pt x="3753" y="2971"/>
                    <a:pt x="3645" y="3025"/>
                  </a:cubicBezTo>
                  <a:cubicBezTo>
                    <a:pt x="3596" y="3052"/>
                    <a:pt x="3539" y="3066"/>
                    <a:pt x="3481" y="3066"/>
                  </a:cubicBezTo>
                  <a:cubicBezTo>
                    <a:pt x="3424" y="3066"/>
                    <a:pt x="3367" y="3052"/>
                    <a:pt x="3318" y="3025"/>
                  </a:cubicBezTo>
                  <a:cubicBezTo>
                    <a:pt x="3177" y="2938"/>
                    <a:pt x="3144" y="2764"/>
                    <a:pt x="3166" y="2601"/>
                  </a:cubicBezTo>
                  <a:cubicBezTo>
                    <a:pt x="3199" y="2449"/>
                    <a:pt x="3275" y="2318"/>
                    <a:pt x="3340" y="2166"/>
                  </a:cubicBezTo>
                  <a:cubicBezTo>
                    <a:pt x="3601" y="1578"/>
                    <a:pt x="3460" y="849"/>
                    <a:pt x="3046" y="371"/>
                  </a:cubicBezTo>
                  <a:cubicBezTo>
                    <a:pt x="2992" y="567"/>
                    <a:pt x="2894" y="752"/>
                    <a:pt x="2774" y="926"/>
                  </a:cubicBezTo>
                  <a:cubicBezTo>
                    <a:pt x="2698" y="1013"/>
                    <a:pt x="2633" y="1111"/>
                    <a:pt x="2524" y="1111"/>
                  </a:cubicBezTo>
                  <a:cubicBezTo>
                    <a:pt x="2394" y="1111"/>
                    <a:pt x="2285" y="969"/>
                    <a:pt x="2241" y="849"/>
                  </a:cubicBezTo>
                  <a:cubicBezTo>
                    <a:pt x="2143" y="577"/>
                    <a:pt x="2133" y="273"/>
                    <a:pt x="2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8"/>
            <p:cNvSpPr/>
            <p:nvPr/>
          </p:nvSpPr>
          <p:spPr>
            <a:xfrm>
              <a:off x="6549952" y="1284052"/>
              <a:ext cx="377522" cy="360662"/>
            </a:xfrm>
            <a:custGeom>
              <a:avLst/>
              <a:gdLst/>
              <a:ahLst/>
              <a:cxnLst/>
              <a:rect l="l" t="t" r="r" b="b"/>
              <a:pathLst>
                <a:path w="2689" h="2569" extrusionOk="0">
                  <a:moveTo>
                    <a:pt x="1676" y="1"/>
                  </a:moveTo>
                  <a:cubicBezTo>
                    <a:pt x="1676" y="197"/>
                    <a:pt x="1622" y="382"/>
                    <a:pt x="1513" y="545"/>
                  </a:cubicBezTo>
                  <a:cubicBezTo>
                    <a:pt x="1437" y="664"/>
                    <a:pt x="1294" y="782"/>
                    <a:pt x="1158" y="782"/>
                  </a:cubicBezTo>
                  <a:cubicBezTo>
                    <a:pt x="1119" y="782"/>
                    <a:pt x="1081" y="773"/>
                    <a:pt x="1045" y="752"/>
                  </a:cubicBezTo>
                  <a:cubicBezTo>
                    <a:pt x="947" y="697"/>
                    <a:pt x="915" y="588"/>
                    <a:pt x="915" y="480"/>
                  </a:cubicBezTo>
                  <a:cubicBezTo>
                    <a:pt x="915" y="371"/>
                    <a:pt x="969" y="273"/>
                    <a:pt x="1002" y="175"/>
                  </a:cubicBezTo>
                  <a:lnTo>
                    <a:pt x="1002" y="175"/>
                  </a:lnTo>
                  <a:cubicBezTo>
                    <a:pt x="784" y="229"/>
                    <a:pt x="588" y="338"/>
                    <a:pt x="404" y="490"/>
                  </a:cubicBezTo>
                  <a:cubicBezTo>
                    <a:pt x="175" y="697"/>
                    <a:pt x="1" y="1013"/>
                    <a:pt x="55" y="1317"/>
                  </a:cubicBezTo>
                  <a:cubicBezTo>
                    <a:pt x="99" y="1535"/>
                    <a:pt x="240" y="1731"/>
                    <a:pt x="425" y="1861"/>
                  </a:cubicBezTo>
                  <a:cubicBezTo>
                    <a:pt x="588" y="2003"/>
                    <a:pt x="773" y="2111"/>
                    <a:pt x="937" y="2242"/>
                  </a:cubicBezTo>
                  <a:cubicBezTo>
                    <a:pt x="1132" y="2318"/>
                    <a:pt x="1296" y="2405"/>
                    <a:pt x="1404" y="2568"/>
                  </a:cubicBezTo>
                  <a:cubicBezTo>
                    <a:pt x="1644" y="2372"/>
                    <a:pt x="2068" y="2405"/>
                    <a:pt x="2394" y="2340"/>
                  </a:cubicBezTo>
                  <a:cubicBezTo>
                    <a:pt x="2394" y="2329"/>
                    <a:pt x="2405" y="2329"/>
                    <a:pt x="2416" y="2329"/>
                  </a:cubicBezTo>
                  <a:cubicBezTo>
                    <a:pt x="2623" y="2046"/>
                    <a:pt x="2688" y="1665"/>
                    <a:pt x="2634" y="1317"/>
                  </a:cubicBezTo>
                  <a:cubicBezTo>
                    <a:pt x="2579" y="1100"/>
                    <a:pt x="2470" y="882"/>
                    <a:pt x="2351" y="697"/>
                  </a:cubicBezTo>
                  <a:cubicBezTo>
                    <a:pt x="2177" y="425"/>
                    <a:pt x="1927" y="208"/>
                    <a:pt x="16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" name="Google Shape;98;p8"/>
          <p:cNvGrpSpPr/>
          <p:nvPr/>
        </p:nvGrpSpPr>
        <p:grpSpPr>
          <a:xfrm flipH="1">
            <a:off x="6813510" y="4290584"/>
            <a:ext cx="1109388" cy="1222764"/>
            <a:chOff x="6420228" y="939869"/>
            <a:chExt cx="658312" cy="725676"/>
          </a:xfrm>
        </p:grpSpPr>
        <p:sp>
          <p:nvSpPr>
            <p:cNvPr id="99" name="Google Shape;99;p8"/>
            <p:cNvSpPr/>
            <p:nvPr/>
          </p:nvSpPr>
          <p:spPr>
            <a:xfrm>
              <a:off x="6420228" y="939869"/>
              <a:ext cx="658312" cy="725676"/>
            </a:xfrm>
            <a:custGeom>
              <a:avLst/>
              <a:gdLst/>
              <a:ahLst/>
              <a:cxnLst/>
              <a:rect l="l" t="t" r="r" b="b"/>
              <a:pathLst>
                <a:path w="4689" h="5169" extrusionOk="0">
                  <a:moveTo>
                    <a:pt x="2241" y="1"/>
                  </a:moveTo>
                  <a:cubicBezTo>
                    <a:pt x="1730" y="153"/>
                    <a:pt x="1458" y="784"/>
                    <a:pt x="1523" y="1306"/>
                  </a:cubicBezTo>
                  <a:cubicBezTo>
                    <a:pt x="1545" y="1546"/>
                    <a:pt x="1632" y="1774"/>
                    <a:pt x="1599" y="2013"/>
                  </a:cubicBezTo>
                  <a:cubicBezTo>
                    <a:pt x="1578" y="2253"/>
                    <a:pt x="1415" y="2503"/>
                    <a:pt x="1164" y="2503"/>
                  </a:cubicBezTo>
                  <a:cubicBezTo>
                    <a:pt x="990" y="2503"/>
                    <a:pt x="838" y="2372"/>
                    <a:pt x="751" y="2220"/>
                  </a:cubicBezTo>
                  <a:cubicBezTo>
                    <a:pt x="642" y="2035"/>
                    <a:pt x="599" y="1829"/>
                    <a:pt x="610" y="1611"/>
                  </a:cubicBezTo>
                  <a:lnTo>
                    <a:pt x="610" y="1611"/>
                  </a:lnTo>
                  <a:cubicBezTo>
                    <a:pt x="131" y="2046"/>
                    <a:pt x="0" y="2797"/>
                    <a:pt x="207" y="3406"/>
                  </a:cubicBezTo>
                  <a:cubicBezTo>
                    <a:pt x="425" y="4026"/>
                    <a:pt x="936" y="4505"/>
                    <a:pt x="1545" y="4733"/>
                  </a:cubicBezTo>
                  <a:cubicBezTo>
                    <a:pt x="1654" y="4766"/>
                    <a:pt x="1752" y="4809"/>
                    <a:pt x="1861" y="4842"/>
                  </a:cubicBezTo>
                  <a:cubicBezTo>
                    <a:pt x="2056" y="4918"/>
                    <a:pt x="2220" y="5005"/>
                    <a:pt x="2328" y="5168"/>
                  </a:cubicBezTo>
                  <a:cubicBezTo>
                    <a:pt x="2568" y="4972"/>
                    <a:pt x="2992" y="5005"/>
                    <a:pt x="3318" y="4940"/>
                  </a:cubicBezTo>
                  <a:cubicBezTo>
                    <a:pt x="3318" y="4929"/>
                    <a:pt x="3329" y="4929"/>
                    <a:pt x="3340" y="4929"/>
                  </a:cubicBezTo>
                  <a:cubicBezTo>
                    <a:pt x="3873" y="4788"/>
                    <a:pt x="4319" y="4385"/>
                    <a:pt x="4515" y="3863"/>
                  </a:cubicBezTo>
                  <a:cubicBezTo>
                    <a:pt x="4689" y="3341"/>
                    <a:pt x="4613" y="2699"/>
                    <a:pt x="4265" y="2264"/>
                  </a:cubicBezTo>
                  <a:cubicBezTo>
                    <a:pt x="4178" y="2449"/>
                    <a:pt x="4047" y="2644"/>
                    <a:pt x="3906" y="2808"/>
                  </a:cubicBezTo>
                  <a:cubicBezTo>
                    <a:pt x="3830" y="2884"/>
                    <a:pt x="3753" y="2971"/>
                    <a:pt x="3645" y="3025"/>
                  </a:cubicBezTo>
                  <a:cubicBezTo>
                    <a:pt x="3596" y="3052"/>
                    <a:pt x="3539" y="3066"/>
                    <a:pt x="3481" y="3066"/>
                  </a:cubicBezTo>
                  <a:cubicBezTo>
                    <a:pt x="3424" y="3066"/>
                    <a:pt x="3367" y="3052"/>
                    <a:pt x="3318" y="3025"/>
                  </a:cubicBezTo>
                  <a:cubicBezTo>
                    <a:pt x="3177" y="2938"/>
                    <a:pt x="3144" y="2764"/>
                    <a:pt x="3166" y="2601"/>
                  </a:cubicBezTo>
                  <a:cubicBezTo>
                    <a:pt x="3199" y="2449"/>
                    <a:pt x="3275" y="2318"/>
                    <a:pt x="3340" y="2166"/>
                  </a:cubicBezTo>
                  <a:cubicBezTo>
                    <a:pt x="3601" y="1578"/>
                    <a:pt x="3460" y="849"/>
                    <a:pt x="3046" y="371"/>
                  </a:cubicBezTo>
                  <a:cubicBezTo>
                    <a:pt x="2992" y="567"/>
                    <a:pt x="2894" y="752"/>
                    <a:pt x="2774" y="926"/>
                  </a:cubicBezTo>
                  <a:cubicBezTo>
                    <a:pt x="2698" y="1013"/>
                    <a:pt x="2633" y="1111"/>
                    <a:pt x="2524" y="1111"/>
                  </a:cubicBezTo>
                  <a:cubicBezTo>
                    <a:pt x="2394" y="1111"/>
                    <a:pt x="2285" y="969"/>
                    <a:pt x="2241" y="849"/>
                  </a:cubicBezTo>
                  <a:cubicBezTo>
                    <a:pt x="2143" y="577"/>
                    <a:pt x="2133" y="273"/>
                    <a:pt x="2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8"/>
            <p:cNvSpPr/>
            <p:nvPr/>
          </p:nvSpPr>
          <p:spPr>
            <a:xfrm>
              <a:off x="6549952" y="1284052"/>
              <a:ext cx="377522" cy="360662"/>
            </a:xfrm>
            <a:custGeom>
              <a:avLst/>
              <a:gdLst/>
              <a:ahLst/>
              <a:cxnLst/>
              <a:rect l="l" t="t" r="r" b="b"/>
              <a:pathLst>
                <a:path w="2689" h="2569" extrusionOk="0">
                  <a:moveTo>
                    <a:pt x="1676" y="1"/>
                  </a:moveTo>
                  <a:cubicBezTo>
                    <a:pt x="1676" y="197"/>
                    <a:pt x="1622" y="382"/>
                    <a:pt x="1513" y="545"/>
                  </a:cubicBezTo>
                  <a:cubicBezTo>
                    <a:pt x="1437" y="664"/>
                    <a:pt x="1294" y="782"/>
                    <a:pt x="1158" y="782"/>
                  </a:cubicBezTo>
                  <a:cubicBezTo>
                    <a:pt x="1119" y="782"/>
                    <a:pt x="1081" y="773"/>
                    <a:pt x="1045" y="752"/>
                  </a:cubicBezTo>
                  <a:cubicBezTo>
                    <a:pt x="947" y="697"/>
                    <a:pt x="915" y="588"/>
                    <a:pt x="915" y="480"/>
                  </a:cubicBezTo>
                  <a:cubicBezTo>
                    <a:pt x="915" y="371"/>
                    <a:pt x="969" y="273"/>
                    <a:pt x="1002" y="175"/>
                  </a:cubicBezTo>
                  <a:lnTo>
                    <a:pt x="1002" y="175"/>
                  </a:lnTo>
                  <a:cubicBezTo>
                    <a:pt x="784" y="229"/>
                    <a:pt x="588" y="338"/>
                    <a:pt x="404" y="490"/>
                  </a:cubicBezTo>
                  <a:cubicBezTo>
                    <a:pt x="175" y="697"/>
                    <a:pt x="1" y="1013"/>
                    <a:pt x="55" y="1317"/>
                  </a:cubicBezTo>
                  <a:cubicBezTo>
                    <a:pt x="99" y="1535"/>
                    <a:pt x="240" y="1731"/>
                    <a:pt x="425" y="1861"/>
                  </a:cubicBezTo>
                  <a:cubicBezTo>
                    <a:pt x="588" y="2003"/>
                    <a:pt x="773" y="2111"/>
                    <a:pt x="937" y="2242"/>
                  </a:cubicBezTo>
                  <a:cubicBezTo>
                    <a:pt x="1132" y="2318"/>
                    <a:pt x="1296" y="2405"/>
                    <a:pt x="1404" y="2568"/>
                  </a:cubicBezTo>
                  <a:cubicBezTo>
                    <a:pt x="1644" y="2372"/>
                    <a:pt x="2068" y="2405"/>
                    <a:pt x="2394" y="2340"/>
                  </a:cubicBezTo>
                  <a:cubicBezTo>
                    <a:pt x="2394" y="2329"/>
                    <a:pt x="2405" y="2329"/>
                    <a:pt x="2416" y="2329"/>
                  </a:cubicBezTo>
                  <a:cubicBezTo>
                    <a:pt x="2623" y="2046"/>
                    <a:pt x="2688" y="1665"/>
                    <a:pt x="2634" y="1317"/>
                  </a:cubicBezTo>
                  <a:cubicBezTo>
                    <a:pt x="2579" y="1100"/>
                    <a:pt x="2470" y="882"/>
                    <a:pt x="2351" y="697"/>
                  </a:cubicBezTo>
                  <a:cubicBezTo>
                    <a:pt x="2177" y="425"/>
                    <a:pt x="1927" y="208"/>
                    <a:pt x="16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" name="Google Shape;101;p8"/>
          <p:cNvGrpSpPr/>
          <p:nvPr/>
        </p:nvGrpSpPr>
        <p:grpSpPr>
          <a:xfrm>
            <a:off x="7543722" y="3437148"/>
            <a:ext cx="1689426" cy="1862230"/>
            <a:chOff x="6420228" y="939869"/>
            <a:chExt cx="658312" cy="725676"/>
          </a:xfrm>
        </p:grpSpPr>
        <p:sp>
          <p:nvSpPr>
            <p:cNvPr id="102" name="Google Shape;102;p8"/>
            <p:cNvSpPr/>
            <p:nvPr/>
          </p:nvSpPr>
          <p:spPr>
            <a:xfrm>
              <a:off x="6420228" y="939869"/>
              <a:ext cx="658312" cy="725676"/>
            </a:xfrm>
            <a:custGeom>
              <a:avLst/>
              <a:gdLst/>
              <a:ahLst/>
              <a:cxnLst/>
              <a:rect l="l" t="t" r="r" b="b"/>
              <a:pathLst>
                <a:path w="4689" h="5169" extrusionOk="0">
                  <a:moveTo>
                    <a:pt x="2241" y="1"/>
                  </a:moveTo>
                  <a:cubicBezTo>
                    <a:pt x="1730" y="153"/>
                    <a:pt x="1458" y="784"/>
                    <a:pt x="1523" y="1306"/>
                  </a:cubicBezTo>
                  <a:cubicBezTo>
                    <a:pt x="1545" y="1546"/>
                    <a:pt x="1632" y="1774"/>
                    <a:pt x="1599" y="2013"/>
                  </a:cubicBezTo>
                  <a:cubicBezTo>
                    <a:pt x="1578" y="2253"/>
                    <a:pt x="1415" y="2503"/>
                    <a:pt x="1164" y="2503"/>
                  </a:cubicBezTo>
                  <a:cubicBezTo>
                    <a:pt x="990" y="2503"/>
                    <a:pt x="838" y="2372"/>
                    <a:pt x="751" y="2220"/>
                  </a:cubicBezTo>
                  <a:cubicBezTo>
                    <a:pt x="642" y="2035"/>
                    <a:pt x="599" y="1829"/>
                    <a:pt x="610" y="1611"/>
                  </a:cubicBezTo>
                  <a:lnTo>
                    <a:pt x="610" y="1611"/>
                  </a:lnTo>
                  <a:cubicBezTo>
                    <a:pt x="131" y="2046"/>
                    <a:pt x="0" y="2797"/>
                    <a:pt x="207" y="3406"/>
                  </a:cubicBezTo>
                  <a:cubicBezTo>
                    <a:pt x="425" y="4026"/>
                    <a:pt x="936" y="4505"/>
                    <a:pt x="1545" y="4733"/>
                  </a:cubicBezTo>
                  <a:cubicBezTo>
                    <a:pt x="1654" y="4766"/>
                    <a:pt x="1752" y="4809"/>
                    <a:pt x="1861" y="4842"/>
                  </a:cubicBezTo>
                  <a:cubicBezTo>
                    <a:pt x="2056" y="4918"/>
                    <a:pt x="2220" y="5005"/>
                    <a:pt x="2328" y="5168"/>
                  </a:cubicBezTo>
                  <a:cubicBezTo>
                    <a:pt x="2568" y="4972"/>
                    <a:pt x="2992" y="5005"/>
                    <a:pt x="3318" y="4940"/>
                  </a:cubicBezTo>
                  <a:cubicBezTo>
                    <a:pt x="3318" y="4929"/>
                    <a:pt x="3329" y="4929"/>
                    <a:pt x="3340" y="4929"/>
                  </a:cubicBezTo>
                  <a:cubicBezTo>
                    <a:pt x="3873" y="4788"/>
                    <a:pt x="4319" y="4385"/>
                    <a:pt x="4515" y="3863"/>
                  </a:cubicBezTo>
                  <a:cubicBezTo>
                    <a:pt x="4689" y="3341"/>
                    <a:pt x="4613" y="2699"/>
                    <a:pt x="4265" y="2264"/>
                  </a:cubicBezTo>
                  <a:cubicBezTo>
                    <a:pt x="4178" y="2449"/>
                    <a:pt x="4047" y="2644"/>
                    <a:pt x="3906" y="2808"/>
                  </a:cubicBezTo>
                  <a:cubicBezTo>
                    <a:pt x="3830" y="2884"/>
                    <a:pt x="3753" y="2971"/>
                    <a:pt x="3645" y="3025"/>
                  </a:cubicBezTo>
                  <a:cubicBezTo>
                    <a:pt x="3596" y="3052"/>
                    <a:pt x="3539" y="3066"/>
                    <a:pt x="3481" y="3066"/>
                  </a:cubicBezTo>
                  <a:cubicBezTo>
                    <a:pt x="3424" y="3066"/>
                    <a:pt x="3367" y="3052"/>
                    <a:pt x="3318" y="3025"/>
                  </a:cubicBezTo>
                  <a:cubicBezTo>
                    <a:pt x="3177" y="2938"/>
                    <a:pt x="3144" y="2764"/>
                    <a:pt x="3166" y="2601"/>
                  </a:cubicBezTo>
                  <a:cubicBezTo>
                    <a:pt x="3199" y="2449"/>
                    <a:pt x="3275" y="2318"/>
                    <a:pt x="3340" y="2166"/>
                  </a:cubicBezTo>
                  <a:cubicBezTo>
                    <a:pt x="3601" y="1578"/>
                    <a:pt x="3460" y="849"/>
                    <a:pt x="3046" y="371"/>
                  </a:cubicBezTo>
                  <a:cubicBezTo>
                    <a:pt x="2992" y="567"/>
                    <a:pt x="2894" y="752"/>
                    <a:pt x="2774" y="926"/>
                  </a:cubicBezTo>
                  <a:cubicBezTo>
                    <a:pt x="2698" y="1013"/>
                    <a:pt x="2633" y="1111"/>
                    <a:pt x="2524" y="1111"/>
                  </a:cubicBezTo>
                  <a:cubicBezTo>
                    <a:pt x="2394" y="1111"/>
                    <a:pt x="2285" y="969"/>
                    <a:pt x="2241" y="849"/>
                  </a:cubicBezTo>
                  <a:cubicBezTo>
                    <a:pt x="2143" y="577"/>
                    <a:pt x="2133" y="273"/>
                    <a:pt x="2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8"/>
            <p:cNvSpPr/>
            <p:nvPr/>
          </p:nvSpPr>
          <p:spPr>
            <a:xfrm>
              <a:off x="6549952" y="1284052"/>
              <a:ext cx="377522" cy="360662"/>
            </a:xfrm>
            <a:custGeom>
              <a:avLst/>
              <a:gdLst/>
              <a:ahLst/>
              <a:cxnLst/>
              <a:rect l="l" t="t" r="r" b="b"/>
              <a:pathLst>
                <a:path w="2689" h="2569" extrusionOk="0">
                  <a:moveTo>
                    <a:pt x="1676" y="1"/>
                  </a:moveTo>
                  <a:cubicBezTo>
                    <a:pt x="1676" y="197"/>
                    <a:pt x="1622" y="382"/>
                    <a:pt x="1513" y="545"/>
                  </a:cubicBezTo>
                  <a:cubicBezTo>
                    <a:pt x="1437" y="664"/>
                    <a:pt x="1294" y="782"/>
                    <a:pt x="1158" y="782"/>
                  </a:cubicBezTo>
                  <a:cubicBezTo>
                    <a:pt x="1119" y="782"/>
                    <a:pt x="1081" y="773"/>
                    <a:pt x="1045" y="752"/>
                  </a:cubicBezTo>
                  <a:cubicBezTo>
                    <a:pt x="947" y="697"/>
                    <a:pt x="915" y="588"/>
                    <a:pt x="915" y="480"/>
                  </a:cubicBezTo>
                  <a:cubicBezTo>
                    <a:pt x="915" y="371"/>
                    <a:pt x="969" y="273"/>
                    <a:pt x="1002" y="175"/>
                  </a:cubicBezTo>
                  <a:lnTo>
                    <a:pt x="1002" y="175"/>
                  </a:lnTo>
                  <a:cubicBezTo>
                    <a:pt x="784" y="229"/>
                    <a:pt x="588" y="338"/>
                    <a:pt x="404" y="490"/>
                  </a:cubicBezTo>
                  <a:cubicBezTo>
                    <a:pt x="175" y="697"/>
                    <a:pt x="1" y="1013"/>
                    <a:pt x="55" y="1317"/>
                  </a:cubicBezTo>
                  <a:cubicBezTo>
                    <a:pt x="99" y="1535"/>
                    <a:pt x="240" y="1731"/>
                    <a:pt x="425" y="1861"/>
                  </a:cubicBezTo>
                  <a:cubicBezTo>
                    <a:pt x="588" y="2003"/>
                    <a:pt x="773" y="2111"/>
                    <a:pt x="937" y="2242"/>
                  </a:cubicBezTo>
                  <a:cubicBezTo>
                    <a:pt x="1132" y="2318"/>
                    <a:pt x="1296" y="2405"/>
                    <a:pt x="1404" y="2568"/>
                  </a:cubicBezTo>
                  <a:cubicBezTo>
                    <a:pt x="1644" y="2372"/>
                    <a:pt x="2068" y="2405"/>
                    <a:pt x="2394" y="2340"/>
                  </a:cubicBezTo>
                  <a:cubicBezTo>
                    <a:pt x="2394" y="2329"/>
                    <a:pt x="2405" y="2329"/>
                    <a:pt x="2416" y="2329"/>
                  </a:cubicBezTo>
                  <a:cubicBezTo>
                    <a:pt x="2623" y="2046"/>
                    <a:pt x="2688" y="1665"/>
                    <a:pt x="2634" y="1317"/>
                  </a:cubicBezTo>
                  <a:cubicBezTo>
                    <a:pt x="2579" y="1100"/>
                    <a:pt x="2470" y="882"/>
                    <a:pt x="2351" y="697"/>
                  </a:cubicBezTo>
                  <a:cubicBezTo>
                    <a:pt x="2177" y="425"/>
                    <a:pt x="1927" y="208"/>
                    <a:pt x="16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9"/>
          <p:cNvSpPr txBox="1">
            <a:spLocks noGrp="1"/>
          </p:cNvSpPr>
          <p:nvPr>
            <p:ph type="title"/>
          </p:nvPr>
        </p:nvSpPr>
        <p:spPr>
          <a:xfrm>
            <a:off x="1862400" y="1445500"/>
            <a:ext cx="5419200" cy="92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" name="Google Shape;106;p9"/>
          <p:cNvSpPr txBox="1">
            <a:spLocks noGrp="1"/>
          </p:cNvSpPr>
          <p:nvPr>
            <p:ph type="subTitle" idx="1"/>
          </p:nvPr>
        </p:nvSpPr>
        <p:spPr>
          <a:xfrm>
            <a:off x="2019875" y="2372000"/>
            <a:ext cx="5104200" cy="13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highlight>
                  <a:schemeClr val="accent3"/>
                </a:highlight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9"/>
          <p:cNvSpPr/>
          <p:nvPr/>
        </p:nvSpPr>
        <p:spPr>
          <a:xfrm>
            <a:off x="-2720550" y="2316750"/>
            <a:ext cx="4582942" cy="2365963"/>
          </a:xfrm>
          <a:custGeom>
            <a:avLst/>
            <a:gdLst/>
            <a:ahLst/>
            <a:cxnLst/>
            <a:rect l="l" t="t" r="r" b="b"/>
            <a:pathLst>
              <a:path w="98595" h="49726" extrusionOk="0">
                <a:moveTo>
                  <a:pt x="53194" y="1"/>
                </a:moveTo>
                <a:cubicBezTo>
                  <a:pt x="53051" y="1"/>
                  <a:pt x="52907" y="3"/>
                  <a:pt x="52762" y="7"/>
                </a:cubicBezTo>
                <a:cubicBezTo>
                  <a:pt x="46891" y="174"/>
                  <a:pt x="43155" y="4043"/>
                  <a:pt x="42888" y="7913"/>
                </a:cubicBezTo>
                <a:cubicBezTo>
                  <a:pt x="41963" y="6622"/>
                  <a:pt x="40372" y="5914"/>
                  <a:pt x="38813" y="5914"/>
                </a:cubicBezTo>
                <a:cubicBezTo>
                  <a:pt x="37955" y="5914"/>
                  <a:pt x="37106" y="6128"/>
                  <a:pt x="36384" y="6578"/>
                </a:cubicBezTo>
                <a:cubicBezTo>
                  <a:pt x="34316" y="7879"/>
                  <a:pt x="33548" y="10881"/>
                  <a:pt x="34749" y="13016"/>
                </a:cubicBezTo>
                <a:cubicBezTo>
                  <a:pt x="32355" y="10736"/>
                  <a:pt x="29057" y="9500"/>
                  <a:pt x="25772" y="9500"/>
                </a:cubicBezTo>
                <a:cubicBezTo>
                  <a:pt x="24250" y="9500"/>
                  <a:pt x="22732" y="9765"/>
                  <a:pt x="21306" y="10314"/>
                </a:cubicBezTo>
                <a:cubicBezTo>
                  <a:pt x="16803" y="12016"/>
                  <a:pt x="13467" y="16419"/>
                  <a:pt x="13034" y="21222"/>
                </a:cubicBezTo>
                <a:cubicBezTo>
                  <a:pt x="12377" y="21025"/>
                  <a:pt x="11596" y="20922"/>
                  <a:pt x="10749" y="20922"/>
                </a:cubicBezTo>
                <a:cubicBezTo>
                  <a:pt x="6296" y="20922"/>
                  <a:pt x="1" y="23753"/>
                  <a:pt x="225" y="30562"/>
                </a:cubicBezTo>
                <a:cubicBezTo>
                  <a:pt x="225" y="30963"/>
                  <a:pt x="258" y="31296"/>
                  <a:pt x="291" y="31663"/>
                </a:cubicBezTo>
                <a:cubicBezTo>
                  <a:pt x="458" y="32897"/>
                  <a:pt x="2393" y="35499"/>
                  <a:pt x="6896" y="37234"/>
                </a:cubicBezTo>
                <a:cubicBezTo>
                  <a:pt x="9661" y="38315"/>
                  <a:pt x="12779" y="39070"/>
                  <a:pt x="15786" y="39070"/>
                </a:cubicBezTo>
                <a:cubicBezTo>
                  <a:pt x="18621" y="39070"/>
                  <a:pt x="21358" y="38400"/>
                  <a:pt x="23608" y="36700"/>
                </a:cubicBezTo>
                <a:lnTo>
                  <a:pt x="23608" y="36700"/>
                </a:lnTo>
                <a:cubicBezTo>
                  <a:pt x="23274" y="39702"/>
                  <a:pt x="26610" y="41670"/>
                  <a:pt x="29446" y="42738"/>
                </a:cubicBezTo>
                <a:cubicBezTo>
                  <a:pt x="32448" y="43905"/>
                  <a:pt x="35483" y="45073"/>
                  <a:pt x="38719" y="45239"/>
                </a:cubicBezTo>
                <a:cubicBezTo>
                  <a:pt x="38891" y="45247"/>
                  <a:pt x="39064" y="45250"/>
                  <a:pt x="39238" y="45250"/>
                </a:cubicBezTo>
                <a:cubicBezTo>
                  <a:pt x="42290" y="45250"/>
                  <a:pt x="45491" y="44134"/>
                  <a:pt x="47258" y="41704"/>
                </a:cubicBezTo>
                <a:cubicBezTo>
                  <a:pt x="49002" y="44727"/>
                  <a:pt x="52540" y="46465"/>
                  <a:pt x="56030" y="46465"/>
                </a:cubicBezTo>
                <a:cubicBezTo>
                  <a:pt x="57816" y="46465"/>
                  <a:pt x="59589" y="46010"/>
                  <a:pt x="61101" y="45039"/>
                </a:cubicBezTo>
                <a:cubicBezTo>
                  <a:pt x="63148" y="47995"/>
                  <a:pt x="66762" y="49726"/>
                  <a:pt x="70352" y="49726"/>
                </a:cubicBezTo>
                <a:cubicBezTo>
                  <a:pt x="71503" y="49726"/>
                  <a:pt x="72651" y="49548"/>
                  <a:pt x="73744" y="49176"/>
                </a:cubicBezTo>
                <a:cubicBezTo>
                  <a:pt x="78247" y="47608"/>
                  <a:pt x="81449" y="42904"/>
                  <a:pt x="81182" y="38168"/>
                </a:cubicBezTo>
                <a:lnTo>
                  <a:pt x="81182" y="38168"/>
                </a:lnTo>
                <a:cubicBezTo>
                  <a:pt x="81688" y="38444"/>
                  <a:pt x="82239" y="38569"/>
                  <a:pt x="82794" y="38569"/>
                </a:cubicBezTo>
                <a:cubicBezTo>
                  <a:pt x="84986" y="38569"/>
                  <a:pt x="87246" y="36620"/>
                  <a:pt x="87087" y="34332"/>
                </a:cubicBezTo>
                <a:lnTo>
                  <a:pt x="87087" y="34332"/>
                </a:lnTo>
                <a:cubicBezTo>
                  <a:pt x="88147" y="35290"/>
                  <a:pt x="89549" y="35737"/>
                  <a:pt x="90979" y="35737"/>
                </a:cubicBezTo>
                <a:cubicBezTo>
                  <a:pt x="92832" y="35737"/>
                  <a:pt x="94731" y="34987"/>
                  <a:pt x="95993" y="33631"/>
                </a:cubicBezTo>
                <a:cubicBezTo>
                  <a:pt x="98228" y="31196"/>
                  <a:pt x="98595" y="27360"/>
                  <a:pt x="97294" y="24291"/>
                </a:cubicBezTo>
                <a:cubicBezTo>
                  <a:pt x="96427" y="22223"/>
                  <a:pt x="94959" y="20488"/>
                  <a:pt x="93158" y="19154"/>
                </a:cubicBezTo>
                <a:cubicBezTo>
                  <a:pt x="93258" y="18387"/>
                  <a:pt x="93158" y="17620"/>
                  <a:pt x="92991" y="16886"/>
                </a:cubicBezTo>
                <a:cubicBezTo>
                  <a:pt x="92824" y="16185"/>
                  <a:pt x="92491" y="15485"/>
                  <a:pt x="92090" y="14851"/>
                </a:cubicBezTo>
                <a:cubicBezTo>
                  <a:pt x="90858" y="13051"/>
                  <a:pt x="88678" y="12017"/>
                  <a:pt x="86520" y="12017"/>
                </a:cubicBezTo>
                <a:cubicBezTo>
                  <a:pt x="85758" y="12017"/>
                  <a:pt x="84999" y="12146"/>
                  <a:pt x="84285" y="12416"/>
                </a:cubicBezTo>
                <a:cubicBezTo>
                  <a:pt x="85352" y="9013"/>
                  <a:pt x="82650" y="4877"/>
                  <a:pt x="79081" y="4577"/>
                </a:cubicBezTo>
                <a:cubicBezTo>
                  <a:pt x="78920" y="4561"/>
                  <a:pt x="78759" y="4554"/>
                  <a:pt x="78598" y="4554"/>
                </a:cubicBezTo>
                <a:cubicBezTo>
                  <a:pt x="75312" y="4554"/>
                  <a:pt x="72319" y="7739"/>
                  <a:pt x="72510" y="11015"/>
                </a:cubicBezTo>
                <a:cubicBezTo>
                  <a:pt x="72343" y="9414"/>
                  <a:pt x="71075" y="8213"/>
                  <a:pt x="69774" y="7312"/>
                </a:cubicBezTo>
                <a:cubicBezTo>
                  <a:pt x="68710" y="6552"/>
                  <a:pt x="67698" y="6296"/>
                  <a:pt x="66807" y="6296"/>
                </a:cubicBezTo>
                <a:cubicBezTo>
                  <a:pt x="65156" y="6296"/>
                  <a:pt x="63915" y="7172"/>
                  <a:pt x="63503" y="7346"/>
                </a:cubicBezTo>
                <a:cubicBezTo>
                  <a:pt x="62657" y="3181"/>
                  <a:pt x="58829" y="1"/>
                  <a:pt x="5319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" name="Google Shape;108;p9"/>
          <p:cNvGrpSpPr/>
          <p:nvPr/>
        </p:nvGrpSpPr>
        <p:grpSpPr>
          <a:xfrm>
            <a:off x="-373860" y="3597481"/>
            <a:ext cx="1826355" cy="2013025"/>
            <a:chOff x="6420228" y="939869"/>
            <a:chExt cx="658312" cy="725676"/>
          </a:xfrm>
        </p:grpSpPr>
        <p:sp>
          <p:nvSpPr>
            <p:cNvPr id="109" name="Google Shape;109;p9"/>
            <p:cNvSpPr/>
            <p:nvPr/>
          </p:nvSpPr>
          <p:spPr>
            <a:xfrm>
              <a:off x="6420228" y="939869"/>
              <a:ext cx="658312" cy="725676"/>
            </a:xfrm>
            <a:custGeom>
              <a:avLst/>
              <a:gdLst/>
              <a:ahLst/>
              <a:cxnLst/>
              <a:rect l="l" t="t" r="r" b="b"/>
              <a:pathLst>
                <a:path w="4689" h="5169" extrusionOk="0">
                  <a:moveTo>
                    <a:pt x="2241" y="1"/>
                  </a:moveTo>
                  <a:cubicBezTo>
                    <a:pt x="1730" y="153"/>
                    <a:pt x="1458" y="784"/>
                    <a:pt x="1523" y="1306"/>
                  </a:cubicBezTo>
                  <a:cubicBezTo>
                    <a:pt x="1545" y="1546"/>
                    <a:pt x="1632" y="1774"/>
                    <a:pt x="1599" y="2013"/>
                  </a:cubicBezTo>
                  <a:cubicBezTo>
                    <a:pt x="1578" y="2253"/>
                    <a:pt x="1415" y="2503"/>
                    <a:pt x="1164" y="2503"/>
                  </a:cubicBezTo>
                  <a:cubicBezTo>
                    <a:pt x="990" y="2503"/>
                    <a:pt x="838" y="2372"/>
                    <a:pt x="751" y="2220"/>
                  </a:cubicBezTo>
                  <a:cubicBezTo>
                    <a:pt x="642" y="2035"/>
                    <a:pt x="599" y="1829"/>
                    <a:pt x="610" y="1611"/>
                  </a:cubicBezTo>
                  <a:lnTo>
                    <a:pt x="610" y="1611"/>
                  </a:lnTo>
                  <a:cubicBezTo>
                    <a:pt x="131" y="2046"/>
                    <a:pt x="0" y="2797"/>
                    <a:pt x="207" y="3406"/>
                  </a:cubicBezTo>
                  <a:cubicBezTo>
                    <a:pt x="425" y="4026"/>
                    <a:pt x="936" y="4505"/>
                    <a:pt x="1545" y="4733"/>
                  </a:cubicBezTo>
                  <a:cubicBezTo>
                    <a:pt x="1654" y="4766"/>
                    <a:pt x="1752" y="4809"/>
                    <a:pt x="1861" y="4842"/>
                  </a:cubicBezTo>
                  <a:cubicBezTo>
                    <a:pt x="2056" y="4918"/>
                    <a:pt x="2220" y="5005"/>
                    <a:pt x="2328" y="5168"/>
                  </a:cubicBezTo>
                  <a:cubicBezTo>
                    <a:pt x="2568" y="4972"/>
                    <a:pt x="2992" y="5005"/>
                    <a:pt x="3318" y="4940"/>
                  </a:cubicBezTo>
                  <a:cubicBezTo>
                    <a:pt x="3318" y="4929"/>
                    <a:pt x="3329" y="4929"/>
                    <a:pt x="3340" y="4929"/>
                  </a:cubicBezTo>
                  <a:cubicBezTo>
                    <a:pt x="3873" y="4788"/>
                    <a:pt x="4319" y="4385"/>
                    <a:pt x="4515" y="3863"/>
                  </a:cubicBezTo>
                  <a:cubicBezTo>
                    <a:pt x="4689" y="3341"/>
                    <a:pt x="4613" y="2699"/>
                    <a:pt x="4265" y="2264"/>
                  </a:cubicBezTo>
                  <a:cubicBezTo>
                    <a:pt x="4178" y="2449"/>
                    <a:pt x="4047" y="2644"/>
                    <a:pt x="3906" y="2808"/>
                  </a:cubicBezTo>
                  <a:cubicBezTo>
                    <a:pt x="3830" y="2884"/>
                    <a:pt x="3753" y="2971"/>
                    <a:pt x="3645" y="3025"/>
                  </a:cubicBezTo>
                  <a:cubicBezTo>
                    <a:pt x="3596" y="3052"/>
                    <a:pt x="3539" y="3066"/>
                    <a:pt x="3481" y="3066"/>
                  </a:cubicBezTo>
                  <a:cubicBezTo>
                    <a:pt x="3424" y="3066"/>
                    <a:pt x="3367" y="3052"/>
                    <a:pt x="3318" y="3025"/>
                  </a:cubicBezTo>
                  <a:cubicBezTo>
                    <a:pt x="3177" y="2938"/>
                    <a:pt x="3144" y="2764"/>
                    <a:pt x="3166" y="2601"/>
                  </a:cubicBezTo>
                  <a:cubicBezTo>
                    <a:pt x="3199" y="2449"/>
                    <a:pt x="3275" y="2318"/>
                    <a:pt x="3340" y="2166"/>
                  </a:cubicBezTo>
                  <a:cubicBezTo>
                    <a:pt x="3601" y="1578"/>
                    <a:pt x="3460" y="849"/>
                    <a:pt x="3046" y="371"/>
                  </a:cubicBezTo>
                  <a:cubicBezTo>
                    <a:pt x="2992" y="567"/>
                    <a:pt x="2894" y="752"/>
                    <a:pt x="2774" y="926"/>
                  </a:cubicBezTo>
                  <a:cubicBezTo>
                    <a:pt x="2698" y="1013"/>
                    <a:pt x="2633" y="1111"/>
                    <a:pt x="2524" y="1111"/>
                  </a:cubicBezTo>
                  <a:cubicBezTo>
                    <a:pt x="2394" y="1111"/>
                    <a:pt x="2285" y="969"/>
                    <a:pt x="2241" y="849"/>
                  </a:cubicBezTo>
                  <a:cubicBezTo>
                    <a:pt x="2143" y="577"/>
                    <a:pt x="2133" y="273"/>
                    <a:pt x="2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9"/>
            <p:cNvSpPr/>
            <p:nvPr/>
          </p:nvSpPr>
          <p:spPr>
            <a:xfrm>
              <a:off x="6549952" y="1284052"/>
              <a:ext cx="377522" cy="360662"/>
            </a:xfrm>
            <a:custGeom>
              <a:avLst/>
              <a:gdLst/>
              <a:ahLst/>
              <a:cxnLst/>
              <a:rect l="l" t="t" r="r" b="b"/>
              <a:pathLst>
                <a:path w="2689" h="2569" extrusionOk="0">
                  <a:moveTo>
                    <a:pt x="1676" y="1"/>
                  </a:moveTo>
                  <a:cubicBezTo>
                    <a:pt x="1676" y="197"/>
                    <a:pt x="1622" y="382"/>
                    <a:pt x="1513" y="545"/>
                  </a:cubicBezTo>
                  <a:cubicBezTo>
                    <a:pt x="1437" y="664"/>
                    <a:pt x="1294" y="782"/>
                    <a:pt x="1158" y="782"/>
                  </a:cubicBezTo>
                  <a:cubicBezTo>
                    <a:pt x="1119" y="782"/>
                    <a:pt x="1081" y="773"/>
                    <a:pt x="1045" y="752"/>
                  </a:cubicBezTo>
                  <a:cubicBezTo>
                    <a:pt x="947" y="697"/>
                    <a:pt x="915" y="588"/>
                    <a:pt x="915" y="480"/>
                  </a:cubicBezTo>
                  <a:cubicBezTo>
                    <a:pt x="915" y="371"/>
                    <a:pt x="969" y="273"/>
                    <a:pt x="1002" y="175"/>
                  </a:cubicBezTo>
                  <a:lnTo>
                    <a:pt x="1002" y="175"/>
                  </a:lnTo>
                  <a:cubicBezTo>
                    <a:pt x="784" y="229"/>
                    <a:pt x="588" y="338"/>
                    <a:pt x="404" y="490"/>
                  </a:cubicBezTo>
                  <a:cubicBezTo>
                    <a:pt x="175" y="697"/>
                    <a:pt x="1" y="1013"/>
                    <a:pt x="55" y="1317"/>
                  </a:cubicBezTo>
                  <a:cubicBezTo>
                    <a:pt x="99" y="1535"/>
                    <a:pt x="240" y="1731"/>
                    <a:pt x="425" y="1861"/>
                  </a:cubicBezTo>
                  <a:cubicBezTo>
                    <a:pt x="588" y="2003"/>
                    <a:pt x="773" y="2111"/>
                    <a:pt x="937" y="2242"/>
                  </a:cubicBezTo>
                  <a:cubicBezTo>
                    <a:pt x="1132" y="2318"/>
                    <a:pt x="1296" y="2405"/>
                    <a:pt x="1404" y="2568"/>
                  </a:cubicBezTo>
                  <a:cubicBezTo>
                    <a:pt x="1644" y="2372"/>
                    <a:pt x="2068" y="2405"/>
                    <a:pt x="2394" y="2340"/>
                  </a:cubicBezTo>
                  <a:cubicBezTo>
                    <a:pt x="2394" y="2329"/>
                    <a:pt x="2405" y="2329"/>
                    <a:pt x="2416" y="2329"/>
                  </a:cubicBezTo>
                  <a:cubicBezTo>
                    <a:pt x="2623" y="2046"/>
                    <a:pt x="2688" y="1665"/>
                    <a:pt x="2634" y="1317"/>
                  </a:cubicBezTo>
                  <a:cubicBezTo>
                    <a:pt x="2579" y="1100"/>
                    <a:pt x="2470" y="882"/>
                    <a:pt x="2351" y="697"/>
                  </a:cubicBezTo>
                  <a:cubicBezTo>
                    <a:pt x="2177" y="425"/>
                    <a:pt x="1927" y="208"/>
                    <a:pt x="16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" name="Google Shape;111;p9"/>
          <p:cNvGrpSpPr/>
          <p:nvPr/>
        </p:nvGrpSpPr>
        <p:grpSpPr>
          <a:xfrm>
            <a:off x="6797915" y="3597494"/>
            <a:ext cx="1826355" cy="2013025"/>
            <a:chOff x="6420228" y="939869"/>
            <a:chExt cx="658312" cy="725676"/>
          </a:xfrm>
        </p:grpSpPr>
        <p:sp>
          <p:nvSpPr>
            <p:cNvPr id="112" name="Google Shape;112;p9"/>
            <p:cNvSpPr/>
            <p:nvPr/>
          </p:nvSpPr>
          <p:spPr>
            <a:xfrm>
              <a:off x="6420228" y="939869"/>
              <a:ext cx="658312" cy="725676"/>
            </a:xfrm>
            <a:custGeom>
              <a:avLst/>
              <a:gdLst/>
              <a:ahLst/>
              <a:cxnLst/>
              <a:rect l="l" t="t" r="r" b="b"/>
              <a:pathLst>
                <a:path w="4689" h="5169" extrusionOk="0">
                  <a:moveTo>
                    <a:pt x="2241" y="1"/>
                  </a:moveTo>
                  <a:cubicBezTo>
                    <a:pt x="1730" y="153"/>
                    <a:pt x="1458" y="784"/>
                    <a:pt x="1523" y="1306"/>
                  </a:cubicBezTo>
                  <a:cubicBezTo>
                    <a:pt x="1545" y="1546"/>
                    <a:pt x="1632" y="1774"/>
                    <a:pt x="1599" y="2013"/>
                  </a:cubicBezTo>
                  <a:cubicBezTo>
                    <a:pt x="1578" y="2253"/>
                    <a:pt x="1415" y="2503"/>
                    <a:pt x="1164" y="2503"/>
                  </a:cubicBezTo>
                  <a:cubicBezTo>
                    <a:pt x="990" y="2503"/>
                    <a:pt x="838" y="2372"/>
                    <a:pt x="751" y="2220"/>
                  </a:cubicBezTo>
                  <a:cubicBezTo>
                    <a:pt x="642" y="2035"/>
                    <a:pt x="599" y="1829"/>
                    <a:pt x="610" y="1611"/>
                  </a:cubicBezTo>
                  <a:lnTo>
                    <a:pt x="610" y="1611"/>
                  </a:lnTo>
                  <a:cubicBezTo>
                    <a:pt x="131" y="2046"/>
                    <a:pt x="0" y="2797"/>
                    <a:pt x="207" y="3406"/>
                  </a:cubicBezTo>
                  <a:cubicBezTo>
                    <a:pt x="425" y="4026"/>
                    <a:pt x="936" y="4505"/>
                    <a:pt x="1545" y="4733"/>
                  </a:cubicBezTo>
                  <a:cubicBezTo>
                    <a:pt x="1654" y="4766"/>
                    <a:pt x="1752" y="4809"/>
                    <a:pt x="1861" y="4842"/>
                  </a:cubicBezTo>
                  <a:cubicBezTo>
                    <a:pt x="2056" y="4918"/>
                    <a:pt x="2220" y="5005"/>
                    <a:pt x="2328" y="5168"/>
                  </a:cubicBezTo>
                  <a:cubicBezTo>
                    <a:pt x="2568" y="4972"/>
                    <a:pt x="2992" y="5005"/>
                    <a:pt x="3318" y="4940"/>
                  </a:cubicBezTo>
                  <a:cubicBezTo>
                    <a:pt x="3318" y="4929"/>
                    <a:pt x="3329" y="4929"/>
                    <a:pt x="3340" y="4929"/>
                  </a:cubicBezTo>
                  <a:cubicBezTo>
                    <a:pt x="3873" y="4788"/>
                    <a:pt x="4319" y="4385"/>
                    <a:pt x="4515" y="3863"/>
                  </a:cubicBezTo>
                  <a:cubicBezTo>
                    <a:pt x="4689" y="3341"/>
                    <a:pt x="4613" y="2699"/>
                    <a:pt x="4265" y="2264"/>
                  </a:cubicBezTo>
                  <a:cubicBezTo>
                    <a:pt x="4178" y="2449"/>
                    <a:pt x="4047" y="2644"/>
                    <a:pt x="3906" y="2808"/>
                  </a:cubicBezTo>
                  <a:cubicBezTo>
                    <a:pt x="3830" y="2884"/>
                    <a:pt x="3753" y="2971"/>
                    <a:pt x="3645" y="3025"/>
                  </a:cubicBezTo>
                  <a:cubicBezTo>
                    <a:pt x="3596" y="3052"/>
                    <a:pt x="3539" y="3066"/>
                    <a:pt x="3481" y="3066"/>
                  </a:cubicBezTo>
                  <a:cubicBezTo>
                    <a:pt x="3424" y="3066"/>
                    <a:pt x="3367" y="3052"/>
                    <a:pt x="3318" y="3025"/>
                  </a:cubicBezTo>
                  <a:cubicBezTo>
                    <a:pt x="3177" y="2938"/>
                    <a:pt x="3144" y="2764"/>
                    <a:pt x="3166" y="2601"/>
                  </a:cubicBezTo>
                  <a:cubicBezTo>
                    <a:pt x="3199" y="2449"/>
                    <a:pt x="3275" y="2318"/>
                    <a:pt x="3340" y="2166"/>
                  </a:cubicBezTo>
                  <a:cubicBezTo>
                    <a:pt x="3601" y="1578"/>
                    <a:pt x="3460" y="849"/>
                    <a:pt x="3046" y="371"/>
                  </a:cubicBezTo>
                  <a:cubicBezTo>
                    <a:pt x="2992" y="567"/>
                    <a:pt x="2894" y="752"/>
                    <a:pt x="2774" y="926"/>
                  </a:cubicBezTo>
                  <a:cubicBezTo>
                    <a:pt x="2698" y="1013"/>
                    <a:pt x="2633" y="1111"/>
                    <a:pt x="2524" y="1111"/>
                  </a:cubicBezTo>
                  <a:cubicBezTo>
                    <a:pt x="2394" y="1111"/>
                    <a:pt x="2285" y="969"/>
                    <a:pt x="2241" y="849"/>
                  </a:cubicBezTo>
                  <a:cubicBezTo>
                    <a:pt x="2143" y="577"/>
                    <a:pt x="2133" y="273"/>
                    <a:pt x="2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9"/>
            <p:cNvSpPr/>
            <p:nvPr/>
          </p:nvSpPr>
          <p:spPr>
            <a:xfrm>
              <a:off x="6549952" y="1284052"/>
              <a:ext cx="377522" cy="360662"/>
            </a:xfrm>
            <a:custGeom>
              <a:avLst/>
              <a:gdLst/>
              <a:ahLst/>
              <a:cxnLst/>
              <a:rect l="l" t="t" r="r" b="b"/>
              <a:pathLst>
                <a:path w="2689" h="2569" extrusionOk="0">
                  <a:moveTo>
                    <a:pt x="1676" y="1"/>
                  </a:moveTo>
                  <a:cubicBezTo>
                    <a:pt x="1676" y="197"/>
                    <a:pt x="1622" y="382"/>
                    <a:pt x="1513" y="545"/>
                  </a:cubicBezTo>
                  <a:cubicBezTo>
                    <a:pt x="1437" y="664"/>
                    <a:pt x="1294" y="782"/>
                    <a:pt x="1158" y="782"/>
                  </a:cubicBezTo>
                  <a:cubicBezTo>
                    <a:pt x="1119" y="782"/>
                    <a:pt x="1081" y="773"/>
                    <a:pt x="1045" y="752"/>
                  </a:cubicBezTo>
                  <a:cubicBezTo>
                    <a:pt x="947" y="697"/>
                    <a:pt x="915" y="588"/>
                    <a:pt x="915" y="480"/>
                  </a:cubicBezTo>
                  <a:cubicBezTo>
                    <a:pt x="915" y="371"/>
                    <a:pt x="969" y="273"/>
                    <a:pt x="1002" y="175"/>
                  </a:cubicBezTo>
                  <a:lnTo>
                    <a:pt x="1002" y="175"/>
                  </a:lnTo>
                  <a:cubicBezTo>
                    <a:pt x="784" y="229"/>
                    <a:pt x="588" y="338"/>
                    <a:pt x="404" y="490"/>
                  </a:cubicBezTo>
                  <a:cubicBezTo>
                    <a:pt x="175" y="697"/>
                    <a:pt x="1" y="1013"/>
                    <a:pt x="55" y="1317"/>
                  </a:cubicBezTo>
                  <a:cubicBezTo>
                    <a:pt x="99" y="1535"/>
                    <a:pt x="240" y="1731"/>
                    <a:pt x="425" y="1861"/>
                  </a:cubicBezTo>
                  <a:cubicBezTo>
                    <a:pt x="588" y="2003"/>
                    <a:pt x="773" y="2111"/>
                    <a:pt x="937" y="2242"/>
                  </a:cubicBezTo>
                  <a:cubicBezTo>
                    <a:pt x="1132" y="2318"/>
                    <a:pt x="1296" y="2405"/>
                    <a:pt x="1404" y="2568"/>
                  </a:cubicBezTo>
                  <a:cubicBezTo>
                    <a:pt x="1644" y="2372"/>
                    <a:pt x="2068" y="2405"/>
                    <a:pt x="2394" y="2340"/>
                  </a:cubicBezTo>
                  <a:cubicBezTo>
                    <a:pt x="2394" y="2329"/>
                    <a:pt x="2405" y="2329"/>
                    <a:pt x="2416" y="2329"/>
                  </a:cubicBezTo>
                  <a:cubicBezTo>
                    <a:pt x="2623" y="2046"/>
                    <a:pt x="2688" y="1665"/>
                    <a:pt x="2634" y="1317"/>
                  </a:cubicBezTo>
                  <a:cubicBezTo>
                    <a:pt x="2579" y="1100"/>
                    <a:pt x="2470" y="882"/>
                    <a:pt x="2351" y="697"/>
                  </a:cubicBezTo>
                  <a:cubicBezTo>
                    <a:pt x="2177" y="425"/>
                    <a:pt x="1927" y="208"/>
                    <a:pt x="16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114;p9"/>
          <p:cNvGrpSpPr/>
          <p:nvPr/>
        </p:nvGrpSpPr>
        <p:grpSpPr>
          <a:xfrm flipH="1">
            <a:off x="1304225" y="4203556"/>
            <a:ext cx="1109388" cy="1222764"/>
            <a:chOff x="6420228" y="939869"/>
            <a:chExt cx="658312" cy="725676"/>
          </a:xfrm>
        </p:grpSpPr>
        <p:sp>
          <p:nvSpPr>
            <p:cNvPr id="115" name="Google Shape;115;p9"/>
            <p:cNvSpPr/>
            <p:nvPr/>
          </p:nvSpPr>
          <p:spPr>
            <a:xfrm>
              <a:off x="6420228" y="939869"/>
              <a:ext cx="658312" cy="725676"/>
            </a:xfrm>
            <a:custGeom>
              <a:avLst/>
              <a:gdLst/>
              <a:ahLst/>
              <a:cxnLst/>
              <a:rect l="l" t="t" r="r" b="b"/>
              <a:pathLst>
                <a:path w="4689" h="5169" extrusionOk="0">
                  <a:moveTo>
                    <a:pt x="2241" y="1"/>
                  </a:moveTo>
                  <a:cubicBezTo>
                    <a:pt x="1730" y="153"/>
                    <a:pt x="1458" y="784"/>
                    <a:pt x="1523" y="1306"/>
                  </a:cubicBezTo>
                  <a:cubicBezTo>
                    <a:pt x="1545" y="1546"/>
                    <a:pt x="1632" y="1774"/>
                    <a:pt x="1599" y="2013"/>
                  </a:cubicBezTo>
                  <a:cubicBezTo>
                    <a:pt x="1578" y="2253"/>
                    <a:pt x="1415" y="2503"/>
                    <a:pt x="1164" y="2503"/>
                  </a:cubicBezTo>
                  <a:cubicBezTo>
                    <a:pt x="990" y="2503"/>
                    <a:pt x="838" y="2372"/>
                    <a:pt x="751" y="2220"/>
                  </a:cubicBezTo>
                  <a:cubicBezTo>
                    <a:pt x="642" y="2035"/>
                    <a:pt x="599" y="1829"/>
                    <a:pt x="610" y="1611"/>
                  </a:cubicBezTo>
                  <a:lnTo>
                    <a:pt x="610" y="1611"/>
                  </a:lnTo>
                  <a:cubicBezTo>
                    <a:pt x="131" y="2046"/>
                    <a:pt x="0" y="2797"/>
                    <a:pt x="207" y="3406"/>
                  </a:cubicBezTo>
                  <a:cubicBezTo>
                    <a:pt x="425" y="4026"/>
                    <a:pt x="936" y="4505"/>
                    <a:pt x="1545" y="4733"/>
                  </a:cubicBezTo>
                  <a:cubicBezTo>
                    <a:pt x="1654" y="4766"/>
                    <a:pt x="1752" y="4809"/>
                    <a:pt x="1861" y="4842"/>
                  </a:cubicBezTo>
                  <a:cubicBezTo>
                    <a:pt x="2056" y="4918"/>
                    <a:pt x="2220" y="5005"/>
                    <a:pt x="2328" y="5168"/>
                  </a:cubicBezTo>
                  <a:cubicBezTo>
                    <a:pt x="2568" y="4972"/>
                    <a:pt x="2992" y="5005"/>
                    <a:pt x="3318" y="4940"/>
                  </a:cubicBezTo>
                  <a:cubicBezTo>
                    <a:pt x="3318" y="4929"/>
                    <a:pt x="3329" y="4929"/>
                    <a:pt x="3340" y="4929"/>
                  </a:cubicBezTo>
                  <a:cubicBezTo>
                    <a:pt x="3873" y="4788"/>
                    <a:pt x="4319" y="4385"/>
                    <a:pt x="4515" y="3863"/>
                  </a:cubicBezTo>
                  <a:cubicBezTo>
                    <a:pt x="4689" y="3341"/>
                    <a:pt x="4613" y="2699"/>
                    <a:pt x="4265" y="2264"/>
                  </a:cubicBezTo>
                  <a:cubicBezTo>
                    <a:pt x="4178" y="2449"/>
                    <a:pt x="4047" y="2644"/>
                    <a:pt x="3906" y="2808"/>
                  </a:cubicBezTo>
                  <a:cubicBezTo>
                    <a:pt x="3830" y="2884"/>
                    <a:pt x="3753" y="2971"/>
                    <a:pt x="3645" y="3025"/>
                  </a:cubicBezTo>
                  <a:cubicBezTo>
                    <a:pt x="3596" y="3052"/>
                    <a:pt x="3539" y="3066"/>
                    <a:pt x="3481" y="3066"/>
                  </a:cubicBezTo>
                  <a:cubicBezTo>
                    <a:pt x="3424" y="3066"/>
                    <a:pt x="3367" y="3052"/>
                    <a:pt x="3318" y="3025"/>
                  </a:cubicBezTo>
                  <a:cubicBezTo>
                    <a:pt x="3177" y="2938"/>
                    <a:pt x="3144" y="2764"/>
                    <a:pt x="3166" y="2601"/>
                  </a:cubicBezTo>
                  <a:cubicBezTo>
                    <a:pt x="3199" y="2449"/>
                    <a:pt x="3275" y="2318"/>
                    <a:pt x="3340" y="2166"/>
                  </a:cubicBezTo>
                  <a:cubicBezTo>
                    <a:pt x="3601" y="1578"/>
                    <a:pt x="3460" y="849"/>
                    <a:pt x="3046" y="371"/>
                  </a:cubicBezTo>
                  <a:cubicBezTo>
                    <a:pt x="2992" y="567"/>
                    <a:pt x="2894" y="752"/>
                    <a:pt x="2774" y="926"/>
                  </a:cubicBezTo>
                  <a:cubicBezTo>
                    <a:pt x="2698" y="1013"/>
                    <a:pt x="2633" y="1111"/>
                    <a:pt x="2524" y="1111"/>
                  </a:cubicBezTo>
                  <a:cubicBezTo>
                    <a:pt x="2394" y="1111"/>
                    <a:pt x="2285" y="969"/>
                    <a:pt x="2241" y="849"/>
                  </a:cubicBezTo>
                  <a:cubicBezTo>
                    <a:pt x="2143" y="577"/>
                    <a:pt x="2133" y="273"/>
                    <a:pt x="2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9"/>
            <p:cNvSpPr/>
            <p:nvPr/>
          </p:nvSpPr>
          <p:spPr>
            <a:xfrm>
              <a:off x="6549952" y="1284052"/>
              <a:ext cx="377522" cy="360662"/>
            </a:xfrm>
            <a:custGeom>
              <a:avLst/>
              <a:gdLst/>
              <a:ahLst/>
              <a:cxnLst/>
              <a:rect l="l" t="t" r="r" b="b"/>
              <a:pathLst>
                <a:path w="2689" h="2569" extrusionOk="0">
                  <a:moveTo>
                    <a:pt x="1676" y="1"/>
                  </a:moveTo>
                  <a:cubicBezTo>
                    <a:pt x="1676" y="197"/>
                    <a:pt x="1622" y="382"/>
                    <a:pt x="1513" y="545"/>
                  </a:cubicBezTo>
                  <a:cubicBezTo>
                    <a:pt x="1437" y="664"/>
                    <a:pt x="1294" y="782"/>
                    <a:pt x="1158" y="782"/>
                  </a:cubicBezTo>
                  <a:cubicBezTo>
                    <a:pt x="1119" y="782"/>
                    <a:pt x="1081" y="773"/>
                    <a:pt x="1045" y="752"/>
                  </a:cubicBezTo>
                  <a:cubicBezTo>
                    <a:pt x="947" y="697"/>
                    <a:pt x="915" y="588"/>
                    <a:pt x="915" y="480"/>
                  </a:cubicBezTo>
                  <a:cubicBezTo>
                    <a:pt x="915" y="371"/>
                    <a:pt x="969" y="273"/>
                    <a:pt x="1002" y="175"/>
                  </a:cubicBezTo>
                  <a:lnTo>
                    <a:pt x="1002" y="175"/>
                  </a:lnTo>
                  <a:cubicBezTo>
                    <a:pt x="784" y="229"/>
                    <a:pt x="588" y="338"/>
                    <a:pt x="404" y="490"/>
                  </a:cubicBezTo>
                  <a:cubicBezTo>
                    <a:pt x="175" y="697"/>
                    <a:pt x="1" y="1013"/>
                    <a:pt x="55" y="1317"/>
                  </a:cubicBezTo>
                  <a:cubicBezTo>
                    <a:pt x="99" y="1535"/>
                    <a:pt x="240" y="1731"/>
                    <a:pt x="425" y="1861"/>
                  </a:cubicBezTo>
                  <a:cubicBezTo>
                    <a:pt x="588" y="2003"/>
                    <a:pt x="773" y="2111"/>
                    <a:pt x="937" y="2242"/>
                  </a:cubicBezTo>
                  <a:cubicBezTo>
                    <a:pt x="1132" y="2318"/>
                    <a:pt x="1296" y="2405"/>
                    <a:pt x="1404" y="2568"/>
                  </a:cubicBezTo>
                  <a:cubicBezTo>
                    <a:pt x="1644" y="2372"/>
                    <a:pt x="2068" y="2405"/>
                    <a:pt x="2394" y="2340"/>
                  </a:cubicBezTo>
                  <a:cubicBezTo>
                    <a:pt x="2394" y="2329"/>
                    <a:pt x="2405" y="2329"/>
                    <a:pt x="2416" y="2329"/>
                  </a:cubicBezTo>
                  <a:cubicBezTo>
                    <a:pt x="2623" y="2046"/>
                    <a:pt x="2688" y="1665"/>
                    <a:pt x="2634" y="1317"/>
                  </a:cubicBezTo>
                  <a:cubicBezTo>
                    <a:pt x="2579" y="1100"/>
                    <a:pt x="2470" y="882"/>
                    <a:pt x="2351" y="697"/>
                  </a:cubicBezTo>
                  <a:cubicBezTo>
                    <a:pt x="2177" y="425"/>
                    <a:pt x="1927" y="208"/>
                    <a:pt x="16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" name="Google Shape;117;p9"/>
          <p:cNvGrpSpPr/>
          <p:nvPr/>
        </p:nvGrpSpPr>
        <p:grpSpPr>
          <a:xfrm flipH="1">
            <a:off x="8467400" y="4387731"/>
            <a:ext cx="1109388" cy="1222764"/>
            <a:chOff x="6420228" y="939869"/>
            <a:chExt cx="658312" cy="725676"/>
          </a:xfrm>
        </p:grpSpPr>
        <p:sp>
          <p:nvSpPr>
            <p:cNvPr id="118" name="Google Shape;118;p9"/>
            <p:cNvSpPr/>
            <p:nvPr/>
          </p:nvSpPr>
          <p:spPr>
            <a:xfrm>
              <a:off x="6420228" y="939869"/>
              <a:ext cx="658312" cy="725676"/>
            </a:xfrm>
            <a:custGeom>
              <a:avLst/>
              <a:gdLst/>
              <a:ahLst/>
              <a:cxnLst/>
              <a:rect l="l" t="t" r="r" b="b"/>
              <a:pathLst>
                <a:path w="4689" h="5169" extrusionOk="0">
                  <a:moveTo>
                    <a:pt x="2241" y="1"/>
                  </a:moveTo>
                  <a:cubicBezTo>
                    <a:pt x="1730" y="153"/>
                    <a:pt x="1458" y="784"/>
                    <a:pt x="1523" y="1306"/>
                  </a:cubicBezTo>
                  <a:cubicBezTo>
                    <a:pt x="1545" y="1546"/>
                    <a:pt x="1632" y="1774"/>
                    <a:pt x="1599" y="2013"/>
                  </a:cubicBezTo>
                  <a:cubicBezTo>
                    <a:pt x="1578" y="2253"/>
                    <a:pt x="1415" y="2503"/>
                    <a:pt x="1164" y="2503"/>
                  </a:cubicBezTo>
                  <a:cubicBezTo>
                    <a:pt x="990" y="2503"/>
                    <a:pt x="838" y="2372"/>
                    <a:pt x="751" y="2220"/>
                  </a:cubicBezTo>
                  <a:cubicBezTo>
                    <a:pt x="642" y="2035"/>
                    <a:pt x="599" y="1829"/>
                    <a:pt x="610" y="1611"/>
                  </a:cubicBezTo>
                  <a:lnTo>
                    <a:pt x="610" y="1611"/>
                  </a:lnTo>
                  <a:cubicBezTo>
                    <a:pt x="131" y="2046"/>
                    <a:pt x="0" y="2797"/>
                    <a:pt x="207" y="3406"/>
                  </a:cubicBezTo>
                  <a:cubicBezTo>
                    <a:pt x="425" y="4026"/>
                    <a:pt x="936" y="4505"/>
                    <a:pt x="1545" y="4733"/>
                  </a:cubicBezTo>
                  <a:cubicBezTo>
                    <a:pt x="1654" y="4766"/>
                    <a:pt x="1752" y="4809"/>
                    <a:pt x="1861" y="4842"/>
                  </a:cubicBezTo>
                  <a:cubicBezTo>
                    <a:pt x="2056" y="4918"/>
                    <a:pt x="2220" y="5005"/>
                    <a:pt x="2328" y="5168"/>
                  </a:cubicBezTo>
                  <a:cubicBezTo>
                    <a:pt x="2568" y="4972"/>
                    <a:pt x="2992" y="5005"/>
                    <a:pt x="3318" y="4940"/>
                  </a:cubicBezTo>
                  <a:cubicBezTo>
                    <a:pt x="3318" y="4929"/>
                    <a:pt x="3329" y="4929"/>
                    <a:pt x="3340" y="4929"/>
                  </a:cubicBezTo>
                  <a:cubicBezTo>
                    <a:pt x="3873" y="4788"/>
                    <a:pt x="4319" y="4385"/>
                    <a:pt x="4515" y="3863"/>
                  </a:cubicBezTo>
                  <a:cubicBezTo>
                    <a:pt x="4689" y="3341"/>
                    <a:pt x="4613" y="2699"/>
                    <a:pt x="4265" y="2264"/>
                  </a:cubicBezTo>
                  <a:cubicBezTo>
                    <a:pt x="4178" y="2449"/>
                    <a:pt x="4047" y="2644"/>
                    <a:pt x="3906" y="2808"/>
                  </a:cubicBezTo>
                  <a:cubicBezTo>
                    <a:pt x="3830" y="2884"/>
                    <a:pt x="3753" y="2971"/>
                    <a:pt x="3645" y="3025"/>
                  </a:cubicBezTo>
                  <a:cubicBezTo>
                    <a:pt x="3596" y="3052"/>
                    <a:pt x="3539" y="3066"/>
                    <a:pt x="3481" y="3066"/>
                  </a:cubicBezTo>
                  <a:cubicBezTo>
                    <a:pt x="3424" y="3066"/>
                    <a:pt x="3367" y="3052"/>
                    <a:pt x="3318" y="3025"/>
                  </a:cubicBezTo>
                  <a:cubicBezTo>
                    <a:pt x="3177" y="2938"/>
                    <a:pt x="3144" y="2764"/>
                    <a:pt x="3166" y="2601"/>
                  </a:cubicBezTo>
                  <a:cubicBezTo>
                    <a:pt x="3199" y="2449"/>
                    <a:pt x="3275" y="2318"/>
                    <a:pt x="3340" y="2166"/>
                  </a:cubicBezTo>
                  <a:cubicBezTo>
                    <a:pt x="3601" y="1578"/>
                    <a:pt x="3460" y="849"/>
                    <a:pt x="3046" y="371"/>
                  </a:cubicBezTo>
                  <a:cubicBezTo>
                    <a:pt x="2992" y="567"/>
                    <a:pt x="2894" y="752"/>
                    <a:pt x="2774" y="926"/>
                  </a:cubicBezTo>
                  <a:cubicBezTo>
                    <a:pt x="2698" y="1013"/>
                    <a:pt x="2633" y="1111"/>
                    <a:pt x="2524" y="1111"/>
                  </a:cubicBezTo>
                  <a:cubicBezTo>
                    <a:pt x="2394" y="1111"/>
                    <a:pt x="2285" y="969"/>
                    <a:pt x="2241" y="849"/>
                  </a:cubicBezTo>
                  <a:cubicBezTo>
                    <a:pt x="2143" y="577"/>
                    <a:pt x="2133" y="273"/>
                    <a:pt x="2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9"/>
            <p:cNvSpPr/>
            <p:nvPr/>
          </p:nvSpPr>
          <p:spPr>
            <a:xfrm>
              <a:off x="6549952" y="1284052"/>
              <a:ext cx="377522" cy="360662"/>
            </a:xfrm>
            <a:custGeom>
              <a:avLst/>
              <a:gdLst/>
              <a:ahLst/>
              <a:cxnLst/>
              <a:rect l="l" t="t" r="r" b="b"/>
              <a:pathLst>
                <a:path w="2689" h="2569" extrusionOk="0">
                  <a:moveTo>
                    <a:pt x="1676" y="1"/>
                  </a:moveTo>
                  <a:cubicBezTo>
                    <a:pt x="1676" y="197"/>
                    <a:pt x="1622" y="382"/>
                    <a:pt x="1513" y="545"/>
                  </a:cubicBezTo>
                  <a:cubicBezTo>
                    <a:pt x="1437" y="664"/>
                    <a:pt x="1294" y="782"/>
                    <a:pt x="1158" y="782"/>
                  </a:cubicBezTo>
                  <a:cubicBezTo>
                    <a:pt x="1119" y="782"/>
                    <a:pt x="1081" y="773"/>
                    <a:pt x="1045" y="752"/>
                  </a:cubicBezTo>
                  <a:cubicBezTo>
                    <a:pt x="947" y="697"/>
                    <a:pt x="915" y="588"/>
                    <a:pt x="915" y="480"/>
                  </a:cubicBezTo>
                  <a:cubicBezTo>
                    <a:pt x="915" y="371"/>
                    <a:pt x="969" y="273"/>
                    <a:pt x="1002" y="175"/>
                  </a:cubicBezTo>
                  <a:lnTo>
                    <a:pt x="1002" y="175"/>
                  </a:lnTo>
                  <a:cubicBezTo>
                    <a:pt x="784" y="229"/>
                    <a:pt x="588" y="338"/>
                    <a:pt x="404" y="490"/>
                  </a:cubicBezTo>
                  <a:cubicBezTo>
                    <a:pt x="175" y="697"/>
                    <a:pt x="1" y="1013"/>
                    <a:pt x="55" y="1317"/>
                  </a:cubicBezTo>
                  <a:cubicBezTo>
                    <a:pt x="99" y="1535"/>
                    <a:pt x="240" y="1731"/>
                    <a:pt x="425" y="1861"/>
                  </a:cubicBezTo>
                  <a:cubicBezTo>
                    <a:pt x="588" y="2003"/>
                    <a:pt x="773" y="2111"/>
                    <a:pt x="937" y="2242"/>
                  </a:cubicBezTo>
                  <a:cubicBezTo>
                    <a:pt x="1132" y="2318"/>
                    <a:pt x="1296" y="2405"/>
                    <a:pt x="1404" y="2568"/>
                  </a:cubicBezTo>
                  <a:cubicBezTo>
                    <a:pt x="1644" y="2372"/>
                    <a:pt x="2068" y="2405"/>
                    <a:pt x="2394" y="2340"/>
                  </a:cubicBezTo>
                  <a:cubicBezTo>
                    <a:pt x="2394" y="2329"/>
                    <a:pt x="2405" y="2329"/>
                    <a:pt x="2416" y="2329"/>
                  </a:cubicBezTo>
                  <a:cubicBezTo>
                    <a:pt x="2623" y="2046"/>
                    <a:pt x="2688" y="1665"/>
                    <a:pt x="2634" y="1317"/>
                  </a:cubicBezTo>
                  <a:cubicBezTo>
                    <a:pt x="2579" y="1100"/>
                    <a:pt x="2470" y="882"/>
                    <a:pt x="2351" y="697"/>
                  </a:cubicBezTo>
                  <a:cubicBezTo>
                    <a:pt x="2177" y="425"/>
                    <a:pt x="1927" y="208"/>
                    <a:pt x="16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" name="Google Shape;120;p9"/>
          <p:cNvGrpSpPr/>
          <p:nvPr/>
        </p:nvGrpSpPr>
        <p:grpSpPr>
          <a:xfrm flipH="1">
            <a:off x="5632282" y="4146144"/>
            <a:ext cx="1460268" cy="1609477"/>
            <a:chOff x="6420228" y="939869"/>
            <a:chExt cx="658312" cy="725676"/>
          </a:xfrm>
        </p:grpSpPr>
        <p:sp>
          <p:nvSpPr>
            <p:cNvPr id="121" name="Google Shape;121;p9"/>
            <p:cNvSpPr/>
            <p:nvPr/>
          </p:nvSpPr>
          <p:spPr>
            <a:xfrm>
              <a:off x="6420228" y="939869"/>
              <a:ext cx="658312" cy="725676"/>
            </a:xfrm>
            <a:custGeom>
              <a:avLst/>
              <a:gdLst/>
              <a:ahLst/>
              <a:cxnLst/>
              <a:rect l="l" t="t" r="r" b="b"/>
              <a:pathLst>
                <a:path w="4689" h="5169" extrusionOk="0">
                  <a:moveTo>
                    <a:pt x="2241" y="1"/>
                  </a:moveTo>
                  <a:cubicBezTo>
                    <a:pt x="1730" y="153"/>
                    <a:pt x="1458" y="784"/>
                    <a:pt x="1523" y="1306"/>
                  </a:cubicBezTo>
                  <a:cubicBezTo>
                    <a:pt x="1545" y="1546"/>
                    <a:pt x="1632" y="1774"/>
                    <a:pt x="1599" y="2013"/>
                  </a:cubicBezTo>
                  <a:cubicBezTo>
                    <a:pt x="1578" y="2253"/>
                    <a:pt x="1415" y="2503"/>
                    <a:pt x="1164" y="2503"/>
                  </a:cubicBezTo>
                  <a:cubicBezTo>
                    <a:pt x="990" y="2503"/>
                    <a:pt x="838" y="2372"/>
                    <a:pt x="751" y="2220"/>
                  </a:cubicBezTo>
                  <a:cubicBezTo>
                    <a:pt x="642" y="2035"/>
                    <a:pt x="599" y="1829"/>
                    <a:pt x="610" y="1611"/>
                  </a:cubicBezTo>
                  <a:lnTo>
                    <a:pt x="610" y="1611"/>
                  </a:lnTo>
                  <a:cubicBezTo>
                    <a:pt x="131" y="2046"/>
                    <a:pt x="0" y="2797"/>
                    <a:pt x="207" y="3406"/>
                  </a:cubicBezTo>
                  <a:cubicBezTo>
                    <a:pt x="425" y="4026"/>
                    <a:pt x="936" y="4505"/>
                    <a:pt x="1545" y="4733"/>
                  </a:cubicBezTo>
                  <a:cubicBezTo>
                    <a:pt x="1654" y="4766"/>
                    <a:pt x="1752" y="4809"/>
                    <a:pt x="1861" y="4842"/>
                  </a:cubicBezTo>
                  <a:cubicBezTo>
                    <a:pt x="2056" y="4918"/>
                    <a:pt x="2220" y="5005"/>
                    <a:pt x="2328" y="5168"/>
                  </a:cubicBezTo>
                  <a:cubicBezTo>
                    <a:pt x="2568" y="4972"/>
                    <a:pt x="2992" y="5005"/>
                    <a:pt x="3318" y="4940"/>
                  </a:cubicBezTo>
                  <a:cubicBezTo>
                    <a:pt x="3318" y="4929"/>
                    <a:pt x="3329" y="4929"/>
                    <a:pt x="3340" y="4929"/>
                  </a:cubicBezTo>
                  <a:cubicBezTo>
                    <a:pt x="3873" y="4788"/>
                    <a:pt x="4319" y="4385"/>
                    <a:pt x="4515" y="3863"/>
                  </a:cubicBezTo>
                  <a:cubicBezTo>
                    <a:pt x="4689" y="3341"/>
                    <a:pt x="4613" y="2699"/>
                    <a:pt x="4265" y="2264"/>
                  </a:cubicBezTo>
                  <a:cubicBezTo>
                    <a:pt x="4178" y="2449"/>
                    <a:pt x="4047" y="2644"/>
                    <a:pt x="3906" y="2808"/>
                  </a:cubicBezTo>
                  <a:cubicBezTo>
                    <a:pt x="3830" y="2884"/>
                    <a:pt x="3753" y="2971"/>
                    <a:pt x="3645" y="3025"/>
                  </a:cubicBezTo>
                  <a:cubicBezTo>
                    <a:pt x="3596" y="3052"/>
                    <a:pt x="3539" y="3066"/>
                    <a:pt x="3481" y="3066"/>
                  </a:cubicBezTo>
                  <a:cubicBezTo>
                    <a:pt x="3424" y="3066"/>
                    <a:pt x="3367" y="3052"/>
                    <a:pt x="3318" y="3025"/>
                  </a:cubicBezTo>
                  <a:cubicBezTo>
                    <a:pt x="3177" y="2938"/>
                    <a:pt x="3144" y="2764"/>
                    <a:pt x="3166" y="2601"/>
                  </a:cubicBezTo>
                  <a:cubicBezTo>
                    <a:pt x="3199" y="2449"/>
                    <a:pt x="3275" y="2318"/>
                    <a:pt x="3340" y="2166"/>
                  </a:cubicBezTo>
                  <a:cubicBezTo>
                    <a:pt x="3601" y="1578"/>
                    <a:pt x="3460" y="849"/>
                    <a:pt x="3046" y="371"/>
                  </a:cubicBezTo>
                  <a:cubicBezTo>
                    <a:pt x="2992" y="567"/>
                    <a:pt x="2894" y="752"/>
                    <a:pt x="2774" y="926"/>
                  </a:cubicBezTo>
                  <a:cubicBezTo>
                    <a:pt x="2698" y="1013"/>
                    <a:pt x="2633" y="1111"/>
                    <a:pt x="2524" y="1111"/>
                  </a:cubicBezTo>
                  <a:cubicBezTo>
                    <a:pt x="2394" y="1111"/>
                    <a:pt x="2285" y="969"/>
                    <a:pt x="2241" y="849"/>
                  </a:cubicBezTo>
                  <a:cubicBezTo>
                    <a:pt x="2143" y="577"/>
                    <a:pt x="2133" y="273"/>
                    <a:pt x="2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9"/>
            <p:cNvSpPr/>
            <p:nvPr/>
          </p:nvSpPr>
          <p:spPr>
            <a:xfrm>
              <a:off x="6549952" y="1284052"/>
              <a:ext cx="377522" cy="360662"/>
            </a:xfrm>
            <a:custGeom>
              <a:avLst/>
              <a:gdLst/>
              <a:ahLst/>
              <a:cxnLst/>
              <a:rect l="l" t="t" r="r" b="b"/>
              <a:pathLst>
                <a:path w="2689" h="2569" extrusionOk="0">
                  <a:moveTo>
                    <a:pt x="1676" y="1"/>
                  </a:moveTo>
                  <a:cubicBezTo>
                    <a:pt x="1676" y="197"/>
                    <a:pt x="1622" y="382"/>
                    <a:pt x="1513" y="545"/>
                  </a:cubicBezTo>
                  <a:cubicBezTo>
                    <a:pt x="1437" y="664"/>
                    <a:pt x="1294" y="782"/>
                    <a:pt x="1158" y="782"/>
                  </a:cubicBezTo>
                  <a:cubicBezTo>
                    <a:pt x="1119" y="782"/>
                    <a:pt x="1081" y="773"/>
                    <a:pt x="1045" y="752"/>
                  </a:cubicBezTo>
                  <a:cubicBezTo>
                    <a:pt x="947" y="697"/>
                    <a:pt x="915" y="588"/>
                    <a:pt x="915" y="480"/>
                  </a:cubicBezTo>
                  <a:cubicBezTo>
                    <a:pt x="915" y="371"/>
                    <a:pt x="969" y="273"/>
                    <a:pt x="1002" y="175"/>
                  </a:cubicBezTo>
                  <a:lnTo>
                    <a:pt x="1002" y="175"/>
                  </a:lnTo>
                  <a:cubicBezTo>
                    <a:pt x="784" y="229"/>
                    <a:pt x="588" y="338"/>
                    <a:pt x="404" y="490"/>
                  </a:cubicBezTo>
                  <a:cubicBezTo>
                    <a:pt x="175" y="697"/>
                    <a:pt x="1" y="1013"/>
                    <a:pt x="55" y="1317"/>
                  </a:cubicBezTo>
                  <a:cubicBezTo>
                    <a:pt x="99" y="1535"/>
                    <a:pt x="240" y="1731"/>
                    <a:pt x="425" y="1861"/>
                  </a:cubicBezTo>
                  <a:cubicBezTo>
                    <a:pt x="588" y="2003"/>
                    <a:pt x="773" y="2111"/>
                    <a:pt x="937" y="2242"/>
                  </a:cubicBezTo>
                  <a:cubicBezTo>
                    <a:pt x="1132" y="2318"/>
                    <a:pt x="1296" y="2405"/>
                    <a:pt x="1404" y="2568"/>
                  </a:cubicBezTo>
                  <a:cubicBezTo>
                    <a:pt x="1644" y="2372"/>
                    <a:pt x="2068" y="2405"/>
                    <a:pt x="2394" y="2340"/>
                  </a:cubicBezTo>
                  <a:cubicBezTo>
                    <a:pt x="2394" y="2329"/>
                    <a:pt x="2405" y="2329"/>
                    <a:pt x="2416" y="2329"/>
                  </a:cubicBezTo>
                  <a:cubicBezTo>
                    <a:pt x="2623" y="2046"/>
                    <a:pt x="2688" y="1665"/>
                    <a:pt x="2634" y="1317"/>
                  </a:cubicBezTo>
                  <a:cubicBezTo>
                    <a:pt x="2579" y="1100"/>
                    <a:pt x="2470" y="882"/>
                    <a:pt x="2351" y="697"/>
                  </a:cubicBezTo>
                  <a:cubicBezTo>
                    <a:pt x="2177" y="425"/>
                    <a:pt x="1927" y="208"/>
                    <a:pt x="16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123;p9"/>
          <p:cNvGrpSpPr/>
          <p:nvPr/>
        </p:nvGrpSpPr>
        <p:grpSpPr>
          <a:xfrm>
            <a:off x="4885991" y="4604005"/>
            <a:ext cx="930129" cy="1025235"/>
            <a:chOff x="6420228" y="939869"/>
            <a:chExt cx="658312" cy="725676"/>
          </a:xfrm>
        </p:grpSpPr>
        <p:sp>
          <p:nvSpPr>
            <p:cNvPr id="124" name="Google Shape;124;p9"/>
            <p:cNvSpPr/>
            <p:nvPr/>
          </p:nvSpPr>
          <p:spPr>
            <a:xfrm>
              <a:off x="6420228" y="939869"/>
              <a:ext cx="658312" cy="725676"/>
            </a:xfrm>
            <a:custGeom>
              <a:avLst/>
              <a:gdLst/>
              <a:ahLst/>
              <a:cxnLst/>
              <a:rect l="l" t="t" r="r" b="b"/>
              <a:pathLst>
                <a:path w="4689" h="5169" extrusionOk="0">
                  <a:moveTo>
                    <a:pt x="2241" y="1"/>
                  </a:moveTo>
                  <a:cubicBezTo>
                    <a:pt x="1730" y="153"/>
                    <a:pt x="1458" y="784"/>
                    <a:pt x="1523" y="1306"/>
                  </a:cubicBezTo>
                  <a:cubicBezTo>
                    <a:pt x="1545" y="1546"/>
                    <a:pt x="1632" y="1774"/>
                    <a:pt x="1599" y="2013"/>
                  </a:cubicBezTo>
                  <a:cubicBezTo>
                    <a:pt x="1578" y="2253"/>
                    <a:pt x="1415" y="2503"/>
                    <a:pt x="1164" y="2503"/>
                  </a:cubicBezTo>
                  <a:cubicBezTo>
                    <a:pt x="990" y="2503"/>
                    <a:pt x="838" y="2372"/>
                    <a:pt x="751" y="2220"/>
                  </a:cubicBezTo>
                  <a:cubicBezTo>
                    <a:pt x="642" y="2035"/>
                    <a:pt x="599" y="1829"/>
                    <a:pt x="610" y="1611"/>
                  </a:cubicBezTo>
                  <a:lnTo>
                    <a:pt x="610" y="1611"/>
                  </a:lnTo>
                  <a:cubicBezTo>
                    <a:pt x="131" y="2046"/>
                    <a:pt x="0" y="2797"/>
                    <a:pt x="207" y="3406"/>
                  </a:cubicBezTo>
                  <a:cubicBezTo>
                    <a:pt x="425" y="4026"/>
                    <a:pt x="936" y="4505"/>
                    <a:pt x="1545" y="4733"/>
                  </a:cubicBezTo>
                  <a:cubicBezTo>
                    <a:pt x="1654" y="4766"/>
                    <a:pt x="1752" y="4809"/>
                    <a:pt x="1861" y="4842"/>
                  </a:cubicBezTo>
                  <a:cubicBezTo>
                    <a:pt x="2056" y="4918"/>
                    <a:pt x="2220" y="5005"/>
                    <a:pt x="2328" y="5168"/>
                  </a:cubicBezTo>
                  <a:cubicBezTo>
                    <a:pt x="2568" y="4972"/>
                    <a:pt x="2992" y="5005"/>
                    <a:pt x="3318" y="4940"/>
                  </a:cubicBezTo>
                  <a:cubicBezTo>
                    <a:pt x="3318" y="4929"/>
                    <a:pt x="3329" y="4929"/>
                    <a:pt x="3340" y="4929"/>
                  </a:cubicBezTo>
                  <a:cubicBezTo>
                    <a:pt x="3873" y="4788"/>
                    <a:pt x="4319" y="4385"/>
                    <a:pt x="4515" y="3863"/>
                  </a:cubicBezTo>
                  <a:cubicBezTo>
                    <a:pt x="4689" y="3341"/>
                    <a:pt x="4613" y="2699"/>
                    <a:pt x="4265" y="2264"/>
                  </a:cubicBezTo>
                  <a:cubicBezTo>
                    <a:pt x="4178" y="2449"/>
                    <a:pt x="4047" y="2644"/>
                    <a:pt x="3906" y="2808"/>
                  </a:cubicBezTo>
                  <a:cubicBezTo>
                    <a:pt x="3830" y="2884"/>
                    <a:pt x="3753" y="2971"/>
                    <a:pt x="3645" y="3025"/>
                  </a:cubicBezTo>
                  <a:cubicBezTo>
                    <a:pt x="3596" y="3052"/>
                    <a:pt x="3539" y="3066"/>
                    <a:pt x="3481" y="3066"/>
                  </a:cubicBezTo>
                  <a:cubicBezTo>
                    <a:pt x="3424" y="3066"/>
                    <a:pt x="3367" y="3052"/>
                    <a:pt x="3318" y="3025"/>
                  </a:cubicBezTo>
                  <a:cubicBezTo>
                    <a:pt x="3177" y="2938"/>
                    <a:pt x="3144" y="2764"/>
                    <a:pt x="3166" y="2601"/>
                  </a:cubicBezTo>
                  <a:cubicBezTo>
                    <a:pt x="3199" y="2449"/>
                    <a:pt x="3275" y="2318"/>
                    <a:pt x="3340" y="2166"/>
                  </a:cubicBezTo>
                  <a:cubicBezTo>
                    <a:pt x="3601" y="1578"/>
                    <a:pt x="3460" y="849"/>
                    <a:pt x="3046" y="371"/>
                  </a:cubicBezTo>
                  <a:cubicBezTo>
                    <a:pt x="2992" y="567"/>
                    <a:pt x="2894" y="752"/>
                    <a:pt x="2774" y="926"/>
                  </a:cubicBezTo>
                  <a:cubicBezTo>
                    <a:pt x="2698" y="1013"/>
                    <a:pt x="2633" y="1111"/>
                    <a:pt x="2524" y="1111"/>
                  </a:cubicBezTo>
                  <a:cubicBezTo>
                    <a:pt x="2394" y="1111"/>
                    <a:pt x="2285" y="969"/>
                    <a:pt x="2241" y="849"/>
                  </a:cubicBezTo>
                  <a:cubicBezTo>
                    <a:pt x="2143" y="577"/>
                    <a:pt x="2133" y="273"/>
                    <a:pt x="2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9"/>
            <p:cNvSpPr/>
            <p:nvPr/>
          </p:nvSpPr>
          <p:spPr>
            <a:xfrm>
              <a:off x="6549952" y="1284052"/>
              <a:ext cx="377522" cy="360662"/>
            </a:xfrm>
            <a:custGeom>
              <a:avLst/>
              <a:gdLst/>
              <a:ahLst/>
              <a:cxnLst/>
              <a:rect l="l" t="t" r="r" b="b"/>
              <a:pathLst>
                <a:path w="2689" h="2569" extrusionOk="0">
                  <a:moveTo>
                    <a:pt x="1676" y="1"/>
                  </a:moveTo>
                  <a:cubicBezTo>
                    <a:pt x="1676" y="197"/>
                    <a:pt x="1622" y="382"/>
                    <a:pt x="1513" y="545"/>
                  </a:cubicBezTo>
                  <a:cubicBezTo>
                    <a:pt x="1437" y="664"/>
                    <a:pt x="1294" y="782"/>
                    <a:pt x="1158" y="782"/>
                  </a:cubicBezTo>
                  <a:cubicBezTo>
                    <a:pt x="1119" y="782"/>
                    <a:pt x="1081" y="773"/>
                    <a:pt x="1045" y="752"/>
                  </a:cubicBezTo>
                  <a:cubicBezTo>
                    <a:pt x="947" y="697"/>
                    <a:pt x="915" y="588"/>
                    <a:pt x="915" y="480"/>
                  </a:cubicBezTo>
                  <a:cubicBezTo>
                    <a:pt x="915" y="371"/>
                    <a:pt x="969" y="273"/>
                    <a:pt x="1002" y="175"/>
                  </a:cubicBezTo>
                  <a:lnTo>
                    <a:pt x="1002" y="175"/>
                  </a:lnTo>
                  <a:cubicBezTo>
                    <a:pt x="784" y="229"/>
                    <a:pt x="588" y="338"/>
                    <a:pt x="404" y="490"/>
                  </a:cubicBezTo>
                  <a:cubicBezTo>
                    <a:pt x="175" y="697"/>
                    <a:pt x="1" y="1013"/>
                    <a:pt x="55" y="1317"/>
                  </a:cubicBezTo>
                  <a:cubicBezTo>
                    <a:pt x="99" y="1535"/>
                    <a:pt x="240" y="1731"/>
                    <a:pt x="425" y="1861"/>
                  </a:cubicBezTo>
                  <a:cubicBezTo>
                    <a:pt x="588" y="2003"/>
                    <a:pt x="773" y="2111"/>
                    <a:pt x="937" y="2242"/>
                  </a:cubicBezTo>
                  <a:cubicBezTo>
                    <a:pt x="1132" y="2318"/>
                    <a:pt x="1296" y="2405"/>
                    <a:pt x="1404" y="2568"/>
                  </a:cubicBezTo>
                  <a:cubicBezTo>
                    <a:pt x="1644" y="2372"/>
                    <a:pt x="2068" y="2405"/>
                    <a:pt x="2394" y="2340"/>
                  </a:cubicBezTo>
                  <a:cubicBezTo>
                    <a:pt x="2394" y="2329"/>
                    <a:pt x="2405" y="2329"/>
                    <a:pt x="2416" y="2329"/>
                  </a:cubicBezTo>
                  <a:cubicBezTo>
                    <a:pt x="2623" y="2046"/>
                    <a:pt x="2688" y="1665"/>
                    <a:pt x="2634" y="1317"/>
                  </a:cubicBezTo>
                  <a:cubicBezTo>
                    <a:pt x="2579" y="1100"/>
                    <a:pt x="2470" y="882"/>
                    <a:pt x="2351" y="697"/>
                  </a:cubicBezTo>
                  <a:cubicBezTo>
                    <a:pt x="2177" y="425"/>
                    <a:pt x="1927" y="208"/>
                    <a:pt x="16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" name="Google Shape;126;p9"/>
          <p:cNvGrpSpPr/>
          <p:nvPr/>
        </p:nvGrpSpPr>
        <p:grpSpPr>
          <a:xfrm>
            <a:off x="2166391" y="4604005"/>
            <a:ext cx="930129" cy="1025235"/>
            <a:chOff x="6420228" y="939869"/>
            <a:chExt cx="658312" cy="725676"/>
          </a:xfrm>
        </p:grpSpPr>
        <p:sp>
          <p:nvSpPr>
            <p:cNvPr id="127" name="Google Shape;127;p9"/>
            <p:cNvSpPr/>
            <p:nvPr/>
          </p:nvSpPr>
          <p:spPr>
            <a:xfrm>
              <a:off x="6420228" y="939869"/>
              <a:ext cx="658312" cy="725676"/>
            </a:xfrm>
            <a:custGeom>
              <a:avLst/>
              <a:gdLst/>
              <a:ahLst/>
              <a:cxnLst/>
              <a:rect l="l" t="t" r="r" b="b"/>
              <a:pathLst>
                <a:path w="4689" h="5169" extrusionOk="0">
                  <a:moveTo>
                    <a:pt x="2241" y="1"/>
                  </a:moveTo>
                  <a:cubicBezTo>
                    <a:pt x="1730" y="153"/>
                    <a:pt x="1458" y="784"/>
                    <a:pt x="1523" y="1306"/>
                  </a:cubicBezTo>
                  <a:cubicBezTo>
                    <a:pt x="1545" y="1546"/>
                    <a:pt x="1632" y="1774"/>
                    <a:pt x="1599" y="2013"/>
                  </a:cubicBezTo>
                  <a:cubicBezTo>
                    <a:pt x="1578" y="2253"/>
                    <a:pt x="1415" y="2503"/>
                    <a:pt x="1164" y="2503"/>
                  </a:cubicBezTo>
                  <a:cubicBezTo>
                    <a:pt x="990" y="2503"/>
                    <a:pt x="838" y="2372"/>
                    <a:pt x="751" y="2220"/>
                  </a:cubicBezTo>
                  <a:cubicBezTo>
                    <a:pt x="642" y="2035"/>
                    <a:pt x="599" y="1829"/>
                    <a:pt x="610" y="1611"/>
                  </a:cubicBezTo>
                  <a:lnTo>
                    <a:pt x="610" y="1611"/>
                  </a:lnTo>
                  <a:cubicBezTo>
                    <a:pt x="131" y="2046"/>
                    <a:pt x="0" y="2797"/>
                    <a:pt x="207" y="3406"/>
                  </a:cubicBezTo>
                  <a:cubicBezTo>
                    <a:pt x="425" y="4026"/>
                    <a:pt x="936" y="4505"/>
                    <a:pt x="1545" y="4733"/>
                  </a:cubicBezTo>
                  <a:cubicBezTo>
                    <a:pt x="1654" y="4766"/>
                    <a:pt x="1752" y="4809"/>
                    <a:pt x="1861" y="4842"/>
                  </a:cubicBezTo>
                  <a:cubicBezTo>
                    <a:pt x="2056" y="4918"/>
                    <a:pt x="2220" y="5005"/>
                    <a:pt x="2328" y="5168"/>
                  </a:cubicBezTo>
                  <a:cubicBezTo>
                    <a:pt x="2568" y="4972"/>
                    <a:pt x="2992" y="5005"/>
                    <a:pt x="3318" y="4940"/>
                  </a:cubicBezTo>
                  <a:cubicBezTo>
                    <a:pt x="3318" y="4929"/>
                    <a:pt x="3329" y="4929"/>
                    <a:pt x="3340" y="4929"/>
                  </a:cubicBezTo>
                  <a:cubicBezTo>
                    <a:pt x="3873" y="4788"/>
                    <a:pt x="4319" y="4385"/>
                    <a:pt x="4515" y="3863"/>
                  </a:cubicBezTo>
                  <a:cubicBezTo>
                    <a:pt x="4689" y="3341"/>
                    <a:pt x="4613" y="2699"/>
                    <a:pt x="4265" y="2264"/>
                  </a:cubicBezTo>
                  <a:cubicBezTo>
                    <a:pt x="4178" y="2449"/>
                    <a:pt x="4047" y="2644"/>
                    <a:pt x="3906" y="2808"/>
                  </a:cubicBezTo>
                  <a:cubicBezTo>
                    <a:pt x="3830" y="2884"/>
                    <a:pt x="3753" y="2971"/>
                    <a:pt x="3645" y="3025"/>
                  </a:cubicBezTo>
                  <a:cubicBezTo>
                    <a:pt x="3596" y="3052"/>
                    <a:pt x="3539" y="3066"/>
                    <a:pt x="3481" y="3066"/>
                  </a:cubicBezTo>
                  <a:cubicBezTo>
                    <a:pt x="3424" y="3066"/>
                    <a:pt x="3367" y="3052"/>
                    <a:pt x="3318" y="3025"/>
                  </a:cubicBezTo>
                  <a:cubicBezTo>
                    <a:pt x="3177" y="2938"/>
                    <a:pt x="3144" y="2764"/>
                    <a:pt x="3166" y="2601"/>
                  </a:cubicBezTo>
                  <a:cubicBezTo>
                    <a:pt x="3199" y="2449"/>
                    <a:pt x="3275" y="2318"/>
                    <a:pt x="3340" y="2166"/>
                  </a:cubicBezTo>
                  <a:cubicBezTo>
                    <a:pt x="3601" y="1578"/>
                    <a:pt x="3460" y="849"/>
                    <a:pt x="3046" y="371"/>
                  </a:cubicBezTo>
                  <a:cubicBezTo>
                    <a:pt x="2992" y="567"/>
                    <a:pt x="2894" y="752"/>
                    <a:pt x="2774" y="926"/>
                  </a:cubicBezTo>
                  <a:cubicBezTo>
                    <a:pt x="2698" y="1013"/>
                    <a:pt x="2633" y="1111"/>
                    <a:pt x="2524" y="1111"/>
                  </a:cubicBezTo>
                  <a:cubicBezTo>
                    <a:pt x="2394" y="1111"/>
                    <a:pt x="2285" y="969"/>
                    <a:pt x="2241" y="849"/>
                  </a:cubicBezTo>
                  <a:cubicBezTo>
                    <a:pt x="2143" y="577"/>
                    <a:pt x="2133" y="273"/>
                    <a:pt x="2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6549952" y="1284052"/>
              <a:ext cx="377522" cy="360662"/>
            </a:xfrm>
            <a:custGeom>
              <a:avLst/>
              <a:gdLst/>
              <a:ahLst/>
              <a:cxnLst/>
              <a:rect l="l" t="t" r="r" b="b"/>
              <a:pathLst>
                <a:path w="2689" h="2569" extrusionOk="0">
                  <a:moveTo>
                    <a:pt x="1676" y="1"/>
                  </a:moveTo>
                  <a:cubicBezTo>
                    <a:pt x="1676" y="197"/>
                    <a:pt x="1622" y="382"/>
                    <a:pt x="1513" y="545"/>
                  </a:cubicBezTo>
                  <a:cubicBezTo>
                    <a:pt x="1437" y="664"/>
                    <a:pt x="1294" y="782"/>
                    <a:pt x="1158" y="782"/>
                  </a:cubicBezTo>
                  <a:cubicBezTo>
                    <a:pt x="1119" y="782"/>
                    <a:pt x="1081" y="773"/>
                    <a:pt x="1045" y="752"/>
                  </a:cubicBezTo>
                  <a:cubicBezTo>
                    <a:pt x="947" y="697"/>
                    <a:pt x="915" y="588"/>
                    <a:pt x="915" y="480"/>
                  </a:cubicBezTo>
                  <a:cubicBezTo>
                    <a:pt x="915" y="371"/>
                    <a:pt x="969" y="273"/>
                    <a:pt x="1002" y="175"/>
                  </a:cubicBezTo>
                  <a:lnTo>
                    <a:pt x="1002" y="175"/>
                  </a:lnTo>
                  <a:cubicBezTo>
                    <a:pt x="784" y="229"/>
                    <a:pt x="588" y="338"/>
                    <a:pt x="404" y="490"/>
                  </a:cubicBezTo>
                  <a:cubicBezTo>
                    <a:pt x="175" y="697"/>
                    <a:pt x="1" y="1013"/>
                    <a:pt x="55" y="1317"/>
                  </a:cubicBezTo>
                  <a:cubicBezTo>
                    <a:pt x="99" y="1535"/>
                    <a:pt x="240" y="1731"/>
                    <a:pt x="425" y="1861"/>
                  </a:cubicBezTo>
                  <a:cubicBezTo>
                    <a:pt x="588" y="2003"/>
                    <a:pt x="773" y="2111"/>
                    <a:pt x="937" y="2242"/>
                  </a:cubicBezTo>
                  <a:cubicBezTo>
                    <a:pt x="1132" y="2318"/>
                    <a:pt x="1296" y="2405"/>
                    <a:pt x="1404" y="2568"/>
                  </a:cubicBezTo>
                  <a:cubicBezTo>
                    <a:pt x="1644" y="2372"/>
                    <a:pt x="2068" y="2405"/>
                    <a:pt x="2394" y="2340"/>
                  </a:cubicBezTo>
                  <a:cubicBezTo>
                    <a:pt x="2394" y="2329"/>
                    <a:pt x="2405" y="2329"/>
                    <a:pt x="2416" y="2329"/>
                  </a:cubicBezTo>
                  <a:cubicBezTo>
                    <a:pt x="2623" y="2046"/>
                    <a:pt x="2688" y="1665"/>
                    <a:pt x="2634" y="1317"/>
                  </a:cubicBezTo>
                  <a:cubicBezTo>
                    <a:pt x="2579" y="1100"/>
                    <a:pt x="2470" y="882"/>
                    <a:pt x="2351" y="697"/>
                  </a:cubicBezTo>
                  <a:cubicBezTo>
                    <a:pt x="2177" y="425"/>
                    <a:pt x="1927" y="208"/>
                    <a:pt x="16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" name="Google Shape;129;p9"/>
          <p:cNvSpPr/>
          <p:nvPr/>
        </p:nvSpPr>
        <p:spPr>
          <a:xfrm>
            <a:off x="6028037" y="-779162"/>
            <a:ext cx="4583435" cy="2365963"/>
          </a:xfrm>
          <a:custGeom>
            <a:avLst/>
            <a:gdLst/>
            <a:ahLst/>
            <a:cxnLst/>
            <a:rect l="l" t="t" r="r" b="b"/>
            <a:pathLst>
              <a:path w="98595" h="49726" extrusionOk="0">
                <a:moveTo>
                  <a:pt x="53194" y="1"/>
                </a:moveTo>
                <a:cubicBezTo>
                  <a:pt x="53051" y="1"/>
                  <a:pt x="52907" y="3"/>
                  <a:pt x="52762" y="7"/>
                </a:cubicBezTo>
                <a:cubicBezTo>
                  <a:pt x="46891" y="174"/>
                  <a:pt x="43155" y="4043"/>
                  <a:pt x="42888" y="7913"/>
                </a:cubicBezTo>
                <a:cubicBezTo>
                  <a:pt x="41963" y="6622"/>
                  <a:pt x="40372" y="5914"/>
                  <a:pt x="38813" y="5914"/>
                </a:cubicBezTo>
                <a:cubicBezTo>
                  <a:pt x="37955" y="5914"/>
                  <a:pt x="37106" y="6128"/>
                  <a:pt x="36384" y="6578"/>
                </a:cubicBezTo>
                <a:cubicBezTo>
                  <a:pt x="34316" y="7879"/>
                  <a:pt x="33548" y="10881"/>
                  <a:pt x="34749" y="13016"/>
                </a:cubicBezTo>
                <a:cubicBezTo>
                  <a:pt x="32355" y="10736"/>
                  <a:pt x="29057" y="9500"/>
                  <a:pt x="25772" y="9500"/>
                </a:cubicBezTo>
                <a:cubicBezTo>
                  <a:pt x="24250" y="9500"/>
                  <a:pt x="22732" y="9765"/>
                  <a:pt x="21306" y="10314"/>
                </a:cubicBezTo>
                <a:cubicBezTo>
                  <a:pt x="16803" y="12016"/>
                  <a:pt x="13467" y="16419"/>
                  <a:pt x="13034" y="21222"/>
                </a:cubicBezTo>
                <a:cubicBezTo>
                  <a:pt x="12377" y="21025"/>
                  <a:pt x="11596" y="20922"/>
                  <a:pt x="10749" y="20922"/>
                </a:cubicBezTo>
                <a:cubicBezTo>
                  <a:pt x="6296" y="20922"/>
                  <a:pt x="1" y="23753"/>
                  <a:pt x="225" y="30562"/>
                </a:cubicBezTo>
                <a:cubicBezTo>
                  <a:pt x="225" y="30963"/>
                  <a:pt x="258" y="31296"/>
                  <a:pt x="291" y="31663"/>
                </a:cubicBezTo>
                <a:cubicBezTo>
                  <a:pt x="458" y="32897"/>
                  <a:pt x="2393" y="35499"/>
                  <a:pt x="6896" y="37234"/>
                </a:cubicBezTo>
                <a:cubicBezTo>
                  <a:pt x="9661" y="38315"/>
                  <a:pt x="12779" y="39070"/>
                  <a:pt x="15786" y="39070"/>
                </a:cubicBezTo>
                <a:cubicBezTo>
                  <a:pt x="18621" y="39070"/>
                  <a:pt x="21358" y="38400"/>
                  <a:pt x="23608" y="36700"/>
                </a:cubicBezTo>
                <a:lnTo>
                  <a:pt x="23608" y="36700"/>
                </a:lnTo>
                <a:cubicBezTo>
                  <a:pt x="23274" y="39702"/>
                  <a:pt x="26610" y="41670"/>
                  <a:pt x="29446" y="42738"/>
                </a:cubicBezTo>
                <a:cubicBezTo>
                  <a:pt x="32448" y="43905"/>
                  <a:pt x="35483" y="45073"/>
                  <a:pt x="38719" y="45239"/>
                </a:cubicBezTo>
                <a:cubicBezTo>
                  <a:pt x="38891" y="45247"/>
                  <a:pt x="39064" y="45250"/>
                  <a:pt x="39238" y="45250"/>
                </a:cubicBezTo>
                <a:cubicBezTo>
                  <a:pt x="42290" y="45250"/>
                  <a:pt x="45491" y="44134"/>
                  <a:pt x="47258" y="41704"/>
                </a:cubicBezTo>
                <a:cubicBezTo>
                  <a:pt x="49002" y="44727"/>
                  <a:pt x="52540" y="46465"/>
                  <a:pt x="56030" y="46465"/>
                </a:cubicBezTo>
                <a:cubicBezTo>
                  <a:pt x="57816" y="46465"/>
                  <a:pt x="59589" y="46010"/>
                  <a:pt x="61101" y="45039"/>
                </a:cubicBezTo>
                <a:cubicBezTo>
                  <a:pt x="63148" y="47995"/>
                  <a:pt x="66762" y="49726"/>
                  <a:pt x="70352" y="49726"/>
                </a:cubicBezTo>
                <a:cubicBezTo>
                  <a:pt x="71503" y="49726"/>
                  <a:pt x="72651" y="49548"/>
                  <a:pt x="73744" y="49176"/>
                </a:cubicBezTo>
                <a:cubicBezTo>
                  <a:pt x="78247" y="47608"/>
                  <a:pt x="81449" y="42904"/>
                  <a:pt x="81182" y="38168"/>
                </a:cubicBezTo>
                <a:lnTo>
                  <a:pt x="81182" y="38168"/>
                </a:lnTo>
                <a:cubicBezTo>
                  <a:pt x="81688" y="38444"/>
                  <a:pt x="82239" y="38569"/>
                  <a:pt x="82794" y="38569"/>
                </a:cubicBezTo>
                <a:cubicBezTo>
                  <a:pt x="84986" y="38569"/>
                  <a:pt x="87246" y="36620"/>
                  <a:pt x="87087" y="34332"/>
                </a:cubicBezTo>
                <a:lnTo>
                  <a:pt x="87087" y="34332"/>
                </a:lnTo>
                <a:cubicBezTo>
                  <a:pt x="88147" y="35290"/>
                  <a:pt x="89549" y="35737"/>
                  <a:pt x="90979" y="35737"/>
                </a:cubicBezTo>
                <a:cubicBezTo>
                  <a:pt x="92832" y="35737"/>
                  <a:pt x="94731" y="34987"/>
                  <a:pt x="95993" y="33631"/>
                </a:cubicBezTo>
                <a:cubicBezTo>
                  <a:pt x="98228" y="31196"/>
                  <a:pt x="98595" y="27360"/>
                  <a:pt x="97294" y="24291"/>
                </a:cubicBezTo>
                <a:cubicBezTo>
                  <a:pt x="96427" y="22223"/>
                  <a:pt x="94959" y="20488"/>
                  <a:pt x="93158" y="19154"/>
                </a:cubicBezTo>
                <a:cubicBezTo>
                  <a:pt x="93258" y="18387"/>
                  <a:pt x="93158" y="17620"/>
                  <a:pt x="92991" y="16886"/>
                </a:cubicBezTo>
                <a:cubicBezTo>
                  <a:pt x="92824" y="16185"/>
                  <a:pt x="92491" y="15485"/>
                  <a:pt x="92090" y="14851"/>
                </a:cubicBezTo>
                <a:cubicBezTo>
                  <a:pt x="90858" y="13051"/>
                  <a:pt x="88678" y="12017"/>
                  <a:pt x="86520" y="12017"/>
                </a:cubicBezTo>
                <a:cubicBezTo>
                  <a:pt x="85758" y="12017"/>
                  <a:pt x="84999" y="12146"/>
                  <a:pt x="84285" y="12416"/>
                </a:cubicBezTo>
                <a:cubicBezTo>
                  <a:pt x="85352" y="9013"/>
                  <a:pt x="82650" y="4877"/>
                  <a:pt x="79081" y="4577"/>
                </a:cubicBezTo>
                <a:cubicBezTo>
                  <a:pt x="78920" y="4561"/>
                  <a:pt x="78759" y="4554"/>
                  <a:pt x="78598" y="4554"/>
                </a:cubicBezTo>
                <a:cubicBezTo>
                  <a:pt x="75312" y="4554"/>
                  <a:pt x="72319" y="7739"/>
                  <a:pt x="72510" y="11015"/>
                </a:cubicBezTo>
                <a:cubicBezTo>
                  <a:pt x="72343" y="9414"/>
                  <a:pt x="71075" y="8213"/>
                  <a:pt x="69774" y="7312"/>
                </a:cubicBezTo>
                <a:cubicBezTo>
                  <a:pt x="68710" y="6552"/>
                  <a:pt x="67698" y="6296"/>
                  <a:pt x="66807" y="6296"/>
                </a:cubicBezTo>
                <a:cubicBezTo>
                  <a:pt x="65156" y="6296"/>
                  <a:pt x="63915" y="7172"/>
                  <a:pt x="63503" y="7346"/>
                </a:cubicBezTo>
                <a:cubicBezTo>
                  <a:pt x="62657" y="3181"/>
                  <a:pt x="58829" y="1"/>
                  <a:pt x="5319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10"/>
          <p:cNvGrpSpPr/>
          <p:nvPr/>
        </p:nvGrpSpPr>
        <p:grpSpPr>
          <a:xfrm rot="-279834">
            <a:off x="-1828357" y="219317"/>
            <a:ext cx="6402241" cy="2909794"/>
            <a:chOff x="-1967787" y="118926"/>
            <a:chExt cx="6515256" cy="2910054"/>
          </a:xfrm>
        </p:grpSpPr>
        <p:sp>
          <p:nvSpPr>
            <p:cNvPr id="132" name="Google Shape;132;p10"/>
            <p:cNvSpPr/>
            <p:nvPr/>
          </p:nvSpPr>
          <p:spPr>
            <a:xfrm>
              <a:off x="-718850" y="539501"/>
              <a:ext cx="5266319" cy="2489479"/>
            </a:xfrm>
            <a:custGeom>
              <a:avLst/>
              <a:gdLst/>
              <a:ahLst/>
              <a:cxnLst/>
              <a:rect l="l" t="t" r="r" b="b"/>
              <a:pathLst>
                <a:path w="87615" h="39043" extrusionOk="0">
                  <a:moveTo>
                    <a:pt x="46087" y="1"/>
                  </a:moveTo>
                  <a:cubicBezTo>
                    <a:pt x="44754" y="1"/>
                    <a:pt x="43346" y="136"/>
                    <a:pt x="41864" y="438"/>
                  </a:cubicBezTo>
                  <a:cubicBezTo>
                    <a:pt x="31456" y="2539"/>
                    <a:pt x="26586" y="13180"/>
                    <a:pt x="26586" y="13180"/>
                  </a:cubicBezTo>
                  <a:cubicBezTo>
                    <a:pt x="25157" y="11856"/>
                    <a:pt x="23125" y="11279"/>
                    <a:pt x="20962" y="11279"/>
                  </a:cubicBezTo>
                  <a:cubicBezTo>
                    <a:pt x="17622" y="11279"/>
                    <a:pt x="13969" y="12655"/>
                    <a:pt x="11742" y="14781"/>
                  </a:cubicBezTo>
                  <a:cubicBezTo>
                    <a:pt x="7839" y="18451"/>
                    <a:pt x="7939" y="21219"/>
                    <a:pt x="7939" y="21219"/>
                  </a:cubicBezTo>
                  <a:cubicBezTo>
                    <a:pt x="7234" y="20774"/>
                    <a:pt x="6405" y="20576"/>
                    <a:pt x="5560" y="20576"/>
                  </a:cubicBezTo>
                  <a:cubicBezTo>
                    <a:pt x="3369" y="20576"/>
                    <a:pt x="1073" y="21906"/>
                    <a:pt x="568" y="23688"/>
                  </a:cubicBezTo>
                  <a:cubicBezTo>
                    <a:pt x="0" y="25656"/>
                    <a:pt x="768" y="27624"/>
                    <a:pt x="2569" y="28624"/>
                  </a:cubicBezTo>
                  <a:cubicBezTo>
                    <a:pt x="2669" y="28658"/>
                    <a:pt x="2769" y="28691"/>
                    <a:pt x="2903" y="28791"/>
                  </a:cubicBezTo>
                  <a:cubicBezTo>
                    <a:pt x="4494" y="29587"/>
                    <a:pt x="5809" y="29799"/>
                    <a:pt x="6757" y="29799"/>
                  </a:cubicBezTo>
                  <a:cubicBezTo>
                    <a:pt x="7835" y="29799"/>
                    <a:pt x="8440" y="29525"/>
                    <a:pt x="8440" y="29525"/>
                  </a:cubicBezTo>
                  <a:cubicBezTo>
                    <a:pt x="10721" y="34462"/>
                    <a:pt x="14156" y="35908"/>
                    <a:pt x="17357" y="35908"/>
                  </a:cubicBezTo>
                  <a:cubicBezTo>
                    <a:pt x="19866" y="35908"/>
                    <a:pt x="22231" y="35020"/>
                    <a:pt x="23784" y="34228"/>
                  </a:cubicBezTo>
                  <a:cubicBezTo>
                    <a:pt x="24852" y="33695"/>
                    <a:pt x="27153" y="32694"/>
                    <a:pt x="27153" y="32694"/>
                  </a:cubicBezTo>
                  <a:cubicBezTo>
                    <a:pt x="27153" y="32694"/>
                    <a:pt x="33491" y="38698"/>
                    <a:pt x="42297" y="39032"/>
                  </a:cubicBezTo>
                  <a:cubicBezTo>
                    <a:pt x="42477" y="39039"/>
                    <a:pt x="42661" y="39042"/>
                    <a:pt x="42848" y="39042"/>
                  </a:cubicBezTo>
                  <a:cubicBezTo>
                    <a:pt x="48141" y="39042"/>
                    <a:pt x="56579" y="36332"/>
                    <a:pt x="58609" y="31693"/>
                  </a:cubicBezTo>
                  <a:cubicBezTo>
                    <a:pt x="61719" y="33491"/>
                    <a:pt x="65620" y="34239"/>
                    <a:pt x="69528" y="34239"/>
                  </a:cubicBezTo>
                  <a:cubicBezTo>
                    <a:pt x="77440" y="34239"/>
                    <a:pt x="85378" y="31174"/>
                    <a:pt x="86829" y="27557"/>
                  </a:cubicBezTo>
                  <a:cubicBezTo>
                    <a:pt x="87614" y="25725"/>
                    <a:pt x="87056" y="21562"/>
                    <a:pt x="83056" y="21562"/>
                  </a:cubicBezTo>
                  <a:cubicBezTo>
                    <a:pt x="82467" y="21562"/>
                    <a:pt x="81803" y="21652"/>
                    <a:pt x="81058" y="21853"/>
                  </a:cubicBezTo>
                  <a:cubicBezTo>
                    <a:pt x="81359" y="19985"/>
                    <a:pt x="81125" y="17383"/>
                    <a:pt x="79958" y="15348"/>
                  </a:cubicBezTo>
                  <a:cubicBezTo>
                    <a:pt x="79857" y="15215"/>
                    <a:pt x="79791" y="15048"/>
                    <a:pt x="79691" y="14948"/>
                  </a:cubicBezTo>
                  <a:cubicBezTo>
                    <a:pt x="78358" y="12709"/>
                    <a:pt x="75748" y="11131"/>
                    <a:pt x="72677" y="11131"/>
                  </a:cubicBezTo>
                  <a:cubicBezTo>
                    <a:pt x="71904" y="11131"/>
                    <a:pt x="71102" y="11231"/>
                    <a:pt x="70284" y="11446"/>
                  </a:cubicBezTo>
                  <a:cubicBezTo>
                    <a:pt x="69350" y="9311"/>
                    <a:pt x="67282" y="7843"/>
                    <a:pt x="64813" y="7843"/>
                  </a:cubicBezTo>
                  <a:cubicBezTo>
                    <a:pt x="63879" y="7843"/>
                    <a:pt x="63012" y="8043"/>
                    <a:pt x="62278" y="8443"/>
                  </a:cubicBezTo>
                  <a:cubicBezTo>
                    <a:pt x="59556" y="5034"/>
                    <a:pt x="54202" y="1"/>
                    <a:pt x="460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0"/>
            <p:cNvSpPr/>
            <p:nvPr/>
          </p:nvSpPr>
          <p:spPr>
            <a:xfrm>
              <a:off x="-1967787" y="118926"/>
              <a:ext cx="5266319" cy="2489479"/>
            </a:xfrm>
            <a:custGeom>
              <a:avLst/>
              <a:gdLst/>
              <a:ahLst/>
              <a:cxnLst/>
              <a:rect l="l" t="t" r="r" b="b"/>
              <a:pathLst>
                <a:path w="87615" h="39043" extrusionOk="0">
                  <a:moveTo>
                    <a:pt x="46087" y="1"/>
                  </a:moveTo>
                  <a:cubicBezTo>
                    <a:pt x="44754" y="1"/>
                    <a:pt x="43346" y="136"/>
                    <a:pt x="41864" y="438"/>
                  </a:cubicBezTo>
                  <a:cubicBezTo>
                    <a:pt x="31456" y="2539"/>
                    <a:pt x="26586" y="13180"/>
                    <a:pt x="26586" y="13180"/>
                  </a:cubicBezTo>
                  <a:cubicBezTo>
                    <a:pt x="25157" y="11856"/>
                    <a:pt x="23125" y="11279"/>
                    <a:pt x="20962" y="11279"/>
                  </a:cubicBezTo>
                  <a:cubicBezTo>
                    <a:pt x="17622" y="11279"/>
                    <a:pt x="13969" y="12655"/>
                    <a:pt x="11742" y="14781"/>
                  </a:cubicBezTo>
                  <a:cubicBezTo>
                    <a:pt x="7839" y="18451"/>
                    <a:pt x="7939" y="21219"/>
                    <a:pt x="7939" y="21219"/>
                  </a:cubicBezTo>
                  <a:cubicBezTo>
                    <a:pt x="7234" y="20774"/>
                    <a:pt x="6405" y="20576"/>
                    <a:pt x="5560" y="20576"/>
                  </a:cubicBezTo>
                  <a:cubicBezTo>
                    <a:pt x="3369" y="20576"/>
                    <a:pt x="1073" y="21906"/>
                    <a:pt x="568" y="23688"/>
                  </a:cubicBezTo>
                  <a:cubicBezTo>
                    <a:pt x="0" y="25656"/>
                    <a:pt x="768" y="27624"/>
                    <a:pt x="2569" y="28624"/>
                  </a:cubicBezTo>
                  <a:cubicBezTo>
                    <a:pt x="2669" y="28658"/>
                    <a:pt x="2769" y="28691"/>
                    <a:pt x="2903" y="28791"/>
                  </a:cubicBezTo>
                  <a:cubicBezTo>
                    <a:pt x="4494" y="29587"/>
                    <a:pt x="5809" y="29799"/>
                    <a:pt x="6757" y="29799"/>
                  </a:cubicBezTo>
                  <a:cubicBezTo>
                    <a:pt x="7835" y="29799"/>
                    <a:pt x="8440" y="29525"/>
                    <a:pt x="8440" y="29525"/>
                  </a:cubicBezTo>
                  <a:cubicBezTo>
                    <a:pt x="10721" y="34462"/>
                    <a:pt x="14156" y="35908"/>
                    <a:pt x="17357" y="35908"/>
                  </a:cubicBezTo>
                  <a:cubicBezTo>
                    <a:pt x="19866" y="35908"/>
                    <a:pt x="22231" y="35020"/>
                    <a:pt x="23784" y="34228"/>
                  </a:cubicBezTo>
                  <a:cubicBezTo>
                    <a:pt x="24852" y="33695"/>
                    <a:pt x="27153" y="32694"/>
                    <a:pt x="27153" y="32694"/>
                  </a:cubicBezTo>
                  <a:cubicBezTo>
                    <a:pt x="27153" y="32694"/>
                    <a:pt x="33491" y="38698"/>
                    <a:pt x="42297" y="39032"/>
                  </a:cubicBezTo>
                  <a:cubicBezTo>
                    <a:pt x="42477" y="39039"/>
                    <a:pt x="42661" y="39042"/>
                    <a:pt x="42848" y="39042"/>
                  </a:cubicBezTo>
                  <a:cubicBezTo>
                    <a:pt x="48141" y="39042"/>
                    <a:pt x="56579" y="36332"/>
                    <a:pt x="58609" y="31693"/>
                  </a:cubicBezTo>
                  <a:cubicBezTo>
                    <a:pt x="61719" y="33491"/>
                    <a:pt x="65620" y="34239"/>
                    <a:pt x="69528" y="34239"/>
                  </a:cubicBezTo>
                  <a:cubicBezTo>
                    <a:pt x="77440" y="34239"/>
                    <a:pt x="85378" y="31174"/>
                    <a:pt x="86829" y="27557"/>
                  </a:cubicBezTo>
                  <a:cubicBezTo>
                    <a:pt x="87614" y="25725"/>
                    <a:pt x="87056" y="21562"/>
                    <a:pt x="83056" y="21562"/>
                  </a:cubicBezTo>
                  <a:cubicBezTo>
                    <a:pt x="82467" y="21562"/>
                    <a:pt x="81803" y="21652"/>
                    <a:pt x="81058" y="21853"/>
                  </a:cubicBezTo>
                  <a:cubicBezTo>
                    <a:pt x="81359" y="19985"/>
                    <a:pt x="81125" y="17383"/>
                    <a:pt x="79958" y="15348"/>
                  </a:cubicBezTo>
                  <a:cubicBezTo>
                    <a:pt x="79857" y="15215"/>
                    <a:pt x="79791" y="15048"/>
                    <a:pt x="79691" y="14948"/>
                  </a:cubicBezTo>
                  <a:cubicBezTo>
                    <a:pt x="78358" y="12709"/>
                    <a:pt x="75748" y="11131"/>
                    <a:pt x="72677" y="11131"/>
                  </a:cubicBezTo>
                  <a:cubicBezTo>
                    <a:pt x="71904" y="11131"/>
                    <a:pt x="71102" y="11231"/>
                    <a:pt x="70284" y="11446"/>
                  </a:cubicBezTo>
                  <a:cubicBezTo>
                    <a:pt x="69350" y="9311"/>
                    <a:pt x="67282" y="7843"/>
                    <a:pt x="64813" y="7843"/>
                  </a:cubicBezTo>
                  <a:cubicBezTo>
                    <a:pt x="63879" y="7843"/>
                    <a:pt x="63012" y="8043"/>
                    <a:pt x="62278" y="8443"/>
                  </a:cubicBezTo>
                  <a:cubicBezTo>
                    <a:pt x="59556" y="5034"/>
                    <a:pt x="54202" y="1"/>
                    <a:pt x="460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Google Shape;134;p10"/>
          <p:cNvSpPr txBox="1">
            <a:spLocks noGrp="1"/>
          </p:cNvSpPr>
          <p:nvPr>
            <p:ph type="title"/>
          </p:nvPr>
        </p:nvSpPr>
        <p:spPr>
          <a:xfrm>
            <a:off x="740550" y="965325"/>
            <a:ext cx="3524700" cy="152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35" name="Google Shape;135;p10"/>
          <p:cNvGrpSpPr/>
          <p:nvPr/>
        </p:nvGrpSpPr>
        <p:grpSpPr>
          <a:xfrm flipH="1">
            <a:off x="1095799" y="4198190"/>
            <a:ext cx="1120052" cy="1267175"/>
            <a:chOff x="6420228" y="939869"/>
            <a:chExt cx="658312" cy="725676"/>
          </a:xfrm>
        </p:grpSpPr>
        <p:sp>
          <p:nvSpPr>
            <p:cNvPr id="136" name="Google Shape;136;p10"/>
            <p:cNvSpPr/>
            <p:nvPr/>
          </p:nvSpPr>
          <p:spPr>
            <a:xfrm>
              <a:off x="6420228" y="939869"/>
              <a:ext cx="658312" cy="725676"/>
            </a:xfrm>
            <a:custGeom>
              <a:avLst/>
              <a:gdLst/>
              <a:ahLst/>
              <a:cxnLst/>
              <a:rect l="l" t="t" r="r" b="b"/>
              <a:pathLst>
                <a:path w="4689" h="5169" extrusionOk="0">
                  <a:moveTo>
                    <a:pt x="2241" y="1"/>
                  </a:moveTo>
                  <a:cubicBezTo>
                    <a:pt x="1730" y="153"/>
                    <a:pt x="1458" y="784"/>
                    <a:pt x="1523" y="1306"/>
                  </a:cubicBezTo>
                  <a:cubicBezTo>
                    <a:pt x="1545" y="1546"/>
                    <a:pt x="1632" y="1774"/>
                    <a:pt x="1599" y="2013"/>
                  </a:cubicBezTo>
                  <a:cubicBezTo>
                    <a:pt x="1578" y="2253"/>
                    <a:pt x="1415" y="2503"/>
                    <a:pt x="1164" y="2503"/>
                  </a:cubicBezTo>
                  <a:cubicBezTo>
                    <a:pt x="990" y="2503"/>
                    <a:pt x="838" y="2372"/>
                    <a:pt x="751" y="2220"/>
                  </a:cubicBezTo>
                  <a:cubicBezTo>
                    <a:pt x="642" y="2035"/>
                    <a:pt x="599" y="1829"/>
                    <a:pt x="610" y="1611"/>
                  </a:cubicBezTo>
                  <a:lnTo>
                    <a:pt x="610" y="1611"/>
                  </a:lnTo>
                  <a:cubicBezTo>
                    <a:pt x="131" y="2046"/>
                    <a:pt x="0" y="2797"/>
                    <a:pt x="207" y="3406"/>
                  </a:cubicBezTo>
                  <a:cubicBezTo>
                    <a:pt x="425" y="4026"/>
                    <a:pt x="936" y="4505"/>
                    <a:pt x="1545" y="4733"/>
                  </a:cubicBezTo>
                  <a:cubicBezTo>
                    <a:pt x="1654" y="4766"/>
                    <a:pt x="1752" y="4809"/>
                    <a:pt x="1861" y="4842"/>
                  </a:cubicBezTo>
                  <a:cubicBezTo>
                    <a:pt x="2056" y="4918"/>
                    <a:pt x="2220" y="5005"/>
                    <a:pt x="2328" y="5168"/>
                  </a:cubicBezTo>
                  <a:cubicBezTo>
                    <a:pt x="2568" y="4972"/>
                    <a:pt x="2992" y="5005"/>
                    <a:pt x="3318" y="4940"/>
                  </a:cubicBezTo>
                  <a:cubicBezTo>
                    <a:pt x="3318" y="4929"/>
                    <a:pt x="3329" y="4929"/>
                    <a:pt x="3340" y="4929"/>
                  </a:cubicBezTo>
                  <a:cubicBezTo>
                    <a:pt x="3873" y="4788"/>
                    <a:pt x="4319" y="4385"/>
                    <a:pt x="4515" y="3863"/>
                  </a:cubicBezTo>
                  <a:cubicBezTo>
                    <a:pt x="4689" y="3341"/>
                    <a:pt x="4613" y="2699"/>
                    <a:pt x="4265" y="2264"/>
                  </a:cubicBezTo>
                  <a:cubicBezTo>
                    <a:pt x="4178" y="2449"/>
                    <a:pt x="4047" y="2644"/>
                    <a:pt x="3906" y="2808"/>
                  </a:cubicBezTo>
                  <a:cubicBezTo>
                    <a:pt x="3830" y="2884"/>
                    <a:pt x="3753" y="2971"/>
                    <a:pt x="3645" y="3025"/>
                  </a:cubicBezTo>
                  <a:cubicBezTo>
                    <a:pt x="3596" y="3052"/>
                    <a:pt x="3539" y="3066"/>
                    <a:pt x="3481" y="3066"/>
                  </a:cubicBezTo>
                  <a:cubicBezTo>
                    <a:pt x="3424" y="3066"/>
                    <a:pt x="3367" y="3052"/>
                    <a:pt x="3318" y="3025"/>
                  </a:cubicBezTo>
                  <a:cubicBezTo>
                    <a:pt x="3177" y="2938"/>
                    <a:pt x="3144" y="2764"/>
                    <a:pt x="3166" y="2601"/>
                  </a:cubicBezTo>
                  <a:cubicBezTo>
                    <a:pt x="3199" y="2449"/>
                    <a:pt x="3275" y="2318"/>
                    <a:pt x="3340" y="2166"/>
                  </a:cubicBezTo>
                  <a:cubicBezTo>
                    <a:pt x="3601" y="1578"/>
                    <a:pt x="3460" y="849"/>
                    <a:pt x="3046" y="371"/>
                  </a:cubicBezTo>
                  <a:cubicBezTo>
                    <a:pt x="2992" y="567"/>
                    <a:pt x="2894" y="752"/>
                    <a:pt x="2774" y="926"/>
                  </a:cubicBezTo>
                  <a:cubicBezTo>
                    <a:pt x="2698" y="1013"/>
                    <a:pt x="2633" y="1111"/>
                    <a:pt x="2524" y="1111"/>
                  </a:cubicBezTo>
                  <a:cubicBezTo>
                    <a:pt x="2394" y="1111"/>
                    <a:pt x="2285" y="969"/>
                    <a:pt x="2241" y="849"/>
                  </a:cubicBezTo>
                  <a:cubicBezTo>
                    <a:pt x="2143" y="577"/>
                    <a:pt x="2133" y="273"/>
                    <a:pt x="2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0"/>
            <p:cNvSpPr/>
            <p:nvPr/>
          </p:nvSpPr>
          <p:spPr>
            <a:xfrm>
              <a:off x="6549952" y="1284052"/>
              <a:ext cx="377522" cy="360662"/>
            </a:xfrm>
            <a:custGeom>
              <a:avLst/>
              <a:gdLst/>
              <a:ahLst/>
              <a:cxnLst/>
              <a:rect l="l" t="t" r="r" b="b"/>
              <a:pathLst>
                <a:path w="2689" h="2569" extrusionOk="0">
                  <a:moveTo>
                    <a:pt x="1676" y="1"/>
                  </a:moveTo>
                  <a:cubicBezTo>
                    <a:pt x="1676" y="197"/>
                    <a:pt x="1622" y="382"/>
                    <a:pt x="1513" y="545"/>
                  </a:cubicBezTo>
                  <a:cubicBezTo>
                    <a:pt x="1437" y="664"/>
                    <a:pt x="1294" y="782"/>
                    <a:pt x="1158" y="782"/>
                  </a:cubicBezTo>
                  <a:cubicBezTo>
                    <a:pt x="1119" y="782"/>
                    <a:pt x="1081" y="773"/>
                    <a:pt x="1045" y="752"/>
                  </a:cubicBezTo>
                  <a:cubicBezTo>
                    <a:pt x="947" y="697"/>
                    <a:pt x="915" y="588"/>
                    <a:pt x="915" y="480"/>
                  </a:cubicBezTo>
                  <a:cubicBezTo>
                    <a:pt x="915" y="371"/>
                    <a:pt x="969" y="273"/>
                    <a:pt x="1002" y="175"/>
                  </a:cubicBezTo>
                  <a:lnTo>
                    <a:pt x="1002" y="175"/>
                  </a:lnTo>
                  <a:cubicBezTo>
                    <a:pt x="784" y="229"/>
                    <a:pt x="588" y="338"/>
                    <a:pt x="404" y="490"/>
                  </a:cubicBezTo>
                  <a:cubicBezTo>
                    <a:pt x="175" y="697"/>
                    <a:pt x="1" y="1013"/>
                    <a:pt x="55" y="1317"/>
                  </a:cubicBezTo>
                  <a:cubicBezTo>
                    <a:pt x="99" y="1535"/>
                    <a:pt x="240" y="1731"/>
                    <a:pt x="425" y="1861"/>
                  </a:cubicBezTo>
                  <a:cubicBezTo>
                    <a:pt x="588" y="2003"/>
                    <a:pt x="773" y="2111"/>
                    <a:pt x="937" y="2242"/>
                  </a:cubicBezTo>
                  <a:cubicBezTo>
                    <a:pt x="1132" y="2318"/>
                    <a:pt x="1296" y="2405"/>
                    <a:pt x="1404" y="2568"/>
                  </a:cubicBezTo>
                  <a:cubicBezTo>
                    <a:pt x="1644" y="2372"/>
                    <a:pt x="2068" y="2405"/>
                    <a:pt x="2394" y="2340"/>
                  </a:cubicBezTo>
                  <a:cubicBezTo>
                    <a:pt x="2394" y="2329"/>
                    <a:pt x="2405" y="2329"/>
                    <a:pt x="2416" y="2329"/>
                  </a:cubicBezTo>
                  <a:cubicBezTo>
                    <a:pt x="2623" y="2046"/>
                    <a:pt x="2688" y="1665"/>
                    <a:pt x="2634" y="1317"/>
                  </a:cubicBezTo>
                  <a:cubicBezTo>
                    <a:pt x="2579" y="1100"/>
                    <a:pt x="2470" y="882"/>
                    <a:pt x="2351" y="697"/>
                  </a:cubicBezTo>
                  <a:cubicBezTo>
                    <a:pt x="2177" y="425"/>
                    <a:pt x="1927" y="208"/>
                    <a:pt x="16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" name="Google Shape;138;p10"/>
          <p:cNvGrpSpPr/>
          <p:nvPr/>
        </p:nvGrpSpPr>
        <p:grpSpPr>
          <a:xfrm flipH="1">
            <a:off x="-250070" y="3716861"/>
            <a:ext cx="1568231" cy="1774278"/>
            <a:chOff x="6420228" y="939869"/>
            <a:chExt cx="658312" cy="725676"/>
          </a:xfrm>
        </p:grpSpPr>
        <p:sp>
          <p:nvSpPr>
            <p:cNvPr id="139" name="Google Shape;139;p10"/>
            <p:cNvSpPr/>
            <p:nvPr/>
          </p:nvSpPr>
          <p:spPr>
            <a:xfrm>
              <a:off x="6420228" y="939869"/>
              <a:ext cx="658312" cy="725676"/>
            </a:xfrm>
            <a:custGeom>
              <a:avLst/>
              <a:gdLst/>
              <a:ahLst/>
              <a:cxnLst/>
              <a:rect l="l" t="t" r="r" b="b"/>
              <a:pathLst>
                <a:path w="4689" h="5169" extrusionOk="0">
                  <a:moveTo>
                    <a:pt x="2241" y="1"/>
                  </a:moveTo>
                  <a:cubicBezTo>
                    <a:pt x="1730" y="153"/>
                    <a:pt x="1458" y="784"/>
                    <a:pt x="1523" y="1306"/>
                  </a:cubicBezTo>
                  <a:cubicBezTo>
                    <a:pt x="1545" y="1546"/>
                    <a:pt x="1632" y="1774"/>
                    <a:pt x="1599" y="2013"/>
                  </a:cubicBezTo>
                  <a:cubicBezTo>
                    <a:pt x="1578" y="2253"/>
                    <a:pt x="1415" y="2503"/>
                    <a:pt x="1164" y="2503"/>
                  </a:cubicBezTo>
                  <a:cubicBezTo>
                    <a:pt x="990" y="2503"/>
                    <a:pt x="838" y="2372"/>
                    <a:pt x="751" y="2220"/>
                  </a:cubicBezTo>
                  <a:cubicBezTo>
                    <a:pt x="642" y="2035"/>
                    <a:pt x="599" y="1829"/>
                    <a:pt x="610" y="1611"/>
                  </a:cubicBezTo>
                  <a:lnTo>
                    <a:pt x="610" y="1611"/>
                  </a:lnTo>
                  <a:cubicBezTo>
                    <a:pt x="131" y="2046"/>
                    <a:pt x="0" y="2797"/>
                    <a:pt x="207" y="3406"/>
                  </a:cubicBezTo>
                  <a:cubicBezTo>
                    <a:pt x="425" y="4026"/>
                    <a:pt x="936" y="4505"/>
                    <a:pt x="1545" y="4733"/>
                  </a:cubicBezTo>
                  <a:cubicBezTo>
                    <a:pt x="1654" y="4766"/>
                    <a:pt x="1752" y="4809"/>
                    <a:pt x="1861" y="4842"/>
                  </a:cubicBezTo>
                  <a:cubicBezTo>
                    <a:pt x="2056" y="4918"/>
                    <a:pt x="2220" y="5005"/>
                    <a:pt x="2328" y="5168"/>
                  </a:cubicBezTo>
                  <a:cubicBezTo>
                    <a:pt x="2568" y="4972"/>
                    <a:pt x="2992" y="5005"/>
                    <a:pt x="3318" y="4940"/>
                  </a:cubicBezTo>
                  <a:cubicBezTo>
                    <a:pt x="3318" y="4929"/>
                    <a:pt x="3329" y="4929"/>
                    <a:pt x="3340" y="4929"/>
                  </a:cubicBezTo>
                  <a:cubicBezTo>
                    <a:pt x="3873" y="4788"/>
                    <a:pt x="4319" y="4385"/>
                    <a:pt x="4515" y="3863"/>
                  </a:cubicBezTo>
                  <a:cubicBezTo>
                    <a:pt x="4689" y="3341"/>
                    <a:pt x="4613" y="2699"/>
                    <a:pt x="4265" y="2264"/>
                  </a:cubicBezTo>
                  <a:cubicBezTo>
                    <a:pt x="4178" y="2449"/>
                    <a:pt x="4047" y="2644"/>
                    <a:pt x="3906" y="2808"/>
                  </a:cubicBezTo>
                  <a:cubicBezTo>
                    <a:pt x="3830" y="2884"/>
                    <a:pt x="3753" y="2971"/>
                    <a:pt x="3645" y="3025"/>
                  </a:cubicBezTo>
                  <a:cubicBezTo>
                    <a:pt x="3596" y="3052"/>
                    <a:pt x="3539" y="3066"/>
                    <a:pt x="3481" y="3066"/>
                  </a:cubicBezTo>
                  <a:cubicBezTo>
                    <a:pt x="3424" y="3066"/>
                    <a:pt x="3367" y="3052"/>
                    <a:pt x="3318" y="3025"/>
                  </a:cubicBezTo>
                  <a:cubicBezTo>
                    <a:pt x="3177" y="2938"/>
                    <a:pt x="3144" y="2764"/>
                    <a:pt x="3166" y="2601"/>
                  </a:cubicBezTo>
                  <a:cubicBezTo>
                    <a:pt x="3199" y="2449"/>
                    <a:pt x="3275" y="2318"/>
                    <a:pt x="3340" y="2166"/>
                  </a:cubicBezTo>
                  <a:cubicBezTo>
                    <a:pt x="3601" y="1578"/>
                    <a:pt x="3460" y="849"/>
                    <a:pt x="3046" y="371"/>
                  </a:cubicBezTo>
                  <a:cubicBezTo>
                    <a:pt x="2992" y="567"/>
                    <a:pt x="2894" y="752"/>
                    <a:pt x="2774" y="926"/>
                  </a:cubicBezTo>
                  <a:cubicBezTo>
                    <a:pt x="2698" y="1013"/>
                    <a:pt x="2633" y="1111"/>
                    <a:pt x="2524" y="1111"/>
                  </a:cubicBezTo>
                  <a:cubicBezTo>
                    <a:pt x="2394" y="1111"/>
                    <a:pt x="2285" y="969"/>
                    <a:pt x="2241" y="849"/>
                  </a:cubicBezTo>
                  <a:cubicBezTo>
                    <a:pt x="2143" y="577"/>
                    <a:pt x="2133" y="273"/>
                    <a:pt x="2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0"/>
            <p:cNvSpPr/>
            <p:nvPr/>
          </p:nvSpPr>
          <p:spPr>
            <a:xfrm>
              <a:off x="6549952" y="1284052"/>
              <a:ext cx="377522" cy="360662"/>
            </a:xfrm>
            <a:custGeom>
              <a:avLst/>
              <a:gdLst/>
              <a:ahLst/>
              <a:cxnLst/>
              <a:rect l="l" t="t" r="r" b="b"/>
              <a:pathLst>
                <a:path w="2689" h="2569" extrusionOk="0">
                  <a:moveTo>
                    <a:pt x="1676" y="1"/>
                  </a:moveTo>
                  <a:cubicBezTo>
                    <a:pt x="1676" y="197"/>
                    <a:pt x="1622" y="382"/>
                    <a:pt x="1513" y="545"/>
                  </a:cubicBezTo>
                  <a:cubicBezTo>
                    <a:pt x="1437" y="664"/>
                    <a:pt x="1294" y="782"/>
                    <a:pt x="1158" y="782"/>
                  </a:cubicBezTo>
                  <a:cubicBezTo>
                    <a:pt x="1119" y="782"/>
                    <a:pt x="1081" y="773"/>
                    <a:pt x="1045" y="752"/>
                  </a:cubicBezTo>
                  <a:cubicBezTo>
                    <a:pt x="947" y="697"/>
                    <a:pt x="915" y="588"/>
                    <a:pt x="915" y="480"/>
                  </a:cubicBezTo>
                  <a:cubicBezTo>
                    <a:pt x="915" y="371"/>
                    <a:pt x="969" y="273"/>
                    <a:pt x="1002" y="175"/>
                  </a:cubicBezTo>
                  <a:lnTo>
                    <a:pt x="1002" y="175"/>
                  </a:lnTo>
                  <a:cubicBezTo>
                    <a:pt x="784" y="229"/>
                    <a:pt x="588" y="338"/>
                    <a:pt x="404" y="490"/>
                  </a:cubicBezTo>
                  <a:cubicBezTo>
                    <a:pt x="175" y="697"/>
                    <a:pt x="1" y="1013"/>
                    <a:pt x="55" y="1317"/>
                  </a:cubicBezTo>
                  <a:cubicBezTo>
                    <a:pt x="99" y="1535"/>
                    <a:pt x="240" y="1731"/>
                    <a:pt x="425" y="1861"/>
                  </a:cubicBezTo>
                  <a:cubicBezTo>
                    <a:pt x="588" y="2003"/>
                    <a:pt x="773" y="2111"/>
                    <a:pt x="937" y="2242"/>
                  </a:cubicBezTo>
                  <a:cubicBezTo>
                    <a:pt x="1132" y="2318"/>
                    <a:pt x="1296" y="2405"/>
                    <a:pt x="1404" y="2568"/>
                  </a:cubicBezTo>
                  <a:cubicBezTo>
                    <a:pt x="1644" y="2372"/>
                    <a:pt x="2068" y="2405"/>
                    <a:pt x="2394" y="2340"/>
                  </a:cubicBezTo>
                  <a:cubicBezTo>
                    <a:pt x="2394" y="2329"/>
                    <a:pt x="2405" y="2329"/>
                    <a:pt x="2416" y="2329"/>
                  </a:cubicBezTo>
                  <a:cubicBezTo>
                    <a:pt x="2623" y="2046"/>
                    <a:pt x="2688" y="1665"/>
                    <a:pt x="2634" y="1317"/>
                  </a:cubicBezTo>
                  <a:cubicBezTo>
                    <a:pt x="2579" y="1100"/>
                    <a:pt x="2470" y="882"/>
                    <a:pt x="2351" y="697"/>
                  </a:cubicBezTo>
                  <a:cubicBezTo>
                    <a:pt x="2177" y="425"/>
                    <a:pt x="1927" y="208"/>
                    <a:pt x="16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" name="Google Shape;141;p10"/>
          <p:cNvSpPr/>
          <p:nvPr/>
        </p:nvSpPr>
        <p:spPr>
          <a:xfrm>
            <a:off x="2857500" y="914400"/>
            <a:ext cx="787500" cy="584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1"/>
          <p:cNvSpPr txBox="1">
            <a:spLocks noGrp="1"/>
          </p:cNvSpPr>
          <p:nvPr>
            <p:ph type="title" hasCustomPrompt="1"/>
          </p:nvPr>
        </p:nvSpPr>
        <p:spPr>
          <a:xfrm>
            <a:off x="3436825" y="1533825"/>
            <a:ext cx="4737300" cy="11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69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44" name="Google Shape;144;p11"/>
          <p:cNvSpPr txBox="1">
            <a:spLocks noGrp="1"/>
          </p:cNvSpPr>
          <p:nvPr>
            <p:ph type="subTitle" idx="1"/>
          </p:nvPr>
        </p:nvSpPr>
        <p:spPr>
          <a:xfrm>
            <a:off x="4279900" y="2655800"/>
            <a:ext cx="3894300" cy="54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highlight>
                  <a:schemeClr val="accent3"/>
                </a:highlight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5" name="Google Shape;145;p11"/>
          <p:cNvSpPr/>
          <p:nvPr/>
        </p:nvSpPr>
        <p:spPr>
          <a:xfrm>
            <a:off x="-1733800" y="-318450"/>
            <a:ext cx="4582942" cy="2365963"/>
          </a:xfrm>
          <a:custGeom>
            <a:avLst/>
            <a:gdLst/>
            <a:ahLst/>
            <a:cxnLst/>
            <a:rect l="l" t="t" r="r" b="b"/>
            <a:pathLst>
              <a:path w="98595" h="49726" extrusionOk="0">
                <a:moveTo>
                  <a:pt x="53194" y="1"/>
                </a:moveTo>
                <a:cubicBezTo>
                  <a:pt x="53051" y="1"/>
                  <a:pt x="52907" y="3"/>
                  <a:pt x="52762" y="7"/>
                </a:cubicBezTo>
                <a:cubicBezTo>
                  <a:pt x="46891" y="174"/>
                  <a:pt x="43155" y="4043"/>
                  <a:pt x="42888" y="7913"/>
                </a:cubicBezTo>
                <a:cubicBezTo>
                  <a:pt x="41963" y="6622"/>
                  <a:pt x="40372" y="5914"/>
                  <a:pt x="38813" y="5914"/>
                </a:cubicBezTo>
                <a:cubicBezTo>
                  <a:pt x="37955" y="5914"/>
                  <a:pt x="37106" y="6128"/>
                  <a:pt x="36384" y="6578"/>
                </a:cubicBezTo>
                <a:cubicBezTo>
                  <a:pt x="34316" y="7879"/>
                  <a:pt x="33548" y="10881"/>
                  <a:pt x="34749" y="13016"/>
                </a:cubicBezTo>
                <a:cubicBezTo>
                  <a:pt x="32355" y="10736"/>
                  <a:pt x="29057" y="9500"/>
                  <a:pt x="25772" y="9500"/>
                </a:cubicBezTo>
                <a:cubicBezTo>
                  <a:pt x="24250" y="9500"/>
                  <a:pt x="22732" y="9765"/>
                  <a:pt x="21306" y="10314"/>
                </a:cubicBezTo>
                <a:cubicBezTo>
                  <a:pt x="16803" y="12016"/>
                  <a:pt x="13467" y="16419"/>
                  <a:pt x="13034" y="21222"/>
                </a:cubicBezTo>
                <a:cubicBezTo>
                  <a:pt x="12377" y="21025"/>
                  <a:pt x="11596" y="20922"/>
                  <a:pt x="10749" y="20922"/>
                </a:cubicBezTo>
                <a:cubicBezTo>
                  <a:pt x="6296" y="20922"/>
                  <a:pt x="1" y="23753"/>
                  <a:pt x="225" y="30562"/>
                </a:cubicBezTo>
                <a:cubicBezTo>
                  <a:pt x="225" y="30963"/>
                  <a:pt x="258" y="31296"/>
                  <a:pt x="291" y="31663"/>
                </a:cubicBezTo>
                <a:cubicBezTo>
                  <a:pt x="458" y="32897"/>
                  <a:pt x="2393" y="35499"/>
                  <a:pt x="6896" y="37234"/>
                </a:cubicBezTo>
                <a:cubicBezTo>
                  <a:pt x="9661" y="38315"/>
                  <a:pt x="12779" y="39070"/>
                  <a:pt x="15786" y="39070"/>
                </a:cubicBezTo>
                <a:cubicBezTo>
                  <a:pt x="18621" y="39070"/>
                  <a:pt x="21358" y="38400"/>
                  <a:pt x="23608" y="36700"/>
                </a:cubicBezTo>
                <a:lnTo>
                  <a:pt x="23608" y="36700"/>
                </a:lnTo>
                <a:cubicBezTo>
                  <a:pt x="23274" y="39702"/>
                  <a:pt x="26610" y="41670"/>
                  <a:pt x="29446" y="42738"/>
                </a:cubicBezTo>
                <a:cubicBezTo>
                  <a:pt x="32448" y="43905"/>
                  <a:pt x="35483" y="45073"/>
                  <a:pt x="38719" y="45239"/>
                </a:cubicBezTo>
                <a:cubicBezTo>
                  <a:pt x="38891" y="45247"/>
                  <a:pt x="39064" y="45250"/>
                  <a:pt x="39238" y="45250"/>
                </a:cubicBezTo>
                <a:cubicBezTo>
                  <a:pt x="42290" y="45250"/>
                  <a:pt x="45491" y="44134"/>
                  <a:pt x="47258" y="41704"/>
                </a:cubicBezTo>
                <a:cubicBezTo>
                  <a:pt x="49002" y="44727"/>
                  <a:pt x="52540" y="46465"/>
                  <a:pt x="56030" y="46465"/>
                </a:cubicBezTo>
                <a:cubicBezTo>
                  <a:pt x="57816" y="46465"/>
                  <a:pt x="59589" y="46010"/>
                  <a:pt x="61101" y="45039"/>
                </a:cubicBezTo>
                <a:cubicBezTo>
                  <a:pt x="63148" y="47995"/>
                  <a:pt x="66762" y="49726"/>
                  <a:pt x="70352" y="49726"/>
                </a:cubicBezTo>
                <a:cubicBezTo>
                  <a:pt x="71503" y="49726"/>
                  <a:pt x="72651" y="49548"/>
                  <a:pt x="73744" y="49176"/>
                </a:cubicBezTo>
                <a:cubicBezTo>
                  <a:pt x="78247" y="47608"/>
                  <a:pt x="81449" y="42904"/>
                  <a:pt x="81182" y="38168"/>
                </a:cubicBezTo>
                <a:lnTo>
                  <a:pt x="81182" y="38168"/>
                </a:lnTo>
                <a:cubicBezTo>
                  <a:pt x="81688" y="38444"/>
                  <a:pt x="82239" y="38569"/>
                  <a:pt x="82794" y="38569"/>
                </a:cubicBezTo>
                <a:cubicBezTo>
                  <a:pt x="84986" y="38569"/>
                  <a:pt x="87246" y="36620"/>
                  <a:pt x="87087" y="34332"/>
                </a:cubicBezTo>
                <a:lnTo>
                  <a:pt x="87087" y="34332"/>
                </a:lnTo>
                <a:cubicBezTo>
                  <a:pt x="88147" y="35290"/>
                  <a:pt x="89549" y="35737"/>
                  <a:pt x="90979" y="35737"/>
                </a:cubicBezTo>
                <a:cubicBezTo>
                  <a:pt x="92832" y="35737"/>
                  <a:pt x="94731" y="34987"/>
                  <a:pt x="95993" y="33631"/>
                </a:cubicBezTo>
                <a:cubicBezTo>
                  <a:pt x="98228" y="31196"/>
                  <a:pt x="98595" y="27360"/>
                  <a:pt x="97294" y="24291"/>
                </a:cubicBezTo>
                <a:cubicBezTo>
                  <a:pt x="96427" y="22223"/>
                  <a:pt x="94959" y="20488"/>
                  <a:pt x="93158" y="19154"/>
                </a:cubicBezTo>
                <a:cubicBezTo>
                  <a:pt x="93258" y="18387"/>
                  <a:pt x="93158" y="17620"/>
                  <a:pt x="92991" y="16886"/>
                </a:cubicBezTo>
                <a:cubicBezTo>
                  <a:pt x="92824" y="16185"/>
                  <a:pt x="92491" y="15485"/>
                  <a:pt x="92090" y="14851"/>
                </a:cubicBezTo>
                <a:cubicBezTo>
                  <a:pt x="90858" y="13051"/>
                  <a:pt x="88678" y="12017"/>
                  <a:pt x="86520" y="12017"/>
                </a:cubicBezTo>
                <a:cubicBezTo>
                  <a:pt x="85758" y="12017"/>
                  <a:pt x="84999" y="12146"/>
                  <a:pt x="84285" y="12416"/>
                </a:cubicBezTo>
                <a:cubicBezTo>
                  <a:pt x="85352" y="9013"/>
                  <a:pt x="82650" y="4877"/>
                  <a:pt x="79081" y="4577"/>
                </a:cubicBezTo>
                <a:cubicBezTo>
                  <a:pt x="78920" y="4561"/>
                  <a:pt x="78759" y="4554"/>
                  <a:pt x="78598" y="4554"/>
                </a:cubicBezTo>
                <a:cubicBezTo>
                  <a:pt x="75312" y="4554"/>
                  <a:pt x="72319" y="7739"/>
                  <a:pt x="72510" y="11015"/>
                </a:cubicBezTo>
                <a:cubicBezTo>
                  <a:pt x="72343" y="9414"/>
                  <a:pt x="71075" y="8213"/>
                  <a:pt x="69774" y="7312"/>
                </a:cubicBezTo>
                <a:cubicBezTo>
                  <a:pt x="68710" y="6552"/>
                  <a:pt x="67698" y="6296"/>
                  <a:pt x="66807" y="6296"/>
                </a:cubicBezTo>
                <a:cubicBezTo>
                  <a:pt x="65156" y="6296"/>
                  <a:pt x="63915" y="7172"/>
                  <a:pt x="63503" y="7346"/>
                </a:cubicBezTo>
                <a:cubicBezTo>
                  <a:pt x="62657" y="3181"/>
                  <a:pt x="58829" y="1"/>
                  <a:pt x="5319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" name="Google Shape;146;p11"/>
          <p:cNvGrpSpPr/>
          <p:nvPr/>
        </p:nvGrpSpPr>
        <p:grpSpPr>
          <a:xfrm>
            <a:off x="8017415" y="3522106"/>
            <a:ext cx="1826355" cy="2013025"/>
            <a:chOff x="6420228" y="939869"/>
            <a:chExt cx="658312" cy="725676"/>
          </a:xfrm>
        </p:grpSpPr>
        <p:sp>
          <p:nvSpPr>
            <p:cNvPr id="147" name="Google Shape;147;p11"/>
            <p:cNvSpPr/>
            <p:nvPr/>
          </p:nvSpPr>
          <p:spPr>
            <a:xfrm>
              <a:off x="6420228" y="939869"/>
              <a:ext cx="658312" cy="725676"/>
            </a:xfrm>
            <a:custGeom>
              <a:avLst/>
              <a:gdLst/>
              <a:ahLst/>
              <a:cxnLst/>
              <a:rect l="l" t="t" r="r" b="b"/>
              <a:pathLst>
                <a:path w="4689" h="5169" extrusionOk="0">
                  <a:moveTo>
                    <a:pt x="2241" y="1"/>
                  </a:moveTo>
                  <a:cubicBezTo>
                    <a:pt x="1730" y="153"/>
                    <a:pt x="1458" y="784"/>
                    <a:pt x="1523" y="1306"/>
                  </a:cubicBezTo>
                  <a:cubicBezTo>
                    <a:pt x="1545" y="1546"/>
                    <a:pt x="1632" y="1774"/>
                    <a:pt x="1599" y="2013"/>
                  </a:cubicBezTo>
                  <a:cubicBezTo>
                    <a:pt x="1578" y="2253"/>
                    <a:pt x="1415" y="2503"/>
                    <a:pt x="1164" y="2503"/>
                  </a:cubicBezTo>
                  <a:cubicBezTo>
                    <a:pt x="990" y="2503"/>
                    <a:pt x="838" y="2372"/>
                    <a:pt x="751" y="2220"/>
                  </a:cubicBezTo>
                  <a:cubicBezTo>
                    <a:pt x="642" y="2035"/>
                    <a:pt x="599" y="1829"/>
                    <a:pt x="610" y="1611"/>
                  </a:cubicBezTo>
                  <a:lnTo>
                    <a:pt x="610" y="1611"/>
                  </a:lnTo>
                  <a:cubicBezTo>
                    <a:pt x="131" y="2046"/>
                    <a:pt x="0" y="2797"/>
                    <a:pt x="207" y="3406"/>
                  </a:cubicBezTo>
                  <a:cubicBezTo>
                    <a:pt x="425" y="4026"/>
                    <a:pt x="936" y="4505"/>
                    <a:pt x="1545" y="4733"/>
                  </a:cubicBezTo>
                  <a:cubicBezTo>
                    <a:pt x="1654" y="4766"/>
                    <a:pt x="1752" y="4809"/>
                    <a:pt x="1861" y="4842"/>
                  </a:cubicBezTo>
                  <a:cubicBezTo>
                    <a:pt x="2056" y="4918"/>
                    <a:pt x="2220" y="5005"/>
                    <a:pt x="2328" y="5168"/>
                  </a:cubicBezTo>
                  <a:cubicBezTo>
                    <a:pt x="2568" y="4972"/>
                    <a:pt x="2992" y="5005"/>
                    <a:pt x="3318" y="4940"/>
                  </a:cubicBezTo>
                  <a:cubicBezTo>
                    <a:pt x="3318" y="4929"/>
                    <a:pt x="3329" y="4929"/>
                    <a:pt x="3340" y="4929"/>
                  </a:cubicBezTo>
                  <a:cubicBezTo>
                    <a:pt x="3873" y="4788"/>
                    <a:pt x="4319" y="4385"/>
                    <a:pt x="4515" y="3863"/>
                  </a:cubicBezTo>
                  <a:cubicBezTo>
                    <a:pt x="4689" y="3341"/>
                    <a:pt x="4613" y="2699"/>
                    <a:pt x="4265" y="2264"/>
                  </a:cubicBezTo>
                  <a:cubicBezTo>
                    <a:pt x="4178" y="2449"/>
                    <a:pt x="4047" y="2644"/>
                    <a:pt x="3906" y="2808"/>
                  </a:cubicBezTo>
                  <a:cubicBezTo>
                    <a:pt x="3830" y="2884"/>
                    <a:pt x="3753" y="2971"/>
                    <a:pt x="3645" y="3025"/>
                  </a:cubicBezTo>
                  <a:cubicBezTo>
                    <a:pt x="3596" y="3052"/>
                    <a:pt x="3539" y="3066"/>
                    <a:pt x="3481" y="3066"/>
                  </a:cubicBezTo>
                  <a:cubicBezTo>
                    <a:pt x="3424" y="3066"/>
                    <a:pt x="3367" y="3052"/>
                    <a:pt x="3318" y="3025"/>
                  </a:cubicBezTo>
                  <a:cubicBezTo>
                    <a:pt x="3177" y="2938"/>
                    <a:pt x="3144" y="2764"/>
                    <a:pt x="3166" y="2601"/>
                  </a:cubicBezTo>
                  <a:cubicBezTo>
                    <a:pt x="3199" y="2449"/>
                    <a:pt x="3275" y="2318"/>
                    <a:pt x="3340" y="2166"/>
                  </a:cubicBezTo>
                  <a:cubicBezTo>
                    <a:pt x="3601" y="1578"/>
                    <a:pt x="3460" y="849"/>
                    <a:pt x="3046" y="371"/>
                  </a:cubicBezTo>
                  <a:cubicBezTo>
                    <a:pt x="2992" y="567"/>
                    <a:pt x="2894" y="752"/>
                    <a:pt x="2774" y="926"/>
                  </a:cubicBezTo>
                  <a:cubicBezTo>
                    <a:pt x="2698" y="1013"/>
                    <a:pt x="2633" y="1111"/>
                    <a:pt x="2524" y="1111"/>
                  </a:cubicBezTo>
                  <a:cubicBezTo>
                    <a:pt x="2394" y="1111"/>
                    <a:pt x="2285" y="969"/>
                    <a:pt x="2241" y="849"/>
                  </a:cubicBezTo>
                  <a:cubicBezTo>
                    <a:pt x="2143" y="577"/>
                    <a:pt x="2133" y="273"/>
                    <a:pt x="2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1"/>
            <p:cNvSpPr/>
            <p:nvPr/>
          </p:nvSpPr>
          <p:spPr>
            <a:xfrm>
              <a:off x="6549952" y="1284052"/>
              <a:ext cx="377522" cy="360662"/>
            </a:xfrm>
            <a:custGeom>
              <a:avLst/>
              <a:gdLst/>
              <a:ahLst/>
              <a:cxnLst/>
              <a:rect l="l" t="t" r="r" b="b"/>
              <a:pathLst>
                <a:path w="2689" h="2569" extrusionOk="0">
                  <a:moveTo>
                    <a:pt x="1676" y="1"/>
                  </a:moveTo>
                  <a:cubicBezTo>
                    <a:pt x="1676" y="197"/>
                    <a:pt x="1622" y="382"/>
                    <a:pt x="1513" y="545"/>
                  </a:cubicBezTo>
                  <a:cubicBezTo>
                    <a:pt x="1437" y="664"/>
                    <a:pt x="1294" y="782"/>
                    <a:pt x="1158" y="782"/>
                  </a:cubicBezTo>
                  <a:cubicBezTo>
                    <a:pt x="1119" y="782"/>
                    <a:pt x="1081" y="773"/>
                    <a:pt x="1045" y="752"/>
                  </a:cubicBezTo>
                  <a:cubicBezTo>
                    <a:pt x="947" y="697"/>
                    <a:pt x="915" y="588"/>
                    <a:pt x="915" y="480"/>
                  </a:cubicBezTo>
                  <a:cubicBezTo>
                    <a:pt x="915" y="371"/>
                    <a:pt x="969" y="273"/>
                    <a:pt x="1002" y="175"/>
                  </a:cubicBezTo>
                  <a:lnTo>
                    <a:pt x="1002" y="175"/>
                  </a:lnTo>
                  <a:cubicBezTo>
                    <a:pt x="784" y="229"/>
                    <a:pt x="588" y="338"/>
                    <a:pt x="404" y="490"/>
                  </a:cubicBezTo>
                  <a:cubicBezTo>
                    <a:pt x="175" y="697"/>
                    <a:pt x="1" y="1013"/>
                    <a:pt x="55" y="1317"/>
                  </a:cubicBezTo>
                  <a:cubicBezTo>
                    <a:pt x="99" y="1535"/>
                    <a:pt x="240" y="1731"/>
                    <a:pt x="425" y="1861"/>
                  </a:cubicBezTo>
                  <a:cubicBezTo>
                    <a:pt x="588" y="2003"/>
                    <a:pt x="773" y="2111"/>
                    <a:pt x="937" y="2242"/>
                  </a:cubicBezTo>
                  <a:cubicBezTo>
                    <a:pt x="1132" y="2318"/>
                    <a:pt x="1296" y="2405"/>
                    <a:pt x="1404" y="2568"/>
                  </a:cubicBezTo>
                  <a:cubicBezTo>
                    <a:pt x="1644" y="2372"/>
                    <a:pt x="2068" y="2405"/>
                    <a:pt x="2394" y="2340"/>
                  </a:cubicBezTo>
                  <a:cubicBezTo>
                    <a:pt x="2394" y="2329"/>
                    <a:pt x="2405" y="2329"/>
                    <a:pt x="2416" y="2329"/>
                  </a:cubicBezTo>
                  <a:cubicBezTo>
                    <a:pt x="2623" y="2046"/>
                    <a:pt x="2688" y="1665"/>
                    <a:pt x="2634" y="1317"/>
                  </a:cubicBezTo>
                  <a:cubicBezTo>
                    <a:pt x="2579" y="1100"/>
                    <a:pt x="2470" y="882"/>
                    <a:pt x="2351" y="697"/>
                  </a:cubicBezTo>
                  <a:cubicBezTo>
                    <a:pt x="2177" y="425"/>
                    <a:pt x="1927" y="208"/>
                    <a:pt x="16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" name="Google Shape;149;p11"/>
          <p:cNvGrpSpPr/>
          <p:nvPr/>
        </p:nvGrpSpPr>
        <p:grpSpPr>
          <a:xfrm flipH="1">
            <a:off x="7160083" y="4150263"/>
            <a:ext cx="1109388" cy="1222764"/>
            <a:chOff x="6420228" y="939869"/>
            <a:chExt cx="658312" cy="725676"/>
          </a:xfrm>
        </p:grpSpPr>
        <p:sp>
          <p:nvSpPr>
            <p:cNvPr id="150" name="Google Shape;150;p11"/>
            <p:cNvSpPr/>
            <p:nvPr/>
          </p:nvSpPr>
          <p:spPr>
            <a:xfrm>
              <a:off x="6420228" y="939869"/>
              <a:ext cx="658312" cy="725676"/>
            </a:xfrm>
            <a:custGeom>
              <a:avLst/>
              <a:gdLst/>
              <a:ahLst/>
              <a:cxnLst/>
              <a:rect l="l" t="t" r="r" b="b"/>
              <a:pathLst>
                <a:path w="4689" h="5169" extrusionOk="0">
                  <a:moveTo>
                    <a:pt x="2241" y="1"/>
                  </a:moveTo>
                  <a:cubicBezTo>
                    <a:pt x="1730" y="153"/>
                    <a:pt x="1458" y="784"/>
                    <a:pt x="1523" y="1306"/>
                  </a:cubicBezTo>
                  <a:cubicBezTo>
                    <a:pt x="1545" y="1546"/>
                    <a:pt x="1632" y="1774"/>
                    <a:pt x="1599" y="2013"/>
                  </a:cubicBezTo>
                  <a:cubicBezTo>
                    <a:pt x="1578" y="2253"/>
                    <a:pt x="1415" y="2503"/>
                    <a:pt x="1164" y="2503"/>
                  </a:cubicBezTo>
                  <a:cubicBezTo>
                    <a:pt x="990" y="2503"/>
                    <a:pt x="838" y="2372"/>
                    <a:pt x="751" y="2220"/>
                  </a:cubicBezTo>
                  <a:cubicBezTo>
                    <a:pt x="642" y="2035"/>
                    <a:pt x="599" y="1829"/>
                    <a:pt x="610" y="1611"/>
                  </a:cubicBezTo>
                  <a:lnTo>
                    <a:pt x="610" y="1611"/>
                  </a:lnTo>
                  <a:cubicBezTo>
                    <a:pt x="131" y="2046"/>
                    <a:pt x="0" y="2797"/>
                    <a:pt x="207" y="3406"/>
                  </a:cubicBezTo>
                  <a:cubicBezTo>
                    <a:pt x="425" y="4026"/>
                    <a:pt x="936" y="4505"/>
                    <a:pt x="1545" y="4733"/>
                  </a:cubicBezTo>
                  <a:cubicBezTo>
                    <a:pt x="1654" y="4766"/>
                    <a:pt x="1752" y="4809"/>
                    <a:pt x="1861" y="4842"/>
                  </a:cubicBezTo>
                  <a:cubicBezTo>
                    <a:pt x="2056" y="4918"/>
                    <a:pt x="2220" y="5005"/>
                    <a:pt x="2328" y="5168"/>
                  </a:cubicBezTo>
                  <a:cubicBezTo>
                    <a:pt x="2568" y="4972"/>
                    <a:pt x="2992" y="5005"/>
                    <a:pt x="3318" y="4940"/>
                  </a:cubicBezTo>
                  <a:cubicBezTo>
                    <a:pt x="3318" y="4929"/>
                    <a:pt x="3329" y="4929"/>
                    <a:pt x="3340" y="4929"/>
                  </a:cubicBezTo>
                  <a:cubicBezTo>
                    <a:pt x="3873" y="4788"/>
                    <a:pt x="4319" y="4385"/>
                    <a:pt x="4515" y="3863"/>
                  </a:cubicBezTo>
                  <a:cubicBezTo>
                    <a:pt x="4689" y="3341"/>
                    <a:pt x="4613" y="2699"/>
                    <a:pt x="4265" y="2264"/>
                  </a:cubicBezTo>
                  <a:cubicBezTo>
                    <a:pt x="4178" y="2449"/>
                    <a:pt x="4047" y="2644"/>
                    <a:pt x="3906" y="2808"/>
                  </a:cubicBezTo>
                  <a:cubicBezTo>
                    <a:pt x="3830" y="2884"/>
                    <a:pt x="3753" y="2971"/>
                    <a:pt x="3645" y="3025"/>
                  </a:cubicBezTo>
                  <a:cubicBezTo>
                    <a:pt x="3596" y="3052"/>
                    <a:pt x="3539" y="3066"/>
                    <a:pt x="3481" y="3066"/>
                  </a:cubicBezTo>
                  <a:cubicBezTo>
                    <a:pt x="3424" y="3066"/>
                    <a:pt x="3367" y="3052"/>
                    <a:pt x="3318" y="3025"/>
                  </a:cubicBezTo>
                  <a:cubicBezTo>
                    <a:pt x="3177" y="2938"/>
                    <a:pt x="3144" y="2764"/>
                    <a:pt x="3166" y="2601"/>
                  </a:cubicBezTo>
                  <a:cubicBezTo>
                    <a:pt x="3199" y="2449"/>
                    <a:pt x="3275" y="2318"/>
                    <a:pt x="3340" y="2166"/>
                  </a:cubicBezTo>
                  <a:cubicBezTo>
                    <a:pt x="3601" y="1578"/>
                    <a:pt x="3460" y="849"/>
                    <a:pt x="3046" y="371"/>
                  </a:cubicBezTo>
                  <a:cubicBezTo>
                    <a:pt x="2992" y="567"/>
                    <a:pt x="2894" y="752"/>
                    <a:pt x="2774" y="926"/>
                  </a:cubicBezTo>
                  <a:cubicBezTo>
                    <a:pt x="2698" y="1013"/>
                    <a:pt x="2633" y="1111"/>
                    <a:pt x="2524" y="1111"/>
                  </a:cubicBezTo>
                  <a:cubicBezTo>
                    <a:pt x="2394" y="1111"/>
                    <a:pt x="2285" y="969"/>
                    <a:pt x="2241" y="849"/>
                  </a:cubicBezTo>
                  <a:cubicBezTo>
                    <a:pt x="2143" y="577"/>
                    <a:pt x="2133" y="273"/>
                    <a:pt x="2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1"/>
            <p:cNvSpPr/>
            <p:nvPr/>
          </p:nvSpPr>
          <p:spPr>
            <a:xfrm>
              <a:off x="6549952" y="1284052"/>
              <a:ext cx="377522" cy="360662"/>
            </a:xfrm>
            <a:custGeom>
              <a:avLst/>
              <a:gdLst/>
              <a:ahLst/>
              <a:cxnLst/>
              <a:rect l="l" t="t" r="r" b="b"/>
              <a:pathLst>
                <a:path w="2689" h="2569" extrusionOk="0">
                  <a:moveTo>
                    <a:pt x="1676" y="1"/>
                  </a:moveTo>
                  <a:cubicBezTo>
                    <a:pt x="1676" y="197"/>
                    <a:pt x="1622" y="382"/>
                    <a:pt x="1513" y="545"/>
                  </a:cubicBezTo>
                  <a:cubicBezTo>
                    <a:pt x="1437" y="664"/>
                    <a:pt x="1294" y="782"/>
                    <a:pt x="1158" y="782"/>
                  </a:cubicBezTo>
                  <a:cubicBezTo>
                    <a:pt x="1119" y="782"/>
                    <a:pt x="1081" y="773"/>
                    <a:pt x="1045" y="752"/>
                  </a:cubicBezTo>
                  <a:cubicBezTo>
                    <a:pt x="947" y="697"/>
                    <a:pt x="915" y="588"/>
                    <a:pt x="915" y="480"/>
                  </a:cubicBezTo>
                  <a:cubicBezTo>
                    <a:pt x="915" y="371"/>
                    <a:pt x="969" y="273"/>
                    <a:pt x="1002" y="175"/>
                  </a:cubicBezTo>
                  <a:lnTo>
                    <a:pt x="1002" y="175"/>
                  </a:lnTo>
                  <a:cubicBezTo>
                    <a:pt x="784" y="229"/>
                    <a:pt x="588" y="338"/>
                    <a:pt x="404" y="490"/>
                  </a:cubicBezTo>
                  <a:cubicBezTo>
                    <a:pt x="175" y="697"/>
                    <a:pt x="1" y="1013"/>
                    <a:pt x="55" y="1317"/>
                  </a:cubicBezTo>
                  <a:cubicBezTo>
                    <a:pt x="99" y="1535"/>
                    <a:pt x="240" y="1731"/>
                    <a:pt x="425" y="1861"/>
                  </a:cubicBezTo>
                  <a:cubicBezTo>
                    <a:pt x="588" y="2003"/>
                    <a:pt x="773" y="2111"/>
                    <a:pt x="937" y="2242"/>
                  </a:cubicBezTo>
                  <a:cubicBezTo>
                    <a:pt x="1132" y="2318"/>
                    <a:pt x="1296" y="2405"/>
                    <a:pt x="1404" y="2568"/>
                  </a:cubicBezTo>
                  <a:cubicBezTo>
                    <a:pt x="1644" y="2372"/>
                    <a:pt x="2068" y="2405"/>
                    <a:pt x="2394" y="2340"/>
                  </a:cubicBezTo>
                  <a:cubicBezTo>
                    <a:pt x="2394" y="2329"/>
                    <a:pt x="2405" y="2329"/>
                    <a:pt x="2416" y="2329"/>
                  </a:cubicBezTo>
                  <a:cubicBezTo>
                    <a:pt x="2623" y="2046"/>
                    <a:pt x="2688" y="1665"/>
                    <a:pt x="2634" y="1317"/>
                  </a:cubicBezTo>
                  <a:cubicBezTo>
                    <a:pt x="2579" y="1100"/>
                    <a:pt x="2470" y="882"/>
                    <a:pt x="2351" y="697"/>
                  </a:cubicBezTo>
                  <a:cubicBezTo>
                    <a:pt x="2177" y="425"/>
                    <a:pt x="1927" y="208"/>
                    <a:pt x="16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" name="Google Shape;152;p11"/>
          <p:cNvGrpSpPr/>
          <p:nvPr/>
        </p:nvGrpSpPr>
        <p:grpSpPr>
          <a:xfrm flipH="1">
            <a:off x="5229413" y="4336256"/>
            <a:ext cx="1109388" cy="1222764"/>
            <a:chOff x="6420228" y="939869"/>
            <a:chExt cx="658312" cy="725676"/>
          </a:xfrm>
        </p:grpSpPr>
        <p:sp>
          <p:nvSpPr>
            <p:cNvPr id="153" name="Google Shape;153;p11"/>
            <p:cNvSpPr/>
            <p:nvPr/>
          </p:nvSpPr>
          <p:spPr>
            <a:xfrm>
              <a:off x="6420228" y="939869"/>
              <a:ext cx="658312" cy="725676"/>
            </a:xfrm>
            <a:custGeom>
              <a:avLst/>
              <a:gdLst/>
              <a:ahLst/>
              <a:cxnLst/>
              <a:rect l="l" t="t" r="r" b="b"/>
              <a:pathLst>
                <a:path w="4689" h="5169" extrusionOk="0">
                  <a:moveTo>
                    <a:pt x="2241" y="1"/>
                  </a:moveTo>
                  <a:cubicBezTo>
                    <a:pt x="1730" y="153"/>
                    <a:pt x="1458" y="784"/>
                    <a:pt x="1523" y="1306"/>
                  </a:cubicBezTo>
                  <a:cubicBezTo>
                    <a:pt x="1545" y="1546"/>
                    <a:pt x="1632" y="1774"/>
                    <a:pt x="1599" y="2013"/>
                  </a:cubicBezTo>
                  <a:cubicBezTo>
                    <a:pt x="1578" y="2253"/>
                    <a:pt x="1415" y="2503"/>
                    <a:pt x="1164" y="2503"/>
                  </a:cubicBezTo>
                  <a:cubicBezTo>
                    <a:pt x="990" y="2503"/>
                    <a:pt x="838" y="2372"/>
                    <a:pt x="751" y="2220"/>
                  </a:cubicBezTo>
                  <a:cubicBezTo>
                    <a:pt x="642" y="2035"/>
                    <a:pt x="599" y="1829"/>
                    <a:pt x="610" y="1611"/>
                  </a:cubicBezTo>
                  <a:lnTo>
                    <a:pt x="610" y="1611"/>
                  </a:lnTo>
                  <a:cubicBezTo>
                    <a:pt x="131" y="2046"/>
                    <a:pt x="0" y="2797"/>
                    <a:pt x="207" y="3406"/>
                  </a:cubicBezTo>
                  <a:cubicBezTo>
                    <a:pt x="425" y="4026"/>
                    <a:pt x="936" y="4505"/>
                    <a:pt x="1545" y="4733"/>
                  </a:cubicBezTo>
                  <a:cubicBezTo>
                    <a:pt x="1654" y="4766"/>
                    <a:pt x="1752" y="4809"/>
                    <a:pt x="1861" y="4842"/>
                  </a:cubicBezTo>
                  <a:cubicBezTo>
                    <a:pt x="2056" y="4918"/>
                    <a:pt x="2220" y="5005"/>
                    <a:pt x="2328" y="5168"/>
                  </a:cubicBezTo>
                  <a:cubicBezTo>
                    <a:pt x="2568" y="4972"/>
                    <a:pt x="2992" y="5005"/>
                    <a:pt x="3318" y="4940"/>
                  </a:cubicBezTo>
                  <a:cubicBezTo>
                    <a:pt x="3318" y="4929"/>
                    <a:pt x="3329" y="4929"/>
                    <a:pt x="3340" y="4929"/>
                  </a:cubicBezTo>
                  <a:cubicBezTo>
                    <a:pt x="3873" y="4788"/>
                    <a:pt x="4319" y="4385"/>
                    <a:pt x="4515" y="3863"/>
                  </a:cubicBezTo>
                  <a:cubicBezTo>
                    <a:pt x="4689" y="3341"/>
                    <a:pt x="4613" y="2699"/>
                    <a:pt x="4265" y="2264"/>
                  </a:cubicBezTo>
                  <a:cubicBezTo>
                    <a:pt x="4178" y="2449"/>
                    <a:pt x="4047" y="2644"/>
                    <a:pt x="3906" y="2808"/>
                  </a:cubicBezTo>
                  <a:cubicBezTo>
                    <a:pt x="3830" y="2884"/>
                    <a:pt x="3753" y="2971"/>
                    <a:pt x="3645" y="3025"/>
                  </a:cubicBezTo>
                  <a:cubicBezTo>
                    <a:pt x="3596" y="3052"/>
                    <a:pt x="3539" y="3066"/>
                    <a:pt x="3481" y="3066"/>
                  </a:cubicBezTo>
                  <a:cubicBezTo>
                    <a:pt x="3424" y="3066"/>
                    <a:pt x="3367" y="3052"/>
                    <a:pt x="3318" y="3025"/>
                  </a:cubicBezTo>
                  <a:cubicBezTo>
                    <a:pt x="3177" y="2938"/>
                    <a:pt x="3144" y="2764"/>
                    <a:pt x="3166" y="2601"/>
                  </a:cubicBezTo>
                  <a:cubicBezTo>
                    <a:pt x="3199" y="2449"/>
                    <a:pt x="3275" y="2318"/>
                    <a:pt x="3340" y="2166"/>
                  </a:cubicBezTo>
                  <a:cubicBezTo>
                    <a:pt x="3601" y="1578"/>
                    <a:pt x="3460" y="849"/>
                    <a:pt x="3046" y="371"/>
                  </a:cubicBezTo>
                  <a:cubicBezTo>
                    <a:pt x="2992" y="567"/>
                    <a:pt x="2894" y="752"/>
                    <a:pt x="2774" y="926"/>
                  </a:cubicBezTo>
                  <a:cubicBezTo>
                    <a:pt x="2698" y="1013"/>
                    <a:pt x="2633" y="1111"/>
                    <a:pt x="2524" y="1111"/>
                  </a:cubicBezTo>
                  <a:cubicBezTo>
                    <a:pt x="2394" y="1111"/>
                    <a:pt x="2285" y="969"/>
                    <a:pt x="2241" y="849"/>
                  </a:cubicBezTo>
                  <a:cubicBezTo>
                    <a:pt x="2143" y="577"/>
                    <a:pt x="2133" y="273"/>
                    <a:pt x="2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1"/>
            <p:cNvSpPr/>
            <p:nvPr/>
          </p:nvSpPr>
          <p:spPr>
            <a:xfrm>
              <a:off x="6549952" y="1284052"/>
              <a:ext cx="377522" cy="360662"/>
            </a:xfrm>
            <a:custGeom>
              <a:avLst/>
              <a:gdLst/>
              <a:ahLst/>
              <a:cxnLst/>
              <a:rect l="l" t="t" r="r" b="b"/>
              <a:pathLst>
                <a:path w="2689" h="2569" extrusionOk="0">
                  <a:moveTo>
                    <a:pt x="1676" y="1"/>
                  </a:moveTo>
                  <a:cubicBezTo>
                    <a:pt x="1676" y="197"/>
                    <a:pt x="1622" y="382"/>
                    <a:pt x="1513" y="545"/>
                  </a:cubicBezTo>
                  <a:cubicBezTo>
                    <a:pt x="1437" y="664"/>
                    <a:pt x="1294" y="782"/>
                    <a:pt x="1158" y="782"/>
                  </a:cubicBezTo>
                  <a:cubicBezTo>
                    <a:pt x="1119" y="782"/>
                    <a:pt x="1081" y="773"/>
                    <a:pt x="1045" y="752"/>
                  </a:cubicBezTo>
                  <a:cubicBezTo>
                    <a:pt x="947" y="697"/>
                    <a:pt x="915" y="588"/>
                    <a:pt x="915" y="480"/>
                  </a:cubicBezTo>
                  <a:cubicBezTo>
                    <a:pt x="915" y="371"/>
                    <a:pt x="969" y="273"/>
                    <a:pt x="1002" y="175"/>
                  </a:cubicBezTo>
                  <a:lnTo>
                    <a:pt x="1002" y="175"/>
                  </a:lnTo>
                  <a:cubicBezTo>
                    <a:pt x="784" y="229"/>
                    <a:pt x="588" y="338"/>
                    <a:pt x="404" y="490"/>
                  </a:cubicBezTo>
                  <a:cubicBezTo>
                    <a:pt x="175" y="697"/>
                    <a:pt x="1" y="1013"/>
                    <a:pt x="55" y="1317"/>
                  </a:cubicBezTo>
                  <a:cubicBezTo>
                    <a:pt x="99" y="1535"/>
                    <a:pt x="240" y="1731"/>
                    <a:pt x="425" y="1861"/>
                  </a:cubicBezTo>
                  <a:cubicBezTo>
                    <a:pt x="588" y="2003"/>
                    <a:pt x="773" y="2111"/>
                    <a:pt x="937" y="2242"/>
                  </a:cubicBezTo>
                  <a:cubicBezTo>
                    <a:pt x="1132" y="2318"/>
                    <a:pt x="1296" y="2405"/>
                    <a:pt x="1404" y="2568"/>
                  </a:cubicBezTo>
                  <a:cubicBezTo>
                    <a:pt x="1644" y="2372"/>
                    <a:pt x="2068" y="2405"/>
                    <a:pt x="2394" y="2340"/>
                  </a:cubicBezTo>
                  <a:cubicBezTo>
                    <a:pt x="2394" y="2329"/>
                    <a:pt x="2405" y="2329"/>
                    <a:pt x="2416" y="2329"/>
                  </a:cubicBezTo>
                  <a:cubicBezTo>
                    <a:pt x="2623" y="2046"/>
                    <a:pt x="2688" y="1665"/>
                    <a:pt x="2634" y="1317"/>
                  </a:cubicBezTo>
                  <a:cubicBezTo>
                    <a:pt x="2579" y="1100"/>
                    <a:pt x="2470" y="882"/>
                    <a:pt x="2351" y="697"/>
                  </a:cubicBezTo>
                  <a:cubicBezTo>
                    <a:pt x="2177" y="425"/>
                    <a:pt x="1927" y="208"/>
                    <a:pt x="16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" name="Google Shape;155;p11"/>
          <p:cNvGrpSpPr/>
          <p:nvPr/>
        </p:nvGrpSpPr>
        <p:grpSpPr>
          <a:xfrm>
            <a:off x="6114803" y="3910044"/>
            <a:ext cx="1289173" cy="1441845"/>
            <a:chOff x="6420228" y="939869"/>
            <a:chExt cx="658312" cy="725676"/>
          </a:xfrm>
        </p:grpSpPr>
        <p:sp>
          <p:nvSpPr>
            <p:cNvPr id="156" name="Google Shape;156;p11"/>
            <p:cNvSpPr/>
            <p:nvPr/>
          </p:nvSpPr>
          <p:spPr>
            <a:xfrm>
              <a:off x="6420228" y="939869"/>
              <a:ext cx="658312" cy="725676"/>
            </a:xfrm>
            <a:custGeom>
              <a:avLst/>
              <a:gdLst/>
              <a:ahLst/>
              <a:cxnLst/>
              <a:rect l="l" t="t" r="r" b="b"/>
              <a:pathLst>
                <a:path w="4689" h="5169" extrusionOk="0">
                  <a:moveTo>
                    <a:pt x="2241" y="1"/>
                  </a:moveTo>
                  <a:cubicBezTo>
                    <a:pt x="1730" y="153"/>
                    <a:pt x="1458" y="784"/>
                    <a:pt x="1523" y="1306"/>
                  </a:cubicBezTo>
                  <a:cubicBezTo>
                    <a:pt x="1545" y="1546"/>
                    <a:pt x="1632" y="1774"/>
                    <a:pt x="1599" y="2013"/>
                  </a:cubicBezTo>
                  <a:cubicBezTo>
                    <a:pt x="1578" y="2253"/>
                    <a:pt x="1415" y="2503"/>
                    <a:pt x="1164" y="2503"/>
                  </a:cubicBezTo>
                  <a:cubicBezTo>
                    <a:pt x="990" y="2503"/>
                    <a:pt x="838" y="2372"/>
                    <a:pt x="751" y="2220"/>
                  </a:cubicBezTo>
                  <a:cubicBezTo>
                    <a:pt x="642" y="2035"/>
                    <a:pt x="599" y="1829"/>
                    <a:pt x="610" y="1611"/>
                  </a:cubicBezTo>
                  <a:lnTo>
                    <a:pt x="610" y="1611"/>
                  </a:lnTo>
                  <a:cubicBezTo>
                    <a:pt x="131" y="2046"/>
                    <a:pt x="0" y="2797"/>
                    <a:pt x="207" y="3406"/>
                  </a:cubicBezTo>
                  <a:cubicBezTo>
                    <a:pt x="425" y="4026"/>
                    <a:pt x="936" y="4505"/>
                    <a:pt x="1545" y="4733"/>
                  </a:cubicBezTo>
                  <a:cubicBezTo>
                    <a:pt x="1654" y="4766"/>
                    <a:pt x="1752" y="4809"/>
                    <a:pt x="1861" y="4842"/>
                  </a:cubicBezTo>
                  <a:cubicBezTo>
                    <a:pt x="2056" y="4918"/>
                    <a:pt x="2220" y="5005"/>
                    <a:pt x="2328" y="5168"/>
                  </a:cubicBezTo>
                  <a:cubicBezTo>
                    <a:pt x="2568" y="4972"/>
                    <a:pt x="2992" y="5005"/>
                    <a:pt x="3318" y="4940"/>
                  </a:cubicBezTo>
                  <a:cubicBezTo>
                    <a:pt x="3318" y="4929"/>
                    <a:pt x="3329" y="4929"/>
                    <a:pt x="3340" y="4929"/>
                  </a:cubicBezTo>
                  <a:cubicBezTo>
                    <a:pt x="3873" y="4788"/>
                    <a:pt x="4319" y="4385"/>
                    <a:pt x="4515" y="3863"/>
                  </a:cubicBezTo>
                  <a:cubicBezTo>
                    <a:pt x="4689" y="3341"/>
                    <a:pt x="4613" y="2699"/>
                    <a:pt x="4265" y="2264"/>
                  </a:cubicBezTo>
                  <a:cubicBezTo>
                    <a:pt x="4178" y="2449"/>
                    <a:pt x="4047" y="2644"/>
                    <a:pt x="3906" y="2808"/>
                  </a:cubicBezTo>
                  <a:cubicBezTo>
                    <a:pt x="3830" y="2884"/>
                    <a:pt x="3753" y="2971"/>
                    <a:pt x="3645" y="3025"/>
                  </a:cubicBezTo>
                  <a:cubicBezTo>
                    <a:pt x="3596" y="3052"/>
                    <a:pt x="3539" y="3066"/>
                    <a:pt x="3481" y="3066"/>
                  </a:cubicBezTo>
                  <a:cubicBezTo>
                    <a:pt x="3424" y="3066"/>
                    <a:pt x="3367" y="3052"/>
                    <a:pt x="3318" y="3025"/>
                  </a:cubicBezTo>
                  <a:cubicBezTo>
                    <a:pt x="3177" y="2938"/>
                    <a:pt x="3144" y="2764"/>
                    <a:pt x="3166" y="2601"/>
                  </a:cubicBezTo>
                  <a:cubicBezTo>
                    <a:pt x="3199" y="2449"/>
                    <a:pt x="3275" y="2318"/>
                    <a:pt x="3340" y="2166"/>
                  </a:cubicBezTo>
                  <a:cubicBezTo>
                    <a:pt x="3601" y="1578"/>
                    <a:pt x="3460" y="849"/>
                    <a:pt x="3046" y="371"/>
                  </a:cubicBezTo>
                  <a:cubicBezTo>
                    <a:pt x="2992" y="567"/>
                    <a:pt x="2894" y="752"/>
                    <a:pt x="2774" y="926"/>
                  </a:cubicBezTo>
                  <a:cubicBezTo>
                    <a:pt x="2698" y="1013"/>
                    <a:pt x="2633" y="1111"/>
                    <a:pt x="2524" y="1111"/>
                  </a:cubicBezTo>
                  <a:cubicBezTo>
                    <a:pt x="2394" y="1111"/>
                    <a:pt x="2285" y="969"/>
                    <a:pt x="2241" y="849"/>
                  </a:cubicBezTo>
                  <a:cubicBezTo>
                    <a:pt x="2143" y="577"/>
                    <a:pt x="2133" y="273"/>
                    <a:pt x="2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1"/>
            <p:cNvSpPr/>
            <p:nvPr/>
          </p:nvSpPr>
          <p:spPr>
            <a:xfrm>
              <a:off x="6549952" y="1284052"/>
              <a:ext cx="377522" cy="360662"/>
            </a:xfrm>
            <a:custGeom>
              <a:avLst/>
              <a:gdLst/>
              <a:ahLst/>
              <a:cxnLst/>
              <a:rect l="l" t="t" r="r" b="b"/>
              <a:pathLst>
                <a:path w="2689" h="2569" extrusionOk="0">
                  <a:moveTo>
                    <a:pt x="1676" y="1"/>
                  </a:moveTo>
                  <a:cubicBezTo>
                    <a:pt x="1676" y="197"/>
                    <a:pt x="1622" y="382"/>
                    <a:pt x="1513" y="545"/>
                  </a:cubicBezTo>
                  <a:cubicBezTo>
                    <a:pt x="1437" y="664"/>
                    <a:pt x="1294" y="782"/>
                    <a:pt x="1158" y="782"/>
                  </a:cubicBezTo>
                  <a:cubicBezTo>
                    <a:pt x="1119" y="782"/>
                    <a:pt x="1081" y="773"/>
                    <a:pt x="1045" y="752"/>
                  </a:cubicBezTo>
                  <a:cubicBezTo>
                    <a:pt x="947" y="697"/>
                    <a:pt x="915" y="588"/>
                    <a:pt x="915" y="480"/>
                  </a:cubicBezTo>
                  <a:cubicBezTo>
                    <a:pt x="915" y="371"/>
                    <a:pt x="969" y="273"/>
                    <a:pt x="1002" y="175"/>
                  </a:cubicBezTo>
                  <a:lnTo>
                    <a:pt x="1002" y="175"/>
                  </a:lnTo>
                  <a:cubicBezTo>
                    <a:pt x="784" y="229"/>
                    <a:pt x="588" y="338"/>
                    <a:pt x="404" y="490"/>
                  </a:cubicBezTo>
                  <a:cubicBezTo>
                    <a:pt x="175" y="697"/>
                    <a:pt x="1" y="1013"/>
                    <a:pt x="55" y="1317"/>
                  </a:cubicBezTo>
                  <a:cubicBezTo>
                    <a:pt x="99" y="1535"/>
                    <a:pt x="240" y="1731"/>
                    <a:pt x="425" y="1861"/>
                  </a:cubicBezTo>
                  <a:cubicBezTo>
                    <a:pt x="588" y="2003"/>
                    <a:pt x="773" y="2111"/>
                    <a:pt x="937" y="2242"/>
                  </a:cubicBezTo>
                  <a:cubicBezTo>
                    <a:pt x="1132" y="2318"/>
                    <a:pt x="1296" y="2405"/>
                    <a:pt x="1404" y="2568"/>
                  </a:cubicBezTo>
                  <a:cubicBezTo>
                    <a:pt x="1644" y="2372"/>
                    <a:pt x="2068" y="2405"/>
                    <a:pt x="2394" y="2340"/>
                  </a:cubicBezTo>
                  <a:cubicBezTo>
                    <a:pt x="2394" y="2329"/>
                    <a:pt x="2405" y="2329"/>
                    <a:pt x="2416" y="2329"/>
                  </a:cubicBezTo>
                  <a:cubicBezTo>
                    <a:pt x="2623" y="2046"/>
                    <a:pt x="2688" y="1665"/>
                    <a:pt x="2634" y="1317"/>
                  </a:cubicBezTo>
                  <a:cubicBezTo>
                    <a:pt x="2579" y="1100"/>
                    <a:pt x="2470" y="882"/>
                    <a:pt x="2351" y="697"/>
                  </a:cubicBezTo>
                  <a:cubicBezTo>
                    <a:pt x="2177" y="425"/>
                    <a:pt x="1927" y="208"/>
                    <a:pt x="16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" name="Google Shape;158;p11"/>
          <p:cNvGrpSpPr/>
          <p:nvPr/>
        </p:nvGrpSpPr>
        <p:grpSpPr>
          <a:xfrm flipH="1">
            <a:off x="1252410" y="4336259"/>
            <a:ext cx="1109388" cy="1222764"/>
            <a:chOff x="6420228" y="939869"/>
            <a:chExt cx="658312" cy="725676"/>
          </a:xfrm>
        </p:grpSpPr>
        <p:sp>
          <p:nvSpPr>
            <p:cNvPr id="159" name="Google Shape;159;p11"/>
            <p:cNvSpPr/>
            <p:nvPr/>
          </p:nvSpPr>
          <p:spPr>
            <a:xfrm>
              <a:off x="6420228" y="939869"/>
              <a:ext cx="658312" cy="725676"/>
            </a:xfrm>
            <a:custGeom>
              <a:avLst/>
              <a:gdLst/>
              <a:ahLst/>
              <a:cxnLst/>
              <a:rect l="l" t="t" r="r" b="b"/>
              <a:pathLst>
                <a:path w="4689" h="5169" extrusionOk="0">
                  <a:moveTo>
                    <a:pt x="2241" y="1"/>
                  </a:moveTo>
                  <a:cubicBezTo>
                    <a:pt x="1730" y="153"/>
                    <a:pt x="1458" y="784"/>
                    <a:pt x="1523" y="1306"/>
                  </a:cubicBezTo>
                  <a:cubicBezTo>
                    <a:pt x="1545" y="1546"/>
                    <a:pt x="1632" y="1774"/>
                    <a:pt x="1599" y="2013"/>
                  </a:cubicBezTo>
                  <a:cubicBezTo>
                    <a:pt x="1578" y="2253"/>
                    <a:pt x="1415" y="2503"/>
                    <a:pt x="1164" y="2503"/>
                  </a:cubicBezTo>
                  <a:cubicBezTo>
                    <a:pt x="990" y="2503"/>
                    <a:pt x="838" y="2372"/>
                    <a:pt x="751" y="2220"/>
                  </a:cubicBezTo>
                  <a:cubicBezTo>
                    <a:pt x="642" y="2035"/>
                    <a:pt x="599" y="1829"/>
                    <a:pt x="610" y="1611"/>
                  </a:cubicBezTo>
                  <a:lnTo>
                    <a:pt x="610" y="1611"/>
                  </a:lnTo>
                  <a:cubicBezTo>
                    <a:pt x="131" y="2046"/>
                    <a:pt x="0" y="2797"/>
                    <a:pt x="207" y="3406"/>
                  </a:cubicBezTo>
                  <a:cubicBezTo>
                    <a:pt x="425" y="4026"/>
                    <a:pt x="936" y="4505"/>
                    <a:pt x="1545" y="4733"/>
                  </a:cubicBezTo>
                  <a:cubicBezTo>
                    <a:pt x="1654" y="4766"/>
                    <a:pt x="1752" y="4809"/>
                    <a:pt x="1861" y="4842"/>
                  </a:cubicBezTo>
                  <a:cubicBezTo>
                    <a:pt x="2056" y="4918"/>
                    <a:pt x="2220" y="5005"/>
                    <a:pt x="2328" y="5168"/>
                  </a:cubicBezTo>
                  <a:cubicBezTo>
                    <a:pt x="2568" y="4972"/>
                    <a:pt x="2992" y="5005"/>
                    <a:pt x="3318" y="4940"/>
                  </a:cubicBezTo>
                  <a:cubicBezTo>
                    <a:pt x="3318" y="4929"/>
                    <a:pt x="3329" y="4929"/>
                    <a:pt x="3340" y="4929"/>
                  </a:cubicBezTo>
                  <a:cubicBezTo>
                    <a:pt x="3873" y="4788"/>
                    <a:pt x="4319" y="4385"/>
                    <a:pt x="4515" y="3863"/>
                  </a:cubicBezTo>
                  <a:cubicBezTo>
                    <a:pt x="4689" y="3341"/>
                    <a:pt x="4613" y="2699"/>
                    <a:pt x="4265" y="2264"/>
                  </a:cubicBezTo>
                  <a:cubicBezTo>
                    <a:pt x="4178" y="2449"/>
                    <a:pt x="4047" y="2644"/>
                    <a:pt x="3906" y="2808"/>
                  </a:cubicBezTo>
                  <a:cubicBezTo>
                    <a:pt x="3830" y="2884"/>
                    <a:pt x="3753" y="2971"/>
                    <a:pt x="3645" y="3025"/>
                  </a:cubicBezTo>
                  <a:cubicBezTo>
                    <a:pt x="3596" y="3052"/>
                    <a:pt x="3539" y="3066"/>
                    <a:pt x="3481" y="3066"/>
                  </a:cubicBezTo>
                  <a:cubicBezTo>
                    <a:pt x="3424" y="3066"/>
                    <a:pt x="3367" y="3052"/>
                    <a:pt x="3318" y="3025"/>
                  </a:cubicBezTo>
                  <a:cubicBezTo>
                    <a:pt x="3177" y="2938"/>
                    <a:pt x="3144" y="2764"/>
                    <a:pt x="3166" y="2601"/>
                  </a:cubicBezTo>
                  <a:cubicBezTo>
                    <a:pt x="3199" y="2449"/>
                    <a:pt x="3275" y="2318"/>
                    <a:pt x="3340" y="2166"/>
                  </a:cubicBezTo>
                  <a:cubicBezTo>
                    <a:pt x="3601" y="1578"/>
                    <a:pt x="3460" y="849"/>
                    <a:pt x="3046" y="371"/>
                  </a:cubicBezTo>
                  <a:cubicBezTo>
                    <a:pt x="2992" y="567"/>
                    <a:pt x="2894" y="752"/>
                    <a:pt x="2774" y="926"/>
                  </a:cubicBezTo>
                  <a:cubicBezTo>
                    <a:pt x="2698" y="1013"/>
                    <a:pt x="2633" y="1111"/>
                    <a:pt x="2524" y="1111"/>
                  </a:cubicBezTo>
                  <a:cubicBezTo>
                    <a:pt x="2394" y="1111"/>
                    <a:pt x="2285" y="969"/>
                    <a:pt x="2241" y="849"/>
                  </a:cubicBezTo>
                  <a:cubicBezTo>
                    <a:pt x="2143" y="577"/>
                    <a:pt x="2133" y="273"/>
                    <a:pt x="2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1"/>
            <p:cNvSpPr/>
            <p:nvPr/>
          </p:nvSpPr>
          <p:spPr>
            <a:xfrm>
              <a:off x="6549952" y="1284052"/>
              <a:ext cx="377522" cy="360662"/>
            </a:xfrm>
            <a:custGeom>
              <a:avLst/>
              <a:gdLst/>
              <a:ahLst/>
              <a:cxnLst/>
              <a:rect l="l" t="t" r="r" b="b"/>
              <a:pathLst>
                <a:path w="2689" h="2569" extrusionOk="0">
                  <a:moveTo>
                    <a:pt x="1676" y="1"/>
                  </a:moveTo>
                  <a:cubicBezTo>
                    <a:pt x="1676" y="197"/>
                    <a:pt x="1622" y="382"/>
                    <a:pt x="1513" y="545"/>
                  </a:cubicBezTo>
                  <a:cubicBezTo>
                    <a:pt x="1437" y="664"/>
                    <a:pt x="1294" y="782"/>
                    <a:pt x="1158" y="782"/>
                  </a:cubicBezTo>
                  <a:cubicBezTo>
                    <a:pt x="1119" y="782"/>
                    <a:pt x="1081" y="773"/>
                    <a:pt x="1045" y="752"/>
                  </a:cubicBezTo>
                  <a:cubicBezTo>
                    <a:pt x="947" y="697"/>
                    <a:pt x="915" y="588"/>
                    <a:pt x="915" y="480"/>
                  </a:cubicBezTo>
                  <a:cubicBezTo>
                    <a:pt x="915" y="371"/>
                    <a:pt x="969" y="273"/>
                    <a:pt x="1002" y="175"/>
                  </a:cubicBezTo>
                  <a:lnTo>
                    <a:pt x="1002" y="175"/>
                  </a:lnTo>
                  <a:cubicBezTo>
                    <a:pt x="784" y="229"/>
                    <a:pt x="588" y="338"/>
                    <a:pt x="404" y="490"/>
                  </a:cubicBezTo>
                  <a:cubicBezTo>
                    <a:pt x="175" y="697"/>
                    <a:pt x="1" y="1013"/>
                    <a:pt x="55" y="1317"/>
                  </a:cubicBezTo>
                  <a:cubicBezTo>
                    <a:pt x="99" y="1535"/>
                    <a:pt x="240" y="1731"/>
                    <a:pt x="425" y="1861"/>
                  </a:cubicBezTo>
                  <a:cubicBezTo>
                    <a:pt x="588" y="2003"/>
                    <a:pt x="773" y="2111"/>
                    <a:pt x="937" y="2242"/>
                  </a:cubicBezTo>
                  <a:cubicBezTo>
                    <a:pt x="1132" y="2318"/>
                    <a:pt x="1296" y="2405"/>
                    <a:pt x="1404" y="2568"/>
                  </a:cubicBezTo>
                  <a:cubicBezTo>
                    <a:pt x="1644" y="2372"/>
                    <a:pt x="2068" y="2405"/>
                    <a:pt x="2394" y="2340"/>
                  </a:cubicBezTo>
                  <a:cubicBezTo>
                    <a:pt x="2394" y="2329"/>
                    <a:pt x="2405" y="2329"/>
                    <a:pt x="2416" y="2329"/>
                  </a:cubicBezTo>
                  <a:cubicBezTo>
                    <a:pt x="2623" y="2046"/>
                    <a:pt x="2688" y="1665"/>
                    <a:pt x="2634" y="1317"/>
                  </a:cubicBezTo>
                  <a:cubicBezTo>
                    <a:pt x="2579" y="1100"/>
                    <a:pt x="2470" y="882"/>
                    <a:pt x="2351" y="697"/>
                  </a:cubicBezTo>
                  <a:cubicBezTo>
                    <a:pt x="2177" y="425"/>
                    <a:pt x="1927" y="208"/>
                    <a:pt x="16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" name="Google Shape;161;p11"/>
          <p:cNvGrpSpPr/>
          <p:nvPr/>
        </p:nvGrpSpPr>
        <p:grpSpPr>
          <a:xfrm>
            <a:off x="-168066" y="3597498"/>
            <a:ext cx="1689426" cy="1862230"/>
            <a:chOff x="6420228" y="939869"/>
            <a:chExt cx="658312" cy="725676"/>
          </a:xfrm>
        </p:grpSpPr>
        <p:sp>
          <p:nvSpPr>
            <p:cNvPr id="162" name="Google Shape;162;p11"/>
            <p:cNvSpPr/>
            <p:nvPr/>
          </p:nvSpPr>
          <p:spPr>
            <a:xfrm>
              <a:off x="6420228" y="939869"/>
              <a:ext cx="658312" cy="725676"/>
            </a:xfrm>
            <a:custGeom>
              <a:avLst/>
              <a:gdLst/>
              <a:ahLst/>
              <a:cxnLst/>
              <a:rect l="l" t="t" r="r" b="b"/>
              <a:pathLst>
                <a:path w="4689" h="5169" extrusionOk="0">
                  <a:moveTo>
                    <a:pt x="2241" y="1"/>
                  </a:moveTo>
                  <a:cubicBezTo>
                    <a:pt x="1730" y="153"/>
                    <a:pt x="1458" y="784"/>
                    <a:pt x="1523" y="1306"/>
                  </a:cubicBezTo>
                  <a:cubicBezTo>
                    <a:pt x="1545" y="1546"/>
                    <a:pt x="1632" y="1774"/>
                    <a:pt x="1599" y="2013"/>
                  </a:cubicBezTo>
                  <a:cubicBezTo>
                    <a:pt x="1578" y="2253"/>
                    <a:pt x="1415" y="2503"/>
                    <a:pt x="1164" y="2503"/>
                  </a:cubicBezTo>
                  <a:cubicBezTo>
                    <a:pt x="990" y="2503"/>
                    <a:pt x="838" y="2372"/>
                    <a:pt x="751" y="2220"/>
                  </a:cubicBezTo>
                  <a:cubicBezTo>
                    <a:pt x="642" y="2035"/>
                    <a:pt x="599" y="1829"/>
                    <a:pt x="610" y="1611"/>
                  </a:cubicBezTo>
                  <a:lnTo>
                    <a:pt x="610" y="1611"/>
                  </a:lnTo>
                  <a:cubicBezTo>
                    <a:pt x="131" y="2046"/>
                    <a:pt x="0" y="2797"/>
                    <a:pt x="207" y="3406"/>
                  </a:cubicBezTo>
                  <a:cubicBezTo>
                    <a:pt x="425" y="4026"/>
                    <a:pt x="936" y="4505"/>
                    <a:pt x="1545" y="4733"/>
                  </a:cubicBezTo>
                  <a:cubicBezTo>
                    <a:pt x="1654" y="4766"/>
                    <a:pt x="1752" y="4809"/>
                    <a:pt x="1861" y="4842"/>
                  </a:cubicBezTo>
                  <a:cubicBezTo>
                    <a:pt x="2056" y="4918"/>
                    <a:pt x="2220" y="5005"/>
                    <a:pt x="2328" y="5168"/>
                  </a:cubicBezTo>
                  <a:cubicBezTo>
                    <a:pt x="2568" y="4972"/>
                    <a:pt x="2992" y="5005"/>
                    <a:pt x="3318" y="4940"/>
                  </a:cubicBezTo>
                  <a:cubicBezTo>
                    <a:pt x="3318" y="4929"/>
                    <a:pt x="3329" y="4929"/>
                    <a:pt x="3340" y="4929"/>
                  </a:cubicBezTo>
                  <a:cubicBezTo>
                    <a:pt x="3873" y="4788"/>
                    <a:pt x="4319" y="4385"/>
                    <a:pt x="4515" y="3863"/>
                  </a:cubicBezTo>
                  <a:cubicBezTo>
                    <a:pt x="4689" y="3341"/>
                    <a:pt x="4613" y="2699"/>
                    <a:pt x="4265" y="2264"/>
                  </a:cubicBezTo>
                  <a:cubicBezTo>
                    <a:pt x="4178" y="2449"/>
                    <a:pt x="4047" y="2644"/>
                    <a:pt x="3906" y="2808"/>
                  </a:cubicBezTo>
                  <a:cubicBezTo>
                    <a:pt x="3830" y="2884"/>
                    <a:pt x="3753" y="2971"/>
                    <a:pt x="3645" y="3025"/>
                  </a:cubicBezTo>
                  <a:cubicBezTo>
                    <a:pt x="3596" y="3052"/>
                    <a:pt x="3539" y="3066"/>
                    <a:pt x="3481" y="3066"/>
                  </a:cubicBezTo>
                  <a:cubicBezTo>
                    <a:pt x="3424" y="3066"/>
                    <a:pt x="3367" y="3052"/>
                    <a:pt x="3318" y="3025"/>
                  </a:cubicBezTo>
                  <a:cubicBezTo>
                    <a:pt x="3177" y="2938"/>
                    <a:pt x="3144" y="2764"/>
                    <a:pt x="3166" y="2601"/>
                  </a:cubicBezTo>
                  <a:cubicBezTo>
                    <a:pt x="3199" y="2449"/>
                    <a:pt x="3275" y="2318"/>
                    <a:pt x="3340" y="2166"/>
                  </a:cubicBezTo>
                  <a:cubicBezTo>
                    <a:pt x="3601" y="1578"/>
                    <a:pt x="3460" y="849"/>
                    <a:pt x="3046" y="371"/>
                  </a:cubicBezTo>
                  <a:cubicBezTo>
                    <a:pt x="2992" y="567"/>
                    <a:pt x="2894" y="752"/>
                    <a:pt x="2774" y="926"/>
                  </a:cubicBezTo>
                  <a:cubicBezTo>
                    <a:pt x="2698" y="1013"/>
                    <a:pt x="2633" y="1111"/>
                    <a:pt x="2524" y="1111"/>
                  </a:cubicBezTo>
                  <a:cubicBezTo>
                    <a:pt x="2394" y="1111"/>
                    <a:pt x="2285" y="969"/>
                    <a:pt x="2241" y="849"/>
                  </a:cubicBezTo>
                  <a:cubicBezTo>
                    <a:pt x="2143" y="577"/>
                    <a:pt x="2133" y="273"/>
                    <a:pt x="2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1"/>
            <p:cNvSpPr/>
            <p:nvPr/>
          </p:nvSpPr>
          <p:spPr>
            <a:xfrm>
              <a:off x="6549952" y="1284052"/>
              <a:ext cx="377522" cy="360662"/>
            </a:xfrm>
            <a:custGeom>
              <a:avLst/>
              <a:gdLst/>
              <a:ahLst/>
              <a:cxnLst/>
              <a:rect l="l" t="t" r="r" b="b"/>
              <a:pathLst>
                <a:path w="2689" h="2569" extrusionOk="0">
                  <a:moveTo>
                    <a:pt x="1676" y="1"/>
                  </a:moveTo>
                  <a:cubicBezTo>
                    <a:pt x="1676" y="197"/>
                    <a:pt x="1622" y="382"/>
                    <a:pt x="1513" y="545"/>
                  </a:cubicBezTo>
                  <a:cubicBezTo>
                    <a:pt x="1437" y="664"/>
                    <a:pt x="1294" y="782"/>
                    <a:pt x="1158" y="782"/>
                  </a:cubicBezTo>
                  <a:cubicBezTo>
                    <a:pt x="1119" y="782"/>
                    <a:pt x="1081" y="773"/>
                    <a:pt x="1045" y="752"/>
                  </a:cubicBezTo>
                  <a:cubicBezTo>
                    <a:pt x="947" y="697"/>
                    <a:pt x="915" y="588"/>
                    <a:pt x="915" y="480"/>
                  </a:cubicBezTo>
                  <a:cubicBezTo>
                    <a:pt x="915" y="371"/>
                    <a:pt x="969" y="273"/>
                    <a:pt x="1002" y="175"/>
                  </a:cubicBezTo>
                  <a:lnTo>
                    <a:pt x="1002" y="175"/>
                  </a:lnTo>
                  <a:cubicBezTo>
                    <a:pt x="784" y="229"/>
                    <a:pt x="588" y="338"/>
                    <a:pt x="404" y="490"/>
                  </a:cubicBezTo>
                  <a:cubicBezTo>
                    <a:pt x="175" y="697"/>
                    <a:pt x="1" y="1013"/>
                    <a:pt x="55" y="1317"/>
                  </a:cubicBezTo>
                  <a:cubicBezTo>
                    <a:pt x="99" y="1535"/>
                    <a:pt x="240" y="1731"/>
                    <a:pt x="425" y="1861"/>
                  </a:cubicBezTo>
                  <a:cubicBezTo>
                    <a:pt x="588" y="2003"/>
                    <a:pt x="773" y="2111"/>
                    <a:pt x="937" y="2242"/>
                  </a:cubicBezTo>
                  <a:cubicBezTo>
                    <a:pt x="1132" y="2318"/>
                    <a:pt x="1296" y="2405"/>
                    <a:pt x="1404" y="2568"/>
                  </a:cubicBezTo>
                  <a:cubicBezTo>
                    <a:pt x="1644" y="2372"/>
                    <a:pt x="2068" y="2405"/>
                    <a:pt x="2394" y="2340"/>
                  </a:cubicBezTo>
                  <a:cubicBezTo>
                    <a:pt x="2394" y="2329"/>
                    <a:pt x="2405" y="2329"/>
                    <a:pt x="2416" y="2329"/>
                  </a:cubicBezTo>
                  <a:cubicBezTo>
                    <a:pt x="2623" y="2046"/>
                    <a:pt x="2688" y="1665"/>
                    <a:pt x="2634" y="1317"/>
                  </a:cubicBezTo>
                  <a:cubicBezTo>
                    <a:pt x="2579" y="1100"/>
                    <a:pt x="2470" y="882"/>
                    <a:pt x="2351" y="697"/>
                  </a:cubicBezTo>
                  <a:cubicBezTo>
                    <a:pt x="2177" y="425"/>
                    <a:pt x="1927" y="208"/>
                    <a:pt x="16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Righteous"/>
              <a:buNone/>
              <a:defRPr sz="3000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Righteous"/>
              <a:buNone/>
              <a:defRPr sz="3000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Righteous"/>
              <a:buNone/>
              <a:defRPr sz="3000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Righteous"/>
              <a:buNone/>
              <a:defRPr sz="3000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Righteous"/>
              <a:buNone/>
              <a:defRPr sz="3000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Righteous"/>
              <a:buNone/>
              <a:defRPr sz="3000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Righteous"/>
              <a:buNone/>
              <a:defRPr sz="3000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Righteous"/>
              <a:buNone/>
              <a:defRPr sz="3000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Righteous"/>
              <a:buNone/>
              <a:defRPr sz="3000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chivo"/>
              <a:buChar char="●"/>
              <a:defRPr>
                <a:solidFill>
                  <a:schemeClr val="lt2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chivo"/>
              <a:buChar char="○"/>
              <a:defRPr>
                <a:solidFill>
                  <a:schemeClr val="lt2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chivo"/>
              <a:buChar char="■"/>
              <a:defRPr>
                <a:solidFill>
                  <a:schemeClr val="lt2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chivo"/>
              <a:buChar char="●"/>
              <a:defRPr>
                <a:solidFill>
                  <a:schemeClr val="lt2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chivo"/>
              <a:buChar char="○"/>
              <a:defRPr>
                <a:solidFill>
                  <a:schemeClr val="lt2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chivo"/>
              <a:buChar char="■"/>
              <a:defRPr>
                <a:solidFill>
                  <a:schemeClr val="lt2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chivo"/>
              <a:buChar char="●"/>
              <a:defRPr>
                <a:solidFill>
                  <a:schemeClr val="lt2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chivo"/>
              <a:buChar char="○"/>
              <a:defRPr>
                <a:solidFill>
                  <a:schemeClr val="lt2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rchivo"/>
              <a:buChar char="■"/>
              <a:defRPr>
                <a:solidFill>
                  <a:schemeClr val="lt2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3.sv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7.sv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8.svg"/><Relationship Id="rId7" Type="http://schemas.openxmlformats.org/officeDocument/2006/relationships/image" Target="../media/image23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27.svg"/><Relationship Id="rId4" Type="http://schemas.openxmlformats.org/officeDocument/2006/relationships/image" Target="../media/image17.png"/><Relationship Id="rId9" Type="http://schemas.openxmlformats.org/officeDocument/2006/relationships/image" Target="../media/image6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23.sv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10" Type="http://schemas.openxmlformats.org/officeDocument/2006/relationships/image" Target="../media/image71.sv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svg"/><Relationship Id="rId5" Type="http://schemas.openxmlformats.org/officeDocument/2006/relationships/image" Target="../media/image46.png"/><Relationship Id="rId4" Type="http://schemas.openxmlformats.org/officeDocument/2006/relationships/image" Target="../media/image7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7.jpg"/><Relationship Id="rId7" Type="http://schemas.openxmlformats.org/officeDocument/2006/relationships/image" Target="../media/image6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78.svg"/><Relationship Id="rId4" Type="http://schemas.openxmlformats.org/officeDocument/2006/relationships/image" Target="../media/image48.png"/><Relationship Id="rId9" Type="http://schemas.openxmlformats.org/officeDocument/2006/relationships/image" Target="../media/image2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sv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svg"/><Relationship Id="rId5" Type="http://schemas.openxmlformats.org/officeDocument/2006/relationships/image" Target="../media/image52.png"/><Relationship Id="rId4" Type="http://schemas.openxmlformats.org/officeDocument/2006/relationships/image" Target="../media/image2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svg"/><Relationship Id="rId5" Type="http://schemas.openxmlformats.org/officeDocument/2006/relationships/image" Target="../media/image12.png"/><Relationship Id="rId4" Type="http://schemas.openxmlformats.org/officeDocument/2006/relationships/image" Target="../media/image8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93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91.sv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svg"/><Relationship Id="rId5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4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7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svg"/><Relationship Id="rId7" Type="http://schemas.openxmlformats.org/officeDocument/2006/relationships/image" Target="../media/image118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1.svg"/><Relationship Id="rId5" Type="http://schemas.openxmlformats.org/officeDocument/2006/relationships/image" Target="../media/image73.png"/><Relationship Id="rId4" Type="http://schemas.openxmlformats.org/officeDocument/2006/relationships/image" Target="../media/image15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svg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svg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8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svg"/><Relationship Id="rId5" Type="http://schemas.openxmlformats.org/officeDocument/2006/relationships/image" Target="../media/image52.png"/><Relationship Id="rId4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microsoft.com/office/2007/relationships/media" Target="../media/media2.mp3"/><Relationship Id="rId7" Type="http://schemas.openxmlformats.org/officeDocument/2006/relationships/image" Target="../media/image8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Relationship Id="rId9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microsoft.com/office/2007/relationships/media" Target="../media/media2.mp3"/><Relationship Id="rId7" Type="http://schemas.openxmlformats.org/officeDocument/2006/relationships/image" Target="../media/image8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Relationship Id="rId9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microsoft.com/office/2007/relationships/media" Target="../media/media2.mp3"/><Relationship Id="rId7" Type="http://schemas.openxmlformats.org/officeDocument/2006/relationships/image" Target="../media/image8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Relationship Id="rId9" Type="http://schemas.openxmlformats.org/officeDocument/2006/relationships/image" Target="../media/image8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microsoft.com/office/2007/relationships/media" Target="../media/media2.mp3"/><Relationship Id="rId7" Type="http://schemas.openxmlformats.org/officeDocument/2006/relationships/image" Target="../media/image8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Relationship Id="rId9" Type="http://schemas.openxmlformats.org/officeDocument/2006/relationships/image" Target="../media/image8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microsoft.com/office/2007/relationships/media" Target="../media/media2.mp3"/><Relationship Id="rId7" Type="http://schemas.openxmlformats.org/officeDocument/2006/relationships/image" Target="../media/image8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Relationship Id="rId9" Type="http://schemas.openxmlformats.org/officeDocument/2006/relationships/image" Target="../media/image8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microsoft.com/office/2007/relationships/media" Target="../media/media2.mp3"/><Relationship Id="rId7" Type="http://schemas.openxmlformats.org/officeDocument/2006/relationships/image" Target="../media/image8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Relationship Id="rId9" Type="http://schemas.openxmlformats.org/officeDocument/2006/relationships/image" Target="../media/image8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microsoft.com/office/2007/relationships/media" Target="../media/media2.mp3"/><Relationship Id="rId7" Type="http://schemas.openxmlformats.org/officeDocument/2006/relationships/image" Target="../media/image8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Relationship Id="rId9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1.svg"/><Relationship Id="rId7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7.svg"/><Relationship Id="rId4" Type="http://schemas.openxmlformats.org/officeDocument/2006/relationships/image" Target="../media/image12.png"/><Relationship Id="rId9" Type="http://schemas.openxmlformats.org/officeDocument/2006/relationships/image" Target="../media/image23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microsoft.com/office/2007/relationships/media" Target="../media/media2.mp3"/><Relationship Id="rId7" Type="http://schemas.openxmlformats.org/officeDocument/2006/relationships/image" Target="../media/image8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Relationship Id="rId9" Type="http://schemas.openxmlformats.org/officeDocument/2006/relationships/image" Target="../media/image8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microsoft.com/office/2007/relationships/media" Target="../media/media2.mp3"/><Relationship Id="rId7" Type="http://schemas.openxmlformats.org/officeDocument/2006/relationships/image" Target="../media/image8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Relationship Id="rId9" Type="http://schemas.openxmlformats.org/officeDocument/2006/relationships/image" Target="../media/image8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6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6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jpeg"/><Relationship Id="rId5" Type="http://schemas.openxmlformats.org/officeDocument/2006/relationships/image" Target="../media/image141.svg"/><Relationship Id="rId4" Type="http://schemas.openxmlformats.org/officeDocument/2006/relationships/image" Target="../media/image9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svg"/><Relationship Id="rId3" Type="http://schemas.openxmlformats.org/officeDocument/2006/relationships/image" Target="../media/image92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6.svg"/><Relationship Id="rId5" Type="http://schemas.openxmlformats.org/officeDocument/2006/relationships/image" Target="../media/image94.png"/><Relationship Id="rId10" Type="http://schemas.openxmlformats.org/officeDocument/2006/relationships/image" Target="../media/image150.svg"/><Relationship Id="rId4" Type="http://schemas.openxmlformats.org/officeDocument/2006/relationships/image" Target="../media/image93.jpg"/><Relationship Id="rId9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4" Type="http://schemas.openxmlformats.org/officeDocument/2006/relationships/image" Target="../media/image25.sv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5.svg"/><Relationship Id="rId5" Type="http://schemas.openxmlformats.org/officeDocument/2006/relationships/image" Target="../media/image99.png"/><Relationship Id="rId4" Type="http://schemas.openxmlformats.org/officeDocument/2006/relationships/image" Target="../media/image98.gi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g"/><Relationship Id="rId3" Type="http://schemas.openxmlformats.org/officeDocument/2006/relationships/image" Target="../media/image157.svg"/><Relationship Id="rId7" Type="http://schemas.openxmlformats.org/officeDocument/2006/relationships/image" Target="../media/image161.sv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png"/><Relationship Id="rId5" Type="http://schemas.openxmlformats.org/officeDocument/2006/relationships/image" Target="../media/image159.svg"/><Relationship Id="rId4" Type="http://schemas.openxmlformats.org/officeDocument/2006/relationships/image" Target="../media/image10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0.svg"/><Relationship Id="rId5" Type="http://schemas.openxmlformats.org/officeDocument/2006/relationships/image" Target="../media/image108.png"/><Relationship Id="rId4" Type="http://schemas.openxmlformats.org/officeDocument/2006/relationships/image" Target="../media/image168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2.svg"/><Relationship Id="rId4" Type="http://schemas.openxmlformats.org/officeDocument/2006/relationships/image" Target="../media/image10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17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png"/><Relationship Id="rId5" Type="http://schemas.openxmlformats.org/officeDocument/2006/relationships/image" Target="../media/image174.svg"/><Relationship Id="rId4" Type="http://schemas.openxmlformats.org/officeDocument/2006/relationships/image" Target="../media/image110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84.sv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7.png"/><Relationship Id="rId5" Type="http://schemas.openxmlformats.org/officeDocument/2006/relationships/image" Target="../media/image182.svg"/><Relationship Id="rId4" Type="http://schemas.openxmlformats.org/officeDocument/2006/relationships/image" Target="../media/image1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svg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88.sv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0.png"/><Relationship Id="rId5" Type="http://schemas.openxmlformats.org/officeDocument/2006/relationships/image" Target="../media/image174.svg"/><Relationship Id="rId4" Type="http://schemas.openxmlformats.org/officeDocument/2006/relationships/image" Target="../media/image11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61.svg"/><Relationship Id="rId7" Type="http://schemas.openxmlformats.org/officeDocument/2006/relationships/image" Target="../media/image7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57.svg"/><Relationship Id="rId5" Type="http://schemas.openxmlformats.org/officeDocument/2006/relationships/image" Target="../media/image182.svg"/><Relationship Id="rId10" Type="http://schemas.openxmlformats.org/officeDocument/2006/relationships/image" Target="../media/image100.png"/><Relationship Id="rId4" Type="http://schemas.openxmlformats.org/officeDocument/2006/relationships/image" Target="../media/image116.png"/><Relationship Id="rId9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svg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5.sv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36.sv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8741661F-3444-94D2-5FBD-AA5D2A4F0DD0}"/>
              </a:ext>
            </a:extLst>
          </p:cNvPr>
          <p:cNvSpPr/>
          <p:nvPr/>
        </p:nvSpPr>
        <p:spPr>
          <a:xfrm>
            <a:off x="135892" y="3397520"/>
            <a:ext cx="1535253" cy="1745980"/>
          </a:xfrm>
          <a:custGeom>
            <a:avLst/>
            <a:gdLst/>
            <a:ahLst/>
            <a:cxnLst/>
            <a:rect l="l" t="t" r="r" b="b"/>
            <a:pathLst>
              <a:path w="4231157" h="4114800">
                <a:moveTo>
                  <a:pt x="0" y="0"/>
                </a:moveTo>
                <a:lnTo>
                  <a:pt x="4231156" y="0"/>
                </a:lnTo>
                <a:lnTo>
                  <a:pt x="42311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B6CE0C-23B3-75D4-3623-6FE6EA374F94}"/>
              </a:ext>
            </a:extLst>
          </p:cNvPr>
          <p:cNvSpPr txBox="1"/>
          <p:nvPr/>
        </p:nvSpPr>
        <p:spPr>
          <a:xfrm>
            <a:off x="593413" y="1380448"/>
            <a:ext cx="7957173" cy="1998176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00" b="1" dirty="0"/>
              <a:t>CHÀO MỪNG CÁC EM ĐẾN VỚI BÀI HỌC HÔM NAY!</a:t>
            </a:r>
            <a:endParaRPr lang="vi-VN" sz="4300" b="1" dirty="0"/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0E969ACA-77CE-1930-2F96-ADCF0DD6120E}"/>
              </a:ext>
            </a:extLst>
          </p:cNvPr>
          <p:cNvSpPr/>
          <p:nvPr/>
        </p:nvSpPr>
        <p:spPr>
          <a:xfrm>
            <a:off x="7808977" y="3942672"/>
            <a:ext cx="1335023" cy="1098301"/>
          </a:xfrm>
          <a:custGeom>
            <a:avLst/>
            <a:gdLst/>
            <a:ahLst/>
            <a:cxnLst/>
            <a:rect l="l" t="t" r="r" b="b"/>
            <a:pathLst>
              <a:path w="3458713" h="3684382">
                <a:moveTo>
                  <a:pt x="0" y="0"/>
                </a:moveTo>
                <a:lnTo>
                  <a:pt x="3458714" y="0"/>
                </a:lnTo>
                <a:lnTo>
                  <a:pt x="3458714" y="3684382"/>
                </a:lnTo>
                <a:lnTo>
                  <a:pt x="0" y="3684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F24D239B-5A1B-F350-664F-FCAABAED69FD}"/>
              </a:ext>
            </a:extLst>
          </p:cNvPr>
          <p:cNvSpPr/>
          <p:nvPr/>
        </p:nvSpPr>
        <p:spPr>
          <a:xfrm>
            <a:off x="7854065" y="520262"/>
            <a:ext cx="867104" cy="1052400"/>
          </a:xfrm>
          <a:custGeom>
            <a:avLst/>
            <a:gdLst/>
            <a:ahLst/>
            <a:cxnLst/>
            <a:rect l="l" t="t" r="r" b="b"/>
            <a:pathLst>
              <a:path w="1557416" h="2062803">
                <a:moveTo>
                  <a:pt x="0" y="0"/>
                </a:moveTo>
                <a:lnTo>
                  <a:pt x="1557416" y="0"/>
                </a:lnTo>
                <a:lnTo>
                  <a:pt x="1557416" y="2062803"/>
                </a:lnTo>
                <a:lnTo>
                  <a:pt x="0" y="20628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1936D6B2-C362-6DD9-34E7-BED5B69174FF}"/>
              </a:ext>
            </a:extLst>
          </p:cNvPr>
          <p:cNvSpPr/>
          <p:nvPr/>
        </p:nvSpPr>
        <p:spPr>
          <a:xfrm>
            <a:off x="0" y="0"/>
            <a:ext cx="2753648" cy="1582042"/>
          </a:xfrm>
          <a:custGeom>
            <a:avLst/>
            <a:gdLst/>
            <a:ahLst/>
            <a:cxnLst/>
            <a:rect l="l" t="t" r="r" b="b"/>
            <a:pathLst>
              <a:path w="2753648" h="1582042">
                <a:moveTo>
                  <a:pt x="0" y="0"/>
                </a:moveTo>
                <a:lnTo>
                  <a:pt x="2753648" y="0"/>
                </a:lnTo>
                <a:lnTo>
                  <a:pt x="2753648" y="1582042"/>
                </a:lnTo>
                <a:lnTo>
                  <a:pt x="0" y="15820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2FB923E1-4EA6-5842-B2DB-F23E83162F91}"/>
              </a:ext>
            </a:extLst>
          </p:cNvPr>
          <p:cNvSpPr/>
          <p:nvPr/>
        </p:nvSpPr>
        <p:spPr>
          <a:xfrm>
            <a:off x="270933" y="47296"/>
            <a:ext cx="1105891" cy="1252038"/>
          </a:xfrm>
          <a:custGeom>
            <a:avLst/>
            <a:gdLst/>
            <a:ahLst/>
            <a:cxnLst/>
            <a:rect l="l" t="t" r="r" b="b"/>
            <a:pathLst>
              <a:path w="3463913" h="4114800">
                <a:moveTo>
                  <a:pt x="0" y="0"/>
                </a:moveTo>
                <a:lnTo>
                  <a:pt x="3463914" y="0"/>
                </a:lnTo>
                <a:lnTo>
                  <a:pt x="3463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6856D7B4-1A99-F921-B82A-6BBE8A0D842C}"/>
              </a:ext>
            </a:extLst>
          </p:cNvPr>
          <p:cNvSpPr/>
          <p:nvPr/>
        </p:nvSpPr>
        <p:spPr>
          <a:xfrm>
            <a:off x="8057598" y="2695902"/>
            <a:ext cx="663572" cy="789047"/>
          </a:xfrm>
          <a:custGeom>
            <a:avLst/>
            <a:gdLst/>
            <a:ahLst/>
            <a:cxnLst/>
            <a:rect l="l" t="t" r="r" b="b"/>
            <a:pathLst>
              <a:path w="3463913" h="4114800">
                <a:moveTo>
                  <a:pt x="0" y="0"/>
                </a:moveTo>
                <a:lnTo>
                  <a:pt x="3463914" y="0"/>
                </a:lnTo>
                <a:lnTo>
                  <a:pt x="3463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5D91D236-CE4A-3650-4823-AB117EEB3E31}"/>
              </a:ext>
            </a:extLst>
          </p:cNvPr>
          <p:cNvSpPr/>
          <p:nvPr/>
        </p:nvSpPr>
        <p:spPr>
          <a:xfrm>
            <a:off x="2936033" y="3378624"/>
            <a:ext cx="3359435" cy="1853596"/>
          </a:xfrm>
          <a:custGeom>
            <a:avLst/>
            <a:gdLst/>
            <a:ahLst/>
            <a:cxnLst/>
            <a:rect l="l" t="t" r="r" b="b"/>
            <a:pathLst>
              <a:path w="4135977" h="3000307">
                <a:moveTo>
                  <a:pt x="0" y="0"/>
                </a:moveTo>
                <a:lnTo>
                  <a:pt x="4135977" y="0"/>
                </a:lnTo>
                <a:lnTo>
                  <a:pt x="4135977" y="3000307"/>
                </a:lnTo>
                <a:lnTo>
                  <a:pt x="0" y="3000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0.jpg" descr="nhà bán trú: tin tức, hình ảnh, video, bình luận">
            <a:extLst>
              <a:ext uri="{FF2B5EF4-FFF2-40B4-BE49-F238E27FC236}">
                <a16:creationId xmlns:a16="http://schemas.microsoft.com/office/drawing/2014/main" id="{60A09246-1C59-F8B3-C952-3447ED4A7611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90820" y="1001111"/>
            <a:ext cx="3810690" cy="2642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7.jpg" descr="Sôi động ngày Chủ Nhật Đỏ, dự kiến tiếp nhận 50.000 đơn vị máu">
            <a:extLst>
              <a:ext uri="{FF2B5EF4-FFF2-40B4-BE49-F238E27FC236}">
                <a16:creationId xmlns:a16="http://schemas.microsoft.com/office/drawing/2014/main" id="{7621640D-A540-2FFC-703F-2D5BB1588C09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645954" y="1001111"/>
            <a:ext cx="4059928" cy="2642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EE44D1-D331-4D91-A655-7090B3EBA556}"/>
              </a:ext>
            </a:extLst>
          </p:cNvPr>
          <p:cNvSpPr txBox="1"/>
          <p:nvPr/>
        </p:nvSpPr>
        <p:spPr>
          <a:xfrm>
            <a:off x="704989" y="3900977"/>
            <a:ext cx="3182352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800" i="1" dirty="0" err="1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Xây</a:t>
            </a:r>
            <a:r>
              <a:rPr lang="en-US" sz="1800" i="1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dựng</a:t>
            </a:r>
            <a:r>
              <a:rPr lang="en-US" sz="1800" i="1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Nhà</a:t>
            </a:r>
            <a:r>
              <a:rPr lang="en-US" sz="1800" i="1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bán</a:t>
            </a:r>
            <a:r>
              <a:rPr lang="en-US" sz="1800" i="1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trú</a:t>
            </a:r>
            <a:r>
              <a:rPr lang="en-US" sz="1800" i="1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1800" i="1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học</a:t>
            </a:r>
            <a:r>
              <a:rPr lang="en-US" sz="1800" i="1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sinh</a:t>
            </a:r>
            <a:r>
              <a:rPr lang="en-US" sz="1800" i="1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vùng</a:t>
            </a:r>
            <a:r>
              <a:rPr lang="en-US" sz="1800" i="1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cao</a:t>
            </a:r>
            <a:endParaRPr lang="vi-VN" sz="1800" dirty="0">
              <a:solidFill>
                <a:srgbClr val="0070C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C52764-AD7E-28CE-A760-770BB1713B99}"/>
              </a:ext>
            </a:extLst>
          </p:cNvPr>
          <p:cNvSpPr txBox="1"/>
          <p:nvPr/>
        </p:nvSpPr>
        <p:spPr>
          <a:xfrm>
            <a:off x="4736370" y="3900977"/>
            <a:ext cx="3879095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800" i="1" dirty="0" err="1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Chương</a:t>
            </a:r>
            <a:r>
              <a:rPr lang="en-US" sz="1800" i="1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trình</a:t>
            </a:r>
            <a:r>
              <a:rPr lang="en-US" sz="1800" i="1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 “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Ngày</a:t>
            </a:r>
            <a:r>
              <a:rPr lang="en-US" sz="1800" i="1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Chủ</a:t>
            </a:r>
            <a:r>
              <a:rPr lang="en-US" sz="1800" i="1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nhật</a:t>
            </a:r>
            <a:r>
              <a:rPr lang="en-US" sz="1800" i="1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đỏ</a:t>
            </a:r>
            <a:r>
              <a:rPr lang="en-US" sz="1800" i="1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”</a:t>
            </a:r>
            <a:endParaRPr lang="vi-VN" sz="1800" dirty="0">
              <a:solidFill>
                <a:srgbClr val="0070C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A5718B20-B369-2857-E480-CF36D0F9B67C}"/>
              </a:ext>
            </a:extLst>
          </p:cNvPr>
          <p:cNvSpPr/>
          <p:nvPr/>
        </p:nvSpPr>
        <p:spPr>
          <a:xfrm>
            <a:off x="3665046" y="72023"/>
            <a:ext cx="1395686" cy="728172"/>
          </a:xfrm>
          <a:custGeom>
            <a:avLst/>
            <a:gdLst/>
            <a:ahLst/>
            <a:cxnLst/>
            <a:rect l="l" t="t" r="r" b="b"/>
            <a:pathLst>
              <a:path w="6985000" h="4114800">
                <a:moveTo>
                  <a:pt x="0" y="0"/>
                </a:moveTo>
                <a:lnTo>
                  <a:pt x="6985000" y="0"/>
                </a:lnTo>
                <a:lnTo>
                  <a:pt x="6985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1E050997-74B4-6B51-EEBC-D2F37D6306E0}"/>
              </a:ext>
            </a:extLst>
          </p:cNvPr>
          <p:cNvSpPr/>
          <p:nvPr/>
        </p:nvSpPr>
        <p:spPr>
          <a:xfrm>
            <a:off x="7617839" y="89988"/>
            <a:ext cx="914622" cy="728172"/>
          </a:xfrm>
          <a:custGeom>
            <a:avLst/>
            <a:gdLst/>
            <a:ahLst/>
            <a:cxnLst/>
            <a:rect l="l" t="t" r="r" b="b"/>
            <a:pathLst>
              <a:path w="2903863" h="2845786">
                <a:moveTo>
                  <a:pt x="0" y="0"/>
                </a:moveTo>
                <a:lnTo>
                  <a:pt x="2903863" y="0"/>
                </a:lnTo>
                <a:lnTo>
                  <a:pt x="2903863" y="2845786"/>
                </a:lnTo>
                <a:lnTo>
                  <a:pt x="0" y="28457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FBA8EEC1-9717-5F4C-32A0-527272A10753}"/>
              </a:ext>
            </a:extLst>
          </p:cNvPr>
          <p:cNvSpPr/>
          <p:nvPr/>
        </p:nvSpPr>
        <p:spPr>
          <a:xfrm>
            <a:off x="8235322" y="324881"/>
            <a:ext cx="914622" cy="728172"/>
          </a:xfrm>
          <a:custGeom>
            <a:avLst/>
            <a:gdLst/>
            <a:ahLst/>
            <a:cxnLst/>
            <a:rect l="l" t="t" r="r" b="b"/>
            <a:pathLst>
              <a:path w="2903863" h="2845786">
                <a:moveTo>
                  <a:pt x="0" y="0"/>
                </a:moveTo>
                <a:lnTo>
                  <a:pt x="2903863" y="0"/>
                </a:lnTo>
                <a:lnTo>
                  <a:pt x="2903863" y="2845786"/>
                </a:lnTo>
                <a:lnTo>
                  <a:pt x="0" y="28457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971256C3-F8FA-AD19-1778-3647AB647B96}"/>
              </a:ext>
            </a:extLst>
          </p:cNvPr>
          <p:cNvSpPr/>
          <p:nvPr/>
        </p:nvSpPr>
        <p:spPr>
          <a:xfrm>
            <a:off x="26964" y="272939"/>
            <a:ext cx="914622" cy="728172"/>
          </a:xfrm>
          <a:custGeom>
            <a:avLst/>
            <a:gdLst/>
            <a:ahLst/>
            <a:cxnLst/>
            <a:rect l="l" t="t" r="r" b="b"/>
            <a:pathLst>
              <a:path w="2903863" h="2845786">
                <a:moveTo>
                  <a:pt x="0" y="0"/>
                </a:moveTo>
                <a:lnTo>
                  <a:pt x="2903863" y="0"/>
                </a:lnTo>
                <a:lnTo>
                  <a:pt x="2903863" y="2845786"/>
                </a:lnTo>
                <a:lnTo>
                  <a:pt x="0" y="28457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83549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EF6784-C9B5-796C-E657-A0DCCBFF180D}"/>
              </a:ext>
            </a:extLst>
          </p:cNvPr>
          <p:cNvSpPr txBox="1"/>
          <p:nvPr/>
        </p:nvSpPr>
        <p:spPr>
          <a:xfrm>
            <a:off x="135474" y="91524"/>
            <a:ext cx="7069367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+mj-lt"/>
              <a:buAutoNum type="alphaLcParenR"/>
            </a:pPr>
            <a:r>
              <a:rPr lang="en-US" sz="22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22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hoạt</a:t>
            </a:r>
            <a:r>
              <a:rPr lang="en-US" sz="22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động</a:t>
            </a:r>
            <a:r>
              <a:rPr lang="en-US" sz="2200" b="1" dirty="0">
                <a:solidFill>
                  <a:schemeClr val="tx1">
                    <a:lumMod val="10000"/>
                  </a:schemeClr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cộng</a:t>
            </a:r>
            <a:r>
              <a:rPr lang="en-US" sz="22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đồng</a:t>
            </a:r>
            <a:endParaRPr lang="vi-VN" sz="2200" dirty="0">
              <a:solidFill>
                <a:schemeClr val="tx1">
                  <a:lumMod val="10000"/>
                </a:schemeClr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381FE5B-EA22-8053-3338-7A3C4A5C579E}"/>
              </a:ext>
            </a:extLst>
          </p:cNvPr>
          <p:cNvSpPr/>
          <p:nvPr/>
        </p:nvSpPr>
        <p:spPr>
          <a:xfrm>
            <a:off x="1439260" y="480169"/>
            <a:ext cx="6265478" cy="716677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accent4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chemeClr val="accent4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4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chemeClr val="accent4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4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chemeClr val="accent4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4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nguyện</a:t>
            </a:r>
            <a:r>
              <a:rPr lang="en-US" sz="2000" dirty="0">
                <a:solidFill>
                  <a:schemeClr val="accent4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4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xây</a:t>
            </a:r>
            <a:r>
              <a:rPr lang="en-US" sz="2000" dirty="0">
                <a:solidFill>
                  <a:schemeClr val="accent4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4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dựng</a:t>
            </a:r>
            <a:r>
              <a:rPr lang="en-US" sz="2000" dirty="0">
                <a:solidFill>
                  <a:schemeClr val="accent4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4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nông</a:t>
            </a:r>
            <a:r>
              <a:rPr lang="en-US" sz="2000" dirty="0">
                <a:solidFill>
                  <a:schemeClr val="accent4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4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thôn</a:t>
            </a:r>
            <a:r>
              <a:rPr lang="en-US" sz="2000" dirty="0">
                <a:solidFill>
                  <a:schemeClr val="accent4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4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mới</a:t>
            </a:r>
            <a:endParaRPr lang="vi-VN" sz="2000" dirty="0">
              <a:solidFill>
                <a:schemeClr val="accent4">
                  <a:lumMod val="25000"/>
                </a:schemeClr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18687BC-F5E7-8030-3308-137F69501BFB}"/>
              </a:ext>
            </a:extLst>
          </p:cNvPr>
          <p:cNvSpPr/>
          <p:nvPr/>
        </p:nvSpPr>
        <p:spPr>
          <a:xfrm>
            <a:off x="3523590" y="2162651"/>
            <a:ext cx="5358809" cy="886154"/>
          </a:xfrm>
          <a:prstGeom prst="roundRect">
            <a:avLst/>
          </a:prstGeom>
          <a:solidFill>
            <a:schemeClr val="accent5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B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ài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trừ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hủ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tục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lạc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hậu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nông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thôn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vi-VN" sz="20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4F9A239-75A2-A4CF-D9C8-508C1756E27A}"/>
              </a:ext>
            </a:extLst>
          </p:cNvPr>
          <p:cNvSpPr/>
          <p:nvPr/>
        </p:nvSpPr>
        <p:spPr>
          <a:xfrm>
            <a:off x="3523590" y="1223397"/>
            <a:ext cx="5358809" cy="886153"/>
          </a:xfrm>
          <a:prstGeom prst="roundRect">
            <a:avLst/>
          </a:prstGeom>
          <a:solidFill>
            <a:schemeClr val="accent5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Xây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dựng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cấu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hạ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tầng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đời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hoá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vi-VN" sz="20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33F43E3-8959-508B-811A-6F77AD870E88}"/>
              </a:ext>
            </a:extLst>
          </p:cNvPr>
          <p:cNvSpPr/>
          <p:nvPr/>
        </p:nvSpPr>
        <p:spPr>
          <a:xfrm>
            <a:off x="3523591" y="3101906"/>
            <a:ext cx="5358808" cy="886154"/>
          </a:xfrm>
          <a:prstGeom prst="roundRect">
            <a:avLst/>
          </a:prstGeom>
          <a:solidFill>
            <a:schemeClr val="accent5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Tổ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chức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hoá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nghệ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dục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thao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vi-VN" sz="20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D4327C3-B48A-2AA7-5573-774C4E9B9C11}"/>
              </a:ext>
            </a:extLst>
          </p:cNvPr>
          <p:cNvSpPr/>
          <p:nvPr/>
        </p:nvSpPr>
        <p:spPr>
          <a:xfrm>
            <a:off x="3523590" y="4041161"/>
            <a:ext cx="5358807" cy="886153"/>
          </a:xfrm>
          <a:prstGeom prst="roundRect">
            <a:avLst/>
          </a:prstGeom>
          <a:solidFill>
            <a:schemeClr val="accent5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T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ham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kinh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tế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nông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thôn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vi-VN" sz="2000" dirty="0"/>
          </a:p>
        </p:txBody>
      </p:sp>
      <p:pic>
        <p:nvPicPr>
          <p:cNvPr id="13" name="Picture 12" descr="A group of people standing on a stage&#10;&#10;Description automatically generated">
            <a:extLst>
              <a:ext uri="{FF2B5EF4-FFF2-40B4-BE49-F238E27FC236}">
                <a16:creationId xmlns:a16="http://schemas.microsoft.com/office/drawing/2014/main" id="{624463AD-A2AA-973F-620C-B84D6836A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74" y="1983228"/>
            <a:ext cx="3201557" cy="2132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Freeform 4">
            <a:extLst>
              <a:ext uri="{FF2B5EF4-FFF2-40B4-BE49-F238E27FC236}">
                <a16:creationId xmlns:a16="http://schemas.microsoft.com/office/drawing/2014/main" id="{39E8FE90-1384-9D97-B9D0-4712AA5EA24D}"/>
              </a:ext>
            </a:extLst>
          </p:cNvPr>
          <p:cNvSpPr/>
          <p:nvPr/>
        </p:nvSpPr>
        <p:spPr>
          <a:xfrm>
            <a:off x="7558096" y="92114"/>
            <a:ext cx="950531" cy="1073602"/>
          </a:xfrm>
          <a:custGeom>
            <a:avLst/>
            <a:gdLst/>
            <a:ahLst/>
            <a:cxnLst/>
            <a:rect l="l" t="t" r="r" b="b"/>
            <a:pathLst>
              <a:path w="3561451" h="4114800">
                <a:moveTo>
                  <a:pt x="0" y="0"/>
                </a:moveTo>
                <a:lnTo>
                  <a:pt x="3561451" y="0"/>
                </a:lnTo>
                <a:lnTo>
                  <a:pt x="35614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2991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9091D2A-3BDC-AE1D-68A1-A9927C11F91C}"/>
              </a:ext>
            </a:extLst>
          </p:cNvPr>
          <p:cNvSpPr/>
          <p:nvPr/>
        </p:nvSpPr>
        <p:spPr>
          <a:xfrm>
            <a:off x="1201323" y="531418"/>
            <a:ext cx="6741353" cy="716677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nguyện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đảm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hội</a:t>
            </a:r>
            <a:endParaRPr lang="vi-VN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33BC89-5CDA-908D-A558-22FBDF589194}"/>
              </a:ext>
            </a:extLst>
          </p:cNvPr>
          <p:cNvSpPr txBox="1"/>
          <p:nvPr/>
        </p:nvSpPr>
        <p:spPr>
          <a:xfrm>
            <a:off x="299544" y="1473100"/>
            <a:ext cx="4043856" cy="2805320"/>
          </a:xfrm>
          <a:prstGeom prst="rect">
            <a:avLst/>
          </a:prstGeom>
          <a:solidFill>
            <a:schemeClr val="accent5"/>
          </a:solidFill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Hỗ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trợ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cảnh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khó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khăn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Hỗ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trợ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già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neo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đơn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0000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Hỗ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trợ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thanh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niên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yếu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dễ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tổn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thương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vi-VN" sz="2000" dirty="0">
              <a:latin typeface="+mn-lt"/>
            </a:endParaRPr>
          </a:p>
        </p:txBody>
      </p:sp>
      <p:pic>
        <p:nvPicPr>
          <p:cNvPr id="7" name="Picture 6" descr="A group of people standing outside a building&#10;&#10;Description automatically generated">
            <a:extLst>
              <a:ext uri="{FF2B5EF4-FFF2-40B4-BE49-F238E27FC236}">
                <a16:creationId xmlns:a16="http://schemas.microsoft.com/office/drawing/2014/main" id="{DB227935-4992-841B-30EC-2FAB5CABA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1979" y="1473100"/>
            <a:ext cx="3707524" cy="278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432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19D5FE-0E7D-9AFC-1EDC-89664F8DF364}"/>
              </a:ext>
            </a:extLst>
          </p:cNvPr>
          <p:cNvSpPr txBox="1"/>
          <p:nvPr/>
        </p:nvSpPr>
        <p:spPr>
          <a:xfrm>
            <a:off x="1647497" y="1233817"/>
            <a:ext cx="65978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Đọc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tin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SGK tr.14-15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để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trả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lời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câu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hỏi</a:t>
            </a:r>
            <a:r>
              <a:rPr lang="en-US" sz="2000" i="1" dirty="0">
                <a:latin typeface="+mn-lt"/>
                <a:ea typeface="Times New Roman" panose="02020603050405020304" pitchFamily="18" charset="0"/>
              </a:rPr>
              <a:t>:</a:t>
            </a:r>
            <a:endParaRPr lang="vi-VN" sz="2000" i="1" dirty="0">
              <a:latin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C7E300B-FDC2-78DF-9475-734C2878B788}"/>
              </a:ext>
            </a:extLst>
          </p:cNvPr>
          <p:cNvGrpSpPr/>
          <p:nvPr/>
        </p:nvGrpSpPr>
        <p:grpSpPr>
          <a:xfrm>
            <a:off x="748861" y="2223532"/>
            <a:ext cx="4197570" cy="2246586"/>
            <a:chOff x="991256" y="1448457"/>
            <a:chExt cx="4197570" cy="224658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88F4CC3-6C77-A882-6DF6-E188CE374479}"/>
                </a:ext>
              </a:extLst>
            </p:cNvPr>
            <p:cNvSpPr/>
            <p:nvPr/>
          </p:nvSpPr>
          <p:spPr>
            <a:xfrm>
              <a:off x="1087821" y="1448457"/>
              <a:ext cx="4004441" cy="2246586"/>
            </a:xfrm>
            <a:prstGeom prst="round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5AB9925-C9A6-ECC7-8F9F-03D274601F54}"/>
                </a:ext>
              </a:extLst>
            </p:cNvPr>
            <p:cNvSpPr txBox="1"/>
            <p:nvPr/>
          </p:nvSpPr>
          <p:spPr>
            <a:xfrm>
              <a:off x="991256" y="1861587"/>
              <a:ext cx="4197570" cy="1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Em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hãy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nêu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mục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đích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,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đối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tượng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tham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gia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và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ý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nghĩa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của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những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hoạt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động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đó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.</a:t>
              </a:r>
              <a:endParaRPr lang="vi-VN" sz="2000" dirty="0">
                <a:latin typeface="+mn-lt"/>
              </a:endParaRPr>
            </a:p>
          </p:txBody>
        </p:sp>
      </p:grpSp>
      <p:pic>
        <p:nvPicPr>
          <p:cNvPr id="7" name="Picture 34">
            <a:extLst>
              <a:ext uri="{FF2B5EF4-FFF2-40B4-BE49-F238E27FC236}">
                <a16:creationId xmlns:a16="http://schemas.microsoft.com/office/drawing/2014/main" id="{2A552F81-481D-28FF-AFE6-5D29424274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5351" y="1083794"/>
            <a:ext cx="1064491" cy="833851"/>
          </a:xfrm>
          <a:prstGeom prst="rect">
            <a:avLst/>
          </a:prstGeom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C0BA1A24-EF91-6B57-AF01-5199BC120F68}"/>
              </a:ext>
            </a:extLst>
          </p:cNvPr>
          <p:cNvSpPr/>
          <p:nvPr/>
        </p:nvSpPr>
        <p:spPr>
          <a:xfrm>
            <a:off x="5993475" y="2066845"/>
            <a:ext cx="2819863" cy="2857866"/>
          </a:xfrm>
          <a:custGeom>
            <a:avLst/>
            <a:gdLst/>
            <a:ahLst/>
            <a:cxnLst/>
            <a:rect l="l" t="t" r="r" b="b"/>
            <a:pathLst>
              <a:path w="3561451" h="4114800">
                <a:moveTo>
                  <a:pt x="0" y="0"/>
                </a:moveTo>
                <a:lnTo>
                  <a:pt x="3561451" y="0"/>
                </a:lnTo>
                <a:lnTo>
                  <a:pt x="35614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981C23-7AA2-E6C4-6F4F-CF3B71D25A23}"/>
              </a:ext>
            </a:extLst>
          </p:cNvPr>
          <p:cNvSpPr txBox="1"/>
          <p:nvPr/>
        </p:nvSpPr>
        <p:spPr>
          <a:xfrm>
            <a:off x="0" y="218789"/>
            <a:ext cx="9117827" cy="517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+mj-lt"/>
              <a:buAutoNum type="alphaLcParenR" startAt="2"/>
            </a:pPr>
            <a:r>
              <a:rPr lang="en-US" sz="2100" b="1" dirty="0" err="1">
                <a:latin typeface="+mn-lt"/>
                <a:ea typeface="Times New Roman" panose="02020603050405020304" pitchFamily="18" charset="0"/>
              </a:rPr>
              <a:t>M</a:t>
            </a:r>
            <a:r>
              <a:rPr lang="en-US" sz="21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ục</a:t>
            </a:r>
            <a:r>
              <a:rPr lang="en-US" sz="21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đích</a:t>
            </a:r>
            <a:r>
              <a:rPr lang="en-US" sz="21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đối</a:t>
            </a:r>
            <a:r>
              <a:rPr lang="en-US" sz="21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tượng</a:t>
            </a:r>
            <a:r>
              <a:rPr lang="en-US" sz="21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tham</a:t>
            </a:r>
            <a:r>
              <a:rPr lang="en-US" sz="21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gia</a:t>
            </a:r>
            <a:r>
              <a:rPr lang="en-US" sz="21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1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ý </a:t>
            </a:r>
            <a:r>
              <a:rPr lang="en-US" sz="21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nghĩa</a:t>
            </a:r>
            <a:r>
              <a:rPr lang="en-US" sz="21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21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hoạt</a:t>
            </a:r>
            <a:r>
              <a:rPr lang="en-US" sz="21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động</a:t>
            </a:r>
            <a:r>
              <a:rPr lang="en-US" sz="21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cộng</a:t>
            </a:r>
            <a:r>
              <a:rPr lang="en-US" sz="21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đồng</a:t>
            </a:r>
            <a:endParaRPr lang="vi-VN" sz="2100" dirty="0">
              <a:solidFill>
                <a:schemeClr val="tx1">
                  <a:lumMod val="10000"/>
                </a:schemeClr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188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79D625E-0C30-5E3F-5825-07E3E980DF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166241"/>
              </p:ext>
            </p:extLst>
          </p:nvPr>
        </p:nvGraphicFramePr>
        <p:xfrm>
          <a:off x="0" y="26243"/>
          <a:ext cx="9144000" cy="5117257"/>
        </p:xfrm>
        <a:graphic>
          <a:graphicData uri="http://schemas.openxmlformats.org/drawingml/2006/table">
            <a:tbl>
              <a:tblPr bandRow="1">
                <a:tableStyleId>{293D3EF2-B28B-4379-AC36-B0E07B700241}</a:tableStyleId>
              </a:tblPr>
              <a:tblGrid>
                <a:gridCol w="1797269">
                  <a:extLst>
                    <a:ext uri="{9D8B030D-6E8A-4147-A177-3AD203B41FA5}">
                      <a16:colId xmlns:a16="http://schemas.microsoft.com/office/drawing/2014/main" val="2507733710"/>
                    </a:ext>
                  </a:extLst>
                </a:gridCol>
                <a:gridCol w="2010103">
                  <a:extLst>
                    <a:ext uri="{9D8B030D-6E8A-4147-A177-3AD203B41FA5}">
                      <a16:colId xmlns:a16="http://schemas.microsoft.com/office/drawing/2014/main" val="2766712436"/>
                    </a:ext>
                  </a:extLst>
                </a:gridCol>
                <a:gridCol w="1620839">
                  <a:extLst>
                    <a:ext uri="{9D8B030D-6E8A-4147-A177-3AD203B41FA5}">
                      <a16:colId xmlns:a16="http://schemas.microsoft.com/office/drawing/2014/main" val="2206175589"/>
                    </a:ext>
                  </a:extLst>
                </a:gridCol>
                <a:gridCol w="3715789">
                  <a:extLst>
                    <a:ext uri="{9D8B030D-6E8A-4147-A177-3AD203B41FA5}">
                      <a16:colId xmlns:a16="http://schemas.microsoft.com/office/drawing/2014/main" val="3254945858"/>
                    </a:ext>
                  </a:extLst>
                </a:gridCol>
              </a:tblGrid>
              <a:tr h="9564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b="1" dirty="0" err="1">
                          <a:solidFill>
                            <a:schemeClr val="accent5"/>
                          </a:solidFill>
                        </a:rPr>
                        <a:t>Hoạt</a:t>
                      </a:r>
                      <a:r>
                        <a:rPr lang="en-US" sz="20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5"/>
                          </a:solidFill>
                        </a:rPr>
                        <a:t>động</a:t>
                      </a:r>
                      <a:endParaRPr lang="vi-VN" sz="2000" b="1" dirty="0">
                        <a:solidFill>
                          <a:schemeClr val="accent5"/>
                        </a:solidFill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b="1" dirty="0" err="1">
                          <a:solidFill>
                            <a:schemeClr val="accent5"/>
                          </a:solidFill>
                        </a:rPr>
                        <a:t>cộng</a:t>
                      </a:r>
                      <a:r>
                        <a:rPr lang="en-US" sz="20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5"/>
                          </a:solidFill>
                        </a:rPr>
                        <a:t>đồng</a:t>
                      </a:r>
                      <a:endParaRPr lang="vi-VN" sz="2000" b="1" dirty="0">
                        <a:solidFill>
                          <a:schemeClr val="accent5"/>
                        </a:solidFill>
                      </a:endParaRPr>
                    </a:p>
                  </a:txBody>
                  <a:tcPr marL="24594" marR="2459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b="1" dirty="0" err="1">
                          <a:solidFill>
                            <a:schemeClr val="accent5"/>
                          </a:solidFill>
                        </a:rPr>
                        <a:t>Mục</a:t>
                      </a:r>
                      <a:r>
                        <a:rPr lang="en-US" sz="20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5"/>
                          </a:solidFill>
                        </a:rPr>
                        <a:t>đích</a:t>
                      </a:r>
                      <a:endParaRPr lang="vi-VN" sz="2000" b="1" dirty="0">
                        <a:solidFill>
                          <a:schemeClr val="accent5"/>
                        </a:solidFill>
                      </a:endParaRPr>
                    </a:p>
                  </a:txBody>
                  <a:tcPr marL="24594" marR="2459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b="1" dirty="0" err="1">
                          <a:solidFill>
                            <a:schemeClr val="accent5"/>
                          </a:solidFill>
                        </a:rPr>
                        <a:t>Đối</a:t>
                      </a:r>
                      <a:r>
                        <a:rPr lang="en-US" sz="20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5"/>
                          </a:solidFill>
                        </a:rPr>
                        <a:t>tượng</a:t>
                      </a:r>
                      <a:endParaRPr lang="vi-VN" sz="2000" b="1" dirty="0">
                        <a:solidFill>
                          <a:schemeClr val="accent5"/>
                        </a:solidFill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b="1" dirty="0" err="1">
                          <a:solidFill>
                            <a:schemeClr val="accent5"/>
                          </a:solidFill>
                        </a:rPr>
                        <a:t>tham</a:t>
                      </a:r>
                      <a:r>
                        <a:rPr lang="en-US" sz="20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5"/>
                          </a:solidFill>
                        </a:rPr>
                        <a:t>gia</a:t>
                      </a:r>
                      <a:endParaRPr lang="vi-VN" sz="2000" b="1" dirty="0">
                        <a:solidFill>
                          <a:schemeClr val="accent5"/>
                        </a:solidFill>
                      </a:endParaRPr>
                    </a:p>
                  </a:txBody>
                  <a:tcPr marL="24594" marR="2459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b="1" dirty="0">
                          <a:solidFill>
                            <a:schemeClr val="accent5"/>
                          </a:solidFill>
                        </a:rPr>
                        <a:t>Ý </a:t>
                      </a:r>
                      <a:r>
                        <a:rPr lang="en-US" sz="2000" b="1" dirty="0" err="1">
                          <a:solidFill>
                            <a:schemeClr val="accent5"/>
                          </a:solidFill>
                        </a:rPr>
                        <a:t>nghĩa</a:t>
                      </a:r>
                      <a:endParaRPr lang="vi-VN" sz="2000" b="1" dirty="0">
                        <a:solidFill>
                          <a:schemeClr val="accent5"/>
                        </a:solidFill>
                      </a:endParaRPr>
                    </a:p>
                  </a:txBody>
                  <a:tcPr marL="24594" marR="2459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052040"/>
                  </a:ext>
                </a:extLst>
              </a:tr>
              <a:tr h="41608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b="0" i="0" dirty="0" err="1">
                          <a:effectLst/>
                        </a:rPr>
                        <a:t>Hoạt</a:t>
                      </a:r>
                      <a:r>
                        <a:rPr lang="en-US" sz="2000" b="0" i="0" dirty="0">
                          <a:effectLst/>
                        </a:rPr>
                        <a:t> </a:t>
                      </a:r>
                      <a:r>
                        <a:rPr lang="en-US" sz="2000" b="0" i="0" dirty="0" err="1">
                          <a:effectLst/>
                        </a:rPr>
                        <a:t>động</a:t>
                      </a:r>
                      <a:r>
                        <a:rPr lang="en-US" sz="2000" b="0" i="0" dirty="0">
                          <a:effectLst/>
                        </a:rPr>
                        <a:t> </a:t>
                      </a:r>
                      <a:r>
                        <a:rPr lang="en-US" sz="2000" b="0" i="0" dirty="0" err="1">
                          <a:effectLst/>
                        </a:rPr>
                        <a:t>tình</a:t>
                      </a:r>
                      <a:r>
                        <a:rPr lang="en-US" sz="2000" b="0" i="0" dirty="0">
                          <a:effectLst/>
                        </a:rPr>
                        <a:t> </a:t>
                      </a:r>
                      <a:r>
                        <a:rPr lang="en-US" sz="2000" b="0" i="0" dirty="0" err="1">
                          <a:effectLst/>
                        </a:rPr>
                        <a:t>nguyện</a:t>
                      </a:r>
                      <a:r>
                        <a:rPr lang="en-US" sz="2000" b="0" i="0" dirty="0">
                          <a:effectLst/>
                        </a:rPr>
                        <a:t> </a:t>
                      </a:r>
                      <a:r>
                        <a:rPr lang="en-US" sz="2000" b="0" i="0" dirty="0" err="1">
                          <a:effectLst/>
                        </a:rPr>
                        <a:t>xây</a:t>
                      </a:r>
                      <a:r>
                        <a:rPr lang="en-US" sz="2000" b="0" i="0" dirty="0">
                          <a:effectLst/>
                        </a:rPr>
                        <a:t> </a:t>
                      </a:r>
                      <a:r>
                        <a:rPr lang="en-US" sz="2000" b="0" i="0" dirty="0" err="1">
                          <a:effectLst/>
                        </a:rPr>
                        <a:t>dựng</a:t>
                      </a:r>
                      <a:r>
                        <a:rPr lang="en-US" sz="2000" b="0" i="0" dirty="0">
                          <a:effectLst/>
                        </a:rPr>
                        <a:t> </a:t>
                      </a:r>
                      <a:r>
                        <a:rPr lang="en-US" sz="2000" b="0" i="0" dirty="0" err="1">
                          <a:effectLst/>
                        </a:rPr>
                        <a:t>nông</a:t>
                      </a:r>
                      <a:r>
                        <a:rPr lang="en-US" sz="2000" b="0" i="0" dirty="0">
                          <a:effectLst/>
                        </a:rPr>
                        <a:t> </a:t>
                      </a:r>
                      <a:r>
                        <a:rPr lang="en-US" sz="2000" b="0" i="0" dirty="0" err="1">
                          <a:effectLst/>
                        </a:rPr>
                        <a:t>thôn</a:t>
                      </a:r>
                      <a:r>
                        <a:rPr lang="en-US" sz="2000" b="0" i="0" dirty="0">
                          <a:effectLst/>
                        </a:rPr>
                        <a:t> </a:t>
                      </a:r>
                      <a:r>
                        <a:rPr lang="en-US" sz="2000" b="0" i="0" dirty="0" err="1">
                          <a:effectLst/>
                        </a:rPr>
                        <a:t>mới</a:t>
                      </a:r>
                      <a:endParaRPr lang="vi-VN" sz="20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594" marR="2459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panose="020B0604020202020204" pitchFamily="34" charset="0"/>
                        <a:buChar char="•"/>
                      </a:pPr>
                      <a:endParaRPr lang="vi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594" marR="2459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panose="020B0604020202020204" pitchFamily="34" charset="0"/>
                        <a:buNone/>
                      </a:pPr>
                      <a:endParaRPr lang="vi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594" marR="2459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panose="020B0604020202020204" pitchFamily="34" charset="0"/>
                        <a:buChar char="•"/>
                      </a:pPr>
                      <a:endParaRPr lang="vi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594" marR="2459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572490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2131173-9ADF-4061-D8A8-67EA5470F59B}"/>
              </a:ext>
            </a:extLst>
          </p:cNvPr>
          <p:cNvSpPr txBox="1"/>
          <p:nvPr/>
        </p:nvSpPr>
        <p:spPr>
          <a:xfrm>
            <a:off x="1828799" y="1105594"/>
            <a:ext cx="1845427" cy="3787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Tạo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khí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thế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đua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Thay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đổi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diện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mạo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nông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thôn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Đạt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mục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tiêu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đã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đề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ra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B0EA6-48A1-8C1A-FF85-EC48D1DE132A}"/>
              </a:ext>
            </a:extLst>
          </p:cNvPr>
          <p:cNvSpPr txBox="1"/>
          <p:nvPr/>
        </p:nvSpPr>
        <p:spPr>
          <a:xfrm>
            <a:off x="3927764" y="1178556"/>
            <a:ext cx="1404851" cy="281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Đoàn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viên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Thanh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niên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và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người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dân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ở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địa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phương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248C6B-C5B0-3531-64FF-52A67C4EFCAE}"/>
              </a:ext>
            </a:extLst>
          </p:cNvPr>
          <p:cNvSpPr txBox="1"/>
          <p:nvPr/>
        </p:nvSpPr>
        <p:spPr>
          <a:xfrm>
            <a:off x="5586153" y="921294"/>
            <a:ext cx="3458095" cy="4300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Đưa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đất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nước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phát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triển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 err="1"/>
              <a:t>Góp</a:t>
            </a:r>
            <a:r>
              <a:rPr lang="en-US" sz="2000" dirty="0"/>
              <a:t> </a:t>
            </a:r>
            <a:r>
              <a:rPr lang="en-US" sz="2000" dirty="0" err="1"/>
              <a:t>phần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c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ông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cuộc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đổi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mới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xây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dựng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đất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nước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Bảo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vệ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môi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trường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Phát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triển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mối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quan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hệ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cộng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đồng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Giữ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gìn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bản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sắc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văn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hoá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dân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tộc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428245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79D625E-0C30-5E3F-5825-07E3E980DF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320169"/>
              </p:ext>
            </p:extLst>
          </p:nvPr>
        </p:nvGraphicFramePr>
        <p:xfrm>
          <a:off x="0" y="0"/>
          <a:ext cx="9144000" cy="5210775"/>
        </p:xfrm>
        <a:graphic>
          <a:graphicData uri="http://schemas.openxmlformats.org/drawingml/2006/table">
            <a:tbl>
              <a:tblPr bandRow="1">
                <a:tableStyleId>{293D3EF2-B28B-4379-AC36-B0E07B700241}</a:tableStyleId>
              </a:tblPr>
              <a:tblGrid>
                <a:gridCol w="1797269">
                  <a:extLst>
                    <a:ext uri="{9D8B030D-6E8A-4147-A177-3AD203B41FA5}">
                      <a16:colId xmlns:a16="http://schemas.microsoft.com/office/drawing/2014/main" val="2507733710"/>
                    </a:ext>
                  </a:extLst>
                </a:gridCol>
                <a:gridCol w="1868644">
                  <a:extLst>
                    <a:ext uri="{9D8B030D-6E8A-4147-A177-3AD203B41FA5}">
                      <a16:colId xmlns:a16="http://schemas.microsoft.com/office/drawing/2014/main" val="2766712436"/>
                    </a:ext>
                  </a:extLst>
                </a:gridCol>
                <a:gridCol w="1596043">
                  <a:extLst>
                    <a:ext uri="{9D8B030D-6E8A-4147-A177-3AD203B41FA5}">
                      <a16:colId xmlns:a16="http://schemas.microsoft.com/office/drawing/2014/main" val="2206175589"/>
                    </a:ext>
                  </a:extLst>
                </a:gridCol>
                <a:gridCol w="3882044">
                  <a:extLst>
                    <a:ext uri="{9D8B030D-6E8A-4147-A177-3AD203B41FA5}">
                      <a16:colId xmlns:a16="http://schemas.microsoft.com/office/drawing/2014/main" val="3254945858"/>
                    </a:ext>
                  </a:extLst>
                </a:gridCol>
              </a:tblGrid>
              <a:tr h="10402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b="1" dirty="0" err="1">
                          <a:solidFill>
                            <a:schemeClr val="accent5"/>
                          </a:solidFill>
                          <a:latin typeface="+mn-lt"/>
                        </a:rPr>
                        <a:t>Hoạt</a:t>
                      </a:r>
                      <a:r>
                        <a:rPr lang="en-US" sz="2000" b="1" dirty="0">
                          <a:solidFill>
                            <a:schemeClr val="accent5"/>
                          </a:solidFill>
                          <a:latin typeface="+mn-lt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5"/>
                          </a:solidFill>
                          <a:latin typeface="+mn-lt"/>
                        </a:rPr>
                        <a:t>động</a:t>
                      </a:r>
                      <a:endParaRPr lang="vi-VN" sz="2000" b="1" dirty="0">
                        <a:solidFill>
                          <a:schemeClr val="accent5"/>
                        </a:solidFill>
                        <a:latin typeface="+mn-lt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b="1" dirty="0" err="1">
                          <a:solidFill>
                            <a:schemeClr val="accent5"/>
                          </a:solidFill>
                          <a:latin typeface="+mn-lt"/>
                        </a:rPr>
                        <a:t>cộng</a:t>
                      </a:r>
                      <a:r>
                        <a:rPr lang="en-US" sz="2000" b="1" dirty="0">
                          <a:solidFill>
                            <a:schemeClr val="accent5"/>
                          </a:solidFill>
                          <a:latin typeface="+mn-lt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5"/>
                          </a:solidFill>
                          <a:latin typeface="+mn-lt"/>
                        </a:rPr>
                        <a:t>đồng</a:t>
                      </a:r>
                      <a:endParaRPr lang="vi-VN" sz="2000" b="1" dirty="0">
                        <a:solidFill>
                          <a:schemeClr val="accent5"/>
                        </a:solidFill>
                        <a:latin typeface="+mn-lt"/>
                      </a:endParaRPr>
                    </a:p>
                  </a:txBody>
                  <a:tcPr marL="24594" marR="2459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b="1" dirty="0" err="1">
                          <a:solidFill>
                            <a:schemeClr val="accent5"/>
                          </a:solidFill>
                          <a:latin typeface="+mn-lt"/>
                        </a:rPr>
                        <a:t>Mục</a:t>
                      </a:r>
                      <a:r>
                        <a:rPr lang="en-US" sz="2000" b="1" dirty="0">
                          <a:solidFill>
                            <a:schemeClr val="accent5"/>
                          </a:solidFill>
                          <a:latin typeface="+mn-lt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5"/>
                          </a:solidFill>
                          <a:latin typeface="+mn-lt"/>
                        </a:rPr>
                        <a:t>đích</a:t>
                      </a:r>
                      <a:endParaRPr lang="vi-VN" sz="2000" b="1" dirty="0">
                        <a:solidFill>
                          <a:schemeClr val="accent5"/>
                        </a:solidFill>
                        <a:latin typeface="+mn-lt"/>
                      </a:endParaRPr>
                    </a:p>
                  </a:txBody>
                  <a:tcPr marL="24594" marR="2459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b="1" dirty="0" err="1">
                          <a:solidFill>
                            <a:schemeClr val="accent5"/>
                          </a:solidFill>
                          <a:latin typeface="+mn-lt"/>
                        </a:rPr>
                        <a:t>Đối</a:t>
                      </a:r>
                      <a:r>
                        <a:rPr lang="en-US" sz="2000" b="1" dirty="0">
                          <a:solidFill>
                            <a:schemeClr val="accent5"/>
                          </a:solidFill>
                          <a:latin typeface="+mn-lt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5"/>
                          </a:solidFill>
                          <a:latin typeface="+mn-lt"/>
                        </a:rPr>
                        <a:t>tượng</a:t>
                      </a:r>
                      <a:endParaRPr lang="vi-VN" sz="2000" b="1" dirty="0">
                        <a:solidFill>
                          <a:schemeClr val="accent5"/>
                        </a:solidFill>
                        <a:latin typeface="+mn-lt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b="1" dirty="0" err="1">
                          <a:solidFill>
                            <a:schemeClr val="accent5"/>
                          </a:solidFill>
                          <a:latin typeface="+mn-lt"/>
                        </a:rPr>
                        <a:t>tham</a:t>
                      </a:r>
                      <a:r>
                        <a:rPr lang="en-US" sz="2000" b="1" dirty="0">
                          <a:solidFill>
                            <a:schemeClr val="accent5"/>
                          </a:solidFill>
                          <a:latin typeface="+mn-lt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5"/>
                          </a:solidFill>
                          <a:latin typeface="+mn-lt"/>
                        </a:rPr>
                        <a:t>gia</a:t>
                      </a:r>
                      <a:endParaRPr lang="vi-VN" sz="2000" b="1" dirty="0">
                        <a:solidFill>
                          <a:schemeClr val="accent5"/>
                        </a:solidFill>
                        <a:latin typeface="+mn-lt"/>
                      </a:endParaRPr>
                    </a:p>
                  </a:txBody>
                  <a:tcPr marL="24594" marR="2459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b="1" dirty="0">
                          <a:solidFill>
                            <a:schemeClr val="accent5"/>
                          </a:solidFill>
                          <a:latin typeface="+mn-lt"/>
                        </a:rPr>
                        <a:t>Ý </a:t>
                      </a:r>
                      <a:r>
                        <a:rPr lang="en-US" sz="2000" b="1" dirty="0" err="1">
                          <a:solidFill>
                            <a:schemeClr val="accent5"/>
                          </a:solidFill>
                          <a:latin typeface="+mn-lt"/>
                        </a:rPr>
                        <a:t>nghĩa</a:t>
                      </a:r>
                      <a:endParaRPr lang="vi-VN" sz="2000" b="1" dirty="0">
                        <a:solidFill>
                          <a:schemeClr val="accent5"/>
                        </a:solidFill>
                        <a:latin typeface="+mn-lt"/>
                      </a:endParaRPr>
                    </a:p>
                  </a:txBody>
                  <a:tcPr marL="24594" marR="2459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052040"/>
                  </a:ext>
                </a:extLst>
              </a:tr>
              <a:tr h="41705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vi-VN" sz="2000" b="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24594" marR="2459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panose="020B0604020202020204" pitchFamily="34" charset="0"/>
                        <a:buChar char="•"/>
                      </a:pPr>
                      <a:endParaRPr lang="vi-VN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24594" marR="2459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panose="020B0604020202020204" pitchFamily="34" charset="0"/>
                        <a:buNone/>
                      </a:pPr>
                      <a:endParaRPr lang="vi-VN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24594" marR="2459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panose="020B0604020202020204" pitchFamily="34" charset="0"/>
                        <a:buNone/>
                      </a:pPr>
                      <a:endParaRPr lang="vi-VN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24594" marR="2459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572490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9CB4043-6E33-7C5E-464A-43C8BBBE716F}"/>
              </a:ext>
            </a:extLst>
          </p:cNvPr>
          <p:cNvSpPr txBox="1"/>
          <p:nvPr/>
        </p:nvSpPr>
        <p:spPr>
          <a:xfrm>
            <a:off x="1808022" y="1831272"/>
            <a:ext cx="1841270" cy="2343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Trợ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giúp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tượng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đặc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biệt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khó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khăn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yếu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thế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xã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hội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vi-VN" sz="2000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D598E4-4F24-8FBE-8024-A33890BE09A5}"/>
              </a:ext>
            </a:extLst>
          </p:cNvPr>
          <p:cNvSpPr txBox="1"/>
          <p:nvPr/>
        </p:nvSpPr>
        <p:spPr>
          <a:xfrm>
            <a:off x="3782293" y="1600440"/>
            <a:ext cx="1446413" cy="2805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Đoàn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viên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thanh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niên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cá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nhân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tổ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chức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tấm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lòng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nhân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ái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vi-VN" sz="2000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D0BB94-F46E-5370-6F90-D438E7773DDF}"/>
              </a:ext>
            </a:extLst>
          </p:cNvPr>
          <p:cNvSpPr txBox="1"/>
          <p:nvPr/>
        </p:nvSpPr>
        <p:spPr>
          <a:xfrm>
            <a:off x="5224549" y="1174906"/>
            <a:ext cx="3786450" cy="3779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Giúp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hoàn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cảnh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khó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khăn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vươn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lên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cuộc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sống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endParaRPr lang="vi-VN" sz="2000" dirty="0">
              <a:effectLst/>
              <a:latin typeface="+mn-lt"/>
              <a:ea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hiện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truyền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thống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đoàn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kết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tương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thân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tương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ái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Giáo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dục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thế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hệ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trẻ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luôn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sống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cống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hiến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đồng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xã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hội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endParaRPr lang="vi-VN" sz="2000" dirty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5D7D70-A050-8F4D-D9B7-D302FF50E6ED}"/>
              </a:ext>
            </a:extLst>
          </p:cNvPr>
          <p:cNvSpPr txBox="1"/>
          <p:nvPr/>
        </p:nvSpPr>
        <p:spPr>
          <a:xfrm>
            <a:off x="116391" y="2098946"/>
            <a:ext cx="1558630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Hoạt động tình nguyện đảm bảo an sinh xã hội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604932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91267-2978-BF77-40CB-D27A2D6A1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369" y="969452"/>
            <a:ext cx="8201261" cy="5727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2000" b="0" dirty="0" err="1">
                <a:latin typeface="+mn-lt"/>
              </a:rPr>
              <a:t>Các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em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hãy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quan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sát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những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hình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ảnh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dưới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đây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để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thực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hiện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nhiệm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vụ</a:t>
            </a:r>
            <a:r>
              <a:rPr lang="en-US" sz="2000" b="0" dirty="0">
                <a:latin typeface="+mn-lt"/>
              </a:rPr>
              <a:t>:</a:t>
            </a:r>
            <a:endParaRPr lang="vi-VN" sz="2000" b="0" dirty="0">
              <a:latin typeface="+mn-lt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374BB616-7BC9-40A3-FAD9-DAE17E77F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39545" y="240948"/>
            <a:ext cx="782673" cy="802742"/>
          </a:xfrm>
          <a:prstGeom prst="rect">
            <a:avLst/>
          </a:prstGeom>
        </p:spPr>
      </p:pic>
      <p:pic>
        <p:nvPicPr>
          <p:cNvPr id="5" name="image3.jpg" descr="Nhiều hoạt động đặc sắc tại “Phiên chợ ngày Tết” sắp diễn ra tại Bảo tàng  Đà Nẵng">
            <a:extLst>
              <a:ext uri="{FF2B5EF4-FFF2-40B4-BE49-F238E27FC236}">
                <a16:creationId xmlns:a16="http://schemas.microsoft.com/office/drawing/2014/main" id="{F8F706FE-C9DB-8391-D14E-9C2C310A3564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063848" y="1928553"/>
            <a:ext cx="3151506" cy="2290503"/>
          </a:xfrm>
          <a:prstGeom prst="rect">
            <a:avLst/>
          </a:prstGeom>
          <a:ln/>
        </p:spPr>
      </p:pic>
      <p:pic>
        <p:nvPicPr>
          <p:cNvPr id="6" name="image14.jpg" descr="CSR project - Coway - Máy lọc nước Hàn Quốc">
            <a:extLst>
              <a:ext uri="{FF2B5EF4-FFF2-40B4-BE49-F238E27FC236}">
                <a16:creationId xmlns:a16="http://schemas.microsoft.com/office/drawing/2014/main" id="{09C7C20A-194A-A3CE-2486-528355CF1ABA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4846399" y="1928553"/>
            <a:ext cx="3151506" cy="2290503"/>
          </a:xfrm>
          <a:prstGeom prst="rect">
            <a:avLst/>
          </a:prstGeom>
          <a:ln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96C348-0F32-C12B-128E-4F76A987362E}"/>
              </a:ext>
            </a:extLst>
          </p:cNvPr>
          <p:cNvSpPr txBox="1"/>
          <p:nvPr/>
        </p:nvSpPr>
        <p:spPr>
          <a:xfrm>
            <a:off x="946848" y="4419158"/>
            <a:ext cx="32685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Tìm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hiểu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phiên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chợ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ngày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Tết</a:t>
            </a:r>
            <a:endParaRPr lang="vi-VN" sz="1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722B76-84D6-EAE3-9833-F1112EEADBF9}"/>
              </a:ext>
            </a:extLst>
          </p:cNvPr>
          <p:cNvSpPr txBox="1"/>
          <p:nvPr/>
        </p:nvSpPr>
        <p:spPr>
          <a:xfrm>
            <a:off x="4972288" y="4419158"/>
            <a:ext cx="2899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Xuống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phố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vì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Môi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trường</a:t>
            </a:r>
            <a:endParaRPr lang="vi-VN" sz="1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365B53-C628-3DFB-FB68-5E7768788C09}"/>
              </a:ext>
            </a:extLst>
          </p:cNvPr>
          <p:cNvSpPr txBox="1"/>
          <p:nvPr/>
        </p:nvSpPr>
        <p:spPr>
          <a:xfrm>
            <a:off x="413374" y="314355"/>
            <a:ext cx="9117827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+mj-lt"/>
              <a:buAutoNum type="alphaLcParenR" startAt="3"/>
            </a:pPr>
            <a:r>
              <a:rPr lang="en-US" sz="2200" b="1" dirty="0" err="1">
                <a:latin typeface="+mn-lt"/>
                <a:ea typeface="Times New Roman" panose="02020603050405020304" pitchFamily="18" charset="0"/>
              </a:rPr>
              <a:t>K</a:t>
            </a:r>
            <a:r>
              <a:rPr lang="en-US" sz="2200" b="1" dirty="0" err="1">
                <a:effectLst/>
                <a:latin typeface="+mn-lt"/>
                <a:ea typeface="Times New Roman" panose="02020603050405020304" pitchFamily="18" charset="0"/>
              </a:rPr>
              <a:t>hái</a:t>
            </a:r>
            <a:r>
              <a:rPr lang="en-US" sz="22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+mn-lt"/>
                <a:ea typeface="Times New Roman" panose="02020603050405020304" pitchFamily="18" charset="0"/>
              </a:rPr>
              <a:t>niệm</a:t>
            </a:r>
            <a:r>
              <a:rPr lang="en-US" sz="22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200" b="1" dirty="0">
                <a:effectLst/>
                <a:latin typeface="+mn-lt"/>
                <a:ea typeface="Times New Roman" panose="02020603050405020304" pitchFamily="18" charset="0"/>
              </a:rPr>
              <a:t> ý </a:t>
            </a:r>
            <a:r>
              <a:rPr lang="en-US" sz="2200" b="1" dirty="0" err="1">
                <a:effectLst/>
                <a:latin typeface="+mn-lt"/>
                <a:ea typeface="Times New Roman" panose="02020603050405020304" pitchFamily="18" charset="0"/>
              </a:rPr>
              <a:t>nghĩa</a:t>
            </a:r>
            <a:r>
              <a:rPr lang="en-US" sz="22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22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+mn-lt"/>
                <a:ea typeface="Times New Roman" panose="02020603050405020304" pitchFamily="18" charset="0"/>
              </a:rPr>
              <a:t>hoạt</a:t>
            </a:r>
            <a:r>
              <a:rPr lang="en-US" sz="22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+mn-lt"/>
                <a:ea typeface="Times New Roman" panose="02020603050405020304" pitchFamily="18" charset="0"/>
              </a:rPr>
              <a:t>động</a:t>
            </a:r>
            <a:r>
              <a:rPr lang="en-US" sz="22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+mn-lt"/>
                <a:ea typeface="Times New Roman" panose="02020603050405020304" pitchFamily="18" charset="0"/>
              </a:rPr>
              <a:t>cộng</a:t>
            </a:r>
            <a:r>
              <a:rPr lang="en-US" sz="22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+mn-lt"/>
                <a:ea typeface="Times New Roman" panose="02020603050405020304" pitchFamily="18" charset="0"/>
              </a:rPr>
              <a:t>đồng</a:t>
            </a:r>
            <a:endParaRPr lang="vi-VN" sz="2200" dirty="0">
              <a:effectLst/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0845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91267-2978-BF77-40CB-D27A2D6A1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036" y="278138"/>
            <a:ext cx="7092359" cy="5727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2000" b="0" dirty="0" err="1">
                <a:latin typeface="+mn-lt"/>
              </a:rPr>
              <a:t>Các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em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hãy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quan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sát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những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hình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ảnh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dưới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đây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để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thực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hiện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nhiệm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vụ</a:t>
            </a:r>
            <a:r>
              <a:rPr lang="en-US" sz="2000" b="0" dirty="0">
                <a:latin typeface="+mn-lt"/>
              </a:rPr>
              <a:t>:</a:t>
            </a:r>
            <a:endParaRPr lang="vi-VN" sz="2000" b="0" dirty="0">
              <a:latin typeface="+mn-lt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374BB616-7BC9-40A3-FAD9-DAE17E77F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31787" y="288006"/>
            <a:ext cx="898249" cy="9212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96C348-0F32-C12B-128E-4F76A987362E}"/>
              </a:ext>
            </a:extLst>
          </p:cNvPr>
          <p:cNvSpPr txBox="1"/>
          <p:nvPr/>
        </p:nvSpPr>
        <p:spPr>
          <a:xfrm>
            <a:off x="960816" y="3907428"/>
            <a:ext cx="2634988" cy="8732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Thanh </a:t>
            </a:r>
            <a:r>
              <a:rPr lang="en-US" sz="1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niên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thực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hiện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mô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rau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sạch</a:t>
            </a:r>
            <a:endParaRPr lang="vi-VN" sz="1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722B76-84D6-EAE3-9833-F1112EEADBF9}"/>
              </a:ext>
            </a:extLst>
          </p:cNvPr>
          <p:cNvSpPr txBox="1"/>
          <p:nvPr/>
        </p:nvSpPr>
        <p:spPr>
          <a:xfrm>
            <a:off x="4540827" y="3907428"/>
            <a:ext cx="3881568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Chia </a:t>
            </a:r>
            <a:r>
              <a:rPr lang="en-US" sz="1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sẻ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yêu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thương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với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em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nhỏ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hoàn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cảnh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khó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khăn</a:t>
            </a:r>
            <a:endParaRPr lang="vi-VN" sz="1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074" name="Picture 2" descr="Tuổi trẻ Bình Dương">
            <a:extLst>
              <a:ext uri="{FF2B5EF4-FFF2-40B4-BE49-F238E27FC236}">
                <a16:creationId xmlns:a16="http://schemas.microsoft.com/office/drawing/2014/main" id="{1E1D55AE-C0FF-5EFF-ABD7-7C27475B1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16" y="1553983"/>
            <a:ext cx="3038180" cy="229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5.jpg" descr="Thành viên BFF chơi cùng các em nhỏ có hoàn cảnh đặc biệt trong một sự kiện được tổ chức gần đây.">
            <a:extLst>
              <a:ext uri="{FF2B5EF4-FFF2-40B4-BE49-F238E27FC236}">
                <a16:creationId xmlns:a16="http://schemas.microsoft.com/office/drawing/2014/main" id="{365167D5-98C1-2F68-8726-A0031F6A3402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4855434" y="1553983"/>
            <a:ext cx="3457143" cy="2290503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146787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3FF6676-E734-F398-CAC0-626A33D5BDE7}"/>
              </a:ext>
            </a:extLst>
          </p:cNvPr>
          <p:cNvGrpSpPr/>
          <p:nvPr/>
        </p:nvGrpSpPr>
        <p:grpSpPr>
          <a:xfrm>
            <a:off x="2787532" y="490451"/>
            <a:ext cx="3685309" cy="2488276"/>
            <a:chOff x="864524" y="1762298"/>
            <a:chExt cx="3685309" cy="2380211"/>
          </a:xfrm>
        </p:grpSpPr>
        <p:sp>
          <p:nvSpPr>
            <p:cNvPr id="4" name="Rectangle: Top Corners One Rounded and One Snipped 3">
              <a:extLst>
                <a:ext uri="{FF2B5EF4-FFF2-40B4-BE49-F238E27FC236}">
                  <a16:creationId xmlns:a16="http://schemas.microsoft.com/office/drawing/2014/main" id="{A9065A7F-66FA-6FC5-010E-82E893F2E585}"/>
                </a:ext>
              </a:extLst>
            </p:cNvPr>
            <p:cNvSpPr/>
            <p:nvPr/>
          </p:nvSpPr>
          <p:spPr>
            <a:xfrm>
              <a:off x="864524" y="1762298"/>
              <a:ext cx="3532909" cy="2227811"/>
            </a:xfrm>
            <a:custGeom>
              <a:avLst/>
              <a:gdLst>
                <a:gd name="connsiteX0" fmla="*/ 371309 w 3532909"/>
                <a:gd name="connsiteY0" fmla="*/ 0 h 2227811"/>
                <a:gd name="connsiteX1" fmla="*/ 845658 w 3532909"/>
                <a:gd name="connsiteY1" fmla="*/ 0 h 2227811"/>
                <a:gd name="connsiteX2" fmla="*/ 1375814 w 3532909"/>
                <a:gd name="connsiteY2" fmla="*/ 0 h 2227811"/>
                <a:gd name="connsiteX3" fmla="*/ 1989678 w 3532909"/>
                <a:gd name="connsiteY3" fmla="*/ 0 h 2227811"/>
                <a:gd name="connsiteX4" fmla="*/ 2603542 w 3532909"/>
                <a:gd name="connsiteY4" fmla="*/ 0 h 2227811"/>
                <a:gd name="connsiteX5" fmla="*/ 3161600 w 3532909"/>
                <a:gd name="connsiteY5" fmla="*/ 0 h 2227811"/>
                <a:gd name="connsiteX6" fmla="*/ 3532909 w 3532909"/>
                <a:gd name="connsiteY6" fmla="*/ 371309 h 2227811"/>
                <a:gd name="connsiteX7" fmla="*/ 3532909 w 3532909"/>
                <a:gd name="connsiteY7" fmla="*/ 835435 h 2227811"/>
                <a:gd name="connsiteX8" fmla="*/ 3532909 w 3532909"/>
                <a:gd name="connsiteY8" fmla="*/ 1280995 h 2227811"/>
                <a:gd name="connsiteX9" fmla="*/ 3532909 w 3532909"/>
                <a:gd name="connsiteY9" fmla="*/ 1726555 h 2227811"/>
                <a:gd name="connsiteX10" fmla="*/ 3532909 w 3532909"/>
                <a:gd name="connsiteY10" fmla="*/ 2227811 h 2227811"/>
                <a:gd name="connsiteX11" fmla="*/ 3050078 w 3532909"/>
                <a:gd name="connsiteY11" fmla="*/ 2227811 h 2227811"/>
                <a:gd name="connsiteX12" fmla="*/ 2390602 w 3532909"/>
                <a:gd name="connsiteY12" fmla="*/ 2227811 h 2227811"/>
                <a:gd name="connsiteX13" fmla="*/ 1837113 w 3532909"/>
                <a:gd name="connsiteY13" fmla="*/ 2227811 h 2227811"/>
                <a:gd name="connsiteX14" fmla="*/ 1354282 w 3532909"/>
                <a:gd name="connsiteY14" fmla="*/ 2227811 h 2227811"/>
                <a:gd name="connsiteX15" fmla="*/ 765464 w 3532909"/>
                <a:gd name="connsiteY15" fmla="*/ 2227811 h 2227811"/>
                <a:gd name="connsiteX16" fmla="*/ 0 w 3532909"/>
                <a:gd name="connsiteY16" fmla="*/ 2227811 h 2227811"/>
                <a:gd name="connsiteX17" fmla="*/ 0 w 3532909"/>
                <a:gd name="connsiteY17" fmla="*/ 1726555 h 2227811"/>
                <a:gd name="connsiteX18" fmla="*/ 0 w 3532909"/>
                <a:gd name="connsiteY18" fmla="*/ 1225300 h 2227811"/>
                <a:gd name="connsiteX19" fmla="*/ 0 w 3532909"/>
                <a:gd name="connsiteY19" fmla="*/ 779739 h 2227811"/>
                <a:gd name="connsiteX20" fmla="*/ 0 w 3532909"/>
                <a:gd name="connsiteY20" fmla="*/ 371309 h 2227811"/>
                <a:gd name="connsiteX21" fmla="*/ 371309 w 3532909"/>
                <a:gd name="connsiteY21" fmla="*/ 0 h 222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2909" h="2227811" fill="none" extrusionOk="0">
                  <a:moveTo>
                    <a:pt x="371309" y="0"/>
                  </a:moveTo>
                  <a:cubicBezTo>
                    <a:pt x="521263" y="-51268"/>
                    <a:pt x="618196" y="54365"/>
                    <a:pt x="845658" y="0"/>
                  </a:cubicBezTo>
                  <a:cubicBezTo>
                    <a:pt x="1073120" y="-54365"/>
                    <a:pt x="1234040" y="62455"/>
                    <a:pt x="1375814" y="0"/>
                  </a:cubicBezTo>
                  <a:cubicBezTo>
                    <a:pt x="1517588" y="-62455"/>
                    <a:pt x="1711881" y="51356"/>
                    <a:pt x="1989678" y="0"/>
                  </a:cubicBezTo>
                  <a:cubicBezTo>
                    <a:pt x="2267475" y="-51356"/>
                    <a:pt x="2474660" y="2861"/>
                    <a:pt x="2603542" y="0"/>
                  </a:cubicBezTo>
                  <a:cubicBezTo>
                    <a:pt x="2732424" y="-2861"/>
                    <a:pt x="2922275" y="55595"/>
                    <a:pt x="3161600" y="0"/>
                  </a:cubicBezTo>
                  <a:cubicBezTo>
                    <a:pt x="3266158" y="65929"/>
                    <a:pt x="3353936" y="235556"/>
                    <a:pt x="3532909" y="371309"/>
                  </a:cubicBezTo>
                  <a:cubicBezTo>
                    <a:pt x="3545701" y="469731"/>
                    <a:pt x="3509226" y="677041"/>
                    <a:pt x="3532909" y="835435"/>
                  </a:cubicBezTo>
                  <a:cubicBezTo>
                    <a:pt x="3556592" y="993829"/>
                    <a:pt x="3493660" y="1165944"/>
                    <a:pt x="3532909" y="1280995"/>
                  </a:cubicBezTo>
                  <a:cubicBezTo>
                    <a:pt x="3572158" y="1396046"/>
                    <a:pt x="3532394" y="1636324"/>
                    <a:pt x="3532909" y="1726555"/>
                  </a:cubicBezTo>
                  <a:cubicBezTo>
                    <a:pt x="3533424" y="1816786"/>
                    <a:pt x="3508763" y="2047971"/>
                    <a:pt x="3532909" y="2227811"/>
                  </a:cubicBezTo>
                  <a:cubicBezTo>
                    <a:pt x="3311584" y="2284492"/>
                    <a:pt x="3276591" y="2191946"/>
                    <a:pt x="3050078" y="2227811"/>
                  </a:cubicBezTo>
                  <a:cubicBezTo>
                    <a:pt x="2823565" y="2263676"/>
                    <a:pt x="2569221" y="2178999"/>
                    <a:pt x="2390602" y="2227811"/>
                  </a:cubicBezTo>
                  <a:cubicBezTo>
                    <a:pt x="2211983" y="2276623"/>
                    <a:pt x="1956221" y="2223578"/>
                    <a:pt x="1837113" y="2227811"/>
                  </a:cubicBezTo>
                  <a:cubicBezTo>
                    <a:pt x="1718005" y="2232044"/>
                    <a:pt x="1503534" y="2182056"/>
                    <a:pt x="1354282" y="2227811"/>
                  </a:cubicBezTo>
                  <a:cubicBezTo>
                    <a:pt x="1205030" y="2273566"/>
                    <a:pt x="1056513" y="2165689"/>
                    <a:pt x="765464" y="2227811"/>
                  </a:cubicBezTo>
                  <a:cubicBezTo>
                    <a:pt x="474415" y="2289933"/>
                    <a:pt x="273419" y="2205985"/>
                    <a:pt x="0" y="2227811"/>
                  </a:cubicBezTo>
                  <a:cubicBezTo>
                    <a:pt x="-43378" y="1979490"/>
                    <a:pt x="9310" y="1929690"/>
                    <a:pt x="0" y="1726555"/>
                  </a:cubicBezTo>
                  <a:cubicBezTo>
                    <a:pt x="-9310" y="1523420"/>
                    <a:pt x="14472" y="1399714"/>
                    <a:pt x="0" y="1225300"/>
                  </a:cubicBezTo>
                  <a:cubicBezTo>
                    <a:pt x="-14472" y="1050886"/>
                    <a:pt x="30315" y="925322"/>
                    <a:pt x="0" y="779739"/>
                  </a:cubicBezTo>
                  <a:cubicBezTo>
                    <a:pt x="-30315" y="634156"/>
                    <a:pt x="38365" y="569781"/>
                    <a:pt x="0" y="371309"/>
                  </a:cubicBezTo>
                  <a:cubicBezTo>
                    <a:pt x="34991" y="137453"/>
                    <a:pt x="124568" y="5049"/>
                    <a:pt x="371309" y="0"/>
                  </a:cubicBezTo>
                  <a:close/>
                </a:path>
                <a:path w="3532909" h="2227811" stroke="0" extrusionOk="0">
                  <a:moveTo>
                    <a:pt x="371309" y="0"/>
                  </a:moveTo>
                  <a:cubicBezTo>
                    <a:pt x="563534" y="-27992"/>
                    <a:pt x="761029" y="7451"/>
                    <a:pt x="901464" y="0"/>
                  </a:cubicBezTo>
                  <a:cubicBezTo>
                    <a:pt x="1041900" y="-7451"/>
                    <a:pt x="1233825" y="59404"/>
                    <a:pt x="1487425" y="0"/>
                  </a:cubicBezTo>
                  <a:cubicBezTo>
                    <a:pt x="1741025" y="-59404"/>
                    <a:pt x="1791786" y="3322"/>
                    <a:pt x="2017581" y="0"/>
                  </a:cubicBezTo>
                  <a:cubicBezTo>
                    <a:pt x="2243376" y="-3322"/>
                    <a:pt x="2287969" y="26166"/>
                    <a:pt x="2491930" y="0"/>
                  </a:cubicBezTo>
                  <a:cubicBezTo>
                    <a:pt x="2695891" y="-26166"/>
                    <a:pt x="2857825" y="43692"/>
                    <a:pt x="3161600" y="0"/>
                  </a:cubicBezTo>
                  <a:cubicBezTo>
                    <a:pt x="3274710" y="102756"/>
                    <a:pt x="3370617" y="213573"/>
                    <a:pt x="3532909" y="371309"/>
                  </a:cubicBezTo>
                  <a:cubicBezTo>
                    <a:pt x="3586764" y="539331"/>
                    <a:pt x="3523053" y="630735"/>
                    <a:pt x="3532909" y="835435"/>
                  </a:cubicBezTo>
                  <a:cubicBezTo>
                    <a:pt x="3542765" y="1040135"/>
                    <a:pt x="3483707" y="1126946"/>
                    <a:pt x="3532909" y="1336690"/>
                  </a:cubicBezTo>
                  <a:cubicBezTo>
                    <a:pt x="3582111" y="1546435"/>
                    <a:pt x="3490178" y="1654257"/>
                    <a:pt x="3532909" y="1763686"/>
                  </a:cubicBezTo>
                  <a:cubicBezTo>
                    <a:pt x="3575640" y="1873115"/>
                    <a:pt x="3513540" y="2037796"/>
                    <a:pt x="3532909" y="2227811"/>
                  </a:cubicBezTo>
                  <a:cubicBezTo>
                    <a:pt x="3394086" y="2286975"/>
                    <a:pt x="3183895" y="2198549"/>
                    <a:pt x="3014749" y="2227811"/>
                  </a:cubicBezTo>
                  <a:cubicBezTo>
                    <a:pt x="2845603" y="2257073"/>
                    <a:pt x="2618905" y="2227806"/>
                    <a:pt x="2425931" y="2227811"/>
                  </a:cubicBezTo>
                  <a:cubicBezTo>
                    <a:pt x="2232957" y="2227816"/>
                    <a:pt x="2043337" y="2197936"/>
                    <a:pt x="1943100" y="2227811"/>
                  </a:cubicBezTo>
                  <a:cubicBezTo>
                    <a:pt x="1842863" y="2257686"/>
                    <a:pt x="1566791" y="2175975"/>
                    <a:pt x="1389611" y="2227811"/>
                  </a:cubicBezTo>
                  <a:cubicBezTo>
                    <a:pt x="1212431" y="2279647"/>
                    <a:pt x="963523" y="2164847"/>
                    <a:pt x="800793" y="2227811"/>
                  </a:cubicBezTo>
                  <a:cubicBezTo>
                    <a:pt x="638063" y="2290775"/>
                    <a:pt x="310006" y="2137125"/>
                    <a:pt x="0" y="2227811"/>
                  </a:cubicBezTo>
                  <a:cubicBezTo>
                    <a:pt x="-15284" y="2016341"/>
                    <a:pt x="11056" y="1884623"/>
                    <a:pt x="0" y="1782251"/>
                  </a:cubicBezTo>
                  <a:cubicBezTo>
                    <a:pt x="-11056" y="1679879"/>
                    <a:pt x="12241" y="1536661"/>
                    <a:pt x="0" y="1373820"/>
                  </a:cubicBezTo>
                  <a:cubicBezTo>
                    <a:pt x="-12241" y="1210979"/>
                    <a:pt x="46375" y="1065760"/>
                    <a:pt x="0" y="909695"/>
                  </a:cubicBezTo>
                  <a:cubicBezTo>
                    <a:pt x="-46375" y="753630"/>
                    <a:pt x="44803" y="596626"/>
                    <a:pt x="0" y="371309"/>
                  </a:cubicBezTo>
                  <a:cubicBezTo>
                    <a:pt x="4696" y="181660"/>
                    <a:pt x="158039" y="-10038"/>
                    <a:pt x="371309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prstDash val="lgDash"/>
              <a:extLst>
                <a:ext uri="{C807C97D-BFC1-408E-A445-0C87EB9F89A2}">
                  <ask:lineSketchStyleProps xmlns:ask="http://schemas.microsoft.com/office/drawing/2018/sketchyshapes" xmlns="" sd="4229419755">
                    <a:prstGeom prst="snip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Rectangle: Top Corners One Rounded and One Snipped 4">
              <a:extLst>
                <a:ext uri="{FF2B5EF4-FFF2-40B4-BE49-F238E27FC236}">
                  <a16:creationId xmlns:a16="http://schemas.microsoft.com/office/drawing/2014/main" id="{2F560E84-6531-CD6B-1E8D-F079B86F42F3}"/>
                </a:ext>
              </a:extLst>
            </p:cNvPr>
            <p:cNvSpPr/>
            <p:nvPr/>
          </p:nvSpPr>
          <p:spPr>
            <a:xfrm>
              <a:off x="1016924" y="1914698"/>
              <a:ext cx="3532909" cy="2227811"/>
            </a:xfrm>
            <a:prstGeom prst="snip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2508A1E-C83D-83CB-989D-88B50F70D2E6}"/>
                </a:ext>
              </a:extLst>
            </p:cNvPr>
            <p:cNvSpPr txBox="1"/>
            <p:nvPr/>
          </p:nvSpPr>
          <p:spPr>
            <a:xfrm>
              <a:off x="1253836" y="2157164"/>
              <a:ext cx="3059084" cy="1881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Em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có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cảm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nhận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gì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về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các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hoạt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động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cộng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đồng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của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nhóm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tình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nguyện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trong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video?</a:t>
              </a:r>
              <a:endParaRPr lang="vi-VN" sz="2000" dirty="0">
                <a:latin typeface="+mn-lt"/>
              </a:endParaRP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EFC7EF8-2498-3478-AD94-64B83E9D98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33091" y="3058116"/>
            <a:ext cx="1222370" cy="2030234"/>
          </a:xfrm>
          <a:prstGeom prst="rect">
            <a:avLst/>
          </a:prstGeom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E0EE8D06-D1BA-4623-E0F8-0C7D7F348371}"/>
              </a:ext>
            </a:extLst>
          </p:cNvPr>
          <p:cNvSpPr/>
          <p:nvPr/>
        </p:nvSpPr>
        <p:spPr>
          <a:xfrm>
            <a:off x="236844" y="490451"/>
            <a:ext cx="1101505" cy="971213"/>
          </a:xfrm>
          <a:custGeom>
            <a:avLst/>
            <a:gdLst/>
            <a:ahLst/>
            <a:cxnLst/>
            <a:rect l="l" t="t" r="r" b="b"/>
            <a:pathLst>
              <a:path w="3688357" h="4114800">
                <a:moveTo>
                  <a:pt x="0" y="0"/>
                </a:moveTo>
                <a:lnTo>
                  <a:pt x="3688357" y="0"/>
                </a:lnTo>
                <a:lnTo>
                  <a:pt x="36883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43A76A56-065C-8A39-504B-3517A2F43262}"/>
              </a:ext>
            </a:extLst>
          </p:cNvPr>
          <p:cNvSpPr/>
          <p:nvPr/>
        </p:nvSpPr>
        <p:spPr>
          <a:xfrm>
            <a:off x="333091" y="4010918"/>
            <a:ext cx="931533" cy="971213"/>
          </a:xfrm>
          <a:custGeom>
            <a:avLst/>
            <a:gdLst/>
            <a:ahLst/>
            <a:cxnLst/>
            <a:rect l="l" t="t" r="r" b="b"/>
            <a:pathLst>
              <a:path w="2903863" h="2845786">
                <a:moveTo>
                  <a:pt x="0" y="0"/>
                </a:moveTo>
                <a:lnTo>
                  <a:pt x="2903863" y="0"/>
                </a:lnTo>
                <a:lnTo>
                  <a:pt x="2903863" y="2845786"/>
                </a:lnTo>
                <a:lnTo>
                  <a:pt x="0" y="28457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29036287-E82C-E646-DF15-0A096DC67032}"/>
              </a:ext>
            </a:extLst>
          </p:cNvPr>
          <p:cNvSpPr/>
          <p:nvPr/>
        </p:nvSpPr>
        <p:spPr>
          <a:xfrm>
            <a:off x="7348451" y="270328"/>
            <a:ext cx="1437292" cy="1444866"/>
          </a:xfrm>
          <a:custGeom>
            <a:avLst/>
            <a:gdLst/>
            <a:ahLst/>
            <a:cxnLst/>
            <a:rect l="l" t="t" r="r" b="b"/>
            <a:pathLst>
              <a:path w="2903863" h="2845786">
                <a:moveTo>
                  <a:pt x="0" y="0"/>
                </a:moveTo>
                <a:lnTo>
                  <a:pt x="2903863" y="0"/>
                </a:lnTo>
                <a:lnTo>
                  <a:pt x="2903863" y="2845786"/>
                </a:lnTo>
                <a:lnTo>
                  <a:pt x="0" y="28457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FF14D6-9C96-3F85-2660-85DC81FDF1A7}"/>
              </a:ext>
            </a:extLst>
          </p:cNvPr>
          <p:cNvSpPr txBox="1"/>
          <p:nvPr/>
        </p:nvSpPr>
        <p:spPr>
          <a:xfrm>
            <a:off x="1791392" y="3753717"/>
            <a:ext cx="5677593" cy="984308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Theo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Em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hãy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nêu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nghĩa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vi-VN" sz="2000" dirty="0"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id="{7DED51A9-3F2F-A5DD-99AB-5A14C4E989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400000">
            <a:off x="4361842" y="3129553"/>
            <a:ext cx="536690" cy="37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7775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09F9B02-2E9B-EEF7-CE11-2888A4136881}"/>
              </a:ext>
            </a:extLst>
          </p:cNvPr>
          <p:cNvSpPr/>
          <p:nvPr/>
        </p:nvSpPr>
        <p:spPr>
          <a:xfrm>
            <a:off x="2842952" y="978950"/>
            <a:ext cx="5104014" cy="814648"/>
          </a:xfrm>
          <a:prstGeom prst="roundRect">
            <a:avLst/>
          </a:prstGeom>
          <a:solidFill>
            <a:srgbClr val="00B050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5"/>
                </a:solidFill>
              </a:rPr>
              <a:t>Khái</a:t>
            </a:r>
            <a:r>
              <a:rPr lang="en-US" sz="2400" b="1" dirty="0">
                <a:solidFill>
                  <a:schemeClr val="accent5"/>
                </a:solidFill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</a:rPr>
              <a:t>niệm</a:t>
            </a:r>
            <a:endParaRPr lang="vi-VN" sz="2400" b="1" dirty="0">
              <a:solidFill>
                <a:schemeClr val="accent5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8DFF85E-EA8E-E6E5-F3E2-EB985776EF0E}"/>
              </a:ext>
            </a:extLst>
          </p:cNvPr>
          <p:cNvSpPr/>
          <p:nvPr/>
        </p:nvSpPr>
        <p:spPr>
          <a:xfrm>
            <a:off x="2842952" y="3422755"/>
            <a:ext cx="5104014" cy="814648"/>
          </a:xfrm>
          <a:prstGeom prst="roundRect">
            <a:avLst/>
          </a:prstGeom>
          <a:solidFill>
            <a:schemeClr val="accent5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M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lợi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ích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chung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đồng</a:t>
            </a:r>
            <a:endParaRPr lang="vi-VN" sz="2000" b="1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D889D3D-DC22-448E-1CC0-262A5F9909C6}"/>
              </a:ext>
            </a:extLst>
          </p:cNvPr>
          <p:cNvSpPr/>
          <p:nvPr/>
        </p:nvSpPr>
        <p:spPr>
          <a:xfrm>
            <a:off x="2842952" y="2259251"/>
            <a:ext cx="5104014" cy="814648"/>
          </a:xfrm>
          <a:prstGeom prst="roundRect">
            <a:avLst/>
          </a:prstGeom>
          <a:solidFill>
            <a:schemeClr val="accent5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tổ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chức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cá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endParaRPr lang="vi-VN" sz="2000" b="1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64AC109C-9056-507D-3462-48F7F76804F0}"/>
              </a:ext>
            </a:extLst>
          </p:cNvPr>
          <p:cNvSpPr/>
          <p:nvPr/>
        </p:nvSpPr>
        <p:spPr>
          <a:xfrm>
            <a:off x="5203766" y="1793598"/>
            <a:ext cx="382386" cy="465653"/>
          </a:xfrm>
          <a:prstGeom prst="downArrow">
            <a:avLst/>
          </a:prstGeom>
          <a:solidFill>
            <a:schemeClr val="tx1">
              <a:lumMod val="10000"/>
            </a:schemeClr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B3F8F8DD-9437-F379-0C08-C311328E49DB}"/>
              </a:ext>
            </a:extLst>
          </p:cNvPr>
          <p:cNvCxnSpPr>
            <a:cxnSpLocks/>
            <a:stCxn id="6" idx="3"/>
            <a:endCxn id="5" idx="3"/>
          </p:cNvCxnSpPr>
          <p:nvPr/>
        </p:nvCxnSpPr>
        <p:spPr>
          <a:xfrm>
            <a:off x="7946966" y="2666575"/>
            <a:ext cx="12700" cy="1163504"/>
          </a:xfrm>
          <a:prstGeom prst="bentConnector3">
            <a:avLst>
              <a:gd name="adj1" fmla="val 1800000"/>
            </a:avLst>
          </a:prstGeom>
          <a:ln w="12700"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DE27873D-66B5-3225-5044-B79D735A766C}"/>
              </a:ext>
            </a:extLst>
          </p:cNvPr>
          <p:cNvCxnSpPr>
            <a:cxnSpLocks/>
            <a:stCxn id="6" idx="1"/>
            <a:endCxn id="5" idx="1"/>
          </p:cNvCxnSpPr>
          <p:nvPr/>
        </p:nvCxnSpPr>
        <p:spPr>
          <a:xfrm rot="10800000" flipV="1">
            <a:off x="2842952" y="2666575"/>
            <a:ext cx="12700" cy="1163504"/>
          </a:xfrm>
          <a:prstGeom prst="bentConnector3">
            <a:avLst>
              <a:gd name="adj1" fmla="val 1800000"/>
            </a:avLst>
          </a:prstGeom>
          <a:ln w="12700"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0">
            <a:extLst>
              <a:ext uri="{FF2B5EF4-FFF2-40B4-BE49-F238E27FC236}">
                <a16:creationId xmlns:a16="http://schemas.microsoft.com/office/drawing/2014/main" id="{2D55F347-D178-3C70-859F-77A05F09697B}"/>
              </a:ext>
            </a:extLst>
          </p:cNvPr>
          <p:cNvSpPr/>
          <p:nvPr/>
        </p:nvSpPr>
        <p:spPr>
          <a:xfrm>
            <a:off x="138763" y="1793598"/>
            <a:ext cx="2162007" cy="1679300"/>
          </a:xfrm>
          <a:custGeom>
            <a:avLst/>
            <a:gdLst/>
            <a:ahLst/>
            <a:cxnLst/>
            <a:rect l="l" t="t" r="r" b="b"/>
            <a:pathLst>
              <a:path w="2807866" h="2057400">
                <a:moveTo>
                  <a:pt x="0" y="0"/>
                </a:moveTo>
                <a:lnTo>
                  <a:pt x="2807866" y="0"/>
                </a:lnTo>
                <a:lnTo>
                  <a:pt x="280786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7FDD0738-DEB5-1D0A-0157-FACB51D54F7B}"/>
              </a:ext>
            </a:extLst>
          </p:cNvPr>
          <p:cNvSpPr/>
          <p:nvPr/>
        </p:nvSpPr>
        <p:spPr>
          <a:xfrm>
            <a:off x="863478" y="398875"/>
            <a:ext cx="1437292" cy="1444866"/>
          </a:xfrm>
          <a:custGeom>
            <a:avLst/>
            <a:gdLst/>
            <a:ahLst/>
            <a:cxnLst/>
            <a:rect l="l" t="t" r="r" b="b"/>
            <a:pathLst>
              <a:path w="2903863" h="2845786">
                <a:moveTo>
                  <a:pt x="0" y="0"/>
                </a:moveTo>
                <a:lnTo>
                  <a:pt x="2903863" y="0"/>
                </a:lnTo>
                <a:lnTo>
                  <a:pt x="2903863" y="2845786"/>
                </a:lnTo>
                <a:lnTo>
                  <a:pt x="0" y="28457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495FAFA-C0FD-C893-0519-83BBCB57DB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763" y="3966002"/>
            <a:ext cx="1442649" cy="117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7812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D5F85-E7F4-BCB3-F409-48227E3F2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65649" y="351775"/>
            <a:ext cx="7704000" cy="572700"/>
          </a:xfrm>
        </p:spPr>
        <p:txBody>
          <a:bodyPr/>
          <a:lstStyle/>
          <a:p>
            <a:pPr algn="ctr"/>
            <a:r>
              <a:rPr lang="en-US" sz="3200" dirty="0">
                <a:latin typeface="+mn-lt"/>
              </a:rPr>
              <a:t>KHỞI ĐỘNG</a:t>
            </a:r>
            <a:endParaRPr lang="vi-VN" sz="3200" dirty="0">
              <a:latin typeface="+mn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908312A-ED88-6C61-22EE-456421351606}"/>
              </a:ext>
            </a:extLst>
          </p:cNvPr>
          <p:cNvGrpSpPr/>
          <p:nvPr/>
        </p:nvGrpSpPr>
        <p:grpSpPr>
          <a:xfrm>
            <a:off x="306847" y="1308536"/>
            <a:ext cx="4331899" cy="3760108"/>
            <a:chOff x="306847" y="1308536"/>
            <a:chExt cx="4331899" cy="376010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B9F4A90-7C8A-BE82-3704-509BF34384D9}"/>
                </a:ext>
              </a:extLst>
            </p:cNvPr>
            <p:cNvSpPr/>
            <p:nvPr/>
          </p:nvSpPr>
          <p:spPr>
            <a:xfrm>
              <a:off x="306847" y="1308536"/>
              <a:ext cx="3775800" cy="3098275"/>
            </a:xfrm>
            <a:custGeom>
              <a:avLst/>
              <a:gdLst>
                <a:gd name="connsiteX0" fmla="*/ 0 w 3775800"/>
                <a:gd name="connsiteY0" fmla="*/ 516389 h 3098275"/>
                <a:gd name="connsiteX1" fmla="*/ 516389 w 3775800"/>
                <a:gd name="connsiteY1" fmla="*/ 0 h 3098275"/>
                <a:gd name="connsiteX2" fmla="*/ 1092424 w 3775800"/>
                <a:gd name="connsiteY2" fmla="*/ 0 h 3098275"/>
                <a:gd name="connsiteX3" fmla="*/ 1613598 w 3775800"/>
                <a:gd name="connsiteY3" fmla="*/ 0 h 3098275"/>
                <a:gd name="connsiteX4" fmla="*/ 2079912 w 3775800"/>
                <a:gd name="connsiteY4" fmla="*/ 0 h 3098275"/>
                <a:gd name="connsiteX5" fmla="*/ 2683376 w 3775800"/>
                <a:gd name="connsiteY5" fmla="*/ 0 h 3098275"/>
                <a:gd name="connsiteX6" fmla="*/ 3259411 w 3775800"/>
                <a:gd name="connsiteY6" fmla="*/ 0 h 3098275"/>
                <a:gd name="connsiteX7" fmla="*/ 3775800 w 3775800"/>
                <a:gd name="connsiteY7" fmla="*/ 516389 h 3098275"/>
                <a:gd name="connsiteX8" fmla="*/ 3775800 w 3775800"/>
                <a:gd name="connsiteY8" fmla="*/ 1032763 h 3098275"/>
                <a:gd name="connsiteX9" fmla="*/ 3775800 w 3775800"/>
                <a:gd name="connsiteY9" fmla="*/ 1487173 h 3098275"/>
                <a:gd name="connsiteX10" fmla="*/ 3775800 w 3775800"/>
                <a:gd name="connsiteY10" fmla="*/ 1941582 h 3098275"/>
                <a:gd name="connsiteX11" fmla="*/ 3775800 w 3775800"/>
                <a:gd name="connsiteY11" fmla="*/ 2581886 h 3098275"/>
                <a:gd name="connsiteX12" fmla="*/ 3259411 w 3775800"/>
                <a:gd name="connsiteY12" fmla="*/ 3098275 h 3098275"/>
                <a:gd name="connsiteX13" fmla="*/ 2765667 w 3775800"/>
                <a:gd name="connsiteY13" fmla="*/ 3098275 h 3098275"/>
                <a:gd name="connsiteX14" fmla="*/ 2299353 w 3775800"/>
                <a:gd name="connsiteY14" fmla="*/ 3098275 h 3098275"/>
                <a:gd name="connsiteX15" fmla="*/ 1833040 w 3775800"/>
                <a:gd name="connsiteY15" fmla="*/ 3098275 h 3098275"/>
                <a:gd name="connsiteX16" fmla="*/ 1339296 w 3775800"/>
                <a:gd name="connsiteY16" fmla="*/ 3098275 h 3098275"/>
                <a:gd name="connsiteX17" fmla="*/ 516389 w 3775800"/>
                <a:gd name="connsiteY17" fmla="*/ 3098275 h 3098275"/>
                <a:gd name="connsiteX18" fmla="*/ 0 w 3775800"/>
                <a:gd name="connsiteY18" fmla="*/ 2581886 h 3098275"/>
                <a:gd name="connsiteX19" fmla="*/ 0 w 3775800"/>
                <a:gd name="connsiteY19" fmla="*/ 2044857 h 3098275"/>
                <a:gd name="connsiteX20" fmla="*/ 0 w 3775800"/>
                <a:gd name="connsiteY20" fmla="*/ 1569792 h 3098275"/>
                <a:gd name="connsiteX21" fmla="*/ 0 w 3775800"/>
                <a:gd name="connsiteY21" fmla="*/ 1074073 h 3098275"/>
                <a:gd name="connsiteX22" fmla="*/ 0 w 3775800"/>
                <a:gd name="connsiteY22" fmla="*/ 516389 h 3098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75800" h="3098275" fill="none" extrusionOk="0">
                  <a:moveTo>
                    <a:pt x="0" y="516389"/>
                  </a:moveTo>
                  <a:cubicBezTo>
                    <a:pt x="-9935" y="163430"/>
                    <a:pt x="274657" y="23835"/>
                    <a:pt x="516389" y="0"/>
                  </a:cubicBezTo>
                  <a:cubicBezTo>
                    <a:pt x="684597" y="-31587"/>
                    <a:pt x="839722" y="12339"/>
                    <a:pt x="1092424" y="0"/>
                  </a:cubicBezTo>
                  <a:cubicBezTo>
                    <a:pt x="1345126" y="-12339"/>
                    <a:pt x="1358710" y="29191"/>
                    <a:pt x="1613598" y="0"/>
                  </a:cubicBezTo>
                  <a:cubicBezTo>
                    <a:pt x="1868486" y="-29191"/>
                    <a:pt x="1979334" y="48839"/>
                    <a:pt x="2079912" y="0"/>
                  </a:cubicBezTo>
                  <a:cubicBezTo>
                    <a:pt x="2180490" y="-48839"/>
                    <a:pt x="2546438" y="42991"/>
                    <a:pt x="2683376" y="0"/>
                  </a:cubicBezTo>
                  <a:cubicBezTo>
                    <a:pt x="2820314" y="-42991"/>
                    <a:pt x="3108114" y="31843"/>
                    <a:pt x="3259411" y="0"/>
                  </a:cubicBezTo>
                  <a:cubicBezTo>
                    <a:pt x="3535998" y="1864"/>
                    <a:pt x="3768016" y="237981"/>
                    <a:pt x="3775800" y="516389"/>
                  </a:cubicBezTo>
                  <a:cubicBezTo>
                    <a:pt x="3790674" y="744444"/>
                    <a:pt x="3737126" y="839143"/>
                    <a:pt x="3775800" y="1032763"/>
                  </a:cubicBezTo>
                  <a:cubicBezTo>
                    <a:pt x="3814474" y="1226383"/>
                    <a:pt x="3757295" y="1295659"/>
                    <a:pt x="3775800" y="1487173"/>
                  </a:cubicBezTo>
                  <a:cubicBezTo>
                    <a:pt x="3794305" y="1678687"/>
                    <a:pt x="3753905" y="1755127"/>
                    <a:pt x="3775800" y="1941582"/>
                  </a:cubicBezTo>
                  <a:cubicBezTo>
                    <a:pt x="3797695" y="2128037"/>
                    <a:pt x="3747528" y="2443520"/>
                    <a:pt x="3775800" y="2581886"/>
                  </a:cubicBezTo>
                  <a:cubicBezTo>
                    <a:pt x="3785624" y="2833152"/>
                    <a:pt x="3595058" y="3070929"/>
                    <a:pt x="3259411" y="3098275"/>
                  </a:cubicBezTo>
                  <a:cubicBezTo>
                    <a:pt x="3037560" y="3114439"/>
                    <a:pt x="2918519" y="3078708"/>
                    <a:pt x="2765667" y="3098275"/>
                  </a:cubicBezTo>
                  <a:cubicBezTo>
                    <a:pt x="2612815" y="3117842"/>
                    <a:pt x="2488575" y="3065160"/>
                    <a:pt x="2299353" y="3098275"/>
                  </a:cubicBezTo>
                  <a:cubicBezTo>
                    <a:pt x="2110131" y="3131390"/>
                    <a:pt x="1937479" y="3084756"/>
                    <a:pt x="1833040" y="3098275"/>
                  </a:cubicBezTo>
                  <a:cubicBezTo>
                    <a:pt x="1728601" y="3111794"/>
                    <a:pt x="1473405" y="3095968"/>
                    <a:pt x="1339296" y="3098275"/>
                  </a:cubicBezTo>
                  <a:cubicBezTo>
                    <a:pt x="1205187" y="3100582"/>
                    <a:pt x="915815" y="3053849"/>
                    <a:pt x="516389" y="3098275"/>
                  </a:cubicBezTo>
                  <a:cubicBezTo>
                    <a:pt x="249219" y="3089248"/>
                    <a:pt x="65757" y="2899687"/>
                    <a:pt x="0" y="2581886"/>
                  </a:cubicBezTo>
                  <a:cubicBezTo>
                    <a:pt x="-62718" y="2325689"/>
                    <a:pt x="58189" y="2168500"/>
                    <a:pt x="0" y="2044857"/>
                  </a:cubicBezTo>
                  <a:cubicBezTo>
                    <a:pt x="-58189" y="1921214"/>
                    <a:pt x="1283" y="1777375"/>
                    <a:pt x="0" y="1569792"/>
                  </a:cubicBezTo>
                  <a:cubicBezTo>
                    <a:pt x="-1283" y="1362210"/>
                    <a:pt x="6781" y="1249721"/>
                    <a:pt x="0" y="1074073"/>
                  </a:cubicBezTo>
                  <a:cubicBezTo>
                    <a:pt x="-6781" y="898425"/>
                    <a:pt x="15088" y="696113"/>
                    <a:pt x="0" y="516389"/>
                  </a:cubicBezTo>
                  <a:close/>
                </a:path>
                <a:path w="3775800" h="3098275" stroke="0" extrusionOk="0">
                  <a:moveTo>
                    <a:pt x="0" y="516389"/>
                  </a:moveTo>
                  <a:cubicBezTo>
                    <a:pt x="82780" y="220186"/>
                    <a:pt x="224279" y="49264"/>
                    <a:pt x="516389" y="0"/>
                  </a:cubicBezTo>
                  <a:cubicBezTo>
                    <a:pt x="656631" y="-6345"/>
                    <a:pt x="858681" y="41318"/>
                    <a:pt x="1037563" y="0"/>
                  </a:cubicBezTo>
                  <a:cubicBezTo>
                    <a:pt x="1216445" y="-41318"/>
                    <a:pt x="1349481" y="2004"/>
                    <a:pt x="1613598" y="0"/>
                  </a:cubicBezTo>
                  <a:cubicBezTo>
                    <a:pt x="1877716" y="-2004"/>
                    <a:pt x="1995836" y="15494"/>
                    <a:pt x="2189632" y="0"/>
                  </a:cubicBezTo>
                  <a:cubicBezTo>
                    <a:pt x="2383428" y="-15494"/>
                    <a:pt x="2479534" y="13925"/>
                    <a:pt x="2683376" y="0"/>
                  </a:cubicBezTo>
                  <a:cubicBezTo>
                    <a:pt x="2887218" y="-13925"/>
                    <a:pt x="3131256" y="14162"/>
                    <a:pt x="3259411" y="0"/>
                  </a:cubicBezTo>
                  <a:cubicBezTo>
                    <a:pt x="3605288" y="-7504"/>
                    <a:pt x="3775659" y="220306"/>
                    <a:pt x="3775800" y="516389"/>
                  </a:cubicBezTo>
                  <a:cubicBezTo>
                    <a:pt x="3812556" y="679393"/>
                    <a:pt x="3722042" y="876779"/>
                    <a:pt x="3775800" y="1012108"/>
                  </a:cubicBezTo>
                  <a:cubicBezTo>
                    <a:pt x="3829558" y="1147437"/>
                    <a:pt x="3724471" y="1260002"/>
                    <a:pt x="3775800" y="1507828"/>
                  </a:cubicBezTo>
                  <a:cubicBezTo>
                    <a:pt x="3827129" y="1755654"/>
                    <a:pt x="3725250" y="1884847"/>
                    <a:pt x="3775800" y="2003547"/>
                  </a:cubicBezTo>
                  <a:cubicBezTo>
                    <a:pt x="3826350" y="2122247"/>
                    <a:pt x="3753481" y="2396327"/>
                    <a:pt x="3775800" y="2581886"/>
                  </a:cubicBezTo>
                  <a:cubicBezTo>
                    <a:pt x="3797155" y="2845839"/>
                    <a:pt x="3535572" y="3079355"/>
                    <a:pt x="3259411" y="3098275"/>
                  </a:cubicBezTo>
                  <a:cubicBezTo>
                    <a:pt x="2990975" y="3137097"/>
                    <a:pt x="2874897" y="3060939"/>
                    <a:pt x="2710807" y="3098275"/>
                  </a:cubicBezTo>
                  <a:cubicBezTo>
                    <a:pt x="2546717" y="3135611"/>
                    <a:pt x="2346862" y="3035546"/>
                    <a:pt x="2162202" y="3098275"/>
                  </a:cubicBezTo>
                  <a:cubicBezTo>
                    <a:pt x="1977542" y="3161004"/>
                    <a:pt x="1867093" y="3081936"/>
                    <a:pt x="1586168" y="3098275"/>
                  </a:cubicBezTo>
                  <a:cubicBezTo>
                    <a:pt x="1305243" y="3114614"/>
                    <a:pt x="829602" y="3001789"/>
                    <a:pt x="516389" y="3098275"/>
                  </a:cubicBezTo>
                  <a:cubicBezTo>
                    <a:pt x="255295" y="3174174"/>
                    <a:pt x="-43421" y="2864796"/>
                    <a:pt x="0" y="2581886"/>
                  </a:cubicBezTo>
                  <a:cubicBezTo>
                    <a:pt x="-48868" y="2429084"/>
                    <a:pt x="44257" y="2321788"/>
                    <a:pt x="0" y="2106822"/>
                  </a:cubicBezTo>
                  <a:cubicBezTo>
                    <a:pt x="-44257" y="1891856"/>
                    <a:pt x="46599" y="1854383"/>
                    <a:pt x="0" y="1652412"/>
                  </a:cubicBezTo>
                  <a:cubicBezTo>
                    <a:pt x="-46599" y="1450441"/>
                    <a:pt x="36999" y="1262900"/>
                    <a:pt x="0" y="1115383"/>
                  </a:cubicBezTo>
                  <a:cubicBezTo>
                    <a:pt x="-36999" y="967866"/>
                    <a:pt x="36733" y="736736"/>
                    <a:pt x="0" y="516389"/>
                  </a:cubicBezTo>
                  <a:close/>
                </a:path>
              </a:pathLst>
            </a:custGeom>
            <a:solidFill>
              <a:schemeClr val="tx2">
                <a:lumMod val="10000"/>
                <a:lumOff val="90000"/>
              </a:schemeClr>
            </a:solidFill>
            <a:ln>
              <a:prstDash val="sysDash"/>
              <a:extLst>
                <a:ext uri="{C807C97D-BFC1-408E-A445-0C87EB9F89A2}">
                  <ask:lineSketchStyleProps xmlns:ask="http://schemas.microsoft.com/office/drawing/2018/sketchyshapes" xmlns="" sd="4211256011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C516CE8-4B9C-B810-2D44-55661442CE60}"/>
                </a:ext>
              </a:extLst>
            </p:cNvPr>
            <p:cNvSpPr/>
            <p:nvPr/>
          </p:nvSpPr>
          <p:spPr>
            <a:xfrm>
              <a:off x="383047" y="1472509"/>
              <a:ext cx="3775800" cy="3098275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3A34A71-0CF9-8DF4-2CD8-85150C80D8D4}"/>
                </a:ext>
              </a:extLst>
            </p:cNvPr>
            <p:cNvSpPr txBox="1"/>
            <p:nvPr/>
          </p:nvSpPr>
          <p:spPr>
            <a:xfrm>
              <a:off x="780818" y="1618986"/>
              <a:ext cx="3064382" cy="2805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Em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hãy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quan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sát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các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hình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ảnh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dưới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đây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và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cho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biết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tên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, ý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nghĩa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của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những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hoạt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động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cộng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đồng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được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thể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hiện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trong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các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hình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ảnh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đó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.</a:t>
              </a:r>
              <a:endParaRPr lang="vi-VN" sz="2000" dirty="0">
                <a:effectLst/>
                <a:latin typeface="+mn-lt"/>
                <a:ea typeface="Calibri" panose="020F0502020204030204" pitchFamily="34" charset="0"/>
              </a:endParaRPr>
            </a:p>
          </p:txBody>
        </p:sp>
        <p:pic>
          <p:nvPicPr>
            <p:cNvPr id="6" name="Picture 36">
              <a:extLst>
                <a:ext uri="{FF2B5EF4-FFF2-40B4-BE49-F238E27FC236}">
                  <a16:creationId xmlns:a16="http://schemas.microsoft.com/office/drawing/2014/main" id="{23CC972E-52F5-C925-5470-2F77C7CD4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3592337" y="4037931"/>
              <a:ext cx="1046409" cy="1030713"/>
            </a:xfrm>
            <a:prstGeom prst="rect">
              <a:avLst/>
            </a:prstGeom>
          </p:spPr>
        </p:pic>
      </p:grpSp>
      <p:sp>
        <p:nvSpPr>
          <p:cNvPr id="7" name="Freeform 4">
            <a:extLst>
              <a:ext uri="{FF2B5EF4-FFF2-40B4-BE49-F238E27FC236}">
                <a16:creationId xmlns:a16="http://schemas.microsoft.com/office/drawing/2014/main" id="{FA1C0F32-59AF-E098-BC75-1361286080CD}"/>
              </a:ext>
            </a:extLst>
          </p:cNvPr>
          <p:cNvSpPr/>
          <p:nvPr/>
        </p:nvSpPr>
        <p:spPr>
          <a:xfrm rot="16933917">
            <a:off x="-104643" y="370580"/>
            <a:ext cx="1083357" cy="1169596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8" name="image21.png">
            <a:extLst>
              <a:ext uri="{FF2B5EF4-FFF2-40B4-BE49-F238E27FC236}">
                <a16:creationId xmlns:a16="http://schemas.microsoft.com/office/drawing/2014/main" id="{E6B4ABDC-3D45-B376-1984-6B3CCDB8F4AA}"/>
              </a:ext>
            </a:extLst>
          </p:cNvPr>
          <p:cNvPicPr/>
          <p:nvPr/>
        </p:nvPicPr>
        <p:blipFill rotWithShape="1">
          <a:blip r:embed="rId5"/>
          <a:srcRect l="3218" r="820"/>
          <a:stretch/>
        </p:blipFill>
        <p:spPr>
          <a:xfrm>
            <a:off x="5353936" y="167706"/>
            <a:ext cx="3407017" cy="2145086"/>
          </a:xfrm>
          <a:prstGeom prst="rect">
            <a:avLst/>
          </a:prstGeom>
          <a:ln/>
        </p:spPr>
      </p:pic>
      <p:pic>
        <p:nvPicPr>
          <p:cNvPr id="9" name="image18.png">
            <a:extLst>
              <a:ext uri="{FF2B5EF4-FFF2-40B4-BE49-F238E27FC236}">
                <a16:creationId xmlns:a16="http://schemas.microsoft.com/office/drawing/2014/main" id="{37E02968-35EF-C257-0BC9-BFCBCDDB0134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5353936" y="2420806"/>
            <a:ext cx="3407017" cy="255498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93948033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379C8-7ABF-D005-1C3C-0C99D3611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231" y="2198761"/>
            <a:ext cx="2139537" cy="1721784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C00000"/>
                </a:solidFill>
                <a:latin typeface="+mn-lt"/>
              </a:rPr>
              <a:t>Các</a:t>
            </a:r>
            <a:r>
              <a:rPr lang="en-US" sz="20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+mn-lt"/>
              </a:rPr>
              <a:t>hoạt</a:t>
            </a:r>
            <a:r>
              <a:rPr lang="en-US" sz="20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+mn-lt"/>
              </a:rPr>
              <a:t>động</a:t>
            </a:r>
            <a:r>
              <a:rPr lang="en-US" sz="20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+mn-lt"/>
              </a:rPr>
              <a:t>tiêu</a:t>
            </a:r>
            <a:r>
              <a:rPr lang="en-US" sz="20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+mn-lt"/>
              </a:rPr>
              <a:t>biểu</a:t>
            </a:r>
            <a:r>
              <a:rPr lang="en-US" sz="2000" dirty="0">
                <a:solidFill>
                  <a:srgbClr val="C00000"/>
                </a:solidFill>
                <a:latin typeface="+mn-lt"/>
              </a:rPr>
              <a:t>:</a:t>
            </a:r>
            <a:endParaRPr lang="vi-VN" sz="20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6" name="Picture 5" descr="A group of people wearing masks&#10;&#10;Description automatically generated">
            <a:extLst>
              <a:ext uri="{FF2B5EF4-FFF2-40B4-BE49-F238E27FC236}">
                <a16:creationId xmlns:a16="http://schemas.microsoft.com/office/drawing/2014/main" id="{2BC91FDA-31C4-26E9-D97C-E571E3422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435" y="418032"/>
            <a:ext cx="2261154" cy="16958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A group of children clapping&#10;&#10;Description automatically generated">
            <a:extLst>
              <a:ext uri="{FF2B5EF4-FFF2-40B4-BE49-F238E27FC236}">
                <a16:creationId xmlns:a16="http://schemas.microsoft.com/office/drawing/2014/main" id="{3A0BAB96-24A2-F708-75E0-2648E7E9E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929" y="418032"/>
            <a:ext cx="2544434" cy="16958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A group of people planting a tree&#10;&#10;Description automatically generated">
            <a:extLst>
              <a:ext uri="{FF2B5EF4-FFF2-40B4-BE49-F238E27FC236}">
                <a16:creationId xmlns:a16="http://schemas.microsoft.com/office/drawing/2014/main" id="{72CC2EE4-25DB-C193-AD82-0D23B652B0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196" y="2730911"/>
            <a:ext cx="2619167" cy="17461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 descr="A nurse putting blood into a patient&#10;&#10;Description automatically generated">
            <a:extLst>
              <a:ext uri="{FF2B5EF4-FFF2-40B4-BE49-F238E27FC236}">
                <a16:creationId xmlns:a16="http://schemas.microsoft.com/office/drawing/2014/main" id="{9730C018-3F31-32CA-B99A-78DABCC808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8971" y="2755237"/>
            <a:ext cx="2264833" cy="17217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8BAD74C-AFE0-B623-3DB0-24431CD51234}"/>
              </a:ext>
            </a:extLst>
          </p:cNvPr>
          <p:cNvSpPr txBox="1"/>
          <p:nvPr/>
        </p:nvSpPr>
        <p:spPr>
          <a:xfrm>
            <a:off x="525023" y="2198761"/>
            <a:ext cx="2319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err="1">
                <a:solidFill>
                  <a:schemeClr val="accent1">
                    <a:lumMod val="50000"/>
                  </a:schemeClr>
                </a:solidFill>
              </a:rPr>
              <a:t>Thiện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1">
                    <a:lumMod val="50000"/>
                  </a:schemeClr>
                </a:solidFill>
              </a:rPr>
              <a:t>nguyện</a:t>
            </a:r>
            <a:endParaRPr lang="vi-VN" sz="18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63D6E5-CB80-7CA0-01AB-CBA13F2CC6F9}"/>
              </a:ext>
            </a:extLst>
          </p:cNvPr>
          <p:cNvSpPr txBox="1"/>
          <p:nvPr/>
        </p:nvSpPr>
        <p:spPr>
          <a:xfrm>
            <a:off x="5865313" y="2249901"/>
            <a:ext cx="3495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err="1">
                <a:solidFill>
                  <a:schemeClr val="accent1">
                    <a:lumMod val="50000"/>
                  </a:schemeClr>
                </a:solidFill>
              </a:rPr>
              <a:t>Đền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1">
                    <a:lumMod val="50000"/>
                  </a:schemeClr>
                </a:solidFill>
              </a:rPr>
              <a:t>ơn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1800" i="1" dirty="0" err="1">
                <a:solidFill>
                  <a:schemeClr val="accent1">
                    <a:lumMod val="50000"/>
                  </a:schemeClr>
                </a:solidFill>
              </a:rPr>
              <a:t>đáp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1">
                    <a:lumMod val="50000"/>
                  </a:schemeClr>
                </a:solidFill>
              </a:rPr>
              <a:t>nghĩa</a:t>
            </a:r>
            <a:endParaRPr lang="vi-VN" sz="18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C99F7D-5983-9E8E-97B8-3F3E70C7507A}"/>
              </a:ext>
            </a:extLst>
          </p:cNvPr>
          <p:cNvSpPr txBox="1"/>
          <p:nvPr/>
        </p:nvSpPr>
        <p:spPr>
          <a:xfrm>
            <a:off x="7022300" y="4552486"/>
            <a:ext cx="123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err="1">
                <a:solidFill>
                  <a:schemeClr val="accent1">
                    <a:lumMod val="50000"/>
                  </a:schemeClr>
                </a:solidFill>
              </a:rPr>
              <a:t>Nhân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1">
                    <a:lumMod val="50000"/>
                  </a:schemeClr>
                </a:solidFill>
              </a:rPr>
              <a:t>đạo</a:t>
            </a:r>
            <a:endParaRPr lang="vi-VN" sz="18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590AC4-C30C-4D0F-CA65-58CF457CF576}"/>
              </a:ext>
            </a:extLst>
          </p:cNvPr>
          <p:cNvSpPr txBox="1"/>
          <p:nvPr/>
        </p:nvSpPr>
        <p:spPr>
          <a:xfrm>
            <a:off x="370195" y="4552486"/>
            <a:ext cx="261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err="1">
                <a:solidFill>
                  <a:schemeClr val="accent1">
                    <a:lumMod val="50000"/>
                  </a:schemeClr>
                </a:solidFill>
              </a:rPr>
              <a:t>Bảo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1">
                    <a:lumMod val="50000"/>
                  </a:schemeClr>
                </a:solidFill>
              </a:rPr>
              <a:t>vệ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1">
                    <a:lumMod val="50000"/>
                  </a:schemeClr>
                </a:solidFill>
              </a:rPr>
              <a:t>môi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1">
                    <a:lumMod val="50000"/>
                  </a:schemeClr>
                </a:solidFill>
              </a:rPr>
              <a:t>trường</a:t>
            </a:r>
            <a:endParaRPr lang="vi-VN" sz="18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7" name="Picture 21">
            <a:extLst>
              <a:ext uri="{FF2B5EF4-FFF2-40B4-BE49-F238E27FC236}">
                <a16:creationId xmlns:a16="http://schemas.microsoft.com/office/drawing/2014/main" id="{0CD2B2F2-FC40-89F7-5FBC-64714DD0DC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3703036">
            <a:off x="3295923" y="1768781"/>
            <a:ext cx="686358" cy="449252"/>
          </a:xfrm>
          <a:prstGeom prst="rect">
            <a:avLst/>
          </a:prstGeom>
        </p:spPr>
      </p:pic>
      <p:pic>
        <p:nvPicPr>
          <p:cNvPr id="19" name="Picture 21">
            <a:extLst>
              <a:ext uri="{FF2B5EF4-FFF2-40B4-BE49-F238E27FC236}">
                <a16:creationId xmlns:a16="http://schemas.microsoft.com/office/drawing/2014/main" id="{1A2C025B-3E13-162C-49F4-19CF269CAD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3936362">
            <a:off x="5423839" y="3177364"/>
            <a:ext cx="629410" cy="411978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ADD7D80B-4447-74AB-D09E-8CA228CD31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66025">
            <a:off x="3332589" y="3187207"/>
            <a:ext cx="376852" cy="712264"/>
          </a:xfrm>
          <a:prstGeom prst="rect">
            <a:avLst/>
          </a:prstGeom>
        </p:spPr>
      </p:pic>
      <p:pic>
        <p:nvPicPr>
          <p:cNvPr id="21" name="Picture 11">
            <a:extLst>
              <a:ext uri="{FF2B5EF4-FFF2-40B4-BE49-F238E27FC236}">
                <a16:creationId xmlns:a16="http://schemas.microsoft.com/office/drawing/2014/main" id="{95BA797D-1CAC-41BF-F8DF-3575450D5A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2841596">
            <a:off x="5615376" y="1727596"/>
            <a:ext cx="373656" cy="70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3973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7878A24-F6AD-7566-5DD0-6694A15ECEC1}"/>
              </a:ext>
            </a:extLst>
          </p:cNvPr>
          <p:cNvSpPr/>
          <p:nvPr/>
        </p:nvSpPr>
        <p:spPr>
          <a:xfrm>
            <a:off x="2748766" y="687918"/>
            <a:ext cx="3646468" cy="836762"/>
          </a:xfrm>
          <a:prstGeom prst="roundRect">
            <a:avLst/>
          </a:prstGeom>
          <a:solidFill>
            <a:srgbClr val="00B050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accent5"/>
                </a:solidFill>
              </a:rPr>
              <a:t>Ý </a:t>
            </a:r>
            <a:r>
              <a:rPr lang="en-US" sz="2100" b="1" dirty="0" err="1">
                <a:solidFill>
                  <a:schemeClr val="accent5"/>
                </a:solidFill>
              </a:rPr>
              <a:t>nghĩa</a:t>
            </a:r>
            <a:r>
              <a:rPr lang="en-US" sz="2100" b="1" dirty="0">
                <a:solidFill>
                  <a:schemeClr val="accent5"/>
                </a:solidFill>
              </a:rPr>
              <a:t> </a:t>
            </a:r>
            <a:r>
              <a:rPr lang="en-US" sz="2100" b="1" dirty="0" err="1">
                <a:solidFill>
                  <a:schemeClr val="accent5"/>
                </a:solidFill>
              </a:rPr>
              <a:t>đối</a:t>
            </a:r>
            <a:r>
              <a:rPr lang="en-US" sz="2100" b="1" dirty="0">
                <a:solidFill>
                  <a:schemeClr val="accent5"/>
                </a:solidFill>
              </a:rPr>
              <a:t> </a:t>
            </a:r>
            <a:r>
              <a:rPr lang="en-US" sz="2100" b="1" dirty="0" err="1">
                <a:solidFill>
                  <a:schemeClr val="accent5"/>
                </a:solidFill>
              </a:rPr>
              <a:t>với</a:t>
            </a:r>
            <a:r>
              <a:rPr lang="en-US" sz="2100" b="1" dirty="0">
                <a:solidFill>
                  <a:schemeClr val="accent5"/>
                </a:solidFill>
              </a:rPr>
              <a:t> </a:t>
            </a:r>
            <a:r>
              <a:rPr lang="en-US" sz="2100" b="1" dirty="0" err="1">
                <a:solidFill>
                  <a:schemeClr val="accent5"/>
                </a:solidFill>
              </a:rPr>
              <a:t>cá</a:t>
            </a:r>
            <a:r>
              <a:rPr lang="en-US" sz="2100" b="1" dirty="0">
                <a:solidFill>
                  <a:schemeClr val="accent5"/>
                </a:solidFill>
              </a:rPr>
              <a:t> </a:t>
            </a:r>
            <a:r>
              <a:rPr lang="en-US" sz="2100" b="1" dirty="0" err="1">
                <a:solidFill>
                  <a:schemeClr val="accent5"/>
                </a:solidFill>
              </a:rPr>
              <a:t>nhân</a:t>
            </a:r>
            <a:endParaRPr lang="vi-VN" sz="2100" b="1" dirty="0">
              <a:solidFill>
                <a:schemeClr val="accent5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A76893-CFEA-5AEC-288D-3AF1C0CCB8E4}"/>
              </a:ext>
            </a:extLst>
          </p:cNvPr>
          <p:cNvSpPr/>
          <p:nvPr/>
        </p:nvSpPr>
        <p:spPr>
          <a:xfrm>
            <a:off x="6280030" y="2295704"/>
            <a:ext cx="2803275" cy="1870853"/>
          </a:xfrm>
          <a:prstGeom prst="roundRect">
            <a:avLst/>
          </a:prstGeom>
          <a:solidFill>
            <a:schemeClr val="accent5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Nâng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cao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giá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trị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mến</a:t>
            </a:r>
            <a:endParaRPr lang="vi-VN" sz="20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73888B0-8A63-B83C-9B5C-A2A1C21F8984}"/>
              </a:ext>
            </a:extLst>
          </p:cNvPr>
          <p:cNvSpPr/>
          <p:nvPr/>
        </p:nvSpPr>
        <p:spPr>
          <a:xfrm>
            <a:off x="3170362" y="2295704"/>
            <a:ext cx="2803275" cy="1870853"/>
          </a:xfrm>
          <a:prstGeom prst="roundRect">
            <a:avLst/>
          </a:prstGeom>
          <a:solidFill>
            <a:schemeClr val="accent5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inh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thần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trách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nhiệm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đóng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góp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chung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vi-VN" sz="20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53ADDB5-8B97-49AA-7846-F61BDDCEE7BC}"/>
              </a:ext>
            </a:extLst>
          </p:cNvPr>
          <p:cNvSpPr/>
          <p:nvPr/>
        </p:nvSpPr>
        <p:spPr>
          <a:xfrm>
            <a:off x="69321" y="2295705"/>
            <a:ext cx="2865072" cy="1870852"/>
          </a:xfrm>
          <a:prstGeom prst="roundRect">
            <a:avLst/>
          </a:prstGeom>
          <a:solidFill>
            <a:schemeClr val="accent5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M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ở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rộng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hiểu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Rèn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kĩ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vi-VN" sz="20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8DDC92A-27AB-C8C4-6191-AE667403C5B8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>
          <a:xfrm>
            <a:off x="4572000" y="1524680"/>
            <a:ext cx="3109668" cy="771024"/>
          </a:xfrm>
          <a:prstGeom prst="straightConnector1">
            <a:avLst/>
          </a:prstGeom>
          <a:ln w="12700">
            <a:solidFill>
              <a:schemeClr val="tx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E4E8AC4-9EDF-743A-C79A-BD3061CC501F}"/>
              </a:ext>
            </a:extLst>
          </p:cNvPr>
          <p:cNvCxnSpPr>
            <a:cxnSpLocks/>
            <a:stCxn id="3" idx="2"/>
            <a:endCxn id="6" idx="0"/>
          </p:cNvCxnSpPr>
          <p:nvPr/>
        </p:nvCxnSpPr>
        <p:spPr>
          <a:xfrm flipH="1">
            <a:off x="1501857" y="1524680"/>
            <a:ext cx="3070143" cy="771025"/>
          </a:xfrm>
          <a:prstGeom prst="straightConnector1">
            <a:avLst/>
          </a:prstGeom>
          <a:ln w="12700">
            <a:solidFill>
              <a:schemeClr val="tx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827A85E-2D90-9907-4CC9-44BD1DC0457F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>
            <a:off x="4572000" y="1524680"/>
            <a:ext cx="0" cy="771024"/>
          </a:xfrm>
          <a:prstGeom prst="straightConnector1">
            <a:avLst/>
          </a:prstGeom>
          <a:ln w="12700">
            <a:solidFill>
              <a:schemeClr val="tx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7">
            <a:extLst>
              <a:ext uri="{FF2B5EF4-FFF2-40B4-BE49-F238E27FC236}">
                <a16:creationId xmlns:a16="http://schemas.microsoft.com/office/drawing/2014/main" id="{1988EFEE-A4C6-0961-E975-D8011A50F06A}"/>
              </a:ext>
            </a:extLst>
          </p:cNvPr>
          <p:cNvSpPr/>
          <p:nvPr/>
        </p:nvSpPr>
        <p:spPr>
          <a:xfrm>
            <a:off x="7489112" y="287413"/>
            <a:ext cx="1458712" cy="1589910"/>
          </a:xfrm>
          <a:custGeom>
            <a:avLst/>
            <a:gdLst/>
            <a:ahLst/>
            <a:cxnLst/>
            <a:rect l="l" t="t" r="r" b="b"/>
            <a:pathLst>
              <a:path w="1895950" h="2338055">
                <a:moveTo>
                  <a:pt x="0" y="0"/>
                </a:moveTo>
                <a:lnTo>
                  <a:pt x="1895951" y="0"/>
                </a:lnTo>
                <a:lnTo>
                  <a:pt x="1895951" y="2338055"/>
                </a:lnTo>
                <a:lnTo>
                  <a:pt x="0" y="23380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1" name="Picture 10">
            <a:extLst>
              <a:ext uri="{FF2B5EF4-FFF2-40B4-BE49-F238E27FC236}">
                <a16:creationId xmlns:a16="http://schemas.microsoft.com/office/drawing/2014/main" id="{EED030BF-2615-5C88-62A3-C572F8535B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857476">
            <a:off x="1127392" y="458115"/>
            <a:ext cx="1363466" cy="48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7962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7878A24-F6AD-7566-5DD0-6694A15ECEC1}"/>
              </a:ext>
            </a:extLst>
          </p:cNvPr>
          <p:cNvSpPr/>
          <p:nvPr/>
        </p:nvSpPr>
        <p:spPr>
          <a:xfrm>
            <a:off x="1550142" y="839234"/>
            <a:ext cx="3646468" cy="836762"/>
          </a:xfrm>
          <a:prstGeom prst="roundRect">
            <a:avLst/>
          </a:prstGeom>
          <a:solidFill>
            <a:srgbClr val="00B050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accent5"/>
                </a:solidFill>
              </a:rPr>
              <a:t>Ý </a:t>
            </a:r>
            <a:r>
              <a:rPr lang="en-US" sz="2100" b="1" dirty="0" err="1">
                <a:solidFill>
                  <a:schemeClr val="accent5"/>
                </a:solidFill>
              </a:rPr>
              <a:t>nghĩa</a:t>
            </a:r>
            <a:r>
              <a:rPr lang="en-US" sz="2100" b="1" dirty="0">
                <a:solidFill>
                  <a:schemeClr val="accent5"/>
                </a:solidFill>
              </a:rPr>
              <a:t> </a:t>
            </a:r>
            <a:r>
              <a:rPr lang="en-US" sz="2100" b="1" dirty="0" err="1">
                <a:solidFill>
                  <a:schemeClr val="accent5"/>
                </a:solidFill>
              </a:rPr>
              <a:t>đối</a:t>
            </a:r>
            <a:r>
              <a:rPr lang="en-US" sz="2100" b="1" dirty="0">
                <a:solidFill>
                  <a:schemeClr val="accent5"/>
                </a:solidFill>
              </a:rPr>
              <a:t> </a:t>
            </a:r>
            <a:r>
              <a:rPr lang="en-US" sz="2100" b="1" dirty="0" err="1">
                <a:solidFill>
                  <a:schemeClr val="accent5"/>
                </a:solidFill>
              </a:rPr>
              <a:t>với</a:t>
            </a:r>
            <a:r>
              <a:rPr lang="en-US" sz="2100" b="1" dirty="0">
                <a:solidFill>
                  <a:schemeClr val="accent5"/>
                </a:solidFill>
              </a:rPr>
              <a:t> </a:t>
            </a:r>
            <a:r>
              <a:rPr lang="en-US" sz="2100" b="1" dirty="0" err="1">
                <a:solidFill>
                  <a:schemeClr val="accent5"/>
                </a:solidFill>
              </a:rPr>
              <a:t>cộng</a:t>
            </a:r>
            <a:r>
              <a:rPr lang="en-US" sz="2100" b="1" dirty="0">
                <a:solidFill>
                  <a:schemeClr val="accent5"/>
                </a:solidFill>
              </a:rPr>
              <a:t> </a:t>
            </a:r>
            <a:r>
              <a:rPr lang="en-US" sz="2100" b="1" dirty="0" err="1">
                <a:solidFill>
                  <a:schemeClr val="accent5"/>
                </a:solidFill>
              </a:rPr>
              <a:t>đồng</a:t>
            </a:r>
            <a:endParaRPr lang="vi-VN" sz="2100" b="1" dirty="0">
              <a:solidFill>
                <a:schemeClr val="accent5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A76893-CFEA-5AEC-288D-3AF1C0CCB8E4}"/>
              </a:ext>
            </a:extLst>
          </p:cNvPr>
          <p:cNvSpPr/>
          <p:nvPr/>
        </p:nvSpPr>
        <p:spPr>
          <a:xfrm>
            <a:off x="4571999" y="2360813"/>
            <a:ext cx="1991132" cy="1970077"/>
          </a:xfrm>
          <a:prstGeom prst="roundRect">
            <a:avLst/>
          </a:prstGeom>
          <a:solidFill>
            <a:schemeClr val="accent5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Đoàn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ái</a:t>
            </a:r>
            <a:endParaRPr lang="en-US" sz="20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Văn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minh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giàu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mạnh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vi-VN" sz="20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73888B0-8A63-B83C-9B5C-A2A1C21F8984}"/>
              </a:ext>
            </a:extLst>
          </p:cNvPr>
          <p:cNvSpPr/>
          <p:nvPr/>
        </p:nvSpPr>
        <p:spPr>
          <a:xfrm>
            <a:off x="2344560" y="2360815"/>
            <a:ext cx="2057633" cy="1970077"/>
          </a:xfrm>
          <a:prstGeom prst="roundRect">
            <a:avLst/>
          </a:prstGeom>
          <a:solidFill>
            <a:schemeClr val="accent5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nối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viên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vi-VN" sz="20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53ADDB5-8B97-49AA-7846-F61BDDCEE7BC}"/>
              </a:ext>
            </a:extLst>
          </p:cNvPr>
          <p:cNvSpPr/>
          <p:nvPr/>
        </p:nvSpPr>
        <p:spPr>
          <a:xfrm>
            <a:off x="117121" y="2360814"/>
            <a:ext cx="2057633" cy="1946901"/>
          </a:xfrm>
          <a:prstGeom prst="roundRect">
            <a:avLst/>
          </a:prstGeom>
          <a:solidFill>
            <a:schemeClr val="accent5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huy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sức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mạnh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xã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hội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vi-VN" sz="20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8DDC92A-27AB-C8C4-6191-AE667403C5B8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>
          <a:xfrm>
            <a:off x="3373376" y="1675996"/>
            <a:ext cx="2194189" cy="684817"/>
          </a:xfrm>
          <a:prstGeom prst="straightConnector1">
            <a:avLst/>
          </a:prstGeom>
          <a:ln w="12700">
            <a:solidFill>
              <a:schemeClr val="tx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E4E8AC4-9EDF-743A-C79A-BD3061CC501F}"/>
              </a:ext>
            </a:extLst>
          </p:cNvPr>
          <p:cNvCxnSpPr>
            <a:cxnSpLocks/>
            <a:stCxn id="3" idx="2"/>
            <a:endCxn id="6" idx="0"/>
          </p:cNvCxnSpPr>
          <p:nvPr/>
        </p:nvCxnSpPr>
        <p:spPr>
          <a:xfrm flipH="1">
            <a:off x="1145938" y="1675996"/>
            <a:ext cx="2227438" cy="684818"/>
          </a:xfrm>
          <a:prstGeom prst="straightConnector1">
            <a:avLst/>
          </a:prstGeom>
          <a:ln w="12700">
            <a:solidFill>
              <a:schemeClr val="tx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827A85E-2D90-9907-4CC9-44BD1DC0457F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>
            <a:off x="3373376" y="1675996"/>
            <a:ext cx="1" cy="684819"/>
          </a:xfrm>
          <a:prstGeom prst="straightConnector1">
            <a:avLst/>
          </a:prstGeom>
          <a:ln w="12700">
            <a:solidFill>
              <a:schemeClr val="tx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A group of people standing outside&#10;&#10;Description automatically generated">
            <a:extLst>
              <a:ext uri="{FF2B5EF4-FFF2-40B4-BE49-F238E27FC236}">
                <a16:creationId xmlns:a16="http://schemas.microsoft.com/office/drawing/2014/main" id="{C5DCE527-5DDF-D34A-10AB-CA3B11BA7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937" y="2737602"/>
            <a:ext cx="2293942" cy="15300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1" name="Freeform 4">
            <a:extLst>
              <a:ext uri="{FF2B5EF4-FFF2-40B4-BE49-F238E27FC236}">
                <a16:creationId xmlns:a16="http://schemas.microsoft.com/office/drawing/2014/main" id="{2C8F9E33-90E9-AB6E-1444-7600507A302A}"/>
              </a:ext>
            </a:extLst>
          </p:cNvPr>
          <p:cNvSpPr/>
          <p:nvPr/>
        </p:nvSpPr>
        <p:spPr>
          <a:xfrm rot="4737759">
            <a:off x="527287" y="187901"/>
            <a:ext cx="757318" cy="753132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2" name="Freeform 10">
            <a:extLst>
              <a:ext uri="{FF2B5EF4-FFF2-40B4-BE49-F238E27FC236}">
                <a16:creationId xmlns:a16="http://schemas.microsoft.com/office/drawing/2014/main" id="{A978843B-87B8-48C1-BF21-3F8513F4D783}"/>
              </a:ext>
            </a:extLst>
          </p:cNvPr>
          <p:cNvSpPr/>
          <p:nvPr/>
        </p:nvSpPr>
        <p:spPr>
          <a:xfrm>
            <a:off x="5702457" y="556150"/>
            <a:ext cx="1787847" cy="1179673"/>
          </a:xfrm>
          <a:custGeom>
            <a:avLst/>
            <a:gdLst/>
            <a:ahLst/>
            <a:cxnLst/>
            <a:rect l="l" t="t" r="r" b="b"/>
            <a:pathLst>
              <a:path w="2807866" h="2057400">
                <a:moveTo>
                  <a:pt x="0" y="0"/>
                </a:moveTo>
                <a:lnTo>
                  <a:pt x="2807866" y="0"/>
                </a:lnTo>
                <a:lnTo>
                  <a:pt x="280786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3" name="Freeform 7">
            <a:extLst>
              <a:ext uri="{FF2B5EF4-FFF2-40B4-BE49-F238E27FC236}">
                <a16:creationId xmlns:a16="http://schemas.microsoft.com/office/drawing/2014/main" id="{D757AFBB-D3BE-978D-FC53-68A747C861E8}"/>
              </a:ext>
            </a:extLst>
          </p:cNvPr>
          <p:cNvSpPr/>
          <p:nvPr/>
        </p:nvSpPr>
        <p:spPr>
          <a:xfrm>
            <a:off x="7562660" y="1222429"/>
            <a:ext cx="1437292" cy="1444866"/>
          </a:xfrm>
          <a:custGeom>
            <a:avLst/>
            <a:gdLst/>
            <a:ahLst/>
            <a:cxnLst/>
            <a:rect l="l" t="t" r="r" b="b"/>
            <a:pathLst>
              <a:path w="2903863" h="2845786">
                <a:moveTo>
                  <a:pt x="0" y="0"/>
                </a:moveTo>
                <a:lnTo>
                  <a:pt x="2903863" y="0"/>
                </a:lnTo>
                <a:lnTo>
                  <a:pt x="2903863" y="2845786"/>
                </a:lnTo>
                <a:lnTo>
                  <a:pt x="0" y="2845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32601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5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89F9E4D-FB40-4B01-195A-51AD4A4534AF}"/>
              </a:ext>
            </a:extLst>
          </p:cNvPr>
          <p:cNvSpPr/>
          <p:nvPr/>
        </p:nvSpPr>
        <p:spPr>
          <a:xfrm>
            <a:off x="5585525" y="1292772"/>
            <a:ext cx="1395249" cy="75674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5"/>
                </a:solidFill>
              </a:rPr>
              <a:t>02</a:t>
            </a:r>
            <a:endParaRPr lang="vi-VN" sz="4000" b="1" dirty="0">
              <a:solidFill>
                <a:schemeClr val="accent5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F3F292-B884-EC09-015A-0BCFC7098225}"/>
              </a:ext>
            </a:extLst>
          </p:cNvPr>
          <p:cNvSpPr txBox="1"/>
          <p:nvPr/>
        </p:nvSpPr>
        <p:spPr>
          <a:xfrm>
            <a:off x="3312060" y="2411550"/>
            <a:ext cx="5942181" cy="1391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THAM GIA CÁC HOẠT ĐỘNG CỘNG ĐỒNG</a:t>
            </a:r>
            <a:endParaRPr lang="vi-VN" sz="30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01A24644-0F4D-A12B-3BE8-E1A22C9DB509}"/>
              </a:ext>
            </a:extLst>
          </p:cNvPr>
          <p:cNvSpPr/>
          <p:nvPr/>
        </p:nvSpPr>
        <p:spPr>
          <a:xfrm>
            <a:off x="411282" y="1053245"/>
            <a:ext cx="3072491" cy="303701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774981B-CB9B-A435-4AE2-EEC5ED1705DB}"/>
              </a:ext>
            </a:extLst>
          </p:cNvPr>
          <p:cNvSpPr/>
          <p:nvPr/>
        </p:nvSpPr>
        <p:spPr>
          <a:xfrm>
            <a:off x="7295426" y="226278"/>
            <a:ext cx="1437292" cy="1444866"/>
          </a:xfrm>
          <a:custGeom>
            <a:avLst/>
            <a:gdLst/>
            <a:ahLst/>
            <a:cxnLst/>
            <a:rect l="l" t="t" r="r" b="b"/>
            <a:pathLst>
              <a:path w="2903863" h="2845786">
                <a:moveTo>
                  <a:pt x="0" y="0"/>
                </a:moveTo>
                <a:lnTo>
                  <a:pt x="2903863" y="0"/>
                </a:lnTo>
                <a:lnTo>
                  <a:pt x="2903863" y="2845786"/>
                </a:lnTo>
                <a:lnTo>
                  <a:pt x="0" y="28457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680943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174C267-A056-F966-707E-4E08E784BDF4}"/>
              </a:ext>
            </a:extLst>
          </p:cNvPr>
          <p:cNvSpPr txBox="1"/>
          <p:nvPr/>
        </p:nvSpPr>
        <p:spPr>
          <a:xfrm>
            <a:off x="889462" y="210561"/>
            <a:ext cx="7365075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spcAft>
                <a:spcPts val="1000"/>
              </a:spcAft>
              <a:buFont typeface="+mj-lt"/>
              <a:buAutoNum type="alphaLcParenR"/>
            </a:pP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hiểu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cộng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tổ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chức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lớp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phương</a:t>
            </a:r>
            <a:endParaRPr lang="vi-VN" sz="2000" b="1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F6EE0F-22AB-3155-21B5-49149461A0A9}"/>
              </a:ext>
            </a:extLst>
          </p:cNvPr>
          <p:cNvSpPr txBox="1"/>
          <p:nvPr/>
        </p:nvSpPr>
        <p:spPr>
          <a:xfrm>
            <a:off x="1288471" y="1254655"/>
            <a:ext cx="70325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Q</a:t>
            </a:r>
            <a:r>
              <a:rPr lang="en-US" sz="2000" i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uan </a:t>
            </a:r>
            <a:r>
              <a:rPr lang="en-US" sz="2000" i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sát</a:t>
            </a:r>
            <a:r>
              <a:rPr lang="en-US" sz="2000" i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ảnh</a:t>
            </a:r>
            <a:r>
              <a:rPr lang="en-US" sz="2000" i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000" i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SGK tr.16 </a:t>
            </a:r>
            <a:r>
              <a:rPr lang="en-US" sz="2000" i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thực</a:t>
            </a:r>
            <a:r>
              <a:rPr lang="en-US" sz="2000" i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hiện</a:t>
            </a:r>
            <a:r>
              <a:rPr lang="en-US" sz="2000" i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nhiệm</a:t>
            </a:r>
            <a:r>
              <a:rPr lang="en-US" sz="2000" i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vụ</a:t>
            </a:r>
            <a:r>
              <a:rPr lang="en-US" sz="2000" i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: </a:t>
            </a:r>
            <a:endParaRPr lang="vi-VN" sz="2000" i="1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13A85A-1F75-FEE8-84A1-48F5861257B3}"/>
              </a:ext>
            </a:extLst>
          </p:cNvPr>
          <p:cNvGrpSpPr/>
          <p:nvPr/>
        </p:nvGrpSpPr>
        <p:grpSpPr>
          <a:xfrm>
            <a:off x="770312" y="1931020"/>
            <a:ext cx="4034443" cy="2829099"/>
            <a:chOff x="770312" y="1931020"/>
            <a:chExt cx="4034443" cy="2829099"/>
          </a:xfrm>
        </p:grpSpPr>
        <p:sp>
          <p:nvSpPr>
            <p:cNvPr id="9" name="Rectangle: Single Corner Snipped 8">
              <a:extLst>
                <a:ext uri="{FF2B5EF4-FFF2-40B4-BE49-F238E27FC236}">
                  <a16:creationId xmlns:a16="http://schemas.microsoft.com/office/drawing/2014/main" id="{976DC2FB-8B80-7B3C-CDE3-A8BBED10619E}"/>
                </a:ext>
              </a:extLst>
            </p:cNvPr>
            <p:cNvSpPr/>
            <p:nvPr/>
          </p:nvSpPr>
          <p:spPr>
            <a:xfrm>
              <a:off x="770312" y="1931020"/>
              <a:ext cx="3840480" cy="2676699"/>
            </a:xfrm>
            <a:custGeom>
              <a:avLst/>
              <a:gdLst>
                <a:gd name="connsiteX0" fmla="*/ 0 w 3840480"/>
                <a:gd name="connsiteY0" fmla="*/ 0 h 2676699"/>
                <a:gd name="connsiteX1" fmla="*/ 463895 w 3840480"/>
                <a:gd name="connsiteY1" fmla="*/ 0 h 2676699"/>
                <a:gd name="connsiteX2" fmla="*/ 1029621 w 3840480"/>
                <a:gd name="connsiteY2" fmla="*/ 0 h 2676699"/>
                <a:gd name="connsiteX3" fmla="*/ 1595347 w 3840480"/>
                <a:gd name="connsiteY3" fmla="*/ 0 h 2676699"/>
                <a:gd name="connsiteX4" fmla="*/ 2127129 w 3840480"/>
                <a:gd name="connsiteY4" fmla="*/ 0 h 2676699"/>
                <a:gd name="connsiteX5" fmla="*/ 2726799 w 3840480"/>
                <a:gd name="connsiteY5" fmla="*/ 0 h 2676699"/>
                <a:gd name="connsiteX6" fmla="*/ 3394355 w 3840480"/>
                <a:gd name="connsiteY6" fmla="*/ 0 h 2676699"/>
                <a:gd name="connsiteX7" fmla="*/ 3626340 w 3840480"/>
                <a:gd name="connsiteY7" fmla="*/ 231985 h 2676699"/>
                <a:gd name="connsiteX8" fmla="*/ 3840480 w 3840480"/>
                <a:gd name="connsiteY8" fmla="*/ 446125 h 2676699"/>
                <a:gd name="connsiteX9" fmla="*/ 3840480 w 3840480"/>
                <a:gd name="connsiteY9" fmla="*/ 1026074 h 2676699"/>
                <a:gd name="connsiteX10" fmla="*/ 3840480 w 3840480"/>
                <a:gd name="connsiteY10" fmla="*/ 1539106 h 2676699"/>
                <a:gd name="connsiteX11" fmla="*/ 3840480 w 3840480"/>
                <a:gd name="connsiteY11" fmla="*/ 2119056 h 2676699"/>
                <a:gd name="connsiteX12" fmla="*/ 3840480 w 3840480"/>
                <a:gd name="connsiteY12" fmla="*/ 2676699 h 2676699"/>
                <a:gd name="connsiteX13" fmla="*/ 3253435 w 3840480"/>
                <a:gd name="connsiteY13" fmla="*/ 2676699 h 2676699"/>
                <a:gd name="connsiteX14" fmla="*/ 2627986 w 3840480"/>
                <a:gd name="connsiteY14" fmla="*/ 2676699 h 2676699"/>
                <a:gd name="connsiteX15" fmla="*/ 2040941 w 3840480"/>
                <a:gd name="connsiteY15" fmla="*/ 2676699 h 2676699"/>
                <a:gd name="connsiteX16" fmla="*/ 1453896 w 3840480"/>
                <a:gd name="connsiteY16" fmla="*/ 2676699 h 2676699"/>
                <a:gd name="connsiteX17" fmla="*/ 982066 w 3840480"/>
                <a:gd name="connsiteY17" fmla="*/ 2676699 h 2676699"/>
                <a:gd name="connsiteX18" fmla="*/ 0 w 3840480"/>
                <a:gd name="connsiteY18" fmla="*/ 2676699 h 2676699"/>
                <a:gd name="connsiteX19" fmla="*/ 0 w 3840480"/>
                <a:gd name="connsiteY19" fmla="*/ 2194893 h 2676699"/>
                <a:gd name="connsiteX20" fmla="*/ 0 w 3840480"/>
                <a:gd name="connsiteY20" fmla="*/ 1632786 h 2676699"/>
                <a:gd name="connsiteX21" fmla="*/ 0 w 3840480"/>
                <a:gd name="connsiteY21" fmla="*/ 1070680 h 2676699"/>
                <a:gd name="connsiteX22" fmla="*/ 0 w 3840480"/>
                <a:gd name="connsiteY22" fmla="*/ 588874 h 2676699"/>
                <a:gd name="connsiteX23" fmla="*/ 0 w 3840480"/>
                <a:gd name="connsiteY23" fmla="*/ 0 h 267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40480" h="2676699" fill="none" extrusionOk="0">
                  <a:moveTo>
                    <a:pt x="0" y="0"/>
                  </a:moveTo>
                  <a:cubicBezTo>
                    <a:pt x="105845" y="-39405"/>
                    <a:pt x="267634" y="11803"/>
                    <a:pt x="463895" y="0"/>
                  </a:cubicBezTo>
                  <a:cubicBezTo>
                    <a:pt x="660157" y="-11803"/>
                    <a:pt x="849584" y="55493"/>
                    <a:pt x="1029621" y="0"/>
                  </a:cubicBezTo>
                  <a:cubicBezTo>
                    <a:pt x="1209658" y="-55493"/>
                    <a:pt x="1314447" y="54792"/>
                    <a:pt x="1595347" y="0"/>
                  </a:cubicBezTo>
                  <a:cubicBezTo>
                    <a:pt x="1876247" y="-54792"/>
                    <a:pt x="1957551" y="52364"/>
                    <a:pt x="2127129" y="0"/>
                  </a:cubicBezTo>
                  <a:cubicBezTo>
                    <a:pt x="2296707" y="-52364"/>
                    <a:pt x="2526645" y="19704"/>
                    <a:pt x="2726799" y="0"/>
                  </a:cubicBezTo>
                  <a:cubicBezTo>
                    <a:pt x="2926953" y="-19704"/>
                    <a:pt x="3231136" y="66521"/>
                    <a:pt x="3394355" y="0"/>
                  </a:cubicBezTo>
                  <a:cubicBezTo>
                    <a:pt x="3451410" y="35928"/>
                    <a:pt x="3573780" y="180064"/>
                    <a:pt x="3626340" y="231985"/>
                  </a:cubicBezTo>
                  <a:cubicBezTo>
                    <a:pt x="3678900" y="283906"/>
                    <a:pt x="3785398" y="406492"/>
                    <a:pt x="3840480" y="446125"/>
                  </a:cubicBezTo>
                  <a:cubicBezTo>
                    <a:pt x="3889112" y="562434"/>
                    <a:pt x="3788446" y="852020"/>
                    <a:pt x="3840480" y="1026074"/>
                  </a:cubicBezTo>
                  <a:cubicBezTo>
                    <a:pt x="3892514" y="1200128"/>
                    <a:pt x="3784415" y="1288910"/>
                    <a:pt x="3840480" y="1539106"/>
                  </a:cubicBezTo>
                  <a:cubicBezTo>
                    <a:pt x="3896545" y="1789302"/>
                    <a:pt x="3779263" y="1830401"/>
                    <a:pt x="3840480" y="2119056"/>
                  </a:cubicBezTo>
                  <a:cubicBezTo>
                    <a:pt x="3901697" y="2407711"/>
                    <a:pt x="3797379" y="2537454"/>
                    <a:pt x="3840480" y="2676699"/>
                  </a:cubicBezTo>
                  <a:cubicBezTo>
                    <a:pt x="3563951" y="2697049"/>
                    <a:pt x="3452511" y="2615672"/>
                    <a:pt x="3253435" y="2676699"/>
                  </a:cubicBezTo>
                  <a:cubicBezTo>
                    <a:pt x="3054359" y="2737726"/>
                    <a:pt x="2805783" y="2634239"/>
                    <a:pt x="2627986" y="2676699"/>
                  </a:cubicBezTo>
                  <a:cubicBezTo>
                    <a:pt x="2450189" y="2719159"/>
                    <a:pt x="2192967" y="2649383"/>
                    <a:pt x="2040941" y="2676699"/>
                  </a:cubicBezTo>
                  <a:cubicBezTo>
                    <a:pt x="1888915" y="2704015"/>
                    <a:pt x="1577376" y="2615629"/>
                    <a:pt x="1453896" y="2676699"/>
                  </a:cubicBezTo>
                  <a:cubicBezTo>
                    <a:pt x="1330417" y="2737769"/>
                    <a:pt x="1216837" y="2625781"/>
                    <a:pt x="982066" y="2676699"/>
                  </a:cubicBezTo>
                  <a:cubicBezTo>
                    <a:pt x="747295" y="2727617"/>
                    <a:pt x="436709" y="2639476"/>
                    <a:pt x="0" y="2676699"/>
                  </a:cubicBezTo>
                  <a:cubicBezTo>
                    <a:pt x="-53888" y="2528239"/>
                    <a:pt x="36150" y="2431615"/>
                    <a:pt x="0" y="2194893"/>
                  </a:cubicBezTo>
                  <a:cubicBezTo>
                    <a:pt x="-36150" y="1958171"/>
                    <a:pt x="564" y="1843838"/>
                    <a:pt x="0" y="1632786"/>
                  </a:cubicBezTo>
                  <a:cubicBezTo>
                    <a:pt x="-564" y="1421734"/>
                    <a:pt x="42673" y="1184653"/>
                    <a:pt x="0" y="1070680"/>
                  </a:cubicBezTo>
                  <a:cubicBezTo>
                    <a:pt x="-42673" y="956707"/>
                    <a:pt x="49142" y="811589"/>
                    <a:pt x="0" y="588874"/>
                  </a:cubicBezTo>
                  <a:cubicBezTo>
                    <a:pt x="-49142" y="366159"/>
                    <a:pt x="20422" y="230443"/>
                    <a:pt x="0" y="0"/>
                  </a:cubicBezTo>
                  <a:close/>
                </a:path>
                <a:path w="3840480" h="2676699" stroke="0" extrusionOk="0">
                  <a:moveTo>
                    <a:pt x="0" y="0"/>
                  </a:moveTo>
                  <a:cubicBezTo>
                    <a:pt x="214353" y="-42493"/>
                    <a:pt x="441375" y="61849"/>
                    <a:pt x="633613" y="0"/>
                  </a:cubicBezTo>
                  <a:cubicBezTo>
                    <a:pt x="825851" y="-61849"/>
                    <a:pt x="970963" y="35453"/>
                    <a:pt x="1267226" y="0"/>
                  </a:cubicBezTo>
                  <a:cubicBezTo>
                    <a:pt x="1563489" y="-35453"/>
                    <a:pt x="1668139" y="11889"/>
                    <a:pt x="1799008" y="0"/>
                  </a:cubicBezTo>
                  <a:cubicBezTo>
                    <a:pt x="1929877" y="-11889"/>
                    <a:pt x="2031202" y="19397"/>
                    <a:pt x="2262903" y="0"/>
                  </a:cubicBezTo>
                  <a:cubicBezTo>
                    <a:pt x="2494604" y="-19397"/>
                    <a:pt x="2623208" y="30158"/>
                    <a:pt x="2760742" y="0"/>
                  </a:cubicBezTo>
                  <a:cubicBezTo>
                    <a:pt x="2898276" y="-30158"/>
                    <a:pt x="3248598" y="66394"/>
                    <a:pt x="3394355" y="0"/>
                  </a:cubicBezTo>
                  <a:cubicBezTo>
                    <a:pt x="3450090" y="33641"/>
                    <a:pt x="3539201" y="163981"/>
                    <a:pt x="3617418" y="223063"/>
                  </a:cubicBezTo>
                  <a:cubicBezTo>
                    <a:pt x="3695635" y="282145"/>
                    <a:pt x="3710594" y="362124"/>
                    <a:pt x="3840480" y="446125"/>
                  </a:cubicBezTo>
                  <a:cubicBezTo>
                    <a:pt x="3894414" y="626229"/>
                    <a:pt x="3809586" y="823012"/>
                    <a:pt x="3840480" y="959157"/>
                  </a:cubicBezTo>
                  <a:cubicBezTo>
                    <a:pt x="3871374" y="1095302"/>
                    <a:pt x="3825961" y="1307780"/>
                    <a:pt x="3840480" y="1539106"/>
                  </a:cubicBezTo>
                  <a:cubicBezTo>
                    <a:pt x="3854999" y="1770432"/>
                    <a:pt x="3835117" y="1834517"/>
                    <a:pt x="3840480" y="2074444"/>
                  </a:cubicBezTo>
                  <a:cubicBezTo>
                    <a:pt x="3845843" y="2314371"/>
                    <a:pt x="3770337" y="2406801"/>
                    <a:pt x="3840480" y="2676699"/>
                  </a:cubicBezTo>
                  <a:cubicBezTo>
                    <a:pt x="3624418" y="2711682"/>
                    <a:pt x="3530428" y="2628699"/>
                    <a:pt x="3407054" y="2676699"/>
                  </a:cubicBezTo>
                  <a:cubicBezTo>
                    <a:pt x="3283680" y="2724699"/>
                    <a:pt x="3074146" y="2656881"/>
                    <a:pt x="2781605" y="2676699"/>
                  </a:cubicBezTo>
                  <a:cubicBezTo>
                    <a:pt x="2489064" y="2696517"/>
                    <a:pt x="2452235" y="2647959"/>
                    <a:pt x="2348179" y="2676699"/>
                  </a:cubicBezTo>
                  <a:cubicBezTo>
                    <a:pt x="2244123" y="2705439"/>
                    <a:pt x="2022060" y="2663174"/>
                    <a:pt x="1914754" y="2676699"/>
                  </a:cubicBezTo>
                  <a:cubicBezTo>
                    <a:pt x="1807449" y="2690224"/>
                    <a:pt x="1509798" y="2648187"/>
                    <a:pt x="1289304" y="2676699"/>
                  </a:cubicBezTo>
                  <a:cubicBezTo>
                    <a:pt x="1068810" y="2705211"/>
                    <a:pt x="959903" y="2644679"/>
                    <a:pt x="855878" y="2676699"/>
                  </a:cubicBezTo>
                  <a:cubicBezTo>
                    <a:pt x="751853" y="2708719"/>
                    <a:pt x="334744" y="2594835"/>
                    <a:pt x="0" y="2676699"/>
                  </a:cubicBezTo>
                  <a:cubicBezTo>
                    <a:pt x="-15140" y="2541547"/>
                    <a:pt x="18614" y="2353283"/>
                    <a:pt x="0" y="2168126"/>
                  </a:cubicBezTo>
                  <a:cubicBezTo>
                    <a:pt x="-18614" y="1982969"/>
                    <a:pt x="14098" y="1719914"/>
                    <a:pt x="0" y="1606019"/>
                  </a:cubicBezTo>
                  <a:cubicBezTo>
                    <a:pt x="-14098" y="1492124"/>
                    <a:pt x="51671" y="1274305"/>
                    <a:pt x="0" y="1150981"/>
                  </a:cubicBezTo>
                  <a:cubicBezTo>
                    <a:pt x="-51671" y="1027657"/>
                    <a:pt x="64418" y="824323"/>
                    <a:pt x="0" y="562107"/>
                  </a:cubicBezTo>
                  <a:cubicBezTo>
                    <a:pt x="-64418" y="299891"/>
                    <a:pt x="20834" y="118997"/>
                    <a:pt x="0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12700">
              <a:prstDash val="dashDot"/>
              <a:extLst>
                <a:ext uri="{C807C97D-BFC1-408E-A445-0C87EB9F89A2}">
                  <ask:lineSketchStyleProps xmlns:ask="http://schemas.microsoft.com/office/drawing/2018/sketchyshapes" xmlns="" sd="2676823970">
                    <a:prstGeom prst="snip1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Rectangle: Single Corner Snipped 9">
              <a:extLst>
                <a:ext uri="{FF2B5EF4-FFF2-40B4-BE49-F238E27FC236}">
                  <a16:creationId xmlns:a16="http://schemas.microsoft.com/office/drawing/2014/main" id="{1DCC3684-49EA-6AB7-A5B9-00CA961FCBB8}"/>
                </a:ext>
              </a:extLst>
            </p:cNvPr>
            <p:cNvSpPr/>
            <p:nvPr/>
          </p:nvSpPr>
          <p:spPr>
            <a:xfrm>
              <a:off x="922712" y="2083420"/>
              <a:ext cx="3840480" cy="2676699"/>
            </a:xfrm>
            <a:custGeom>
              <a:avLst/>
              <a:gdLst>
                <a:gd name="connsiteX0" fmla="*/ 0 w 3840480"/>
                <a:gd name="connsiteY0" fmla="*/ 0 h 2676699"/>
                <a:gd name="connsiteX1" fmla="*/ 463895 w 3840480"/>
                <a:gd name="connsiteY1" fmla="*/ 0 h 2676699"/>
                <a:gd name="connsiteX2" fmla="*/ 1029621 w 3840480"/>
                <a:gd name="connsiteY2" fmla="*/ 0 h 2676699"/>
                <a:gd name="connsiteX3" fmla="*/ 1595347 w 3840480"/>
                <a:gd name="connsiteY3" fmla="*/ 0 h 2676699"/>
                <a:gd name="connsiteX4" fmla="*/ 2127129 w 3840480"/>
                <a:gd name="connsiteY4" fmla="*/ 0 h 2676699"/>
                <a:gd name="connsiteX5" fmla="*/ 2726799 w 3840480"/>
                <a:gd name="connsiteY5" fmla="*/ 0 h 2676699"/>
                <a:gd name="connsiteX6" fmla="*/ 3394355 w 3840480"/>
                <a:gd name="connsiteY6" fmla="*/ 0 h 2676699"/>
                <a:gd name="connsiteX7" fmla="*/ 3626340 w 3840480"/>
                <a:gd name="connsiteY7" fmla="*/ 231985 h 2676699"/>
                <a:gd name="connsiteX8" fmla="*/ 3840480 w 3840480"/>
                <a:gd name="connsiteY8" fmla="*/ 446125 h 2676699"/>
                <a:gd name="connsiteX9" fmla="*/ 3840480 w 3840480"/>
                <a:gd name="connsiteY9" fmla="*/ 1026074 h 2676699"/>
                <a:gd name="connsiteX10" fmla="*/ 3840480 w 3840480"/>
                <a:gd name="connsiteY10" fmla="*/ 1539106 h 2676699"/>
                <a:gd name="connsiteX11" fmla="*/ 3840480 w 3840480"/>
                <a:gd name="connsiteY11" fmla="*/ 2119056 h 2676699"/>
                <a:gd name="connsiteX12" fmla="*/ 3840480 w 3840480"/>
                <a:gd name="connsiteY12" fmla="*/ 2676699 h 2676699"/>
                <a:gd name="connsiteX13" fmla="*/ 3253435 w 3840480"/>
                <a:gd name="connsiteY13" fmla="*/ 2676699 h 2676699"/>
                <a:gd name="connsiteX14" fmla="*/ 2627986 w 3840480"/>
                <a:gd name="connsiteY14" fmla="*/ 2676699 h 2676699"/>
                <a:gd name="connsiteX15" fmla="*/ 2040941 w 3840480"/>
                <a:gd name="connsiteY15" fmla="*/ 2676699 h 2676699"/>
                <a:gd name="connsiteX16" fmla="*/ 1453896 w 3840480"/>
                <a:gd name="connsiteY16" fmla="*/ 2676699 h 2676699"/>
                <a:gd name="connsiteX17" fmla="*/ 982066 w 3840480"/>
                <a:gd name="connsiteY17" fmla="*/ 2676699 h 2676699"/>
                <a:gd name="connsiteX18" fmla="*/ 0 w 3840480"/>
                <a:gd name="connsiteY18" fmla="*/ 2676699 h 2676699"/>
                <a:gd name="connsiteX19" fmla="*/ 0 w 3840480"/>
                <a:gd name="connsiteY19" fmla="*/ 2194893 h 2676699"/>
                <a:gd name="connsiteX20" fmla="*/ 0 w 3840480"/>
                <a:gd name="connsiteY20" fmla="*/ 1632786 h 2676699"/>
                <a:gd name="connsiteX21" fmla="*/ 0 w 3840480"/>
                <a:gd name="connsiteY21" fmla="*/ 1070680 h 2676699"/>
                <a:gd name="connsiteX22" fmla="*/ 0 w 3840480"/>
                <a:gd name="connsiteY22" fmla="*/ 588874 h 2676699"/>
                <a:gd name="connsiteX23" fmla="*/ 0 w 3840480"/>
                <a:gd name="connsiteY23" fmla="*/ 0 h 267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40480" h="2676699" fill="none" extrusionOk="0">
                  <a:moveTo>
                    <a:pt x="0" y="0"/>
                  </a:moveTo>
                  <a:cubicBezTo>
                    <a:pt x="105845" y="-39405"/>
                    <a:pt x="267634" y="11803"/>
                    <a:pt x="463895" y="0"/>
                  </a:cubicBezTo>
                  <a:cubicBezTo>
                    <a:pt x="660157" y="-11803"/>
                    <a:pt x="849584" y="55493"/>
                    <a:pt x="1029621" y="0"/>
                  </a:cubicBezTo>
                  <a:cubicBezTo>
                    <a:pt x="1209658" y="-55493"/>
                    <a:pt x="1314447" y="54792"/>
                    <a:pt x="1595347" y="0"/>
                  </a:cubicBezTo>
                  <a:cubicBezTo>
                    <a:pt x="1876247" y="-54792"/>
                    <a:pt x="1957551" y="52364"/>
                    <a:pt x="2127129" y="0"/>
                  </a:cubicBezTo>
                  <a:cubicBezTo>
                    <a:pt x="2296707" y="-52364"/>
                    <a:pt x="2526645" y="19704"/>
                    <a:pt x="2726799" y="0"/>
                  </a:cubicBezTo>
                  <a:cubicBezTo>
                    <a:pt x="2926953" y="-19704"/>
                    <a:pt x="3231136" y="66521"/>
                    <a:pt x="3394355" y="0"/>
                  </a:cubicBezTo>
                  <a:cubicBezTo>
                    <a:pt x="3451410" y="35928"/>
                    <a:pt x="3573780" y="180064"/>
                    <a:pt x="3626340" y="231985"/>
                  </a:cubicBezTo>
                  <a:cubicBezTo>
                    <a:pt x="3678900" y="283906"/>
                    <a:pt x="3785398" y="406492"/>
                    <a:pt x="3840480" y="446125"/>
                  </a:cubicBezTo>
                  <a:cubicBezTo>
                    <a:pt x="3889112" y="562434"/>
                    <a:pt x="3788446" y="852020"/>
                    <a:pt x="3840480" y="1026074"/>
                  </a:cubicBezTo>
                  <a:cubicBezTo>
                    <a:pt x="3892514" y="1200128"/>
                    <a:pt x="3784415" y="1288910"/>
                    <a:pt x="3840480" y="1539106"/>
                  </a:cubicBezTo>
                  <a:cubicBezTo>
                    <a:pt x="3896545" y="1789302"/>
                    <a:pt x="3779263" y="1830401"/>
                    <a:pt x="3840480" y="2119056"/>
                  </a:cubicBezTo>
                  <a:cubicBezTo>
                    <a:pt x="3901697" y="2407711"/>
                    <a:pt x="3797379" y="2537454"/>
                    <a:pt x="3840480" y="2676699"/>
                  </a:cubicBezTo>
                  <a:cubicBezTo>
                    <a:pt x="3563951" y="2697049"/>
                    <a:pt x="3452511" y="2615672"/>
                    <a:pt x="3253435" y="2676699"/>
                  </a:cubicBezTo>
                  <a:cubicBezTo>
                    <a:pt x="3054359" y="2737726"/>
                    <a:pt x="2805783" y="2634239"/>
                    <a:pt x="2627986" y="2676699"/>
                  </a:cubicBezTo>
                  <a:cubicBezTo>
                    <a:pt x="2450189" y="2719159"/>
                    <a:pt x="2192967" y="2649383"/>
                    <a:pt x="2040941" y="2676699"/>
                  </a:cubicBezTo>
                  <a:cubicBezTo>
                    <a:pt x="1888915" y="2704015"/>
                    <a:pt x="1577376" y="2615629"/>
                    <a:pt x="1453896" y="2676699"/>
                  </a:cubicBezTo>
                  <a:cubicBezTo>
                    <a:pt x="1330417" y="2737769"/>
                    <a:pt x="1216837" y="2625781"/>
                    <a:pt x="982066" y="2676699"/>
                  </a:cubicBezTo>
                  <a:cubicBezTo>
                    <a:pt x="747295" y="2727617"/>
                    <a:pt x="436709" y="2639476"/>
                    <a:pt x="0" y="2676699"/>
                  </a:cubicBezTo>
                  <a:cubicBezTo>
                    <a:pt x="-53888" y="2528239"/>
                    <a:pt x="36150" y="2431615"/>
                    <a:pt x="0" y="2194893"/>
                  </a:cubicBezTo>
                  <a:cubicBezTo>
                    <a:pt x="-36150" y="1958171"/>
                    <a:pt x="564" y="1843838"/>
                    <a:pt x="0" y="1632786"/>
                  </a:cubicBezTo>
                  <a:cubicBezTo>
                    <a:pt x="-564" y="1421734"/>
                    <a:pt x="42673" y="1184653"/>
                    <a:pt x="0" y="1070680"/>
                  </a:cubicBezTo>
                  <a:cubicBezTo>
                    <a:pt x="-42673" y="956707"/>
                    <a:pt x="49142" y="811589"/>
                    <a:pt x="0" y="588874"/>
                  </a:cubicBezTo>
                  <a:cubicBezTo>
                    <a:pt x="-49142" y="366159"/>
                    <a:pt x="20422" y="230443"/>
                    <a:pt x="0" y="0"/>
                  </a:cubicBezTo>
                  <a:close/>
                </a:path>
                <a:path w="3840480" h="2676699" stroke="0" extrusionOk="0">
                  <a:moveTo>
                    <a:pt x="0" y="0"/>
                  </a:moveTo>
                  <a:cubicBezTo>
                    <a:pt x="214353" y="-42493"/>
                    <a:pt x="441375" y="61849"/>
                    <a:pt x="633613" y="0"/>
                  </a:cubicBezTo>
                  <a:cubicBezTo>
                    <a:pt x="825851" y="-61849"/>
                    <a:pt x="970963" y="35453"/>
                    <a:pt x="1267226" y="0"/>
                  </a:cubicBezTo>
                  <a:cubicBezTo>
                    <a:pt x="1563489" y="-35453"/>
                    <a:pt x="1668139" y="11889"/>
                    <a:pt x="1799008" y="0"/>
                  </a:cubicBezTo>
                  <a:cubicBezTo>
                    <a:pt x="1929877" y="-11889"/>
                    <a:pt x="2031202" y="19397"/>
                    <a:pt x="2262903" y="0"/>
                  </a:cubicBezTo>
                  <a:cubicBezTo>
                    <a:pt x="2494604" y="-19397"/>
                    <a:pt x="2623208" y="30158"/>
                    <a:pt x="2760742" y="0"/>
                  </a:cubicBezTo>
                  <a:cubicBezTo>
                    <a:pt x="2898276" y="-30158"/>
                    <a:pt x="3248598" y="66394"/>
                    <a:pt x="3394355" y="0"/>
                  </a:cubicBezTo>
                  <a:cubicBezTo>
                    <a:pt x="3450090" y="33641"/>
                    <a:pt x="3539201" y="163981"/>
                    <a:pt x="3617418" y="223063"/>
                  </a:cubicBezTo>
                  <a:cubicBezTo>
                    <a:pt x="3695635" y="282145"/>
                    <a:pt x="3710594" y="362124"/>
                    <a:pt x="3840480" y="446125"/>
                  </a:cubicBezTo>
                  <a:cubicBezTo>
                    <a:pt x="3894414" y="626229"/>
                    <a:pt x="3809586" y="823012"/>
                    <a:pt x="3840480" y="959157"/>
                  </a:cubicBezTo>
                  <a:cubicBezTo>
                    <a:pt x="3871374" y="1095302"/>
                    <a:pt x="3825961" y="1307780"/>
                    <a:pt x="3840480" y="1539106"/>
                  </a:cubicBezTo>
                  <a:cubicBezTo>
                    <a:pt x="3854999" y="1770432"/>
                    <a:pt x="3835117" y="1834517"/>
                    <a:pt x="3840480" y="2074444"/>
                  </a:cubicBezTo>
                  <a:cubicBezTo>
                    <a:pt x="3845843" y="2314371"/>
                    <a:pt x="3770337" y="2406801"/>
                    <a:pt x="3840480" y="2676699"/>
                  </a:cubicBezTo>
                  <a:cubicBezTo>
                    <a:pt x="3624418" y="2711682"/>
                    <a:pt x="3530428" y="2628699"/>
                    <a:pt x="3407054" y="2676699"/>
                  </a:cubicBezTo>
                  <a:cubicBezTo>
                    <a:pt x="3283680" y="2724699"/>
                    <a:pt x="3074146" y="2656881"/>
                    <a:pt x="2781605" y="2676699"/>
                  </a:cubicBezTo>
                  <a:cubicBezTo>
                    <a:pt x="2489064" y="2696517"/>
                    <a:pt x="2452235" y="2647959"/>
                    <a:pt x="2348179" y="2676699"/>
                  </a:cubicBezTo>
                  <a:cubicBezTo>
                    <a:pt x="2244123" y="2705439"/>
                    <a:pt x="2022060" y="2663174"/>
                    <a:pt x="1914754" y="2676699"/>
                  </a:cubicBezTo>
                  <a:cubicBezTo>
                    <a:pt x="1807449" y="2690224"/>
                    <a:pt x="1509798" y="2648187"/>
                    <a:pt x="1289304" y="2676699"/>
                  </a:cubicBezTo>
                  <a:cubicBezTo>
                    <a:pt x="1068810" y="2705211"/>
                    <a:pt x="959903" y="2644679"/>
                    <a:pt x="855878" y="2676699"/>
                  </a:cubicBezTo>
                  <a:cubicBezTo>
                    <a:pt x="751853" y="2708719"/>
                    <a:pt x="334744" y="2594835"/>
                    <a:pt x="0" y="2676699"/>
                  </a:cubicBezTo>
                  <a:cubicBezTo>
                    <a:pt x="-15140" y="2541547"/>
                    <a:pt x="18614" y="2353283"/>
                    <a:pt x="0" y="2168126"/>
                  </a:cubicBezTo>
                  <a:cubicBezTo>
                    <a:pt x="-18614" y="1982969"/>
                    <a:pt x="14098" y="1719914"/>
                    <a:pt x="0" y="1606019"/>
                  </a:cubicBezTo>
                  <a:cubicBezTo>
                    <a:pt x="-14098" y="1492124"/>
                    <a:pt x="51671" y="1274305"/>
                    <a:pt x="0" y="1150981"/>
                  </a:cubicBezTo>
                  <a:cubicBezTo>
                    <a:pt x="-51671" y="1027657"/>
                    <a:pt x="64418" y="824323"/>
                    <a:pt x="0" y="562107"/>
                  </a:cubicBezTo>
                  <a:cubicBezTo>
                    <a:pt x="-64418" y="299891"/>
                    <a:pt x="20834" y="11899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noFill/>
              <a:prstDash val="dashDot"/>
              <a:extLst>
                <a:ext uri="{C807C97D-BFC1-408E-A445-0C87EB9F89A2}">
                  <ask:lineSketchStyleProps xmlns:ask="http://schemas.microsoft.com/office/drawing/2018/sketchyshapes" xmlns="" sd="2676823970">
                    <a:prstGeom prst="snip1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CB266D8-930A-4D50-24D8-24087F8323A2}"/>
                </a:ext>
              </a:extLst>
            </p:cNvPr>
            <p:cNvSpPr txBox="1"/>
            <p:nvPr/>
          </p:nvSpPr>
          <p:spPr>
            <a:xfrm>
              <a:off x="881148" y="2645104"/>
              <a:ext cx="3923607" cy="1420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2000" b="1" u="sng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Câu</a:t>
              </a:r>
              <a:r>
                <a:rPr lang="en-US" sz="2000" b="1" u="sng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b="1" u="sng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hỏi</a:t>
              </a:r>
              <a:r>
                <a:rPr lang="en-US" sz="2000" b="1" u="sng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: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Hoạt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động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nào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trong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các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hình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ảnh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đã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được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trường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,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lớp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,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địa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phương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em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tổ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chức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?</a:t>
              </a:r>
              <a:endParaRPr lang="vi-VN" sz="2000" dirty="0">
                <a:effectLst/>
                <a:latin typeface="+mn-lt"/>
                <a:ea typeface="Calibri" panose="020F0502020204030204" pitchFamily="34" charset="0"/>
              </a:endParaRPr>
            </a:p>
          </p:txBody>
        </p:sp>
      </p:grpSp>
      <p:pic>
        <p:nvPicPr>
          <p:cNvPr id="12" name="Picture 54">
            <a:extLst>
              <a:ext uri="{FF2B5EF4-FFF2-40B4-BE49-F238E27FC236}">
                <a16:creationId xmlns:a16="http://schemas.microsoft.com/office/drawing/2014/main" id="{77F36EEE-4DF7-BE22-0FFA-1028738D96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46157" y="1708036"/>
            <a:ext cx="2065333" cy="1716808"/>
          </a:xfrm>
          <a:prstGeom prst="rect">
            <a:avLst/>
          </a:prstGeom>
        </p:spPr>
      </p:pic>
      <p:sp>
        <p:nvSpPr>
          <p:cNvPr id="13" name="Freeform 8">
            <a:extLst>
              <a:ext uri="{FF2B5EF4-FFF2-40B4-BE49-F238E27FC236}">
                <a16:creationId xmlns:a16="http://schemas.microsoft.com/office/drawing/2014/main" id="{3AC6A1AF-6964-F0CF-B3B9-5A896A4626B6}"/>
              </a:ext>
            </a:extLst>
          </p:cNvPr>
          <p:cNvSpPr/>
          <p:nvPr/>
        </p:nvSpPr>
        <p:spPr>
          <a:xfrm>
            <a:off x="5594090" y="3100400"/>
            <a:ext cx="1696171" cy="1791870"/>
          </a:xfrm>
          <a:custGeom>
            <a:avLst/>
            <a:gdLst/>
            <a:ahLst/>
            <a:cxnLst/>
            <a:rect l="l" t="t" r="r" b="b"/>
            <a:pathLst>
              <a:path w="3920282" h="4114800">
                <a:moveTo>
                  <a:pt x="0" y="0"/>
                </a:moveTo>
                <a:lnTo>
                  <a:pt x="3920282" y="0"/>
                </a:lnTo>
                <a:lnTo>
                  <a:pt x="39202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806282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6EB321-BBC1-7587-0799-0C01EE0C891B}"/>
              </a:ext>
            </a:extLst>
          </p:cNvPr>
          <p:cNvSpPr txBox="1"/>
          <p:nvPr/>
        </p:nvSpPr>
        <p:spPr>
          <a:xfrm>
            <a:off x="103907" y="3964471"/>
            <a:ext cx="8936183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sinh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quyên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góp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tiền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dùng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ủng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hộ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HS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miền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Trung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hưởng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lũ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lụt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vi-VN" sz="20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CE5E03-1413-8659-4907-2BCA3225088B}"/>
              </a:ext>
            </a:extLst>
          </p:cNvPr>
          <p:cNvSpPr txBox="1"/>
          <p:nvPr/>
        </p:nvSpPr>
        <p:spPr>
          <a:xfrm>
            <a:off x="2453971" y="33026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1: </a:t>
            </a:r>
            <a:endParaRPr lang="vi-VN" sz="2800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224FB8-C274-0AE9-9292-E69D75203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039" y="993342"/>
            <a:ext cx="3753920" cy="2831269"/>
          </a:xfrm>
          <a:prstGeom prst="rect">
            <a:avLst/>
          </a:prstGeom>
        </p:spPr>
      </p:pic>
      <p:sp>
        <p:nvSpPr>
          <p:cNvPr id="9" name="Freeform 15">
            <a:extLst>
              <a:ext uri="{FF2B5EF4-FFF2-40B4-BE49-F238E27FC236}">
                <a16:creationId xmlns:a16="http://schemas.microsoft.com/office/drawing/2014/main" id="{94168219-E9AC-8FA6-4934-45BE7DD39D78}"/>
              </a:ext>
            </a:extLst>
          </p:cNvPr>
          <p:cNvSpPr/>
          <p:nvPr/>
        </p:nvSpPr>
        <p:spPr>
          <a:xfrm>
            <a:off x="0" y="93119"/>
            <a:ext cx="1455013" cy="1520725"/>
          </a:xfrm>
          <a:custGeom>
            <a:avLst/>
            <a:gdLst/>
            <a:ahLst/>
            <a:cxnLst/>
            <a:rect l="l" t="t" r="r" b="b"/>
            <a:pathLst>
              <a:path w="3681663" h="4114800">
                <a:moveTo>
                  <a:pt x="0" y="0"/>
                </a:moveTo>
                <a:lnTo>
                  <a:pt x="3681663" y="0"/>
                </a:lnTo>
                <a:lnTo>
                  <a:pt x="36816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20">
            <a:extLst>
              <a:ext uri="{FF2B5EF4-FFF2-40B4-BE49-F238E27FC236}">
                <a16:creationId xmlns:a16="http://schemas.microsoft.com/office/drawing/2014/main" id="{5F1C02F3-AF8E-C904-68B7-1FE437F402A3}"/>
              </a:ext>
            </a:extLst>
          </p:cNvPr>
          <p:cNvSpPr/>
          <p:nvPr/>
        </p:nvSpPr>
        <p:spPr>
          <a:xfrm>
            <a:off x="7606368" y="44352"/>
            <a:ext cx="1591282" cy="1104181"/>
          </a:xfrm>
          <a:custGeom>
            <a:avLst/>
            <a:gdLst/>
            <a:ahLst/>
            <a:cxnLst/>
            <a:rect l="l" t="t" r="r" b="b"/>
            <a:pathLst>
              <a:path w="3601236" h="2553604">
                <a:moveTo>
                  <a:pt x="0" y="0"/>
                </a:moveTo>
                <a:lnTo>
                  <a:pt x="3601237" y="0"/>
                </a:lnTo>
                <a:lnTo>
                  <a:pt x="3601237" y="2553605"/>
                </a:lnTo>
                <a:lnTo>
                  <a:pt x="0" y="25536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61254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BAC29-D7FD-F7F2-DEAE-9CD01D079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err="1">
                <a:latin typeface="+mn-lt"/>
              </a:rPr>
              <a:t>Hình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ảnh</a:t>
            </a:r>
            <a:r>
              <a:rPr lang="en-US" sz="2800" dirty="0">
                <a:latin typeface="+mn-lt"/>
              </a:rPr>
              <a:t> 2:</a:t>
            </a:r>
            <a:endParaRPr lang="vi-VN" sz="2800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8AD05F-FAF2-C4C4-D92C-9508E6A56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1413941"/>
            <a:ext cx="4067743" cy="30198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8D7735-88EC-68AC-3885-114928B050E8}"/>
              </a:ext>
            </a:extLst>
          </p:cNvPr>
          <p:cNvSpPr txBox="1"/>
          <p:nvPr/>
        </p:nvSpPr>
        <p:spPr>
          <a:xfrm>
            <a:off x="5564038" y="2435945"/>
            <a:ext cx="2859962" cy="1420325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Thanh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niên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hiến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nguyện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vi-VN" sz="2000" dirty="0"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8F6C9B2E-9124-838E-F3AA-AF05E699A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120431">
            <a:off x="4961391" y="1696162"/>
            <a:ext cx="1205293" cy="430892"/>
          </a:xfrm>
          <a:prstGeom prst="rect">
            <a:avLst/>
          </a:prstGeom>
        </p:spPr>
      </p:pic>
      <p:sp>
        <p:nvSpPr>
          <p:cNvPr id="8" name="Freeform 13">
            <a:extLst>
              <a:ext uri="{FF2B5EF4-FFF2-40B4-BE49-F238E27FC236}">
                <a16:creationId xmlns:a16="http://schemas.microsoft.com/office/drawing/2014/main" id="{B9A11A18-B8A4-BFD8-0C41-95C373242EAF}"/>
              </a:ext>
            </a:extLst>
          </p:cNvPr>
          <p:cNvSpPr/>
          <p:nvPr/>
        </p:nvSpPr>
        <p:spPr>
          <a:xfrm>
            <a:off x="6662263" y="493388"/>
            <a:ext cx="1841775" cy="1048676"/>
          </a:xfrm>
          <a:custGeom>
            <a:avLst/>
            <a:gdLst/>
            <a:ahLst/>
            <a:cxnLst/>
            <a:rect l="l" t="t" r="r" b="b"/>
            <a:pathLst>
              <a:path w="6985000" h="4114800">
                <a:moveTo>
                  <a:pt x="0" y="0"/>
                </a:moveTo>
                <a:lnTo>
                  <a:pt x="6985000" y="0"/>
                </a:lnTo>
                <a:lnTo>
                  <a:pt x="6985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07775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D5791-4B4E-6F34-D44A-1CFB16871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29612"/>
            <a:ext cx="7704000" cy="572700"/>
          </a:xfrm>
        </p:spPr>
        <p:txBody>
          <a:bodyPr/>
          <a:lstStyle/>
          <a:p>
            <a:pPr algn="ctr"/>
            <a:r>
              <a:rPr lang="en-US" sz="2800" dirty="0" err="1">
                <a:latin typeface="+mn-lt"/>
              </a:rPr>
              <a:t>Hình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ảnh</a:t>
            </a:r>
            <a:r>
              <a:rPr lang="en-US" sz="2800" dirty="0">
                <a:latin typeface="+mn-lt"/>
              </a:rPr>
              <a:t> 3,4:</a:t>
            </a:r>
            <a:endParaRPr lang="vi-VN" sz="2800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53A26C-13D3-8CBE-6A3A-84BAFC38A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905" y="1502601"/>
            <a:ext cx="2689857" cy="20884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88277F-BE31-BE48-3DA5-2B4E4273560F}"/>
              </a:ext>
            </a:extLst>
          </p:cNvPr>
          <p:cNvSpPr txBox="1"/>
          <p:nvPr/>
        </p:nvSpPr>
        <p:spPr>
          <a:xfrm>
            <a:off x="373357" y="3655228"/>
            <a:ext cx="3510951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Học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trồng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gây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rừng</a:t>
            </a:r>
            <a:endParaRPr lang="vi-VN" sz="2000" dirty="0">
              <a:latin typeface="+mn-lt"/>
            </a:endParaRPr>
          </a:p>
        </p:txBody>
      </p:sp>
      <p:pic>
        <p:nvPicPr>
          <p:cNvPr id="7" name="image13.png">
            <a:extLst>
              <a:ext uri="{FF2B5EF4-FFF2-40B4-BE49-F238E27FC236}">
                <a16:creationId xmlns:a16="http://schemas.microsoft.com/office/drawing/2014/main" id="{0FFB4D62-8039-8F8C-5919-3F77984FAEF6}"/>
              </a:ext>
            </a:extLst>
          </p:cNvPr>
          <p:cNvPicPr/>
          <p:nvPr/>
        </p:nvPicPr>
        <p:blipFill rotWithShape="1">
          <a:blip r:embed="rId3"/>
          <a:srcRect l="50880" t="1153"/>
          <a:stretch/>
        </p:blipFill>
        <p:spPr>
          <a:xfrm>
            <a:off x="5143070" y="1502601"/>
            <a:ext cx="3217025" cy="2088455"/>
          </a:xfrm>
          <a:prstGeom prst="rect">
            <a:avLst/>
          </a:prstGeom>
          <a:ln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172E25-4721-14D9-0871-874649D90065}"/>
              </a:ext>
            </a:extLst>
          </p:cNvPr>
          <p:cNvSpPr txBox="1"/>
          <p:nvPr/>
        </p:nvSpPr>
        <p:spPr>
          <a:xfrm>
            <a:off x="4556057" y="3591056"/>
            <a:ext cx="4391050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Thanh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niên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nguyện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vùng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cao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vi-VN" sz="2000" dirty="0">
              <a:latin typeface="+mn-lt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65BDA8C0-18B2-B53C-EE76-AB19AE788A7E}"/>
              </a:ext>
            </a:extLst>
          </p:cNvPr>
          <p:cNvSpPr/>
          <p:nvPr/>
        </p:nvSpPr>
        <p:spPr>
          <a:xfrm>
            <a:off x="192133" y="179983"/>
            <a:ext cx="670510" cy="748316"/>
          </a:xfrm>
          <a:custGeom>
            <a:avLst/>
            <a:gdLst/>
            <a:ahLst/>
            <a:cxnLst/>
            <a:rect l="l" t="t" r="r" b="b"/>
            <a:pathLst>
              <a:path w="1065301" h="1398366">
                <a:moveTo>
                  <a:pt x="0" y="0"/>
                </a:moveTo>
                <a:lnTo>
                  <a:pt x="1065301" y="0"/>
                </a:lnTo>
                <a:lnTo>
                  <a:pt x="1065301" y="1398366"/>
                </a:lnTo>
                <a:lnTo>
                  <a:pt x="0" y="13983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D8191069-4857-D345-F8BE-510F17700A43}"/>
              </a:ext>
            </a:extLst>
          </p:cNvPr>
          <p:cNvSpPr/>
          <p:nvPr/>
        </p:nvSpPr>
        <p:spPr>
          <a:xfrm>
            <a:off x="7835056" y="74811"/>
            <a:ext cx="1308944" cy="958660"/>
          </a:xfrm>
          <a:custGeom>
            <a:avLst/>
            <a:gdLst/>
            <a:ahLst/>
            <a:cxnLst/>
            <a:rect l="l" t="t" r="r" b="b"/>
            <a:pathLst>
              <a:path w="3698806" h="2932144">
                <a:moveTo>
                  <a:pt x="0" y="0"/>
                </a:moveTo>
                <a:lnTo>
                  <a:pt x="3698806" y="0"/>
                </a:lnTo>
                <a:lnTo>
                  <a:pt x="3698806" y="2932144"/>
                </a:lnTo>
                <a:lnTo>
                  <a:pt x="0" y="29321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47541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5D18860-862B-E11B-6306-D46739A2BA36}"/>
              </a:ext>
            </a:extLst>
          </p:cNvPr>
          <p:cNvGrpSpPr/>
          <p:nvPr/>
        </p:nvGrpSpPr>
        <p:grpSpPr>
          <a:xfrm>
            <a:off x="947651" y="1330036"/>
            <a:ext cx="4217324" cy="3211484"/>
            <a:chOff x="947651" y="1330036"/>
            <a:chExt cx="4217324" cy="321148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48D7C55-89E6-72B0-11EB-40BA1255FFCD}"/>
                </a:ext>
              </a:extLst>
            </p:cNvPr>
            <p:cNvGrpSpPr/>
            <p:nvPr/>
          </p:nvGrpSpPr>
          <p:grpSpPr>
            <a:xfrm>
              <a:off x="947651" y="1330036"/>
              <a:ext cx="4217324" cy="3211484"/>
              <a:chOff x="947651" y="1330036"/>
              <a:chExt cx="4217324" cy="3211484"/>
            </a:xfrm>
          </p:grpSpPr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0CEE5224-7A6D-BFE5-4080-F41F223AF265}"/>
                  </a:ext>
                </a:extLst>
              </p:cNvPr>
              <p:cNvSpPr/>
              <p:nvPr/>
            </p:nvSpPr>
            <p:spPr>
              <a:xfrm>
                <a:off x="947651" y="1330036"/>
                <a:ext cx="4031673" cy="301752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4ED400ED-33C1-E046-CBAF-6195C1195DD7}"/>
                  </a:ext>
                </a:extLst>
              </p:cNvPr>
              <p:cNvSpPr/>
              <p:nvPr/>
            </p:nvSpPr>
            <p:spPr>
              <a:xfrm>
                <a:off x="1133302" y="1524000"/>
                <a:ext cx="4031673" cy="3017520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AFCB450-F39E-9221-6400-4A4F645B93DD}"/>
                </a:ext>
              </a:extLst>
            </p:cNvPr>
            <p:cNvSpPr txBox="1"/>
            <p:nvPr/>
          </p:nvSpPr>
          <p:spPr>
            <a:xfrm>
              <a:off x="1453341" y="2002317"/>
              <a:ext cx="3391593" cy="2060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22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Em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hãy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kể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thêm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một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số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hoạt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động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cộng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đồng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thường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được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tổ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chức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ở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trường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,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địa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phương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.</a:t>
              </a:r>
              <a:endParaRPr lang="vi-VN" sz="2200" dirty="0">
                <a:effectLst/>
                <a:latin typeface="+mn-lt"/>
                <a:ea typeface="Calibri" panose="020F0502020204030204" pitchFamily="34" charset="0"/>
              </a:endParaRPr>
            </a:p>
          </p:txBody>
        </p:sp>
      </p:grpSp>
      <p:pic>
        <p:nvPicPr>
          <p:cNvPr id="7" name="Picture 8">
            <a:extLst>
              <a:ext uri="{FF2B5EF4-FFF2-40B4-BE49-F238E27FC236}">
                <a16:creationId xmlns:a16="http://schemas.microsoft.com/office/drawing/2014/main" id="{A40C7F3F-8F74-A1C2-C7A0-204886E4B3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122195" y="472976"/>
            <a:ext cx="2148967" cy="3979570"/>
          </a:xfrm>
          <a:prstGeom prst="rect">
            <a:avLst/>
          </a:prstGeom>
        </p:spPr>
      </p:pic>
      <p:sp>
        <p:nvSpPr>
          <p:cNvPr id="8" name="Freeform 12">
            <a:extLst>
              <a:ext uri="{FF2B5EF4-FFF2-40B4-BE49-F238E27FC236}">
                <a16:creationId xmlns:a16="http://schemas.microsoft.com/office/drawing/2014/main" id="{BBA7AD05-6BA2-78A3-B9B3-0E954F8F0F9B}"/>
              </a:ext>
            </a:extLst>
          </p:cNvPr>
          <p:cNvSpPr/>
          <p:nvPr/>
        </p:nvSpPr>
        <p:spPr>
          <a:xfrm>
            <a:off x="266699" y="249289"/>
            <a:ext cx="1589118" cy="1523041"/>
          </a:xfrm>
          <a:custGeom>
            <a:avLst/>
            <a:gdLst/>
            <a:ahLst/>
            <a:cxnLst/>
            <a:rect l="l" t="t" r="r" b="b"/>
            <a:pathLst>
              <a:path w="2713429" h="2499685">
                <a:moveTo>
                  <a:pt x="0" y="0"/>
                </a:moveTo>
                <a:lnTo>
                  <a:pt x="2713430" y="0"/>
                </a:lnTo>
                <a:lnTo>
                  <a:pt x="2713430" y="2499685"/>
                </a:lnTo>
                <a:lnTo>
                  <a:pt x="0" y="24996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443114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2D1077B-415B-53DD-65F1-2C0B7AF2CB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9841050"/>
              </p:ext>
            </p:extLst>
          </p:nvPr>
        </p:nvGraphicFramePr>
        <p:xfrm>
          <a:off x="211435" y="432263"/>
          <a:ext cx="4984020" cy="4214552"/>
        </p:xfrm>
        <a:graphic>
          <a:graphicData uri="http://schemas.openxmlformats.org/drawingml/2006/table">
            <a:tbl>
              <a:tblPr bandRow="1">
                <a:tableStyleId>{293D3EF2-B28B-4379-AC36-B0E07B700241}</a:tableStyleId>
              </a:tblPr>
              <a:tblGrid>
                <a:gridCol w="1271544">
                  <a:extLst>
                    <a:ext uri="{9D8B030D-6E8A-4147-A177-3AD203B41FA5}">
                      <a16:colId xmlns:a16="http://schemas.microsoft.com/office/drawing/2014/main" val="2186301561"/>
                    </a:ext>
                  </a:extLst>
                </a:gridCol>
                <a:gridCol w="3712476">
                  <a:extLst>
                    <a:ext uri="{9D8B030D-6E8A-4147-A177-3AD203B41FA5}">
                      <a16:colId xmlns:a16="http://schemas.microsoft.com/office/drawing/2014/main" val="1022051718"/>
                    </a:ext>
                  </a:extLst>
                </a:gridCol>
              </a:tblGrid>
              <a:tr h="11457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accent5"/>
                          </a:solidFill>
                        </a:rPr>
                        <a:t>Địa</a:t>
                      </a:r>
                      <a:r>
                        <a:rPr lang="en-US" sz="20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5"/>
                          </a:solidFill>
                        </a:rPr>
                        <a:t>điểm</a:t>
                      </a:r>
                      <a:endParaRPr lang="vi-VN" sz="2000" b="1" dirty="0">
                        <a:solidFill>
                          <a:schemeClr val="accent5"/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accent5"/>
                          </a:solidFill>
                        </a:rPr>
                        <a:t>Hoạt</a:t>
                      </a:r>
                      <a:r>
                        <a:rPr lang="en-US" sz="20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5"/>
                          </a:solidFill>
                        </a:rPr>
                        <a:t>động</a:t>
                      </a:r>
                      <a:endParaRPr lang="vi-VN" sz="2000" b="1" dirty="0">
                        <a:solidFill>
                          <a:schemeClr val="accent5"/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910177"/>
                  </a:ext>
                </a:extLst>
              </a:tr>
              <a:tr h="3068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</a:rPr>
                        <a:t>Trường</a:t>
                      </a:r>
                      <a:r>
                        <a:rPr lang="en-US" sz="2000" b="1" dirty="0">
                          <a:effectLst/>
                        </a:rPr>
                        <a:t> </a:t>
                      </a:r>
                      <a:r>
                        <a:rPr lang="en-US" sz="2000" b="1" dirty="0" err="1">
                          <a:effectLst/>
                        </a:rPr>
                        <a:t>học</a:t>
                      </a:r>
                      <a:endParaRPr lang="vi-VN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vi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3298394"/>
                  </a:ext>
                </a:extLst>
              </a:tr>
            </a:tbl>
          </a:graphicData>
        </a:graphic>
      </p:graphicFrame>
      <p:pic>
        <p:nvPicPr>
          <p:cNvPr id="5" name="Picture 4" descr="Two girls standing next to a sign&#10;&#10;Description automatically generated">
            <a:extLst>
              <a:ext uri="{FF2B5EF4-FFF2-40B4-BE49-F238E27FC236}">
                <a16:creationId xmlns:a16="http://schemas.microsoft.com/office/drawing/2014/main" id="{A01061A4-2E54-462C-83F6-BCB088909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7794" y="2953663"/>
            <a:ext cx="3499917" cy="1968703"/>
          </a:xfrm>
          <a:prstGeom prst="rect">
            <a:avLst/>
          </a:prstGeom>
        </p:spPr>
      </p:pic>
      <p:pic>
        <p:nvPicPr>
          <p:cNvPr id="7" name="Picture 6" descr="A group of people sweeping the sidewalk&#10;&#10;Description automatically generated">
            <a:extLst>
              <a:ext uri="{FF2B5EF4-FFF2-40B4-BE49-F238E27FC236}">
                <a16:creationId xmlns:a16="http://schemas.microsoft.com/office/drawing/2014/main" id="{2C19CC24-C256-F8B1-D330-895825307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794" y="221134"/>
            <a:ext cx="3499916" cy="26249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B7474A-EEB9-74F2-2900-2F435A7416A7}"/>
              </a:ext>
            </a:extLst>
          </p:cNvPr>
          <p:cNvSpPr txBox="1"/>
          <p:nvPr/>
        </p:nvSpPr>
        <p:spPr>
          <a:xfrm>
            <a:off x="1467198" y="1691544"/>
            <a:ext cx="3728257" cy="2805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câu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lạc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bộ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thể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thao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âm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nhạc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môi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trường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,...)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chương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trình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tình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nguyện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vệ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sinh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lớp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bảo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vệ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môi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trường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,...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hội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trại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hội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,...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98196346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26079F0-2449-E153-FD94-36D9BC5E01C2}"/>
              </a:ext>
            </a:extLst>
          </p:cNvPr>
          <p:cNvSpPr txBox="1"/>
          <p:nvPr/>
        </p:nvSpPr>
        <p:spPr>
          <a:xfrm>
            <a:off x="314286" y="568283"/>
            <a:ext cx="2459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Bức</a:t>
            </a:r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tranh</a:t>
            </a:r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1:</a:t>
            </a:r>
            <a:endParaRPr lang="vi-VN" sz="24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0" name="image21.png">
            <a:extLst>
              <a:ext uri="{FF2B5EF4-FFF2-40B4-BE49-F238E27FC236}">
                <a16:creationId xmlns:a16="http://schemas.microsoft.com/office/drawing/2014/main" id="{75F6CCF9-F6D0-3493-7B1C-F3219332A528}"/>
              </a:ext>
            </a:extLst>
          </p:cNvPr>
          <p:cNvPicPr/>
          <p:nvPr/>
        </p:nvPicPr>
        <p:blipFill rotWithShape="1">
          <a:blip r:embed="rId2"/>
          <a:srcRect l="3218" r="820"/>
          <a:stretch/>
        </p:blipFill>
        <p:spPr>
          <a:xfrm>
            <a:off x="142724" y="1587204"/>
            <a:ext cx="2003504" cy="1488257"/>
          </a:xfrm>
          <a:prstGeom prst="rect">
            <a:avLst/>
          </a:prstGeom>
          <a:ln/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C937A63-11E9-86FD-C0CE-4B50BA904CCE}"/>
              </a:ext>
            </a:extLst>
          </p:cNvPr>
          <p:cNvSpPr/>
          <p:nvPr/>
        </p:nvSpPr>
        <p:spPr>
          <a:xfrm>
            <a:off x="3897480" y="473461"/>
            <a:ext cx="3484179" cy="651311"/>
          </a:xfrm>
          <a:prstGeom prst="roundRect">
            <a:avLst/>
          </a:prstGeom>
          <a:solidFill>
            <a:srgbClr val="00B050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accent5"/>
                </a:solidFill>
              </a:rPr>
              <a:t>Tình</a:t>
            </a:r>
            <a:r>
              <a:rPr lang="en-US" sz="2200" b="1" dirty="0">
                <a:solidFill>
                  <a:schemeClr val="accent5"/>
                </a:solidFill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</a:rPr>
              <a:t>nguyện</a:t>
            </a:r>
            <a:r>
              <a:rPr lang="en-US" sz="2200" b="1" dirty="0">
                <a:solidFill>
                  <a:schemeClr val="accent5"/>
                </a:solidFill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</a:rPr>
              <a:t>mùa</a:t>
            </a:r>
            <a:r>
              <a:rPr lang="en-US" sz="2200" b="1" dirty="0">
                <a:solidFill>
                  <a:schemeClr val="accent5"/>
                </a:solidFill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</a:rPr>
              <a:t>đông</a:t>
            </a:r>
            <a:endParaRPr lang="vi-VN" sz="2200" b="1" dirty="0">
              <a:solidFill>
                <a:schemeClr val="accent5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9D0D69D-757F-29B0-59D7-8D7487A3EA79}"/>
              </a:ext>
            </a:extLst>
          </p:cNvPr>
          <p:cNvSpPr/>
          <p:nvPr/>
        </p:nvSpPr>
        <p:spPr>
          <a:xfrm>
            <a:off x="6819548" y="1959654"/>
            <a:ext cx="2135141" cy="2748309"/>
          </a:xfrm>
          <a:prstGeom prst="roundRect">
            <a:avLst/>
          </a:prstGeom>
          <a:solidFill>
            <a:schemeClr val="accent5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L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à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tương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tương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ái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giúp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đỡ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…</a:t>
            </a:r>
            <a:endParaRPr lang="vi-VN" sz="2000" b="1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5546BC7-3555-C2F1-FFD3-5CB8F501AE94}"/>
              </a:ext>
            </a:extLst>
          </p:cNvPr>
          <p:cNvSpPr/>
          <p:nvPr/>
        </p:nvSpPr>
        <p:spPr>
          <a:xfrm>
            <a:off x="4572000" y="1959653"/>
            <a:ext cx="2135141" cy="2748309"/>
          </a:xfrm>
          <a:prstGeom prst="roundRect">
            <a:avLst/>
          </a:prstGeom>
          <a:solidFill>
            <a:schemeClr val="accent5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Trung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ương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Đoàn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Hội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Liên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hiệp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Thanh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niên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Nam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phối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Tỉnh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đoàn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vi-VN" sz="2000" b="1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9C1E90A-577B-317C-1CF8-B5787FDF127E}"/>
              </a:ext>
            </a:extLst>
          </p:cNvPr>
          <p:cNvSpPr/>
          <p:nvPr/>
        </p:nvSpPr>
        <p:spPr>
          <a:xfrm>
            <a:off x="2212046" y="1959653"/>
            <a:ext cx="2247547" cy="2748309"/>
          </a:xfrm>
          <a:prstGeom prst="roundRect">
            <a:avLst/>
          </a:prstGeom>
          <a:solidFill>
            <a:schemeClr val="accent5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ea typeface="Times New Roman" panose="02020603050405020304" pitchFamily="18" charset="0"/>
                <a:cs typeface="Noto Sans Symbols"/>
              </a:rPr>
              <a:t>H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oạt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động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tình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nguyện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ea typeface="Times New Roman" panose="02020603050405020304" pitchFamily="18" charset="0"/>
                <a:cs typeface="Noto Sans Symbols"/>
              </a:rPr>
              <a:t>Thời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Times New Roman" panose="02020603050405020304" pitchFamily="18" charset="0"/>
                <a:cs typeface="Noto Sans Symbols"/>
              </a:rPr>
              <a:t>gian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Noto Sans Symbols"/>
              </a:rPr>
              <a:t>: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tháng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10 - 2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năm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sau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. </a:t>
            </a:r>
            <a:endParaRPr lang="vi-VN" sz="2000" dirty="0">
              <a:effectLst/>
              <a:ea typeface="Noto Sans Symbols"/>
              <a:cs typeface="Noto Sans Symbol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D3400B5-14A0-C23C-7F7B-1EC5688D9CF3}"/>
              </a:ext>
            </a:extLst>
          </p:cNvPr>
          <p:cNvCxnSpPr>
            <a:cxnSpLocks/>
            <a:stCxn id="11" idx="2"/>
            <a:endCxn id="14" idx="0"/>
          </p:cNvCxnSpPr>
          <p:nvPr/>
        </p:nvCxnSpPr>
        <p:spPr>
          <a:xfrm>
            <a:off x="5639570" y="1124772"/>
            <a:ext cx="1" cy="834881"/>
          </a:xfrm>
          <a:prstGeom prst="straightConnector1">
            <a:avLst/>
          </a:prstGeom>
          <a:ln w="12700">
            <a:solidFill>
              <a:schemeClr val="tx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E47BD5A9-290E-AE2B-1B12-EF479DFE3E72}"/>
              </a:ext>
            </a:extLst>
          </p:cNvPr>
          <p:cNvCxnSpPr>
            <a:cxnSpLocks/>
            <a:stCxn id="11" idx="3"/>
            <a:endCxn id="13" idx="0"/>
          </p:cNvCxnSpPr>
          <p:nvPr/>
        </p:nvCxnSpPr>
        <p:spPr>
          <a:xfrm>
            <a:off x="7381659" y="799117"/>
            <a:ext cx="505460" cy="1160537"/>
          </a:xfrm>
          <a:prstGeom prst="bentConnector2">
            <a:avLst/>
          </a:prstGeom>
          <a:ln w="12700">
            <a:solidFill>
              <a:schemeClr val="tx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0DE7E6D7-85E5-DDE3-2319-411513AB8501}"/>
              </a:ext>
            </a:extLst>
          </p:cNvPr>
          <p:cNvCxnSpPr>
            <a:cxnSpLocks/>
            <a:stCxn id="11" idx="1"/>
            <a:endCxn id="15" idx="0"/>
          </p:cNvCxnSpPr>
          <p:nvPr/>
        </p:nvCxnSpPr>
        <p:spPr>
          <a:xfrm rot="10800000" flipV="1">
            <a:off x="3335820" y="799117"/>
            <a:ext cx="561660" cy="1160536"/>
          </a:xfrm>
          <a:prstGeom prst="bentConnector2">
            <a:avLst/>
          </a:prstGeom>
          <a:ln w="12700">
            <a:solidFill>
              <a:schemeClr val="tx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 5">
            <a:extLst>
              <a:ext uri="{FF2B5EF4-FFF2-40B4-BE49-F238E27FC236}">
                <a16:creationId xmlns:a16="http://schemas.microsoft.com/office/drawing/2014/main" id="{FC753F6D-C47E-75F5-676A-3CBB9956A52D}"/>
              </a:ext>
            </a:extLst>
          </p:cNvPr>
          <p:cNvSpPr/>
          <p:nvPr/>
        </p:nvSpPr>
        <p:spPr>
          <a:xfrm>
            <a:off x="512442" y="3333807"/>
            <a:ext cx="1264068" cy="1338968"/>
          </a:xfrm>
          <a:custGeom>
            <a:avLst/>
            <a:gdLst/>
            <a:ahLst/>
            <a:cxnLst/>
            <a:rect l="l" t="t" r="r" b="b"/>
            <a:pathLst>
              <a:path w="2417777" h="2708304">
                <a:moveTo>
                  <a:pt x="0" y="0"/>
                </a:moveTo>
                <a:lnTo>
                  <a:pt x="2417777" y="0"/>
                </a:lnTo>
                <a:lnTo>
                  <a:pt x="2417777" y="2708304"/>
                </a:lnTo>
                <a:lnTo>
                  <a:pt x="0" y="27083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9" name="Freeform 13">
            <a:extLst>
              <a:ext uri="{FF2B5EF4-FFF2-40B4-BE49-F238E27FC236}">
                <a16:creationId xmlns:a16="http://schemas.microsoft.com/office/drawing/2014/main" id="{6E1B6909-5B2B-8FD0-7F5C-BDCD19C5C3F7}"/>
              </a:ext>
            </a:extLst>
          </p:cNvPr>
          <p:cNvSpPr/>
          <p:nvPr/>
        </p:nvSpPr>
        <p:spPr>
          <a:xfrm>
            <a:off x="7943320" y="109881"/>
            <a:ext cx="1177856" cy="651311"/>
          </a:xfrm>
          <a:custGeom>
            <a:avLst/>
            <a:gdLst/>
            <a:ahLst/>
            <a:cxnLst/>
            <a:rect l="l" t="t" r="r" b="b"/>
            <a:pathLst>
              <a:path w="6985000" h="4114800">
                <a:moveTo>
                  <a:pt x="0" y="0"/>
                </a:moveTo>
                <a:lnTo>
                  <a:pt x="6985000" y="0"/>
                </a:lnTo>
                <a:lnTo>
                  <a:pt x="6985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500402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3" grpId="0" animBg="1"/>
      <p:bldP spid="14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2D1077B-415B-53DD-65F1-2C0B7AF2CB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7721956"/>
              </p:ext>
            </p:extLst>
          </p:nvPr>
        </p:nvGraphicFramePr>
        <p:xfrm>
          <a:off x="211435" y="432263"/>
          <a:ext cx="5200150" cy="4214552"/>
        </p:xfrm>
        <a:graphic>
          <a:graphicData uri="http://schemas.openxmlformats.org/drawingml/2006/table">
            <a:tbl>
              <a:tblPr bandRow="1">
                <a:tableStyleId>{293D3EF2-B28B-4379-AC36-B0E07B700241}</a:tableStyleId>
              </a:tblPr>
              <a:tblGrid>
                <a:gridCol w="1326684">
                  <a:extLst>
                    <a:ext uri="{9D8B030D-6E8A-4147-A177-3AD203B41FA5}">
                      <a16:colId xmlns:a16="http://schemas.microsoft.com/office/drawing/2014/main" val="2186301561"/>
                    </a:ext>
                  </a:extLst>
                </a:gridCol>
                <a:gridCol w="3873466">
                  <a:extLst>
                    <a:ext uri="{9D8B030D-6E8A-4147-A177-3AD203B41FA5}">
                      <a16:colId xmlns:a16="http://schemas.microsoft.com/office/drawing/2014/main" val="1022051718"/>
                    </a:ext>
                  </a:extLst>
                </a:gridCol>
              </a:tblGrid>
              <a:tr h="11457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accent5"/>
                          </a:solidFill>
                        </a:rPr>
                        <a:t>Địa</a:t>
                      </a:r>
                      <a:r>
                        <a:rPr lang="en-US" sz="20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5"/>
                          </a:solidFill>
                        </a:rPr>
                        <a:t>điểm</a:t>
                      </a:r>
                      <a:endParaRPr lang="vi-VN" sz="2000" b="1" dirty="0">
                        <a:solidFill>
                          <a:schemeClr val="accent5"/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accent5"/>
                          </a:solidFill>
                        </a:rPr>
                        <a:t>Hoạt</a:t>
                      </a:r>
                      <a:r>
                        <a:rPr lang="en-US" sz="20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5"/>
                          </a:solidFill>
                        </a:rPr>
                        <a:t>động</a:t>
                      </a:r>
                      <a:endParaRPr lang="vi-VN" sz="2000" b="1" dirty="0">
                        <a:solidFill>
                          <a:schemeClr val="accent5"/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910177"/>
                  </a:ext>
                </a:extLst>
              </a:tr>
              <a:tr h="3068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+mn-lt"/>
                          <a:ea typeface="Calibri" panose="020F0502020204030204" pitchFamily="34" charset="0"/>
                        </a:rPr>
                        <a:t>Địa</a:t>
                      </a:r>
                      <a:r>
                        <a:rPr lang="en-US" sz="2000" b="1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+mn-lt"/>
                          <a:ea typeface="Calibri" panose="020F0502020204030204" pitchFamily="34" charset="0"/>
                        </a:rPr>
                        <a:t>phương</a:t>
                      </a:r>
                      <a:endParaRPr lang="vi-VN" sz="2000" b="1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vi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329839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CB7474A-EEB9-74F2-2900-2F435A7416A7}"/>
              </a:ext>
            </a:extLst>
          </p:cNvPr>
          <p:cNvSpPr txBox="1"/>
          <p:nvPr/>
        </p:nvSpPr>
        <p:spPr>
          <a:xfrm>
            <a:off x="1512647" y="1776207"/>
            <a:ext cx="3819697" cy="2600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kiện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hóa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hội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ca, ca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nhạc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...)</a:t>
            </a:r>
            <a:endParaRPr lang="vi-VN" sz="2000" dirty="0">
              <a:effectLst/>
              <a:latin typeface="+mn-lt"/>
              <a:ea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hỗ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trợ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nghèo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cao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,...</a:t>
            </a:r>
            <a:endParaRPr lang="vi-VN" sz="2000" dirty="0">
              <a:effectLst/>
              <a:latin typeface="+mn-lt"/>
              <a:ea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Hội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thảo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dục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…</a:t>
            </a:r>
            <a:endParaRPr lang="vi-VN" sz="2000" dirty="0">
              <a:latin typeface="+mn-lt"/>
            </a:endParaRPr>
          </a:p>
        </p:txBody>
      </p:sp>
      <p:pic>
        <p:nvPicPr>
          <p:cNvPr id="4" name="Picture 3" descr="A group of people sitting on steps in front of a building&#10;&#10;Description automatically generated">
            <a:extLst>
              <a:ext uri="{FF2B5EF4-FFF2-40B4-BE49-F238E27FC236}">
                <a16:creationId xmlns:a16="http://schemas.microsoft.com/office/drawing/2014/main" id="{A377E96D-83E8-B591-7AF6-19DABC930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956" y="372723"/>
            <a:ext cx="3395609" cy="2266569"/>
          </a:xfrm>
          <a:prstGeom prst="rect">
            <a:avLst/>
          </a:prstGeom>
        </p:spPr>
      </p:pic>
      <p:pic>
        <p:nvPicPr>
          <p:cNvPr id="9" name="Picture 8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8FA766DD-977F-4D08-BAC7-2B911793B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956" y="2849224"/>
            <a:ext cx="3395609" cy="198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433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5E86DAB-0A41-71D5-94DD-74CEF5E1F259}"/>
              </a:ext>
            </a:extLst>
          </p:cNvPr>
          <p:cNvSpPr txBox="1"/>
          <p:nvPr/>
        </p:nvSpPr>
        <p:spPr>
          <a:xfrm>
            <a:off x="802178" y="101723"/>
            <a:ext cx="7539643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+mj-lt"/>
              <a:buAutoNum type="alphaLcParenR" startAt="2"/>
            </a:pP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Nhận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xét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tinh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thần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thái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độ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1, 2 ở SGK tr.16</a:t>
            </a:r>
            <a:endParaRPr lang="vi-VN" sz="2000" b="1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13FC126-757F-1E3F-4B92-16003DE18A8E}"/>
              </a:ext>
            </a:extLst>
          </p:cNvPr>
          <p:cNvSpPr/>
          <p:nvPr/>
        </p:nvSpPr>
        <p:spPr>
          <a:xfrm>
            <a:off x="473823" y="1321724"/>
            <a:ext cx="1520960" cy="62345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</a:rPr>
              <a:t>Nhóm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</a:rPr>
              <a:t> 1, 2</a:t>
            </a:r>
            <a:endParaRPr lang="vi-VN" sz="2000" b="1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A59844D-13F6-DF5D-08E9-D497E185F3C3}"/>
              </a:ext>
            </a:extLst>
          </p:cNvPr>
          <p:cNvSpPr/>
          <p:nvPr/>
        </p:nvSpPr>
        <p:spPr>
          <a:xfrm>
            <a:off x="473823" y="2144905"/>
            <a:ext cx="1520960" cy="62345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</a:rPr>
              <a:t>Nhóm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</a:rPr>
              <a:t> 3, 4</a:t>
            </a:r>
            <a:endParaRPr lang="vi-VN" sz="2000" b="1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1D0D8B7-F504-FC45-5BC9-2F11D4A83F94}"/>
              </a:ext>
            </a:extLst>
          </p:cNvPr>
          <p:cNvSpPr/>
          <p:nvPr/>
        </p:nvSpPr>
        <p:spPr>
          <a:xfrm>
            <a:off x="2382979" y="2168457"/>
            <a:ext cx="4109259" cy="623455"/>
          </a:xfrm>
          <a:prstGeom prst="roundRect">
            <a:avLst/>
          </a:prstGeom>
          <a:solidFill>
            <a:schemeClr val="accent5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0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Đọc trường hợp 2 SGK tr.16.</a:t>
            </a:r>
            <a:endParaRPr lang="vi-VN" sz="2000">
              <a:effectLst/>
              <a:ea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8145411-EB60-D87A-BB11-F9CAD203E447}"/>
              </a:ext>
            </a:extLst>
          </p:cNvPr>
          <p:cNvSpPr/>
          <p:nvPr/>
        </p:nvSpPr>
        <p:spPr>
          <a:xfrm>
            <a:off x="2382979" y="1321724"/>
            <a:ext cx="4109259" cy="623455"/>
          </a:xfrm>
          <a:prstGeom prst="roundRect">
            <a:avLst/>
          </a:prstGeom>
          <a:solidFill>
            <a:schemeClr val="accent5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1 SGK tr.16.</a:t>
            </a:r>
            <a:endParaRPr lang="vi-VN" sz="2000" dirty="0">
              <a:effectLst/>
              <a:ea typeface="Calibri" panose="020F0502020204030204" pitchFamily="34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1A5B468-7C47-53F7-CC97-C9C175EA4AA2}"/>
              </a:ext>
            </a:extLst>
          </p:cNvPr>
          <p:cNvSpPr/>
          <p:nvPr/>
        </p:nvSpPr>
        <p:spPr>
          <a:xfrm>
            <a:off x="2024013" y="1508760"/>
            <a:ext cx="329736" cy="249382"/>
          </a:xfrm>
          <a:prstGeom prst="rightArrow">
            <a:avLst/>
          </a:prstGeom>
          <a:solidFill>
            <a:schemeClr val="tx1">
              <a:lumMod val="1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8249FFB2-EB92-3395-8207-D236668377F1}"/>
              </a:ext>
            </a:extLst>
          </p:cNvPr>
          <p:cNvSpPr/>
          <p:nvPr/>
        </p:nvSpPr>
        <p:spPr>
          <a:xfrm>
            <a:off x="2024013" y="2355493"/>
            <a:ext cx="329736" cy="249382"/>
          </a:xfrm>
          <a:prstGeom prst="rightArrow">
            <a:avLst/>
          </a:prstGeom>
          <a:solidFill>
            <a:schemeClr val="tx1">
              <a:lumMod val="1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0CC744-50C4-008E-5148-1C895FBB6426}"/>
              </a:ext>
            </a:extLst>
          </p:cNvPr>
          <p:cNvSpPr txBox="1"/>
          <p:nvPr/>
        </p:nvSpPr>
        <p:spPr>
          <a:xfrm>
            <a:off x="344979" y="2968086"/>
            <a:ext cx="8454042" cy="2010230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Câu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1. 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Em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nhận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xét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gì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tinh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thần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thái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độ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nhân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vật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khi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tham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gia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hoạt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đồng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trường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hợp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trên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? </a:t>
            </a:r>
            <a:endParaRPr lang="vi-VN" sz="20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Câu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2.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Hãy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đưa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ra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lời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khuyên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nhân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vật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chưa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tích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cực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tự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giác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khi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tham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gia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hoạt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đồng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vi-VN" sz="2000" dirty="0"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17" name="Picture 35">
            <a:extLst>
              <a:ext uri="{FF2B5EF4-FFF2-40B4-BE49-F238E27FC236}">
                <a16:creationId xmlns:a16="http://schemas.microsoft.com/office/drawing/2014/main" id="{33FE3023-E6C6-C812-BEBF-6DB8877DF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397600" y="851788"/>
            <a:ext cx="1198027" cy="194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628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79CC8-2A32-CCB5-7A72-F0470FCA6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76636"/>
            <a:ext cx="7704000" cy="572700"/>
          </a:xfrm>
        </p:spPr>
        <p:txBody>
          <a:bodyPr/>
          <a:lstStyle/>
          <a:p>
            <a:pPr algn="ctr"/>
            <a:r>
              <a:rPr lang="en-US" sz="2400" dirty="0" err="1">
                <a:latin typeface="+mn-lt"/>
              </a:rPr>
              <a:t>Trường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hợp</a:t>
            </a:r>
            <a:r>
              <a:rPr lang="en-US" sz="2400" dirty="0">
                <a:latin typeface="+mn-lt"/>
              </a:rPr>
              <a:t> 1</a:t>
            </a:r>
            <a:endParaRPr lang="vi-VN" sz="2400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D0CD39-5658-7DA3-70CA-F57B581864F3}"/>
              </a:ext>
            </a:extLst>
          </p:cNvPr>
          <p:cNvSpPr txBox="1"/>
          <p:nvPr/>
        </p:nvSpPr>
        <p:spPr>
          <a:xfrm>
            <a:off x="1097280" y="1180717"/>
            <a:ext cx="69494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tinh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thần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thái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B. </a:t>
            </a:r>
            <a:endParaRPr lang="vi-VN" sz="2000" dirty="0">
              <a:latin typeface="+mn-lt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E6E9F8-EAB9-1738-CE8E-A359980061CA}"/>
              </a:ext>
            </a:extLst>
          </p:cNvPr>
          <p:cNvSpPr/>
          <p:nvPr/>
        </p:nvSpPr>
        <p:spPr>
          <a:xfrm>
            <a:off x="166253" y="1806120"/>
            <a:ext cx="5627716" cy="1095099"/>
          </a:xfrm>
          <a:prstGeom prst="roundRect">
            <a:avLst/>
          </a:prstGeom>
          <a:solidFill>
            <a:schemeClr val="accent5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trách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nhiệm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 </a:t>
            </a:r>
            <a:endParaRPr lang="vi-VN" sz="20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633F852-88D1-BCFC-1323-AECE3F4406E5}"/>
              </a:ext>
            </a:extLst>
          </p:cNvPr>
          <p:cNvSpPr/>
          <p:nvPr/>
        </p:nvSpPr>
        <p:spPr>
          <a:xfrm>
            <a:off x="166253" y="3113399"/>
            <a:ext cx="5627716" cy="1095099"/>
          </a:xfrm>
          <a:prstGeom prst="roundRect">
            <a:avLst/>
          </a:prstGeom>
          <a:solidFill>
            <a:schemeClr val="accent5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góp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phần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gìn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huy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hoá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tộc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vi-VN" sz="20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11" name="Picture 10" descr="A group of people on a stage&#10;&#10;Description automatically generated">
            <a:extLst>
              <a:ext uri="{FF2B5EF4-FFF2-40B4-BE49-F238E27FC236}">
                <a16:creationId xmlns:a16="http://schemas.microsoft.com/office/drawing/2014/main" id="{0F3B45EF-AB7F-C0FE-B1FE-CC0D01BBEF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36" t="1731" r="1601"/>
          <a:stretch/>
        </p:blipFill>
        <p:spPr>
          <a:xfrm>
            <a:off x="6061073" y="2241947"/>
            <a:ext cx="2916674" cy="19665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19D61FD-20A4-1C22-26B9-8504FC826713}"/>
              </a:ext>
            </a:extLst>
          </p:cNvPr>
          <p:cNvSpPr txBox="1"/>
          <p:nvPr/>
        </p:nvSpPr>
        <p:spPr>
          <a:xfrm>
            <a:off x="1629293" y="4482730"/>
            <a:ext cx="51289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B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tấm</a:t>
            </a:r>
            <a:r>
              <a:rPr lang="en-US" sz="20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gương</a:t>
            </a:r>
            <a:r>
              <a:rPr lang="en-US" sz="20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mọi</a:t>
            </a:r>
            <a:r>
              <a:rPr lang="en-US" sz="20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noi</a:t>
            </a:r>
            <a:r>
              <a:rPr lang="en-US" sz="20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theo.</a:t>
            </a:r>
            <a:endParaRPr lang="vi-VN" sz="20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A1D18276-27E9-C636-F08B-648E5912B661}"/>
              </a:ext>
            </a:extLst>
          </p:cNvPr>
          <p:cNvSpPr/>
          <p:nvPr/>
        </p:nvSpPr>
        <p:spPr>
          <a:xfrm>
            <a:off x="691559" y="4440469"/>
            <a:ext cx="545433" cy="484632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A46BE5F-E2AF-BAC6-1252-1C1E3B097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6253" y="928485"/>
            <a:ext cx="877230" cy="81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928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 animBg="1"/>
      <p:bldP spid="7" grpId="0" animBg="1"/>
      <p:bldP spid="13" grpId="0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79CC8-2A32-CCB5-7A72-F0470FCA6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14769"/>
            <a:ext cx="7704000" cy="572700"/>
          </a:xfrm>
        </p:spPr>
        <p:txBody>
          <a:bodyPr/>
          <a:lstStyle/>
          <a:p>
            <a:pPr algn="ctr"/>
            <a:r>
              <a:rPr lang="en-US" sz="2400" dirty="0" err="1">
                <a:latin typeface="+mn-lt"/>
              </a:rPr>
              <a:t>Trường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hợp</a:t>
            </a:r>
            <a:r>
              <a:rPr lang="en-US" sz="2400" dirty="0">
                <a:latin typeface="+mn-lt"/>
              </a:rPr>
              <a:t> 2</a:t>
            </a:r>
            <a:endParaRPr lang="vi-VN" sz="2400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D0CD39-5658-7DA3-70CA-F57B581864F3}"/>
              </a:ext>
            </a:extLst>
          </p:cNvPr>
          <p:cNvSpPr txBox="1"/>
          <p:nvPr/>
        </p:nvSpPr>
        <p:spPr>
          <a:xfrm>
            <a:off x="889461" y="951165"/>
            <a:ext cx="83376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tinh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thần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thái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C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H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.</a:t>
            </a:r>
            <a:endParaRPr lang="vi-VN" sz="2000" dirty="0">
              <a:latin typeface="+mn-lt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E6E9F8-EAB9-1738-CE8E-A359980061CA}"/>
              </a:ext>
            </a:extLst>
          </p:cNvPr>
          <p:cNvSpPr/>
          <p:nvPr/>
        </p:nvSpPr>
        <p:spPr>
          <a:xfrm>
            <a:off x="291882" y="1583539"/>
            <a:ext cx="4530438" cy="1095099"/>
          </a:xfrm>
          <a:prstGeom prst="roundRect">
            <a:avLst/>
          </a:prstGeom>
          <a:solidFill>
            <a:schemeClr val="accent5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H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ai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chưa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cực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vi-VN" sz="20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633F852-88D1-BCFC-1323-AECE3F4406E5}"/>
              </a:ext>
            </a:extLst>
          </p:cNvPr>
          <p:cNvSpPr/>
          <p:nvPr/>
        </p:nvSpPr>
        <p:spPr>
          <a:xfrm>
            <a:off x="291882" y="2890818"/>
            <a:ext cx="4530438" cy="1095099"/>
          </a:xfrm>
          <a:prstGeom prst="roundRect">
            <a:avLst/>
          </a:prstGeom>
          <a:solidFill>
            <a:schemeClr val="accent5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Hai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nên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cực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dọn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dẹp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chăm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sóc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nghĩa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trang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liệt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sĩ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vi-VN" sz="2000" dirty="0">
              <a:effectLst/>
              <a:ea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9D61FD-20A4-1C22-26B9-8504FC826713}"/>
              </a:ext>
            </a:extLst>
          </p:cNvPr>
          <p:cNvSpPr txBox="1"/>
          <p:nvPr/>
        </p:nvSpPr>
        <p:spPr>
          <a:xfrm>
            <a:off x="889461" y="4080184"/>
            <a:ext cx="8056345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đền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ơn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đáp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nghĩa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tấm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lòng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trách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nhiệm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mỗi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mạng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vi-VN" sz="20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A1D18276-27E9-C636-F08B-648E5912B661}"/>
              </a:ext>
            </a:extLst>
          </p:cNvPr>
          <p:cNvSpPr/>
          <p:nvPr/>
        </p:nvSpPr>
        <p:spPr>
          <a:xfrm>
            <a:off x="145834" y="4389794"/>
            <a:ext cx="579217" cy="484632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3" name="Picture 21">
            <a:extLst>
              <a:ext uri="{FF2B5EF4-FFF2-40B4-BE49-F238E27FC236}">
                <a16:creationId xmlns:a16="http://schemas.microsoft.com/office/drawing/2014/main" id="{5F3413E3-375E-C7D4-A1AA-2C3AAE46A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6252" y="767522"/>
            <a:ext cx="723209" cy="72320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2C24982-CADA-E571-5775-2578E0CB3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673" y="1576538"/>
            <a:ext cx="3649445" cy="245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6427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 animBg="1"/>
      <p:bldP spid="7" grpId="0" animBg="1"/>
      <p:bldP spid="13" grpId="0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4F5DF40-24E0-9F73-A53D-DF2A5E40B204}"/>
              </a:ext>
            </a:extLst>
          </p:cNvPr>
          <p:cNvGrpSpPr/>
          <p:nvPr/>
        </p:nvGrpSpPr>
        <p:grpSpPr>
          <a:xfrm>
            <a:off x="292999" y="1808228"/>
            <a:ext cx="3502023" cy="2645945"/>
            <a:chOff x="463128" y="1527978"/>
            <a:chExt cx="3502023" cy="264594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AEB87FB-F5CE-8AE7-0175-1651B641A953}"/>
                </a:ext>
              </a:extLst>
            </p:cNvPr>
            <p:cNvGrpSpPr/>
            <p:nvPr/>
          </p:nvGrpSpPr>
          <p:grpSpPr>
            <a:xfrm>
              <a:off x="463128" y="1527978"/>
              <a:ext cx="3502023" cy="2645945"/>
              <a:chOff x="587141" y="983581"/>
              <a:chExt cx="4137259" cy="3328737"/>
            </a:xfrm>
          </p:grpSpPr>
          <p:sp>
            <p:nvSpPr>
              <p:cNvPr id="3" name="Rectangle: Single Corner Snipped 2">
                <a:extLst>
                  <a:ext uri="{FF2B5EF4-FFF2-40B4-BE49-F238E27FC236}">
                    <a16:creationId xmlns:a16="http://schemas.microsoft.com/office/drawing/2014/main" id="{931EEF9D-EBE8-02E7-B370-B38B0C0862BA}"/>
                  </a:ext>
                </a:extLst>
              </p:cNvPr>
              <p:cNvSpPr/>
              <p:nvPr/>
            </p:nvSpPr>
            <p:spPr>
              <a:xfrm>
                <a:off x="587141" y="983581"/>
                <a:ext cx="3984859" cy="3176337"/>
              </a:xfrm>
              <a:custGeom>
                <a:avLst/>
                <a:gdLst>
                  <a:gd name="connsiteX0" fmla="*/ 0 w 3984859"/>
                  <a:gd name="connsiteY0" fmla="*/ 0 h 3176337"/>
                  <a:gd name="connsiteX1" fmla="*/ 575910 w 3984859"/>
                  <a:gd name="connsiteY1" fmla="*/ 0 h 3176337"/>
                  <a:gd name="connsiteX2" fmla="*/ 1186374 w 3984859"/>
                  <a:gd name="connsiteY2" fmla="*/ 0 h 3176337"/>
                  <a:gd name="connsiteX3" fmla="*/ 1831393 w 3984859"/>
                  <a:gd name="connsiteY3" fmla="*/ 0 h 3176337"/>
                  <a:gd name="connsiteX4" fmla="*/ 2303639 w 3984859"/>
                  <a:gd name="connsiteY4" fmla="*/ 0 h 3176337"/>
                  <a:gd name="connsiteX5" fmla="*/ 2879549 w 3984859"/>
                  <a:gd name="connsiteY5" fmla="*/ 0 h 3176337"/>
                  <a:gd name="connsiteX6" fmla="*/ 3455459 w 3984859"/>
                  <a:gd name="connsiteY6" fmla="*/ 0 h 3176337"/>
                  <a:gd name="connsiteX7" fmla="*/ 3720159 w 3984859"/>
                  <a:gd name="connsiteY7" fmla="*/ 264700 h 3176337"/>
                  <a:gd name="connsiteX8" fmla="*/ 3984859 w 3984859"/>
                  <a:gd name="connsiteY8" fmla="*/ 529400 h 3176337"/>
                  <a:gd name="connsiteX9" fmla="*/ 3984859 w 3984859"/>
                  <a:gd name="connsiteY9" fmla="*/ 1058787 h 3176337"/>
                  <a:gd name="connsiteX10" fmla="*/ 3984859 w 3984859"/>
                  <a:gd name="connsiteY10" fmla="*/ 1641114 h 3176337"/>
                  <a:gd name="connsiteX11" fmla="*/ 3984859 w 3984859"/>
                  <a:gd name="connsiteY11" fmla="*/ 2196970 h 3176337"/>
                  <a:gd name="connsiteX12" fmla="*/ 3984859 w 3984859"/>
                  <a:gd name="connsiteY12" fmla="*/ 3176337 h 3176337"/>
                  <a:gd name="connsiteX13" fmla="*/ 3415593 w 3984859"/>
                  <a:gd name="connsiteY13" fmla="*/ 3176337 h 3176337"/>
                  <a:gd name="connsiteX14" fmla="*/ 2965874 w 3984859"/>
                  <a:gd name="connsiteY14" fmla="*/ 3176337 h 3176337"/>
                  <a:gd name="connsiteX15" fmla="*/ 2516154 w 3984859"/>
                  <a:gd name="connsiteY15" fmla="*/ 3176337 h 3176337"/>
                  <a:gd name="connsiteX16" fmla="*/ 1986737 w 3984859"/>
                  <a:gd name="connsiteY16" fmla="*/ 3176337 h 3176337"/>
                  <a:gd name="connsiteX17" fmla="*/ 1497168 w 3984859"/>
                  <a:gd name="connsiteY17" fmla="*/ 3176337 h 3176337"/>
                  <a:gd name="connsiteX18" fmla="*/ 967751 w 3984859"/>
                  <a:gd name="connsiteY18" fmla="*/ 3176337 h 3176337"/>
                  <a:gd name="connsiteX19" fmla="*/ 518032 w 3984859"/>
                  <a:gd name="connsiteY19" fmla="*/ 3176337 h 3176337"/>
                  <a:gd name="connsiteX20" fmla="*/ 0 w 3984859"/>
                  <a:gd name="connsiteY20" fmla="*/ 3176337 h 3176337"/>
                  <a:gd name="connsiteX21" fmla="*/ 0 w 3984859"/>
                  <a:gd name="connsiteY21" fmla="*/ 2710474 h 3176337"/>
                  <a:gd name="connsiteX22" fmla="*/ 0 w 3984859"/>
                  <a:gd name="connsiteY22" fmla="*/ 2149321 h 3176337"/>
                  <a:gd name="connsiteX23" fmla="*/ 0 w 3984859"/>
                  <a:gd name="connsiteY23" fmla="*/ 1619932 h 3176337"/>
                  <a:gd name="connsiteX24" fmla="*/ 0 w 3984859"/>
                  <a:gd name="connsiteY24" fmla="*/ 1185832 h 3176337"/>
                  <a:gd name="connsiteX25" fmla="*/ 0 w 3984859"/>
                  <a:gd name="connsiteY25" fmla="*/ 592916 h 3176337"/>
                  <a:gd name="connsiteX26" fmla="*/ 0 w 3984859"/>
                  <a:gd name="connsiteY26" fmla="*/ 0 h 317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984859" h="3176337" fill="none" extrusionOk="0">
                    <a:moveTo>
                      <a:pt x="0" y="0"/>
                    </a:moveTo>
                    <a:cubicBezTo>
                      <a:pt x="125199" y="-67633"/>
                      <a:pt x="289760" y="23810"/>
                      <a:pt x="575910" y="0"/>
                    </a:cubicBezTo>
                    <a:cubicBezTo>
                      <a:pt x="862060" y="-23810"/>
                      <a:pt x="951202" y="8964"/>
                      <a:pt x="1186374" y="0"/>
                    </a:cubicBezTo>
                    <a:cubicBezTo>
                      <a:pt x="1421546" y="-8964"/>
                      <a:pt x="1593123" y="4618"/>
                      <a:pt x="1831393" y="0"/>
                    </a:cubicBezTo>
                    <a:cubicBezTo>
                      <a:pt x="2069663" y="-4618"/>
                      <a:pt x="2169043" y="10965"/>
                      <a:pt x="2303639" y="0"/>
                    </a:cubicBezTo>
                    <a:cubicBezTo>
                      <a:pt x="2438235" y="-10965"/>
                      <a:pt x="2646913" y="53097"/>
                      <a:pt x="2879549" y="0"/>
                    </a:cubicBezTo>
                    <a:cubicBezTo>
                      <a:pt x="3112185" y="-53097"/>
                      <a:pt x="3293655" y="6409"/>
                      <a:pt x="3455459" y="0"/>
                    </a:cubicBezTo>
                    <a:cubicBezTo>
                      <a:pt x="3573125" y="86427"/>
                      <a:pt x="3598718" y="174030"/>
                      <a:pt x="3720159" y="264700"/>
                    </a:cubicBezTo>
                    <a:cubicBezTo>
                      <a:pt x="3841600" y="355370"/>
                      <a:pt x="3861664" y="468241"/>
                      <a:pt x="3984859" y="529400"/>
                    </a:cubicBezTo>
                    <a:cubicBezTo>
                      <a:pt x="4010159" y="699705"/>
                      <a:pt x="3938390" y="915784"/>
                      <a:pt x="3984859" y="1058787"/>
                    </a:cubicBezTo>
                    <a:cubicBezTo>
                      <a:pt x="4031328" y="1201790"/>
                      <a:pt x="3977221" y="1459191"/>
                      <a:pt x="3984859" y="1641114"/>
                    </a:cubicBezTo>
                    <a:cubicBezTo>
                      <a:pt x="3992497" y="1823037"/>
                      <a:pt x="3964745" y="1935533"/>
                      <a:pt x="3984859" y="2196970"/>
                    </a:cubicBezTo>
                    <a:cubicBezTo>
                      <a:pt x="4004973" y="2458407"/>
                      <a:pt x="3937347" y="2927639"/>
                      <a:pt x="3984859" y="3176337"/>
                    </a:cubicBezTo>
                    <a:cubicBezTo>
                      <a:pt x="3727892" y="3185169"/>
                      <a:pt x="3686592" y="3145995"/>
                      <a:pt x="3415593" y="3176337"/>
                    </a:cubicBezTo>
                    <a:cubicBezTo>
                      <a:pt x="3144594" y="3206679"/>
                      <a:pt x="3185981" y="3142119"/>
                      <a:pt x="2965874" y="3176337"/>
                    </a:cubicBezTo>
                    <a:cubicBezTo>
                      <a:pt x="2745767" y="3210555"/>
                      <a:pt x="2684709" y="3146098"/>
                      <a:pt x="2516154" y="3176337"/>
                    </a:cubicBezTo>
                    <a:cubicBezTo>
                      <a:pt x="2347599" y="3206576"/>
                      <a:pt x="2184428" y="3139571"/>
                      <a:pt x="1986737" y="3176337"/>
                    </a:cubicBezTo>
                    <a:cubicBezTo>
                      <a:pt x="1789046" y="3213103"/>
                      <a:pt x="1660334" y="3142388"/>
                      <a:pt x="1497168" y="3176337"/>
                    </a:cubicBezTo>
                    <a:cubicBezTo>
                      <a:pt x="1334002" y="3210286"/>
                      <a:pt x="1078827" y="3132229"/>
                      <a:pt x="967751" y="3176337"/>
                    </a:cubicBezTo>
                    <a:cubicBezTo>
                      <a:pt x="856675" y="3220445"/>
                      <a:pt x="736182" y="3173868"/>
                      <a:pt x="518032" y="3176337"/>
                    </a:cubicBezTo>
                    <a:cubicBezTo>
                      <a:pt x="299882" y="3178806"/>
                      <a:pt x="228920" y="3118843"/>
                      <a:pt x="0" y="3176337"/>
                    </a:cubicBezTo>
                    <a:cubicBezTo>
                      <a:pt x="-53792" y="2970896"/>
                      <a:pt x="44270" y="2940191"/>
                      <a:pt x="0" y="2710474"/>
                    </a:cubicBezTo>
                    <a:cubicBezTo>
                      <a:pt x="-44270" y="2480757"/>
                      <a:pt x="35841" y="2375527"/>
                      <a:pt x="0" y="2149321"/>
                    </a:cubicBezTo>
                    <a:cubicBezTo>
                      <a:pt x="-35841" y="1923115"/>
                      <a:pt x="13740" y="1765891"/>
                      <a:pt x="0" y="1619932"/>
                    </a:cubicBezTo>
                    <a:cubicBezTo>
                      <a:pt x="-13740" y="1473973"/>
                      <a:pt x="44841" y="1289658"/>
                      <a:pt x="0" y="1185832"/>
                    </a:cubicBezTo>
                    <a:cubicBezTo>
                      <a:pt x="-44841" y="1082006"/>
                      <a:pt x="52800" y="728999"/>
                      <a:pt x="0" y="592916"/>
                    </a:cubicBezTo>
                    <a:cubicBezTo>
                      <a:pt x="-52800" y="456833"/>
                      <a:pt x="64558" y="231522"/>
                      <a:pt x="0" y="0"/>
                    </a:cubicBezTo>
                    <a:close/>
                  </a:path>
                  <a:path w="3984859" h="3176337" stroke="0" extrusionOk="0">
                    <a:moveTo>
                      <a:pt x="0" y="0"/>
                    </a:moveTo>
                    <a:cubicBezTo>
                      <a:pt x="185108" y="-11456"/>
                      <a:pt x="365968" y="68176"/>
                      <a:pt x="645019" y="0"/>
                    </a:cubicBezTo>
                    <a:cubicBezTo>
                      <a:pt x="924070" y="-68176"/>
                      <a:pt x="983185" y="3330"/>
                      <a:pt x="1117265" y="0"/>
                    </a:cubicBezTo>
                    <a:cubicBezTo>
                      <a:pt x="1251345" y="-3330"/>
                      <a:pt x="1415301" y="45443"/>
                      <a:pt x="1658620" y="0"/>
                    </a:cubicBezTo>
                    <a:cubicBezTo>
                      <a:pt x="1901940" y="-45443"/>
                      <a:pt x="1961070" y="6836"/>
                      <a:pt x="2234530" y="0"/>
                    </a:cubicBezTo>
                    <a:cubicBezTo>
                      <a:pt x="2507990" y="-6836"/>
                      <a:pt x="2502613" y="28263"/>
                      <a:pt x="2706776" y="0"/>
                    </a:cubicBezTo>
                    <a:cubicBezTo>
                      <a:pt x="2910939" y="-28263"/>
                      <a:pt x="3167315" y="9894"/>
                      <a:pt x="3455459" y="0"/>
                    </a:cubicBezTo>
                    <a:cubicBezTo>
                      <a:pt x="3587794" y="103456"/>
                      <a:pt x="3604659" y="197446"/>
                      <a:pt x="3714865" y="259406"/>
                    </a:cubicBezTo>
                    <a:cubicBezTo>
                      <a:pt x="3825071" y="321366"/>
                      <a:pt x="3903469" y="474858"/>
                      <a:pt x="3984859" y="529400"/>
                    </a:cubicBezTo>
                    <a:cubicBezTo>
                      <a:pt x="4041119" y="671133"/>
                      <a:pt x="3975363" y="952515"/>
                      <a:pt x="3984859" y="1085257"/>
                    </a:cubicBezTo>
                    <a:cubicBezTo>
                      <a:pt x="3994355" y="1217999"/>
                      <a:pt x="3960918" y="1437337"/>
                      <a:pt x="3984859" y="1614644"/>
                    </a:cubicBezTo>
                    <a:cubicBezTo>
                      <a:pt x="4008800" y="1791951"/>
                      <a:pt x="3960183" y="1981747"/>
                      <a:pt x="3984859" y="2144032"/>
                    </a:cubicBezTo>
                    <a:cubicBezTo>
                      <a:pt x="4009535" y="2306317"/>
                      <a:pt x="3961195" y="2508713"/>
                      <a:pt x="3984859" y="2620480"/>
                    </a:cubicBezTo>
                    <a:cubicBezTo>
                      <a:pt x="4008523" y="2732247"/>
                      <a:pt x="3958968" y="2962859"/>
                      <a:pt x="3984859" y="3176337"/>
                    </a:cubicBezTo>
                    <a:cubicBezTo>
                      <a:pt x="3838547" y="3237694"/>
                      <a:pt x="3669913" y="3115237"/>
                      <a:pt x="3415593" y="3176337"/>
                    </a:cubicBezTo>
                    <a:cubicBezTo>
                      <a:pt x="3161273" y="3237437"/>
                      <a:pt x="3049997" y="3161648"/>
                      <a:pt x="2846328" y="3176337"/>
                    </a:cubicBezTo>
                    <a:cubicBezTo>
                      <a:pt x="2642659" y="3191026"/>
                      <a:pt x="2429029" y="3131236"/>
                      <a:pt x="2277062" y="3176337"/>
                    </a:cubicBezTo>
                    <a:cubicBezTo>
                      <a:pt x="2125095" y="3221438"/>
                      <a:pt x="1967223" y="3167274"/>
                      <a:pt x="1747645" y="3176337"/>
                    </a:cubicBezTo>
                    <a:cubicBezTo>
                      <a:pt x="1528067" y="3185400"/>
                      <a:pt x="1382924" y="3174336"/>
                      <a:pt x="1178380" y="3176337"/>
                    </a:cubicBezTo>
                    <a:cubicBezTo>
                      <a:pt x="973837" y="3178338"/>
                      <a:pt x="817731" y="3173182"/>
                      <a:pt x="688811" y="3176337"/>
                    </a:cubicBezTo>
                    <a:cubicBezTo>
                      <a:pt x="559891" y="3179492"/>
                      <a:pt x="259532" y="3141115"/>
                      <a:pt x="0" y="3176337"/>
                    </a:cubicBezTo>
                    <a:cubicBezTo>
                      <a:pt x="-3763" y="3039812"/>
                      <a:pt x="32659" y="2885926"/>
                      <a:pt x="0" y="2742238"/>
                    </a:cubicBezTo>
                    <a:cubicBezTo>
                      <a:pt x="-32659" y="2598550"/>
                      <a:pt x="19253" y="2471860"/>
                      <a:pt x="0" y="2276375"/>
                    </a:cubicBezTo>
                    <a:cubicBezTo>
                      <a:pt x="-19253" y="2080890"/>
                      <a:pt x="52578" y="1881126"/>
                      <a:pt x="0" y="1715222"/>
                    </a:cubicBezTo>
                    <a:cubicBezTo>
                      <a:pt x="-52578" y="1549318"/>
                      <a:pt x="53447" y="1391669"/>
                      <a:pt x="0" y="1217596"/>
                    </a:cubicBezTo>
                    <a:cubicBezTo>
                      <a:pt x="-53447" y="1043523"/>
                      <a:pt x="30126" y="887106"/>
                      <a:pt x="0" y="624680"/>
                    </a:cubicBezTo>
                    <a:cubicBezTo>
                      <a:pt x="-30126" y="362254"/>
                      <a:pt x="6623" y="18213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extLst>
                  <a:ext uri="{C807C97D-BFC1-408E-A445-0C87EB9F89A2}">
                    <ask:lineSketchStyleProps xmlns:ask="http://schemas.microsoft.com/office/drawing/2018/sketchyshapes" xmlns="" sd="3781867384">
                      <a:prstGeom prst="snip1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" name="Rectangle: Single Corner Snipped 3">
                <a:extLst>
                  <a:ext uri="{FF2B5EF4-FFF2-40B4-BE49-F238E27FC236}">
                    <a16:creationId xmlns:a16="http://schemas.microsoft.com/office/drawing/2014/main" id="{68EBD13E-B277-5319-B8D4-04C3CB434979}"/>
                  </a:ext>
                </a:extLst>
              </p:cNvPr>
              <p:cNvSpPr/>
              <p:nvPr/>
            </p:nvSpPr>
            <p:spPr>
              <a:xfrm>
                <a:off x="739541" y="1135981"/>
                <a:ext cx="3984859" cy="3176337"/>
              </a:xfrm>
              <a:prstGeom prst="snip1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35CCAE-8436-75DE-BE64-4498360FB53E}"/>
                </a:ext>
              </a:extLst>
            </p:cNvPr>
            <p:cNvSpPr txBox="1"/>
            <p:nvPr/>
          </p:nvSpPr>
          <p:spPr>
            <a:xfrm>
              <a:off x="859775" y="1970525"/>
              <a:ext cx="2775947" cy="1881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Em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có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cảm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nhận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gì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về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các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hoạt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động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tình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nguyện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của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các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bạn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học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sinh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trong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clip?</a:t>
              </a:r>
              <a:endParaRPr lang="vi-VN" sz="2000" dirty="0">
                <a:effectLst/>
                <a:latin typeface="+mn-lt"/>
                <a:ea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351F8FC-0AD1-7B6C-886C-778713DD36BB}"/>
              </a:ext>
            </a:extLst>
          </p:cNvPr>
          <p:cNvGrpSpPr/>
          <p:nvPr/>
        </p:nvGrpSpPr>
        <p:grpSpPr>
          <a:xfrm>
            <a:off x="4535552" y="907381"/>
            <a:ext cx="4429683" cy="3716966"/>
            <a:chOff x="4414361" y="907381"/>
            <a:chExt cx="4429683" cy="371696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805DCE3-0E9D-173E-69BA-E08036692667}"/>
                </a:ext>
              </a:extLst>
            </p:cNvPr>
            <p:cNvGrpSpPr/>
            <p:nvPr/>
          </p:nvGrpSpPr>
          <p:grpSpPr>
            <a:xfrm>
              <a:off x="4414361" y="907381"/>
              <a:ext cx="4429683" cy="3716966"/>
              <a:chOff x="587141" y="983581"/>
              <a:chExt cx="4137259" cy="3328737"/>
            </a:xfrm>
          </p:grpSpPr>
          <p:sp>
            <p:nvSpPr>
              <p:cNvPr id="8" name="Rectangle: Single Corner Snipped 7">
                <a:extLst>
                  <a:ext uri="{FF2B5EF4-FFF2-40B4-BE49-F238E27FC236}">
                    <a16:creationId xmlns:a16="http://schemas.microsoft.com/office/drawing/2014/main" id="{51A40B02-ECC8-D5C1-6EE7-0299B3D86DE8}"/>
                  </a:ext>
                </a:extLst>
              </p:cNvPr>
              <p:cNvSpPr/>
              <p:nvPr/>
            </p:nvSpPr>
            <p:spPr>
              <a:xfrm>
                <a:off x="587141" y="983581"/>
                <a:ext cx="3984859" cy="3176337"/>
              </a:xfrm>
              <a:custGeom>
                <a:avLst/>
                <a:gdLst>
                  <a:gd name="connsiteX0" fmla="*/ 0 w 3984859"/>
                  <a:gd name="connsiteY0" fmla="*/ 0 h 3176337"/>
                  <a:gd name="connsiteX1" fmla="*/ 575910 w 3984859"/>
                  <a:gd name="connsiteY1" fmla="*/ 0 h 3176337"/>
                  <a:gd name="connsiteX2" fmla="*/ 1186374 w 3984859"/>
                  <a:gd name="connsiteY2" fmla="*/ 0 h 3176337"/>
                  <a:gd name="connsiteX3" fmla="*/ 1831393 w 3984859"/>
                  <a:gd name="connsiteY3" fmla="*/ 0 h 3176337"/>
                  <a:gd name="connsiteX4" fmla="*/ 2303639 w 3984859"/>
                  <a:gd name="connsiteY4" fmla="*/ 0 h 3176337"/>
                  <a:gd name="connsiteX5" fmla="*/ 2879549 w 3984859"/>
                  <a:gd name="connsiteY5" fmla="*/ 0 h 3176337"/>
                  <a:gd name="connsiteX6" fmla="*/ 3455459 w 3984859"/>
                  <a:gd name="connsiteY6" fmla="*/ 0 h 3176337"/>
                  <a:gd name="connsiteX7" fmla="*/ 3720159 w 3984859"/>
                  <a:gd name="connsiteY7" fmla="*/ 264700 h 3176337"/>
                  <a:gd name="connsiteX8" fmla="*/ 3984859 w 3984859"/>
                  <a:gd name="connsiteY8" fmla="*/ 529400 h 3176337"/>
                  <a:gd name="connsiteX9" fmla="*/ 3984859 w 3984859"/>
                  <a:gd name="connsiteY9" fmla="*/ 1058787 h 3176337"/>
                  <a:gd name="connsiteX10" fmla="*/ 3984859 w 3984859"/>
                  <a:gd name="connsiteY10" fmla="*/ 1641114 h 3176337"/>
                  <a:gd name="connsiteX11" fmla="*/ 3984859 w 3984859"/>
                  <a:gd name="connsiteY11" fmla="*/ 2196970 h 3176337"/>
                  <a:gd name="connsiteX12" fmla="*/ 3984859 w 3984859"/>
                  <a:gd name="connsiteY12" fmla="*/ 3176337 h 3176337"/>
                  <a:gd name="connsiteX13" fmla="*/ 3415593 w 3984859"/>
                  <a:gd name="connsiteY13" fmla="*/ 3176337 h 3176337"/>
                  <a:gd name="connsiteX14" fmla="*/ 2965874 w 3984859"/>
                  <a:gd name="connsiteY14" fmla="*/ 3176337 h 3176337"/>
                  <a:gd name="connsiteX15" fmla="*/ 2516154 w 3984859"/>
                  <a:gd name="connsiteY15" fmla="*/ 3176337 h 3176337"/>
                  <a:gd name="connsiteX16" fmla="*/ 1986737 w 3984859"/>
                  <a:gd name="connsiteY16" fmla="*/ 3176337 h 3176337"/>
                  <a:gd name="connsiteX17" fmla="*/ 1497168 w 3984859"/>
                  <a:gd name="connsiteY17" fmla="*/ 3176337 h 3176337"/>
                  <a:gd name="connsiteX18" fmla="*/ 967751 w 3984859"/>
                  <a:gd name="connsiteY18" fmla="*/ 3176337 h 3176337"/>
                  <a:gd name="connsiteX19" fmla="*/ 518032 w 3984859"/>
                  <a:gd name="connsiteY19" fmla="*/ 3176337 h 3176337"/>
                  <a:gd name="connsiteX20" fmla="*/ 0 w 3984859"/>
                  <a:gd name="connsiteY20" fmla="*/ 3176337 h 3176337"/>
                  <a:gd name="connsiteX21" fmla="*/ 0 w 3984859"/>
                  <a:gd name="connsiteY21" fmla="*/ 2710474 h 3176337"/>
                  <a:gd name="connsiteX22" fmla="*/ 0 w 3984859"/>
                  <a:gd name="connsiteY22" fmla="*/ 2149321 h 3176337"/>
                  <a:gd name="connsiteX23" fmla="*/ 0 w 3984859"/>
                  <a:gd name="connsiteY23" fmla="*/ 1619932 h 3176337"/>
                  <a:gd name="connsiteX24" fmla="*/ 0 w 3984859"/>
                  <a:gd name="connsiteY24" fmla="*/ 1185832 h 3176337"/>
                  <a:gd name="connsiteX25" fmla="*/ 0 w 3984859"/>
                  <a:gd name="connsiteY25" fmla="*/ 592916 h 3176337"/>
                  <a:gd name="connsiteX26" fmla="*/ 0 w 3984859"/>
                  <a:gd name="connsiteY26" fmla="*/ 0 h 317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984859" h="3176337" fill="none" extrusionOk="0">
                    <a:moveTo>
                      <a:pt x="0" y="0"/>
                    </a:moveTo>
                    <a:cubicBezTo>
                      <a:pt x="125199" y="-67633"/>
                      <a:pt x="289760" y="23810"/>
                      <a:pt x="575910" y="0"/>
                    </a:cubicBezTo>
                    <a:cubicBezTo>
                      <a:pt x="862060" y="-23810"/>
                      <a:pt x="951202" y="8964"/>
                      <a:pt x="1186374" y="0"/>
                    </a:cubicBezTo>
                    <a:cubicBezTo>
                      <a:pt x="1421546" y="-8964"/>
                      <a:pt x="1593123" y="4618"/>
                      <a:pt x="1831393" y="0"/>
                    </a:cubicBezTo>
                    <a:cubicBezTo>
                      <a:pt x="2069663" y="-4618"/>
                      <a:pt x="2169043" y="10965"/>
                      <a:pt x="2303639" y="0"/>
                    </a:cubicBezTo>
                    <a:cubicBezTo>
                      <a:pt x="2438235" y="-10965"/>
                      <a:pt x="2646913" y="53097"/>
                      <a:pt x="2879549" y="0"/>
                    </a:cubicBezTo>
                    <a:cubicBezTo>
                      <a:pt x="3112185" y="-53097"/>
                      <a:pt x="3293655" y="6409"/>
                      <a:pt x="3455459" y="0"/>
                    </a:cubicBezTo>
                    <a:cubicBezTo>
                      <a:pt x="3573125" y="86427"/>
                      <a:pt x="3598718" y="174030"/>
                      <a:pt x="3720159" y="264700"/>
                    </a:cubicBezTo>
                    <a:cubicBezTo>
                      <a:pt x="3841600" y="355370"/>
                      <a:pt x="3861664" y="468241"/>
                      <a:pt x="3984859" y="529400"/>
                    </a:cubicBezTo>
                    <a:cubicBezTo>
                      <a:pt x="4010159" y="699705"/>
                      <a:pt x="3938390" y="915784"/>
                      <a:pt x="3984859" y="1058787"/>
                    </a:cubicBezTo>
                    <a:cubicBezTo>
                      <a:pt x="4031328" y="1201790"/>
                      <a:pt x="3977221" y="1459191"/>
                      <a:pt x="3984859" y="1641114"/>
                    </a:cubicBezTo>
                    <a:cubicBezTo>
                      <a:pt x="3992497" y="1823037"/>
                      <a:pt x="3964745" y="1935533"/>
                      <a:pt x="3984859" y="2196970"/>
                    </a:cubicBezTo>
                    <a:cubicBezTo>
                      <a:pt x="4004973" y="2458407"/>
                      <a:pt x="3937347" y="2927639"/>
                      <a:pt x="3984859" y="3176337"/>
                    </a:cubicBezTo>
                    <a:cubicBezTo>
                      <a:pt x="3727892" y="3185169"/>
                      <a:pt x="3686592" y="3145995"/>
                      <a:pt x="3415593" y="3176337"/>
                    </a:cubicBezTo>
                    <a:cubicBezTo>
                      <a:pt x="3144594" y="3206679"/>
                      <a:pt x="3185981" y="3142119"/>
                      <a:pt x="2965874" y="3176337"/>
                    </a:cubicBezTo>
                    <a:cubicBezTo>
                      <a:pt x="2745767" y="3210555"/>
                      <a:pt x="2684709" y="3146098"/>
                      <a:pt x="2516154" y="3176337"/>
                    </a:cubicBezTo>
                    <a:cubicBezTo>
                      <a:pt x="2347599" y="3206576"/>
                      <a:pt x="2184428" y="3139571"/>
                      <a:pt x="1986737" y="3176337"/>
                    </a:cubicBezTo>
                    <a:cubicBezTo>
                      <a:pt x="1789046" y="3213103"/>
                      <a:pt x="1660334" y="3142388"/>
                      <a:pt x="1497168" y="3176337"/>
                    </a:cubicBezTo>
                    <a:cubicBezTo>
                      <a:pt x="1334002" y="3210286"/>
                      <a:pt x="1078827" y="3132229"/>
                      <a:pt x="967751" y="3176337"/>
                    </a:cubicBezTo>
                    <a:cubicBezTo>
                      <a:pt x="856675" y="3220445"/>
                      <a:pt x="736182" y="3173868"/>
                      <a:pt x="518032" y="3176337"/>
                    </a:cubicBezTo>
                    <a:cubicBezTo>
                      <a:pt x="299882" y="3178806"/>
                      <a:pt x="228920" y="3118843"/>
                      <a:pt x="0" y="3176337"/>
                    </a:cubicBezTo>
                    <a:cubicBezTo>
                      <a:pt x="-53792" y="2970896"/>
                      <a:pt x="44270" y="2940191"/>
                      <a:pt x="0" y="2710474"/>
                    </a:cubicBezTo>
                    <a:cubicBezTo>
                      <a:pt x="-44270" y="2480757"/>
                      <a:pt x="35841" y="2375527"/>
                      <a:pt x="0" y="2149321"/>
                    </a:cubicBezTo>
                    <a:cubicBezTo>
                      <a:pt x="-35841" y="1923115"/>
                      <a:pt x="13740" y="1765891"/>
                      <a:pt x="0" y="1619932"/>
                    </a:cubicBezTo>
                    <a:cubicBezTo>
                      <a:pt x="-13740" y="1473973"/>
                      <a:pt x="44841" y="1289658"/>
                      <a:pt x="0" y="1185832"/>
                    </a:cubicBezTo>
                    <a:cubicBezTo>
                      <a:pt x="-44841" y="1082006"/>
                      <a:pt x="52800" y="728999"/>
                      <a:pt x="0" y="592916"/>
                    </a:cubicBezTo>
                    <a:cubicBezTo>
                      <a:pt x="-52800" y="456833"/>
                      <a:pt x="64558" y="231522"/>
                      <a:pt x="0" y="0"/>
                    </a:cubicBezTo>
                    <a:close/>
                  </a:path>
                  <a:path w="3984859" h="3176337" stroke="0" extrusionOk="0">
                    <a:moveTo>
                      <a:pt x="0" y="0"/>
                    </a:moveTo>
                    <a:cubicBezTo>
                      <a:pt x="185108" y="-11456"/>
                      <a:pt x="365968" y="68176"/>
                      <a:pt x="645019" y="0"/>
                    </a:cubicBezTo>
                    <a:cubicBezTo>
                      <a:pt x="924070" y="-68176"/>
                      <a:pt x="983185" y="3330"/>
                      <a:pt x="1117265" y="0"/>
                    </a:cubicBezTo>
                    <a:cubicBezTo>
                      <a:pt x="1251345" y="-3330"/>
                      <a:pt x="1415301" y="45443"/>
                      <a:pt x="1658620" y="0"/>
                    </a:cubicBezTo>
                    <a:cubicBezTo>
                      <a:pt x="1901940" y="-45443"/>
                      <a:pt x="1961070" y="6836"/>
                      <a:pt x="2234530" y="0"/>
                    </a:cubicBezTo>
                    <a:cubicBezTo>
                      <a:pt x="2507990" y="-6836"/>
                      <a:pt x="2502613" y="28263"/>
                      <a:pt x="2706776" y="0"/>
                    </a:cubicBezTo>
                    <a:cubicBezTo>
                      <a:pt x="2910939" y="-28263"/>
                      <a:pt x="3167315" y="9894"/>
                      <a:pt x="3455459" y="0"/>
                    </a:cubicBezTo>
                    <a:cubicBezTo>
                      <a:pt x="3587794" y="103456"/>
                      <a:pt x="3604659" y="197446"/>
                      <a:pt x="3714865" y="259406"/>
                    </a:cubicBezTo>
                    <a:cubicBezTo>
                      <a:pt x="3825071" y="321366"/>
                      <a:pt x="3903469" y="474858"/>
                      <a:pt x="3984859" y="529400"/>
                    </a:cubicBezTo>
                    <a:cubicBezTo>
                      <a:pt x="4041119" y="671133"/>
                      <a:pt x="3975363" y="952515"/>
                      <a:pt x="3984859" y="1085257"/>
                    </a:cubicBezTo>
                    <a:cubicBezTo>
                      <a:pt x="3994355" y="1217999"/>
                      <a:pt x="3960918" y="1437337"/>
                      <a:pt x="3984859" y="1614644"/>
                    </a:cubicBezTo>
                    <a:cubicBezTo>
                      <a:pt x="4008800" y="1791951"/>
                      <a:pt x="3960183" y="1981747"/>
                      <a:pt x="3984859" y="2144032"/>
                    </a:cubicBezTo>
                    <a:cubicBezTo>
                      <a:pt x="4009535" y="2306317"/>
                      <a:pt x="3961195" y="2508713"/>
                      <a:pt x="3984859" y="2620480"/>
                    </a:cubicBezTo>
                    <a:cubicBezTo>
                      <a:pt x="4008523" y="2732247"/>
                      <a:pt x="3958968" y="2962859"/>
                      <a:pt x="3984859" y="3176337"/>
                    </a:cubicBezTo>
                    <a:cubicBezTo>
                      <a:pt x="3838547" y="3237694"/>
                      <a:pt x="3669913" y="3115237"/>
                      <a:pt x="3415593" y="3176337"/>
                    </a:cubicBezTo>
                    <a:cubicBezTo>
                      <a:pt x="3161273" y="3237437"/>
                      <a:pt x="3049997" y="3161648"/>
                      <a:pt x="2846328" y="3176337"/>
                    </a:cubicBezTo>
                    <a:cubicBezTo>
                      <a:pt x="2642659" y="3191026"/>
                      <a:pt x="2429029" y="3131236"/>
                      <a:pt x="2277062" y="3176337"/>
                    </a:cubicBezTo>
                    <a:cubicBezTo>
                      <a:pt x="2125095" y="3221438"/>
                      <a:pt x="1967223" y="3167274"/>
                      <a:pt x="1747645" y="3176337"/>
                    </a:cubicBezTo>
                    <a:cubicBezTo>
                      <a:pt x="1528067" y="3185400"/>
                      <a:pt x="1382924" y="3174336"/>
                      <a:pt x="1178380" y="3176337"/>
                    </a:cubicBezTo>
                    <a:cubicBezTo>
                      <a:pt x="973837" y="3178338"/>
                      <a:pt x="817731" y="3173182"/>
                      <a:pt x="688811" y="3176337"/>
                    </a:cubicBezTo>
                    <a:cubicBezTo>
                      <a:pt x="559891" y="3179492"/>
                      <a:pt x="259532" y="3141115"/>
                      <a:pt x="0" y="3176337"/>
                    </a:cubicBezTo>
                    <a:cubicBezTo>
                      <a:pt x="-3763" y="3039812"/>
                      <a:pt x="32659" y="2885926"/>
                      <a:pt x="0" y="2742238"/>
                    </a:cubicBezTo>
                    <a:cubicBezTo>
                      <a:pt x="-32659" y="2598550"/>
                      <a:pt x="19253" y="2471860"/>
                      <a:pt x="0" y="2276375"/>
                    </a:cubicBezTo>
                    <a:cubicBezTo>
                      <a:pt x="-19253" y="2080890"/>
                      <a:pt x="52578" y="1881126"/>
                      <a:pt x="0" y="1715222"/>
                    </a:cubicBezTo>
                    <a:cubicBezTo>
                      <a:pt x="-52578" y="1549318"/>
                      <a:pt x="53447" y="1391669"/>
                      <a:pt x="0" y="1217596"/>
                    </a:cubicBezTo>
                    <a:cubicBezTo>
                      <a:pt x="-53447" y="1043523"/>
                      <a:pt x="30126" y="887106"/>
                      <a:pt x="0" y="624680"/>
                    </a:cubicBezTo>
                    <a:cubicBezTo>
                      <a:pt x="-30126" y="362254"/>
                      <a:pt x="6623" y="182133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extLst>
                  <a:ext uri="{C807C97D-BFC1-408E-A445-0C87EB9F89A2}">
                    <ask:lineSketchStyleProps xmlns:ask="http://schemas.microsoft.com/office/drawing/2018/sketchyshapes" xmlns="" sd="3781867384">
                      <a:prstGeom prst="snip1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Rectangle: Single Corner Snipped 8">
                <a:extLst>
                  <a:ext uri="{FF2B5EF4-FFF2-40B4-BE49-F238E27FC236}">
                    <a16:creationId xmlns:a16="http://schemas.microsoft.com/office/drawing/2014/main" id="{C866568F-5FA9-8783-F12A-58847CF3884B}"/>
                  </a:ext>
                </a:extLst>
              </p:cNvPr>
              <p:cNvSpPr/>
              <p:nvPr/>
            </p:nvSpPr>
            <p:spPr>
              <a:xfrm>
                <a:off x="739541" y="1135981"/>
                <a:ext cx="3984859" cy="3176337"/>
              </a:xfrm>
              <a:prstGeom prst="snip1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7F5BBCD-D338-EDEC-1B42-B1FBA9E79742}"/>
                </a:ext>
              </a:extLst>
            </p:cNvPr>
            <p:cNvSpPr txBox="1"/>
            <p:nvPr/>
          </p:nvSpPr>
          <p:spPr>
            <a:xfrm>
              <a:off x="4695076" y="1519091"/>
              <a:ext cx="4031423" cy="2805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Nêu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một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số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hoạt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động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cộng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đồng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mà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em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đã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tham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gia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.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Hãy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chia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sẻ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những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việc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em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đã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làm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khi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tham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gia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các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hoạt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động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đó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và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nêu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những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điều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em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thấy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hài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lòng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,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chưa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hài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lòng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khi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tham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gia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.</a:t>
              </a:r>
              <a:endParaRPr lang="vi-VN" sz="2000" dirty="0">
                <a:effectLst/>
                <a:latin typeface="+mn-lt"/>
                <a:ea typeface="Calibri" panose="020F0502020204030204" pitchFamily="34" charset="0"/>
              </a:endParaRPr>
            </a:p>
          </p:txBody>
        </p:sp>
      </p:grpSp>
      <p:pic>
        <p:nvPicPr>
          <p:cNvPr id="11" name="Picture 21">
            <a:extLst>
              <a:ext uri="{FF2B5EF4-FFF2-40B4-BE49-F238E27FC236}">
                <a16:creationId xmlns:a16="http://schemas.microsoft.com/office/drawing/2014/main" id="{3498F371-6E6B-4D6A-D922-F4A0F205D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578534" y="168525"/>
            <a:ext cx="1216488" cy="1216488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420FBB14-6744-B286-BB0D-D0D5938ABFEF}"/>
              </a:ext>
            </a:extLst>
          </p:cNvPr>
          <p:cNvSpPr/>
          <p:nvPr/>
        </p:nvSpPr>
        <p:spPr>
          <a:xfrm>
            <a:off x="0" y="-109974"/>
            <a:ext cx="1838004" cy="1144499"/>
          </a:xfrm>
          <a:custGeom>
            <a:avLst/>
            <a:gdLst/>
            <a:ahLst/>
            <a:cxnLst/>
            <a:rect l="l" t="t" r="r" b="b"/>
            <a:pathLst>
              <a:path w="2753648" h="1582042">
                <a:moveTo>
                  <a:pt x="0" y="0"/>
                </a:moveTo>
                <a:lnTo>
                  <a:pt x="2753648" y="0"/>
                </a:lnTo>
                <a:lnTo>
                  <a:pt x="2753648" y="1582042"/>
                </a:lnTo>
                <a:lnTo>
                  <a:pt x="0" y="15820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5" name="Picture 13">
            <a:extLst>
              <a:ext uri="{FF2B5EF4-FFF2-40B4-BE49-F238E27FC236}">
                <a16:creationId xmlns:a16="http://schemas.microsoft.com/office/drawing/2014/main" id="{8CAC207A-8C2A-870F-CDE1-B5638A7F95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893160" y="2887578"/>
            <a:ext cx="524847" cy="29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12092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66D70E8-C7CB-D492-049C-DCE1B1C407C4}"/>
              </a:ext>
            </a:extLst>
          </p:cNvPr>
          <p:cNvSpPr/>
          <p:nvPr/>
        </p:nvSpPr>
        <p:spPr>
          <a:xfrm>
            <a:off x="168147" y="240632"/>
            <a:ext cx="5736659" cy="904775"/>
          </a:xfrm>
          <a:prstGeom prst="roundRect">
            <a:avLst/>
          </a:prstGeom>
          <a:solidFill>
            <a:srgbClr val="00B050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lập</a:t>
            </a:r>
            <a:r>
              <a:rPr lang="en-US" sz="20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đội</a:t>
            </a:r>
            <a:r>
              <a:rPr lang="en-US" sz="20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công</a:t>
            </a:r>
            <a:r>
              <a:rPr lang="en-US" sz="20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tác</a:t>
            </a:r>
            <a:r>
              <a:rPr lang="en-US" sz="20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xã</a:t>
            </a:r>
            <a:r>
              <a:rPr lang="en-US" sz="20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hội</a:t>
            </a:r>
            <a:r>
              <a:rPr lang="en-US" sz="20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endParaRPr lang="vi-VN" sz="2000" b="1" dirty="0">
              <a:solidFill>
                <a:schemeClr val="accent5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3D3B63-655B-6CF6-DEEF-BF4E09D9E1DE}"/>
              </a:ext>
            </a:extLst>
          </p:cNvPr>
          <p:cNvSpPr/>
          <p:nvPr/>
        </p:nvSpPr>
        <p:spPr>
          <a:xfrm>
            <a:off x="168148" y="1734352"/>
            <a:ext cx="2781702" cy="1594183"/>
          </a:xfrm>
          <a:prstGeom prst="roundRect">
            <a:avLst/>
          </a:prstGeom>
          <a:solidFill>
            <a:schemeClr val="accent5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T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ạo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lành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mạnh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 </a:t>
            </a:r>
            <a:endParaRPr lang="vi-VN" sz="20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402D7C2-5528-B84A-F39B-61D9A673F05F}"/>
              </a:ext>
            </a:extLst>
          </p:cNvPr>
          <p:cNvSpPr/>
          <p:nvPr/>
        </p:nvSpPr>
        <p:spPr>
          <a:xfrm>
            <a:off x="3123104" y="1699460"/>
            <a:ext cx="2781702" cy="1629075"/>
          </a:xfrm>
          <a:prstGeom prst="roundRect">
            <a:avLst/>
          </a:prstGeom>
          <a:solidFill>
            <a:schemeClr val="accent5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T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ổ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chức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chương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thiện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nguyện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gửi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gắm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thương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 </a:t>
            </a:r>
            <a:endParaRPr lang="vi-VN" sz="20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117B2AE-530A-80B3-4E23-9B5C4F0FCB70}"/>
              </a:ext>
            </a:extLst>
          </p:cNvPr>
          <p:cNvSpPr/>
          <p:nvPr/>
        </p:nvSpPr>
        <p:spPr>
          <a:xfrm>
            <a:off x="168147" y="3882589"/>
            <a:ext cx="5736659" cy="1078030"/>
          </a:xfrm>
          <a:prstGeom prst="roundRect">
            <a:avLst/>
          </a:prstGeom>
          <a:solidFill>
            <a:schemeClr val="accent5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Tuy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khó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khăn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vẫn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luôn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cố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gắng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lan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tỏa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tới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vi-VN" sz="2000" dirty="0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4D75A364-6FE3-D62F-76AC-CB0F15C4F498}"/>
              </a:ext>
            </a:extLst>
          </p:cNvPr>
          <p:cNvSpPr/>
          <p:nvPr/>
        </p:nvSpPr>
        <p:spPr>
          <a:xfrm>
            <a:off x="1414620" y="1180298"/>
            <a:ext cx="312821" cy="519162"/>
          </a:xfrm>
          <a:prstGeom prst="downArrow">
            <a:avLst/>
          </a:prstGeom>
          <a:solidFill>
            <a:schemeClr val="tx1">
              <a:lumMod val="10000"/>
            </a:schemeClr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AC145FF0-DE36-11F5-59BD-617E816D3F75}"/>
              </a:ext>
            </a:extLst>
          </p:cNvPr>
          <p:cNvSpPr/>
          <p:nvPr/>
        </p:nvSpPr>
        <p:spPr>
          <a:xfrm>
            <a:off x="4357544" y="1180298"/>
            <a:ext cx="312821" cy="519162"/>
          </a:xfrm>
          <a:prstGeom prst="downArrow">
            <a:avLst/>
          </a:prstGeom>
          <a:solidFill>
            <a:schemeClr val="tx1">
              <a:lumMod val="10000"/>
            </a:schemeClr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29F3EB80-0298-8862-DD7C-63C26E5DFF19}"/>
              </a:ext>
            </a:extLst>
          </p:cNvPr>
          <p:cNvSpPr/>
          <p:nvPr/>
        </p:nvSpPr>
        <p:spPr>
          <a:xfrm>
            <a:off x="4357543" y="3345981"/>
            <a:ext cx="312821" cy="519162"/>
          </a:xfrm>
          <a:prstGeom prst="downArrow">
            <a:avLst/>
          </a:prstGeom>
          <a:solidFill>
            <a:schemeClr val="tx1">
              <a:lumMod val="10000"/>
            </a:schemeClr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A8225C0D-BCD5-C1F7-5D1B-379F5423C336}"/>
              </a:ext>
            </a:extLst>
          </p:cNvPr>
          <p:cNvSpPr/>
          <p:nvPr/>
        </p:nvSpPr>
        <p:spPr>
          <a:xfrm>
            <a:off x="1410609" y="3328535"/>
            <a:ext cx="312821" cy="519162"/>
          </a:xfrm>
          <a:prstGeom prst="downArrow">
            <a:avLst/>
          </a:prstGeom>
          <a:solidFill>
            <a:schemeClr val="tx1">
              <a:lumMod val="10000"/>
            </a:schemeClr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FB1A755-1C13-2D3D-3620-D022475D7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060" y="1699460"/>
            <a:ext cx="2921794" cy="194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0E203989-957A-BFBA-18AF-4C75505FDD06}"/>
              </a:ext>
            </a:extLst>
          </p:cNvPr>
          <p:cNvSpPr/>
          <p:nvPr/>
        </p:nvSpPr>
        <p:spPr>
          <a:xfrm>
            <a:off x="6925231" y="3882589"/>
            <a:ext cx="1227452" cy="1226215"/>
          </a:xfrm>
          <a:custGeom>
            <a:avLst/>
            <a:gdLst/>
            <a:ahLst/>
            <a:cxnLst/>
            <a:rect l="l" t="t" r="r" b="b"/>
            <a:pathLst>
              <a:path w="2417777" h="2708304">
                <a:moveTo>
                  <a:pt x="0" y="0"/>
                </a:moveTo>
                <a:lnTo>
                  <a:pt x="2417777" y="0"/>
                </a:lnTo>
                <a:lnTo>
                  <a:pt x="2417777" y="2708304"/>
                </a:lnTo>
                <a:lnTo>
                  <a:pt x="0" y="27083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818606C-3148-13AF-16B4-FB37D6E3E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310893" y="240632"/>
            <a:ext cx="688961" cy="62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008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056858-8466-B077-D621-1E2608709312}"/>
              </a:ext>
            </a:extLst>
          </p:cNvPr>
          <p:cNvSpPr txBox="1"/>
          <p:nvPr/>
        </p:nvSpPr>
        <p:spPr>
          <a:xfrm>
            <a:off x="791679" y="87689"/>
            <a:ext cx="756064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cộng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tham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gia</a:t>
            </a:r>
            <a:endParaRPr lang="vi-VN" sz="2400" dirty="0">
              <a:solidFill>
                <a:schemeClr val="tx1">
                  <a:lumMod val="10000"/>
                </a:schemeClr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1B560B8-8D03-A01B-0008-7AB7F54132BA}"/>
              </a:ext>
            </a:extLst>
          </p:cNvPr>
          <p:cNvSpPr/>
          <p:nvPr/>
        </p:nvSpPr>
        <p:spPr>
          <a:xfrm>
            <a:off x="1060584" y="865218"/>
            <a:ext cx="3780322" cy="721895"/>
          </a:xfrm>
          <a:prstGeom prst="roundRect">
            <a:avLst/>
          </a:prstGeom>
          <a:solidFill>
            <a:srgbClr val="00B050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Thiện</a:t>
            </a:r>
            <a:r>
              <a:rPr lang="en-US" sz="24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nguyện</a:t>
            </a:r>
            <a:r>
              <a:rPr lang="en-US" sz="24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đạo</a:t>
            </a:r>
            <a:endParaRPr lang="vi-VN" sz="2400" b="1" dirty="0">
              <a:solidFill>
                <a:schemeClr val="accent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39493F-1392-FB3B-84D7-B7DEE56A9E0B}"/>
              </a:ext>
            </a:extLst>
          </p:cNvPr>
          <p:cNvSpPr txBox="1"/>
          <p:nvPr/>
        </p:nvSpPr>
        <p:spPr>
          <a:xfrm>
            <a:off x="174458" y="2045765"/>
            <a:ext cx="5552574" cy="2805320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Quyên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góp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ủng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hộ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vùng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lũ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lụt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vùng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sâu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vùng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xa,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vùng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khó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khăn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Quyên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góp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giúp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đỡ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chăm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sóc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yếu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thế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xã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hội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(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trẻ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em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nghèo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trẻ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em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mồ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côi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,...).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Tết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ấm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yêu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thương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…</a:t>
            </a:r>
            <a:endParaRPr lang="vi-VN" sz="2000" dirty="0">
              <a:latin typeface="+mn-lt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951C52D-FDD5-77C6-C9B4-D0F3A4853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660" y="865218"/>
            <a:ext cx="2697204" cy="183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22639092-DCAB-A7BE-62A1-AC14A0DBA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660" y="2904759"/>
            <a:ext cx="2697204" cy="202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0DC39E15-0DB6-D9A7-8C62-CC807FD58824}"/>
              </a:ext>
            </a:extLst>
          </p:cNvPr>
          <p:cNvSpPr/>
          <p:nvPr/>
        </p:nvSpPr>
        <p:spPr>
          <a:xfrm>
            <a:off x="2738989" y="1587112"/>
            <a:ext cx="437348" cy="458653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6BF01AA0-9213-99FA-0301-6A76911C5847}"/>
              </a:ext>
            </a:extLst>
          </p:cNvPr>
          <p:cNvSpPr/>
          <p:nvPr/>
        </p:nvSpPr>
        <p:spPr>
          <a:xfrm>
            <a:off x="168442" y="219122"/>
            <a:ext cx="623235" cy="646096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5082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056858-8466-B077-D621-1E2608709312}"/>
              </a:ext>
            </a:extLst>
          </p:cNvPr>
          <p:cNvSpPr txBox="1"/>
          <p:nvPr/>
        </p:nvSpPr>
        <p:spPr>
          <a:xfrm>
            <a:off x="791678" y="341371"/>
            <a:ext cx="756064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cộng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tham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gia</a:t>
            </a:r>
            <a:endParaRPr lang="vi-VN" sz="2400" dirty="0">
              <a:solidFill>
                <a:schemeClr val="tx1">
                  <a:lumMod val="10000"/>
                </a:schemeClr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1B560B8-8D03-A01B-0008-7AB7F54132BA}"/>
              </a:ext>
            </a:extLst>
          </p:cNvPr>
          <p:cNvSpPr/>
          <p:nvPr/>
        </p:nvSpPr>
        <p:spPr>
          <a:xfrm>
            <a:off x="505214" y="1612811"/>
            <a:ext cx="3780322" cy="721895"/>
          </a:xfrm>
          <a:prstGeom prst="roundRect">
            <a:avLst/>
          </a:prstGeom>
          <a:solidFill>
            <a:srgbClr val="00B050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Đền</a:t>
            </a:r>
            <a:r>
              <a:rPr lang="en-US" sz="24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ơn</a:t>
            </a:r>
            <a:r>
              <a:rPr lang="en-US" sz="24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nghĩa</a:t>
            </a:r>
            <a:endParaRPr lang="vi-VN" sz="2400" b="1" dirty="0">
              <a:solidFill>
                <a:schemeClr val="accent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39493F-1392-FB3B-84D7-B7DEE56A9E0B}"/>
              </a:ext>
            </a:extLst>
          </p:cNvPr>
          <p:cNvSpPr txBox="1"/>
          <p:nvPr/>
        </p:nvSpPr>
        <p:spPr>
          <a:xfrm>
            <a:off x="83809" y="2895999"/>
            <a:ext cx="4623133" cy="1420325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Thăm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hỏi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tặng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quà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c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hăm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sóc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C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ác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gia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đình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thương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binh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liệt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sĩ</a:t>
            </a:r>
            <a:endParaRPr lang="en-US" sz="2000" dirty="0">
              <a:latin typeface="+mn-lt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Bà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mẹ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Việt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Nam Anh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hùng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…</a:t>
            </a:r>
            <a:endParaRPr lang="vi-VN" sz="2000" dirty="0">
              <a:latin typeface="+mn-lt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5752C03-47CC-DCCF-76D0-3A58BD5CD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782" y="1646483"/>
            <a:ext cx="4006409" cy="266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1D4BEB6B-593C-6114-5AFA-4BB7086EE0E3}"/>
              </a:ext>
            </a:extLst>
          </p:cNvPr>
          <p:cNvSpPr/>
          <p:nvPr/>
        </p:nvSpPr>
        <p:spPr>
          <a:xfrm>
            <a:off x="2178808" y="2356073"/>
            <a:ext cx="433137" cy="511944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6804EA05-B58C-07B6-1AB4-BD21B571C40D}"/>
              </a:ext>
            </a:extLst>
          </p:cNvPr>
          <p:cNvSpPr/>
          <p:nvPr/>
        </p:nvSpPr>
        <p:spPr>
          <a:xfrm>
            <a:off x="291164" y="410243"/>
            <a:ext cx="623235" cy="646096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26582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056858-8466-B077-D621-1E2608709312}"/>
              </a:ext>
            </a:extLst>
          </p:cNvPr>
          <p:cNvSpPr txBox="1"/>
          <p:nvPr/>
        </p:nvSpPr>
        <p:spPr>
          <a:xfrm>
            <a:off x="791678" y="341371"/>
            <a:ext cx="756064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cộng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tham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gia</a:t>
            </a:r>
            <a:endParaRPr lang="vi-VN" sz="2400" dirty="0">
              <a:solidFill>
                <a:schemeClr val="tx1">
                  <a:lumMod val="10000"/>
                </a:schemeClr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1B560B8-8D03-A01B-0008-7AB7F54132BA}"/>
              </a:ext>
            </a:extLst>
          </p:cNvPr>
          <p:cNvSpPr/>
          <p:nvPr/>
        </p:nvSpPr>
        <p:spPr>
          <a:xfrm>
            <a:off x="514839" y="1166572"/>
            <a:ext cx="3780322" cy="721895"/>
          </a:xfrm>
          <a:prstGeom prst="roundRect">
            <a:avLst/>
          </a:prstGeom>
          <a:solidFill>
            <a:srgbClr val="00B050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môi</a:t>
            </a:r>
            <a:r>
              <a:rPr lang="en-US" sz="24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trường</a:t>
            </a:r>
            <a:endParaRPr lang="vi-VN" sz="2400" b="1" dirty="0">
              <a:solidFill>
                <a:schemeClr val="accent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39493F-1392-FB3B-84D7-B7DEE56A9E0B}"/>
              </a:ext>
            </a:extLst>
          </p:cNvPr>
          <p:cNvSpPr txBox="1"/>
          <p:nvPr/>
        </p:nvSpPr>
        <p:spPr>
          <a:xfrm>
            <a:off x="160811" y="2458474"/>
            <a:ext cx="4623133" cy="2343655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Trồng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cây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xanh</a:t>
            </a:r>
            <a:endParaRPr lang="en-US" sz="2000" dirty="0">
              <a:latin typeface="+mn-lt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Đổ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rác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đúng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nơi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quy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định</a:t>
            </a:r>
            <a:endParaRPr lang="en-US" sz="2000" dirty="0">
              <a:latin typeface="+mn-lt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V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ệ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sinh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trường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lớp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đường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làng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thôn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xóm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đường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phố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D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ọn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dẹp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rác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thải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ở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bờ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,...</a:t>
            </a:r>
            <a:endParaRPr lang="vi-VN" sz="2000" dirty="0">
              <a:latin typeface="+mn-lt"/>
            </a:endParaRP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1D4BEB6B-593C-6114-5AFA-4BB7086EE0E3}"/>
              </a:ext>
            </a:extLst>
          </p:cNvPr>
          <p:cNvSpPr/>
          <p:nvPr/>
        </p:nvSpPr>
        <p:spPr>
          <a:xfrm>
            <a:off x="2188433" y="1909834"/>
            <a:ext cx="433137" cy="511944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81AF5F8-C90E-3C09-332F-47955B716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345" y="981195"/>
            <a:ext cx="2721816" cy="1814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0849175F-2289-CCBE-2E05-787FCCE67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344" y="2976061"/>
            <a:ext cx="2721816" cy="2041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4">
            <a:extLst>
              <a:ext uri="{FF2B5EF4-FFF2-40B4-BE49-F238E27FC236}">
                <a16:creationId xmlns:a16="http://schemas.microsoft.com/office/drawing/2014/main" id="{F070F97A-2BF8-B30D-4632-C8511EC5EEC5}"/>
              </a:ext>
            </a:extLst>
          </p:cNvPr>
          <p:cNvSpPr/>
          <p:nvPr/>
        </p:nvSpPr>
        <p:spPr>
          <a:xfrm>
            <a:off x="281539" y="335099"/>
            <a:ext cx="623235" cy="646096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55713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056858-8466-B077-D621-1E2608709312}"/>
              </a:ext>
            </a:extLst>
          </p:cNvPr>
          <p:cNvSpPr txBox="1"/>
          <p:nvPr/>
        </p:nvSpPr>
        <p:spPr>
          <a:xfrm>
            <a:off x="791678" y="359387"/>
            <a:ext cx="756064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cộng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tham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gia</a:t>
            </a:r>
            <a:endParaRPr lang="vi-VN" sz="2400" dirty="0">
              <a:solidFill>
                <a:schemeClr val="tx1">
                  <a:lumMod val="10000"/>
                </a:schemeClr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1B560B8-8D03-A01B-0008-7AB7F54132BA}"/>
              </a:ext>
            </a:extLst>
          </p:cNvPr>
          <p:cNvSpPr/>
          <p:nvPr/>
        </p:nvSpPr>
        <p:spPr>
          <a:xfrm>
            <a:off x="247439" y="1473856"/>
            <a:ext cx="4863575" cy="721895"/>
          </a:xfrm>
          <a:prstGeom prst="roundRect">
            <a:avLst/>
          </a:prstGeom>
          <a:solidFill>
            <a:srgbClr val="00B050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Phòng</a:t>
            </a:r>
            <a:r>
              <a:rPr lang="en-US" sz="24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tệ</a:t>
            </a:r>
            <a:r>
              <a:rPr lang="en-US" sz="24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nạn</a:t>
            </a:r>
            <a:r>
              <a:rPr lang="en-US" sz="24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hội</a:t>
            </a:r>
            <a:endParaRPr lang="vi-VN" sz="2400" b="1" dirty="0">
              <a:solidFill>
                <a:schemeClr val="accent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39493F-1392-FB3B-84D7-B7DEE56A9E0B}"/>
              </a:ext>
            </a:extLst>
          </p:cNvPr>
          <p:cNvSpPr txBox="1"/>
          <p:nvPr/>
        </p:nvSpPr>
        <p:spPr>
          <a:xfrm>
            <a:off x="247438" y="2732370"/>
            <a:ext cx="4863576" cy="1881990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Tham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gia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phát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tờ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rơi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tuyên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truyền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phòng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chống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thuốc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lá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, ma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tuý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tệ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nạn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mại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dâm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P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hòng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chống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bạo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lực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học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đường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;...</a:t>
            </a:r>
            <a:endParaRPr lang="vi-VN" sz="2000" dirty="0">
              <a:latin typeface="+mn-lt"/>
            </a:endParaRP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1D4BEB6B-593C-6114-5AFA-4BB7086EE0E3}"/>
              </a:ext>
            </a:extLst>
          </p:cNvPr>
          <p:cNvSpPr/>
          <p:nvPr/>
        </p:nvSpPr>
        <p:spPr>
          <a:xfrm>
            <a:off x="2462656" y="2195751"/>
            <a:ext cx="433137" cy="511944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734CE5B-FC8C-D0DB-E5C7-F814B254A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487" y="1680795"/>
            <a:ext cx="3499074" cy="2334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4">
            <a:extLst>
              <a:ext uri="{FF2B5EF4-FFF2-40B4-BE49-F238E27FC236}">
                <a16:creationId xmlns:a16="http://schemas.microsoft.com/office/drawing/2014/main" id="{924BF42F-1147-258D-E8C6-FC11554EFB70}"/>
              </a:ext>
            </a:extLst>
          </p:cNvPr>
          <p:cNvSpPr/>
          <p:nvPr/>
        </p:nvSpPr>
        <p:spPr>
          <a:xfrm>
            <a:off x="8212756" y="668941"/>
            <a:ext cx="623235" cy="646096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41015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26079F0-2449-E153-FD94-36D9BC5E01C2}"/>
              </a:ext>
            </a:extLst>
          </p:cNvPr>
          <p:cNvSpPr txBox="1"/>
          <p:nvPr/>
        </p:nvSpPr>
        <p:spPr>
          <a:xfrm>
            <a:off x="567179" y="860061"/>
            <a:ext cx="2459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Bức</a:t>
            </a:r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tranh</a:t>
            </a:r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2:</a:t>
            </a:r>
            <a:endParaRPr lang="vi-VN" sz="24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5546BC7-3555-C2F1-FFD3-5CB8F501AE94}"/>
              </a:ext>
            </a:extLst>
          </p:cNvPr>
          <p:cNvSpPr/>
          <p:nvPr/>
        </p:nvSpPr>
        <p:spPr>
          <a:xfrm>
            <a:off x="4493173" y="1090894"/>
            <a:ext cx="3641834" cy="1575681"/>
          </a:xfrm>
          <a:prstGeom prst="roundRect">
            <a:avLst/>
          </a:prstGeom>
          <a:solidFill>
            <a:schemeClr val="accent5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cực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thu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gom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rác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thải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bờ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.</a:t>
            </a:r>
            <a:endParaRPr lang="vi-VN" sz="2000" b="1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3" name="image18.png">
            <a:extLst>
              <a:ext uri="{FF2B5EF4-FFF2-40B4-BE49-F238E27FC236}">
                <a16:creationId xmlns:a16="http://schemas.microsoft.com/office/drawing/2014/main" id="{9BCE8845-35D0-A744-8901-52A49FD6A0C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22356" y="2146441"/>
            <a:ext cx="2625983" cy="2030705"/>
          </a:xfrm>
          <a:prstGeom prst="rect">
            <a:avLst/>
          </a:prstGeom>
          <a:ln/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C33588D-1BF4-3DD2-98FE-24665F608B18}"/>
              </a:ext>
            </a:extLst>
          </p:cNvPr>
          <p:cNvSpPr/>
          <p:nvPr/>
        </p:nvSpPr>
        <p:spPr>
          <a:xfrm>
            <a:off x="4493173" y="3283170"/>
            <a:ext cx="3641834" cy="893976"/>
          </a:xfrm>
          <a:prstGeom prst="roundRect">
            <a:avLst/>
          </a:prstGeom>
          <a:solidFill>
            <a:schemeClr val="tx1">
              <a:lumMod val="50000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sạch</a:t>
            </a:r>
            <a:r>
              <a:rPr lang="en-US" sz="20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môi</a:t>
            </a:r>
            <a:r>
              <a:rPr lang="en-US" sz="20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biển</a:t>
            </a:r>
            <a:r>
              <a:rPr lang="en-US" sz="20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.</a:t>
            </a:r>
            <a:endParaRPr lang="vi-VN" sz="2000" b="1" dirty="0">
              <a:solidFill>
                <a:schemeClr val="accent5"/>
              </a:solidFill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090AB6B8-09EC-67DE-97DA-31838722E713}"/>
              </a:ext>
            </a:extLst>
          </p:cNvPr>
          <p:cNvSpPr/>
          <p:nvPr/>
        </p:nvSpPr>
        <p:spPr>
          <a:xfrm>
            <a:off x="6118068" y="2694111"/>
            <a:ext cx="392044" cy="561523"/>
          </a:xfrm>
          <a:prstGeom prst="downArrow">
            <a:avLst/>
          </a:prstGeom>
          <a:solidFill>
            <a:schemeClr val="tx1">
              <a:lumMod val="10000"/>
            </a:schemeClr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A98219E5-0403-BAD8-EA83-32043F03254A}"/>
              </a:ext>
            </a:extLst>
          </p:cNvPr>
          <p:cNvSpPr/>
          <p:nvPr/>
        </p:nvSpPr>
        <p:spPr>
          <a:xfrm>
            <a:off x="8041057" y="216777"/>
            <a:ext cx="850696" cy="821201"/>
          </a:xfrm>
          <a:custGeom>
            <a:avLst/>
            <a:gdLst/>
            <a:ahLst/>
            <a:cxnLst/>
            <a:rect l="l" t="t" r="r" b="b"/>
            <a:pathLst>
              <a:path w="2017126" h="2340547">
                <a:moveTo>
                  <a:pt x="0" y="0"/>
                </a:moveTo>
                <a:lnTo>
                  <a:pt x="2017126" y="0"/>
                </a:lnTo>
                <a:lnTo>
                  <a:pt x="2017126" y="2340547"/>
                </a:lnTo>
                <a:lnTo>
                  <a:pt x="0" y="23405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500272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4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056858-8466-B077-D621-1E2608709312}"/>
              </a:ext>
            </a:extLst>
          </p:cNvPr>
          <p:cNvSpPr txBox="1"/>
          <p:nvPr/>
        </p:nvSpPr>
        <p:spPr>
          <a:xfrm>
            <a:off x="791678" y="359387"/>
            <a:ext cx="756064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cộng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tham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gia</a:t>
            </a:r>
            <a:endParaRPr lang="vi-VN" sz="2400" dirty="0">
              <a:solidFill>
                <a:schemeClr val="tx1">
                  <a:lumMod val="10000"/>
                </a:schemeClr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1B560B8-8D03-A01B-0008-7AB7F54132BA}"/>
              </a:ext>
            </a:extLst>
          </p:cNvPr>
          <p:cNvSpPr/>
          <p:nvPr/>
        </p:nvSpPr>
        <p:spPr>
          <a:xfrm>
            <a:off x="111542" y="1193533"/>
            <a:ext cx="4873201" cy="1002218"/>
          </a:xfrm>
          <a:prstGeom prst="roundRect">
            <a:avLst/>
          </a:prstGeom>
          <a:solidFill>
            <a:srgbClr val="00B050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Gìn</a:t>
            </a:r>
            <a:r>
              <a:rPr lang="en-US" sz="22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giữ</a:t>
            </a:r>
            <a:r>
              <a:rPr lang="en-US" sz="22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phát</a:t>
            </a:r>
            <a:r>
              <a:rPr lang="en-US" sz="22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huy</a:t>
            </a:r>
            <a:r>
              <a:rPr lang="en-US" sz="22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truyền</a:t>
            </a:r>
            <a:r>
              <a:rPr lang="en-US" sz="22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thống</a:t>
            </a:r>
            <a:r>
              <a:rPr lang="en-US" sz="22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văn</a:t>
            </a:r>
            <a:r>
              <a:rPr lang="en-US" sz="22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hoá</a:t>
            </a:r>
            <a:r>
              <a:rPr lang="en-US" sz="22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dân</a:t>
            </a:r>
            <a:r>
              <a:rPr lang="en-US" sz="22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tộc</a:t>
            </a:r>
            <a:endParaRPr lang="vi-VN" sz="2200" b="1" dirty="0">
              <a:solidFill>
                <a:schemeClr val="accent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39493F-1392-FB3B-84D7-B7DEE56A9E0B}"/>
              </a:ext>
            </a:extLst>
          </p:cNvPr>
          <p:cNvSpPr txBox="1"/>
          <p:nvPr/>
        </p:nvSpPr>
        <p:spPr>
          <a:xfrm>
            <a:off x="111542" y="2732370"/>
            <a:ext cx="4873201" cy="1881990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Giữ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gìn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di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sản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văn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hoá</a:t>
            </a:r>
            <a:endParaRPr lang="en-US" sz="2000" dirty="0">
              <a:latin typeface="+mn-lt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B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ảo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tồn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phát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huy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di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sản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văn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hoá</a:t>
            </a:r>
            <a:endParaRPr lang="en-US" sz="2000" dirty="0">
              <a:latin typeface="+mn-lt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uyên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truyền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ý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nghĩa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di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sản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văn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hoá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,...</a:t>
            </a:r>
            <a:endParaRPr lang="vi-VN" sz="2000" dirty="0">
              <a:latin typeface="+mn-lt"/>
            </a:endParaRP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1D4BEB6B-593C-6114-5AFA-4BB7086EE0E3}"/>
              </a:ext>
            </a:extLst>
          </p:cNvPr>
          <p:cNvSpPr/>
          <p:nvPr/>
        </p:nvSpPr>
        <p:spPr>
          <a:xfrm>
            <a:off x="2462656" y="2195751"/>
            <a:ext cx="433137" cy="511944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C663AFC-DE48-A0A5-C6E2-CF267C096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744" y="1641451"/>
            <a:ext cx="3833714" cy="25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4">
            <a:extLst>
              <a:ext uri="{FF2B5EF4-FFF2-40B4-BE49-F238E27FC236}">
                <a16:creationId xmlns:a16="http://schemas.microsoft.com/office/drawing/2014/main" id="{A9EE04E9-C5E4-7C35-7D81-5CC32197E801}"/>
              </a:ext>
            </a:extLst>
          </p:cNvPr>
          <p:cNvSpPr/>
          <p:nvPr/>
        </p:nvSpPr>
        <p:spPr>
          <a:xfrm>
            <a:off x="8212756" y="668941"/>
            <a:ext cx="623235" cy="646096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557062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50D134-335C-5BA4-EA0C-A6298BC18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243" y="158631"/>
            <a:ext cx="984867" cy="91451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00A2AF1-2F23-7D7D-6BFF-343D5C720609}"/>
              </a:ext>
            </a:extLst>
          </p:cNvPr>
          <p:cNvSpPr/>
          <p:nvPr/>
        </p:nvSpPr>
        <p:spPr>
          <a:xfrm>
            <a:off x="2069433" y="1124558"/>
            <a:ext cx="6892490" cy="1188823"/>
          </a:xfrm>
          <a:prstGeom prst="roundRect">
            <a:avLst/>
          </a:prstGeom>
          <a:solidFill>
            <a:schemeClr val="accent5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cần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cực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cáac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do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địa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tổ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chức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vi-VN" sz="20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0759DE3-487E-AA65-0149-F7E4F9175DFB}"/>
              </a:ext>
            </a:extLst>
          </p:cNvPr>
          <p:cNvSpPr/>
          <p:nvPr/>
        </p:nvSpPr>
        <p:spPr>
          <a:xfrm>
            <a:off x="2069432" y="3744638"/>
            <a:ext cx="6892490" cy="1188823"/>
          </a:xfrm>
          <a:prstGeom prst="roundRect">
            <a:avLst/>
          </a:prstGeom>
          <a:solidFill>
            <a:schemeClr val="accent5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Phê phán những biểu hiện thờ ơ, thiếu trách nhiệm với các hoạt động cộng đồng.</a:t>
            </a:r>
            <a:endParaRPr lang="vi-VN" sz="200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2FB4F9A-809D-B064-991A-5150CE2C7340}"/>
              </a:ext>
            </a:extLst>
          </p:cNvPr>
          <p:cNvSpPr/>
          <p:nvPr/>
        </p:nvSpPr>
        <p:spPr>
          <a:xfrm>
            <a:off x="2069432" y="2452999"/>
            <a:ext cx="6892490" cy="1188823"/>
          </a:xfrm>
          <a:prstGeom prst="roundRect">
            <a:avLst/>
          </a:prstGeom>
          <a:solidFill>
            <a:schemeClr val="accent5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cực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bè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cùng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vi-VN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AD86A-319D-F39A-CED5-4A0E9972B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27" y="3710653"/>
            <a:ext cx="1520792" cy="1256792"/>
          </a:xfrm>
          <a:prstGeom prst="rect">
            <a:avLst/>
          </a:prstGeom>
        </p:spPr>
      </p:pic>
      <p:sp>
        <p:nvSpPr>
          <p:cNvPr id="8" name="Freeform 20">
            <a:extLst>
              <a:ext uri="{FF2B5EF4-FFF2-40B4-BE49-F238E27FC236}">
                <a16:creationId xmlns:a16="http://schemas.microsoft.com/office/drawing/2014/main" id="{29A62301-0DDE-4D8E-EF76-7F51C4D9D3D1}"/>
              </a:ext>
            </a:extLst>
          </p:cNvPr>
          <p:cNvSpPr/>
          <p:nvPr/>
        </p:nvSpPr>
        <p:spPr>
          <a:xfrm>
            <a:off x="0" y="94914"/>
            <a:ext cx="1212783" cy="800235"/>
          </a:xfrm>
          <a:custGeom>
            <a:avLst/>
            <a:gdLst/>
            <a:ahLst/>
            <a:cxnLst/>
            <a:rect l="l" t="t" r="r" b="b"/>
            <a:pathLst>
              <a:path w="3601236" h="2553604">
                <a:moveTo>
                  <a:pt x="0" y="0"/>
                </a:moveTo>
                <a:lnTo>
                  <a:pt x="3601237" y="0"/>
                </a:lnTo>
                <a:lnTo>
                  <a:pt x="3601237" y="2553605"/>
                </a:lnTo>
                <a:lnTo>
                  <a:pt x="0" y="25536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F4B26EA3-2C14-0CF7-C92D-0313185CD7A7}"/>
              </a:ext>
            </a:extLst>
          </p:cNvPr>
          <p:cNvSpPr/>
          <p:nvPr/>
        </p:nvSpPr>
        <p:spPr>
          <a:xfrm>
            <a:off x="86627" y="2195457"/>
            <a:ext cx="1437292" cy="1444866"/>
          </a:xfrm>
          <a:custGeom>
            <a:avLst/>
            <a:gdLst/>
            <a:ahLst/>
            <a:cxnLst/>
            <a:rect l="l" t="t" r="r" b="b"/>
            <a:pathLst>
              <a:path w="2903863" h="2845786">
                <a:moveTo>
                  <a:pt x="0" y="0"/>
                </a:moveTo>
                <a:lnTo>
                  <a:pt x="2903863" y="0"/>
                </a:lnTo>
                <a:lnTo>
                  <a:pt x="2903863" y="2845786"/>
                </a:lnTo>
                <a:lnTo>
                  <a:pt x="0" y="28457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BEAA4A11-F4FC-632A-085E-7AB5EA74D505}"/>
              </a:ext>
            </a:extLst>
          </p:cNvPr>
          <p:cNvSpPr/>
          <p:nvPr/>
        </p:nvSpPr>
        <p:spPr>
          <a:xfrm>
            <a:off x="334477" y="1545303"/>
            <a:ext cx="1437292" cy="1444866"/>
          </a:xfrm>
          <a:custGeom>
            <a:avLst/>
            <a:gdLst/>
            <a:ahLst/>
            <a:cxnLst/>
            <a:rect l="l" t="t" r="r" b="b"/>
            <a:pathLst>
              <a:path w="2903863" h="2845786">
                <a:moveTo>
                  <a:pt x="0" y="0"/>
                </a:moveTo>
                <a:lnTo>
                  <a:pt x="2903863" y="0"/>
                </a:lnTo>
                <a:lnTo>
                  <a:pt x="2903863" y="2845786"/>
                </a:lnTo>
                <a:lnTo>
                  <a:pt x="0" y="28457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021641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8F3F292-B884-EC09-015A-0BCFC7098225}"/>
              </a:ext>
            </a:extLst>
          </p:cNvPr>
          <p:cNvSpPr txBox="1"/>
          <p:nvPr/>
        </p:nvSpPr>
        <p:spPr>
          <a:xfrm>
            <a:off x="3376771" y="1671144"/>
            <a:ext cx="5942181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latin typeface="+mn-lt"/>
                <a:ea typeface="Calibri" panose="020F0502020204030204" pitchFamily="34" charset="0"/>
              </a:rPr>
              <a:t>LUYỆN TẬP</a:t>
            </a:r>
            <a:endParaRPr lang="vi-VN" sz="44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774981B-CB9B-A435-4AE2-EEC5ED1705DB}"/>
              </a:ext>
            </a:extLst>
          </p:cNvPr>
          <p:cNvSpPr/>
          <p:nvPr/>
        </p:nvSpPr>
        <p:spPr>
          <a:xfrm>
            <a:off x="7295426" y="226278"/>
            <a:ext cx="1437292" cy="1444866"/>
          </a:xfrm>
          <a:custGeom>
            <a:avLst/>
            <a:gdLst/>
            <a:ahLst/>
            <a:cxnLst/>
            <a:rect l="l" t="t" r="r" b="b"/>
            <a:pathLst>
              <a:path w="2903863" h="2845786">
                <a:moveTo>
                  <a:pt x="0" y="0"/>
                </a:moveTo>
                <a:lnTo>
                  <a:pt x="2903863" y="0"/>
                </a:lnTo>
                <a:lnTo>
                  <a:pt x="2903863" y="2845786"/>
                </a:lnTo>
                <a:lnTo>
                  <a:pt x="0" y="2845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81CBE1-0425-AD4B-34CC-A4B7A0200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402" y="948711"/>
            <a:ext cx="3715387" cy="35152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14EA29-1B61-6781-D3A5-5127F78BA900}"/>
              </a:ext>
            </a:extLst>
          </p:cNvPr>
          <p:cNvSpPr txBox="1"/>
          <p:nvPr/>
        </p:nvSpPr>
        <p:spPr>
          <a:xfrm>
            <a:off x="3859731" y="3035571"/>
            <a:ext cx="4976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D0D0D"/>
                </a:solidFill>
                <a:latin typeface="+mn-lt"/>
                <a:ea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+mn-lt"/>
                <a:ea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D0D0D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+mn-lt"/>
                <a:ea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D0D0D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+mn-lt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D0D0D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+mn-lt"/>
                <a:ea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D0D0D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+mn-lt"/>
                <a:ea typeface="Times New Roman" panose="02020603050405020304" pitchFamily="18" charset="0"/>
              </a:rPr>
              <a:t>trắc</a:t>
            </a:r>
            <a:r>
              <a:rPr lang="en-US" sz="2800" b="1" dirty="0">
                <a:solidFill>
                  <a:srgbClr val="0D0D0D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+mn-lt"/>
                <a:ea typeface="Times New Roman" panose="02020603050405020304" pitchFamily="18" charset="0"/>
              </a:rPr>
              <a:t>nghiệm</a:t>
            </a:r>
            <a:r>
              <a:rPr lang="en-US" sz="2800" b="1" dirty="0">
                <a:solidFill>
                  <a:srgbClr val="0D0D0D"/>
                </a:solidFill>
                <a:effectLst/>
                <a:latin typeface="+mn-lt"/>
                <a:ea typeface="Times New Roman" panose="02020603050405020304" pitchFamily="18" charset="0"/>
              </a:rPr>
              <a:t>)</a:t>
            </a:r>
            <a:endParaRPr lang="vi-VN" sz="2800" dirty="0">
              <a:effectLst/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63568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731016" y="723327"/>
            <a:ext cx="7591717" cy="105900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>
                    <a:lumMod val="10000"/>
                  </a:schemeClr>
                </a:solidFill>
              </a:rPr>
              <a:t>Câu 1.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Mục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đích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của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hoạt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động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đồng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là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gì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?</a:t>
            </a:r>
            <a:endParaRPr lang="vi-VN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731016" y="3480823"/>
            <a:ext cx="3403784" cy="99322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000" dirty="0">
                <a:solidFill>
                  <a:schemeClr val="tx1">
                    <a:lumMod val="10000"/>
                  </a:schemeClr>
                </a:solidFill>
              </a:rPr>
              <a:t>C.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Mang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lại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lợi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ích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chung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cho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đồng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731015" y="2034733"/>
            <a:ext cx="3403785" cy="105900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000" dirty="0">
                <a:solidFill>
                  <a:schemeClr val="tx1">
                    <a:lumMod val="10000"/>
                  </a:schemeClr>
                </a:solidFill>
              </a:rPr>
              <a:t>A.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Mở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rộng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tầm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hiểu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biết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cho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con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người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4918947" y="2034733"/>
            <a:ext cx="3403786" cy="105900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>
                <a:solidFill>
                  <a:schemeClr val="tx1">
                    <a:lumMod val="10000"/>
                  </a:schemeClr>
                </a:solidFill>
              </a:rPr>
              <a:t>B.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Rèn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luyện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kĩ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năng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sống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4918946" y="3443876"/>
            <a:ext cx="3403787" cy="993229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000" dirty="0">
                <a:solidFill>
                  <a:schemeClr val="tx1">
                    <a:lumMod val="10000"/>
                  </a:schemeClr>
                </a:solidFill>
              </a:rPr>
              <a:t>D.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Phát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huy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truyền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thống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văn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hóa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9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7766" y="-886144"/>
            <a:ext cx="412257" cy="365522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9774" y="3704584"/>
            <a:ext cx="721587" cy="5568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88411" y="2296198"/>
            <a:ext cx="719114" cy="568036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08911" y="3693419"/>
            <a:ext cx="719114" cy="568036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3733" y="2403861"/>
            <a:ext cx="719114" cy="568036"/>
          </a:xfrm>
          <a:prstGeom prst="rect">
            <a:avLst/>
          </a:prstGeom>
        </p:spPr>
      </p:pic>
      <p:pic>
        <p:nvPicPr>
          <p:cNvPr id="1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42913" y="-886144"/>
            <a:ext cx="412257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8669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886643" y="713235"/>
            <a:ext cx="7361026" cy="1146269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tx1">
                    <a:lumMod val="10000"/>
                  </a:schemeClr>
                </a:solidFill>
              </a:rPr>
              <a:t>Câu 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</a:rPr>
              <a:t>2.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Những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hoạt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động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được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tổ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chức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bởi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các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cá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nhân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tập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thể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nhằm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mang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lại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lợi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ích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chung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cho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đồng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là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:</a:t>
            </a:r>
            <a:endParaRPr lang="vi-VN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886643" y="2236809"/>
            <a:ext cx="3171652" cy="94406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>
                <a:solidFill>
                  <a:schemeClr val="tx1">
                    <a:lumMod val="10000"/>
                  </a:schemeClr>
                </a:solidFill>
              </a:rPr>
              <a:t>A.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Hoạt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động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thể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chất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886643" y="3651759"/>
            <a:ext cx="3171652" cy="82747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>
                <a:solidFill>
                  <a:schemeClr val="tx1">
                    <a:lumMod val="10000"/>
                  </a:schemeClr>
                </a:solidFill>
              </a:rPr>
              <a:t>C.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Hoạt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động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văn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hóa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5076017" y="2236807"/>
            <a:ext cx="3171652" cy="94406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>
                <a:solidFill>
                  <a:schemeClr val="tx1">
                    <a:lumMod val="10000"/>
                  </a:schemeClr>
                </a:solidFill>
              </a:rPr>
              <a:t>B.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Hoạt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động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đồng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5131199" y="3651758"/>
            <a:ext cx="3116472" cy="82747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>
                <a:solidFill>
                  <a:schemeClr val="tx1">
                    <a:lumMod val="10000"/>
                  </a:schemeClr>
                </a:solidFill>
              </a:rPr>
              <a:t>D.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Hoạt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động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tập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thể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9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22343" y="-665104"/>
            <a:ext cx="365522" cy="250442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3797" y="2631254"/>
            <a:ext cx="639785" cy="3815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7365" y="2528128"/>
            <a:ext cx="637592" cy="473183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57211" y="3849498"/>
            <a:ext cx="637592" cy="389197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5966" y="3849497"/>
            <a:ext cx="612329" cy="389197"/>
          </a:xfrm>
          <a:prstGeom prst="rect">
            <a:avLst/>
          </a:prstGeom>
          <a:noFill/>
        </p:spPr>
      </p:pic>
      <p:pic>
        <p:nvPicPr>
          <p:cNvPr id="1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17490" y="-665104"/>
            <a:ext cx="365522" cy="25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9784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420698" y="477879"/>
            <a:ext cx="8310108" cy="102158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900" b="1" dirty="0">
                <a:solidFill>
                  <a:schemeClr val="tx1">
                    <a:lumMod val="10000"/>
                  </a:schemeClr>
                </a:solidFill>
              </a:rPr>
              <a:t>Câu 3. </a:t>
            </a:r>
            <a:r>
              <a:rPr lang="en-US" sz="1900" dirty="0" err="1">
                <a:solidFill>
                  <a:schemeClr val="tx1">
                    <a:lumMod val="10000"/>
                  </a:schemeClr>
                </a:solidFill>
              </a:rPr>
              <a:t>Hoạt</a:t>
            </a:r>
            <a:r>
              <a:rPr lang="en-US" sz="19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lumMod val="10000"/>
                  </a:schemeClr>
                </a:solidFill>
              </a:rPr>
              <a:t>động</a:t>
            </a:r>
            <a:r>
              <a:rPr lang="en-US" sz="19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19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lumMod val="10000"/>
                  </a:schemeClr>
                </a:solidFill>
              </a:rPr>
              <a:t>đồng</a:t>
            </a:r>
            <a:r>
              <a:rPr lang="en-US" sz="19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lumMod val="10000"/>
                  </a:schemeClr>
                </a:solidFill>
              </a:rPr>
              <a:t>nào</a:t>
            </a:r>
            <a:r>
              <a:rPr lang="en-US" sz="19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lumMod val="10000"/>
                  </a:schemeClr>
                </a:solidFill>
              </a:rPr>
              <a:t>tập</a:t>
            </a:r>
            <a:r>
              <a:rPr lang="en-US" sz="19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lumMod val="10000"/>
                  </a:schemeClr>
                </a:solidFill>
              </a:rPr>
              <a:t>trung</a:t>
            </a:r>
            <a:r>
              <a:rPr lang="en-US" sz="19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lumMod val="10000"/>
                  </a:schemeClr>
                </a:solidFill>
              </a:rPr>
              <a:t>vào</a:t>
            </a:r>
            <a:r>
              <a:rPr lang="en-US" sz="19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lumMod val="10000"/>
                  </a:schemeClr>
                </a:solidFill>
              </a:rPr>
              <a:t>việc</a:t>
            </a:r>
            <a:r>
              <a:rPr lang="en-US" sz="19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lumMod val="10000"/>
                  </a:schemeClr>
                </a:solidFill>
              </a:rPr>
              <a:t>tương</a:t>
            </a:r>
            <a:r>
              <a:rPr lang="en-US" sz="19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lumMod val="10000"/>
                  </a:schemeClr>
                </a:solidFill>
              </a:rPr>
              <a:t>thân</a:t>
            </a:r>
            <a:r>
              <a:rPr lang="en-US" sz="1900" dirty="0">
                <a:solidFill>
                  <a:schemeClr val="tx1">
                    <a:lumMod val="10000"/>
                  </a:schemeClr>
                </a:solidFill>
              </a:rPr>
              <a:t>, </a:t>
            </a:r>
            <a:r>
              <a:rPr lang="en-US" sz="1900" dirty="0" err="1">
                <a:solidFill>
                  <a:schemeClr val="tx1">
                    <a:lumMod val="10000"/>
                  </a:schemeClr>
                </a:solidFill>
              </a:rPr>
              <a:t>tương</a:t>
            </a:r>
            <a:r>
              <a:rPr lang="en-US" sz="19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lumMod val="10000"/>
                  </a:schemeClr>
                </a:solidFill>
              </a:rPr>
              <a:t>ái</a:t>
            </a:r>
            <a:r>
              <a:rPr lang="en-US" sz="1900" dirty="0">
                <a:solidFill>
                  <a:schemeClr val="tx1">
                    <a:lumMod val="10000"/>
                  </a:schemeClr>
                </a:solidFill>
              </a:rPr>
              <a:t>?</a:t>
            </a:r>
            <a:endParaRPr lang="vi-VN" sz="19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4674150" y="3569636"/>
            <a:ext cx="4061646" cy="111243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tx1">
                    <a:lumMod val="10000"/>
                  </a:schemeClr>
                </a:solidFill>
              </a:rPr>
              <a:t>D.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Hoạt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động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quyên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góp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tiền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để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hỗ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trợ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trẻ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em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vùng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cao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420698" y="2001390"/>
            <a:ext cx="4061646" cy="111243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>
                <a:solidFill>
                  <a:schemeClr val="tx1">
                    <a:lumMod val="10000"/>
                  </a:schemeClr>
                </a:solidFill>
              </a:rPr>
              <a:t>A.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Hoạt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động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văn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hóa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4674151" y="2001390"/>
            <a:ext cx="4056655" cy="111243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dirty="0">
                <a:solidFill>
                  <a:schemeClr val="tx1">
                    <a:lumMod val="10000"/>
                  </a:schemeClr>
                </a:solidFill>
              </a:rPr>
              <a:t>B.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Hoạt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động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phát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triển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kinh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tế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425687" y="3569637"/>
            <a:ext cx="4061646" cy="111243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dirty="0">
                <a:solidFill>
                  <a:schemeClr val="tx1">
                    <a:lumMod val="10000"/>
                  </a:schemeClr>
                </a:solidFill>
              </a:rPr>
              <a:t>C.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Hoạt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động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bảo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vệ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môi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trường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9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14898" y="-884004"/>
            <a:ext cx="629106" cy="629106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52779" y="3763795"/>
            <a:ext cx="685918" cy="5970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57724" y="2233222"/>
            <a:ext cx="743846" cy="662699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06581" y="3735342"/>
            <a:ext cx="734004" cy="653930"/>
          </a:xfrm>
          <a:prstGeom prst="rect">
            <a:avLst/>
          </a:prstGeom>
          <a:noFill/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2176" y="2376069"/>
            <a:ext cx="716844" cy="638643"/>
          </a:xfrm>
          <a:prstGeom prst="rect">
            <a:avLst/>
          </a:prstGeom>
        </p:spPr>
      </p:pic>
      <p:pic>
        <p:nvPicPr>
          <p:cNvPr id="1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47346" y="-884004"/>
            <a:ext cx="629106" cy="62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6851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429657" y="374014"/>
            <a:ext cx="8316409" cy="1103419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tx1">
                    <a:lumMod val="10000"/>
                  </a:schemeClr>
                </a:solidFill>
              </a:rPr>
              <a:t>Câu 4.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Để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học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sinh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tham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gia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các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hoạt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động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đồng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nhà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trường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cần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làm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gì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?</a:t>
            </a:r>
            <a:endParaRPr lang="vi-VN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429657" y="1774428"/>
            <a:ext cx="4110620" cy="146040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000" dirty="0">
                <a:solidFill>
                  <a:schemeClr val="tx1">
                    <a:lumMod val="10000"/>
                  </a:schemeClr>
                </a:solidFill>
              </a:rPr>
              <a:t>A.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Tạo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điều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kiện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và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môi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trường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thoải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mái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cho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học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sinh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tham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gia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429657" y="3412067"/>
            <a:ext cx="4142343" cy="146040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000" dirty="0">
                <a:solidFill>
                  <a:schemeClr val="tx1">
                    <a:lumMod val="10000"/>
                  </a:schemeClr>
                </a:solidFill>
              </a:rPr>
              <a:t>C.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Thờ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ơ,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không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quan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tâm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hoạt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động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ngoại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khóa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của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học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sinh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4729863" y="1774430"/>
            <a:ext cx="4016204" cy="146040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000" dirty="0">
                <a:solidFill>
                  <a:schemeClr val="tx1">
                    <a:lumMod val="10000"/>
                  </a:schemeClr>
                </a:solidFill>
              </a:rPr>
              <a:t>B. 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Nghiêm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cấm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hành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vi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tham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gia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các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hoạt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động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xã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hội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ảnh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hưởng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việc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học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4729862" y="3412067"/>
            <a:ext cx="4016204" cy="146040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000" dirty="0">
                <a:solidFill>
                  <a:schemeClr val="tx1">
                    <a:lumMod val="10000"/>
                  </a:schemeClr>
                </a:solidFill>
              </a:rPr>
              <a:t>D.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Không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hướng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dẫn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giúp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đỡ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học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sinh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tham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gia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các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hoạt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động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đồng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ở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trường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9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34828" y="-609031"/>
            <a:ext cx="553113" cy="365522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6025" y="2220613"/>
            <a:ext cx="968132" cy="5568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30012" y="2220613"/>
            <a:ext cx="964814" cy="568036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30012" y="3947450"/>
            <a:ext cx="964814" cy="568036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3808" y="3947450"/>
            <a:ext cx="964814" cy="568036"/>
          </a:xfrm>
          <a:prstGeom prst="rect">
            <a:avLst/>
          </a:prstGeom>
        </p:spPr>
      </p:pic>
      <p:pic>
        <p:nvPicPr>
          <p:cNvPr id="1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29975" y="-609031"/>
            <a:ext cx="553113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8763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584199" y="294350"/>
            <a:ext cx="8040711" cy="105900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</a:rPr>
              <a:t>Câu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</a:rPr>
              <a:t> 5.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Đâu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là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hoạt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động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đồng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trong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các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ý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sau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?</a:t>
            </a:r>
            <a:endParaRPr lang="vi-VN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584200" y="3410840"/>
            <a:ext cx="3173491" cy="143831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tx1">
                    <a:lumMod val="10000"/>
                  </a:schemeClr>
                </a:solidFill>
              </a:rPr>
              <a:t>C.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Ủng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hộ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quần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áo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sách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vở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cho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chương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trình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“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Tết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cho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trẻ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em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vùng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cao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”.</a:t>
            </a:r>
            <a:endParaRPr lang="vi-VN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584200" y="1666220"/>
            <a:ext cx="3173491" cy="1438309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tx1">
                    <a:lumMod val="10000"/>
                  </a:schemeClr>
                </a:solidFill>
              </a:rPr>
              <a:t>A.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Lớp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học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nghệ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thuật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địa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phương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5451419" y="1666222"/>
            <a:ext cx="3173492" cy="1438309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tx1">
                    <a:lumMod val="10000"/>
                  </a:schemeClr>
                </a:solidFill>
              </a:rPr>
              <a:t>B.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Cuộc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thi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thể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thao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hàng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năm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5451419" y="3410840"/>
            <a:ext cx="3173491" cy="143831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tx1">
                    <a:lumMod val="10000"/>
                  </a:schemeClr>
                </a:solidFill>
              </a:rPr>
              <a:t>D.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Lớp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học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kĩ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năng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sống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trên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lớp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9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7767" y="-886144"/>
            <a:ext cx="365522" cy="365522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95879" y="3713078"/>
            <a:ext cx="639785" cy="5568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809" y="2098079"/>
            <a:ext cx="637592" cy="568036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89911" y="3701913"/>
            <a:ext cx="637592" cy="568036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3291" y="2405631"/>
            <a:ext cx="637592" cy="568036"/>
          </a:xfrm>
          <a:prstGeom prst="rect">
            <a:avLst/>
          </a:prstGeom>
        </p:spPr>
      </p:pic>
      <p:pic>
        <p:nvPicPr>
          <p:cNvPr id="1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42914" y="-886144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13150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430306" y="523394"/>
            <a:ext cx="8336423" cy="115483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tx1">
                    <a:lumMod val="10000"/>
                  </a:schemeClr>
                </a:solidFill>
              </a:rPr>
              <a:t>Câu 6.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Biện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pháp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nào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sau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đây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là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biện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pháp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mở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rộng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các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mối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quan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hệ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trong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đồng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?</a:t>
            </a:r>
            <a:endParaRPr lang="vi-VN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5141471" y="2115053"/>
            <a:ext cx="3625258" cy="115483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000" dirty="0">
                <a:solidFill>
                  <a:schemeClr val="tx1">
                    <a:lumMod val="10000"/>
                  </a:schemeClr>
                </a:solidFill>
              </a:rPr>
              <a:t>B.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Tham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gia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các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câu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lạc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bộ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435735" y="2115053"/>
            <a:ext cx="3625258" cy="115483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000" dirty="0">
                <a:solidFill>
                  <a:schemeClr val="tx1">
                    <a:lumMod val="10000"/>
                  </a:schemeClr>
                </a:solidFill>
              </a:rPr>
              <a:t>A.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Đề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xuất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nội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dung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các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hoạt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động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phong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phú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thiết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thực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430306" y="3572629"/>
            <a:ext cx="3625258" cy="115483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000" dirty="0">
                <a:solidFill>
                  <a:schemeClr val="tx1">
                    <a:lumMod val="10000"/>
                  </a:schemeClr>
                </a:solidFill>
              </a:rPr>
              <a:t>C.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Đưa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ra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các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hình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thức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hoạt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động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đa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dạng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5141471" y="3573377"/>
            <a:ext cx="3625258" cy="115483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000" dirty="0">
                <a:solidFill>
                  <a:schemeClr val="tx1">
                    <a:lumMod val="10000"/>
                  </a:schemeClr>
                </a:solidFill>
              </a:rPr>
              <a:t>D.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Sắp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xếp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thời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gian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tổ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chức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các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hoạt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động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hợp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lí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.  </a:t>
            </a:r>
            <a:endParaRPr lang="vi-VN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9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9655" y="-541010"/>
            <a:ext cx="365522" cy="365522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6676" y="2580371"/>
            <a:ext cx="639785" cy="5568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9203" y="3675282"/>
            <a:ext cx="637592" cy="568036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17505" y="3836016"/>
            <a:ext cx="637592" cy="568036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4254" y="2569206"/>
            <a:ext cx="637592" cy="568036"/>
          </a:xfrm>
          <a:prstGeom prst="rect">
            <a:avLst/>
          </a:prstGeom>
        </p:spPr>
      </p:pic>
      <p:pic>
        <p:nvPicPr>
          <p:cNvPr id="1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34802" y="-541010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4112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985016" y="720248"/>
            <a:ext cx="7173150" cy="109595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tx1">
                    <a:lumMod val="10000"/>
                  </a:schemeClr>
                </a:solidFill>
              </a:rPr>
              <a:t>Câu 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</a:rPr>
              <a:t>7.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Những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chuẩn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mực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đạo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đức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nào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dưới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đây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là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cần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thiết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của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mỗi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công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dân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đối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với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đồng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?</a:t>
            </a:r>
            <a:endParaRPr lang="vi-VN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985016" y="3514690"/>
            <a:ext cx="3459984" cy="99322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000" dirty="0">
                <a:solidFill>
                  <a:schemeClr val="tx1">
                    <a:lumMod val="10000"/>
                  </a:schemeClr>
                </a:solidFill>
              </a:rPr>
              <a:t>C.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Nhân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nghĩa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hòa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nhập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hợp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tác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985016" y="2149377"/>
            <a:ext cx="3459984" cy="105900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>
                <a:solidFill>
                  <a:schemeClr val="tx1">
                    <a:lumMod val="10000"/>
                  </a:schemeClr>
                </a:solidFill>
              </a:rPr>
              <a:t>A.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Yêu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nước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yêu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tập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thể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4698183" y="2149376"/>
            <a:ext cx="3459984" cy="105900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>
                <a:solidFill>
                  <a:schemeClr val="tx1">
                    <a:lumMod val="10000"/>
                  </a:schemeClr>
                </a:solidFill>
              </a:rPr>
              <a:t>B.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Rộng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lượng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chân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thành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4698182" y="3514688"/>
            <a:ext cx="3459984" cy="993229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000" dirty="0">
                <a:solidFill>
                  <a:schemeClr val="tx1">
                    <a:lumMod val="10000"/>
                  </a:schemeClr>
                </a:solidFill>
              </a:rPr>
              <a:t>D.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Chăm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chỉ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nhiệt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tình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nhanh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nhẹn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9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7767" y="-886144"/>
            <a:ext cx="365522" cy="365522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06486" y="3793944"/>
            <a:ext cx="639785" cy="5568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07612" y="2381425"/>
            <a:ext cx="637592" cy="568036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51243" y="3793944"/>
            <a:ext cx="637592" cy="568036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71371" y="2376478"/>
            <a:ext cx="637592" cy="568036"/>
          </a:xfrm>
          <a:prstGeom prst="rect">
            <a:avLst/>
          </a:prstGeom>
        </p:spPr>
      </p:pic>
      <p:pic>
        <p:nvPicPr>
          <p:cNvPr id="1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42914" y="-886144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0840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5FC90A-FF37-EDF1-06BF-02613CCE71F0}"/>
              </a:ext>
            </a:extLst>
          </p:cNvPr>
          <p:cNvSpPr txBox="1"/>
          <p:nvPr/>
        </p:nvSpPr>
        <p:spPr>
          <a:xfrm>
            <a:off x="988495" y="492671"/>
            <a:ext cx="7181193" cy="325558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9D37CE-188E-733B-037A-CF66B47E6F7A}"/>
              </a:ext>
            </a:extLst>
          </p:cNvPr>
          <p:cNvSpPr txBox="1"/>
          <p:nvPr/>
        </p:nvSpPr>
        <p:spPr>
          <a:xfrm>
            <a:off x="1194238" y="683085"/>
            <a:ext cx="7015655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tx1">
                    <a:lumMod val="50000"/>
                  </a:schemeClr>
                </a:solidFill>
              </a:rPr>
              <a:t>BÀI 3.</a:t>
            </a:r>
          </a:p>
          <a:p>
            <a:pPr algn="ctr">
              <a:lnSpc>
                <a:spcPct val="150000"/>
              </a:lnSpc>
            </a:pPr>
            <a:r>
              <a:rPr lang="en-US" sz="4000" b="1" dirty="0"/>
              <a:t>TÍCH CỰC THAM GIA CÁC HOẠT ĐỘNG CỘNG ĐỒNG</a:t>
            </a:r>
            <a:endParaRPr lang="vi-VN" sz="4000" b="1" dirty="0"/>
          </a:p>
        </p:txBody>
      </p:sp>
      <p:sp>
        <p:nvSpPr>
          <p:cNvPr id="5" name="Freeform 15">
            <a:extLst>
              <a:ext uri="{FF2B5EF4-FFF2-40B4-BE49-F238E27FC236}">
                <a16:creationId xmlns:a16="http://schemas.microsoft.com/office/drawing/2014/main" id="{507465FF-7349-F7C6-815A-31954ACDC51C}"/>
              </a:ext>
            </a:extLst>
          </p:cNvPr>
          <p:cNvSpPr/>
          <p:nvPr/>
        </p:nvSpPr>
        <p:spPr>
          <a:xfrm>
            <a:off x="0" y="101060"/>
            <a:ext cx="1945812" cy="2286000"/>
          </a:xfrm>
          <a:custGeom>
            <a:avLst/>
            <a:gdLst/>
            <a:ahLst/>
            <a:cxnLst/>
            <a:rect l="l" t="t" r="r" b="b"/>
            <a:pathLst>
              <a:path w="3681663" h="4114800">
                <a:moveTo>
                  <a:pt x="0" y="0"/>
                </a:moveTo>
                <a:lnTo>
                  <a:pt x="3681663" y="0"/>
                </a:lnTo>
                <a:lnTo>
                  <a:pt x="36816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13">
            <a:extLst>
              <a:ext uri="{FF2B5EF4-FFF2-40B4-BE49-F238E27FC236}">
                <a16:creationId xmlns:a16="http://schemas.microsoft.com/office/drawing/2014/main" id="{D4F49BA2-E9F2-C042-46F5-BC49FE08A756}"/>
              </a:ext>
            </a:extLst>
          </p:cNvPr>
          <p:cNvSpPr/>
          <p:nvPr/>
        </p:nvSpPr>
        <p:spPr>
          <a:xfrm>
            <a:off x="2830702" y="3431338"/>
            <a:ext cx="3482596" cy="1712162"/>
          </a:xfrm>
          <a:custGeom>
            <a:avLst/>
            <a:gdLst/>
            <a:ahLst/>
            <a:cxnLst/>
            <a:rect l="l" t="t" r="r" b="b"/>
            <a:pathLst>
              <a:path w="6985000" h="4114800">
                <a:moveTo>
                  <a:pt x="0" y="0"/>
                </a:moveTo>
                <a:lnTo>
                  <a:pt x="6985000" y="0"/>
                </a:lnTo>
                <a:lnTo>
                  <a:pt x="6985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05353B71-BF02-5A67-98A2-4BE8D375D115}"/>
              </a:ext>
            </a:extLst>
          </p:cNvPr>
          <p:cNvSpPr/>
          <p:nvPr/>
        </p:nvSpPr>
        <p:spPr>
          <a:xfrm>
            <a:off x="6969984" y="738982"/>
            <a:ext cx="920060" cy="892168"/>
          </a:xfrm>
          <a:custGeom>
            <a:avLst/>
            <a:gdLst/>
            <a:ahLst/>
            <a:cxnLst/>
            <a:rect l="l" t="t" r="r" b="b"/>
            <a:pathLst>
              <a:path w="2417777" h="2708304">
                <a:moveTo>
                  <a:pt x="0" y="0"/>
                </a:moveTo>
                <a:lnTo>
                  <a:pt x="2417777" y="0"/>
                </a:lnTo>
                <a:lnTo>
                  <a:pt x="2417777" y="2708304"/>
                </a:lnTo>
                <a:lnTo>
                  <a:pt x="0" y="27083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F364F6C-8B0F-E90A-6703-0F4B6574E8A7}"/>
              </a:ext>
            </a:extLst>
          </p:cNvPr>
          <p:cNvSpPr/>
          <p:nvPr/>
        </p:nvSpPr>
        <p:spPr>
          <a:xfrm>
            <a:off x="7093168" y="3661797"/>
            <a:ext cx="1437292" cy="1444866"/>
          </a:xfrm>
          <a:custGeom>
            <a:avLst/>
            <a:gdLst/>
            <a:ahLst/>
            <a:cxnLst/>
            <a:rect l="l" t="t" r="r" b="b"/>
            <a:pathLst>
              <a:path w="2903863" h="2845786">
                <a:moveTo>
                  <a:pt x="0" y="0"/>
                </a:moveTo>
                <a:lnTo>
                  <a:pt x="2903863" y="0"/>
                </a:lnTo>
                <a:lnTo>
                  <a:pt x="2903863" y="2845786"/>
                </a:lnTo>
                <a:lnTo>
                  <a:pt x="0" y="2845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547C72AE-8CE3-2019-CD68-5C81D896C7BA}"/>
              </a:ext>
            </a:extLst>
          </p:cNvPr>
          <p:cNvSpPr/>
          <p:nvPr/>
        </p:nvSpPr>
        <p:spPr>
          <a:xfrm>
            <a:off x="340008" y="3431338"/>
            <a:ext cx="1437292" cy="1444866"/>
          </a:xfrm>
          <a:custGeom>
            <a:avLst/>
            <a:gdLst/>
            <a:ahLst/>
            <a:cxnLst/>
            <a:rect l="l" t="t" r="r" b="b"/>
            <a:pathLst>
              <a:path w="2903863" h="2845786">
                <a:moveTo>
                  <a:pt x="0" y="0"/>
                </a:moveTo>
                <a:lnTo>
                  <a:pt x="2903863" y="0"/>
                </a:lnTo>
                <a:lnTo>
                  <a:pt x="2903863" y="2845786"/>
                </a:lnTo>
                <a:lnTo>
                  <a:pt x="0" y="2845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323405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596852" y="112709"/>
            <a:ext cx="8111277" cy="129740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tx1">
                    <a:lumMod val="10000"/>
                  </a:schemeClr>
                </a:solidFill>
              </a:rPr>
              <a:t>Câu 8. 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Q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và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S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là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bạn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học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cùng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lớp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. Q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thấy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S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tham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gia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các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hoạt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động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đồng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rất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tích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cực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và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đôi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khi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còn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nghỉ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học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để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tham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gia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nếu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hoạt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động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đó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trùng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lịch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học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.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Nếu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em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là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Q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thì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em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sẽ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làm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gì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để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xử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lí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tình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huống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này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?</a:t>
            </a:r>
            <a:endParaRPr lang="vi-VN" sz="18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4732982" y="3460111"/>
            <a:ext cx="3975148" cy="157327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700" dirty="0">
                <a:solidFill>
                  <a:schemeClr val="tx1">
                    <a:lumMod val="10000"/>
                  </a:schemeClr>
                </a:solidFill>
              </a:rPr>
              <a:t>D. </a:t>
            </a:r>
            <a:r>
              <a:rPr lang="en-US" sz="1700" dirty="0" err="1">
                <a:solidFill>
                  <a:schemeClr val="tx1">
                    <a:lumMod val="10000"/>
                  </a:schemeClr>
                </a:solidFill>
              </a:rPr>
              <a:t>Nói</a:t>
            </a:r>
            <a:r>
              <a:rPr lang="en-US" sz="17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10000"/>
                  </a:schemeClr>
                </a:solidFill>
              </a:rPr>
              <a:t>chuyện</a:t>
            </a:r>
            <a:r>
              <a:rPr lang="en-US" sz="17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10000"/>
                  </a:schemeClr>
                </a:solidFill>
              </a:rPr>
              <a:t>trực</a:t>
            </a:r>
            <a:r>
              <a:rPr lang="en-US" sz="17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10000"/>
                  </a:schemeClr>
                </a:solidFill>
              </a:rPr>
              <a:t>tiếp</a:t>
            </a:r>
            <a:r>
              <a:rPr lang="en-US" sz="17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10000"/>
                  </a:schemeClr>
                </a:solidFill>
              </a:rPr>
              <a:t>với</a:t>
            </a:r>
            <a:r>
              <a:rPr lang="en-US" sz="1700" dirty="0">
                <a:solidFill>
                  <a:schemeClr val="tx1">
                    <a:lumMod val="10000"/>
                  </a:schemeClr>
                </a:solidFill>
              </a:rPr>
              <a:t> S, </a:t>
            </a:r>
            <a:r>
              <a:rPr lang="en-US" sz="1700" dirty="0" err="1">
                <a:solidFill>
                  <a:schemeClr val="tx1">
                    <a:lumMod val="10000"/>
                  </a:schemeClr>
                </a:solidFill>
              </a:rPr>
              <a:t>khuyên</a:t>
            </a:r>
            <a:r>
              <a:rPr lang="en-US" sz="1700" dirty="0">
                <a:solidFill>
                  <a:schemeClr val="tx1">
                    <a:lumMod val="10000"/>
                  </a:schemeClr>
                </a:solidFill>
              </a:rPr>
              <a:t> S </a:t>
            </a:r>
            <a:r>
              <a:rPr lang="en-US" sz="1700" dirty="0" err="1">
                <a:solidFill>
                  <a:schemeClr val="tx1">
                    <a:lumMod val="10000"/>
                  </a:schemeClr>
                </a:solidFill>
              </a:rPr>
              <a:t>nên</a:t>
            </a:r>
            <a:r>
              <a:rPr lang="en-US" sz="17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10000"/>
                  </a:schemeClr>
                </a:solidFill>
              </a:rPr>
              <a:t>biết</a:t>
            </a:r>
            <a:r>
              <a:rPr lang="en-US" sz="17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10000"/>
                  </a:schemeClr>
                </a:solidFill>
              </a:rPr>
              <a:t>cân</a:t>
            </a:r>
            <a:r>
              <a:rPr lang="en-US" sz="17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17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10000"/>
                  </a:schemeClr>
                </a:solidFill>
              </a:rPr>
              <a:t>giữa</a:t>
            </a:r>
            <a:r>
              <a:rPr lang="en-US" sz="17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10000"/>
                  </a:schemeClr>
                </a:solidFill>
              </a:rPr>
              <a:t>việc</a:t>
            </a:r>
            <a:r>
              <a:rPr lang="en-US" sz="17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10000"/>
                  </a:schemeClr>
                </a:solidFill>
              </a:rPr>
              <a:t>học</a:t>
            </a:r>
            <a:r>
              <a:rPr lang="en-US" sz="17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10000"/>
                  </a:schemeClr>
                </a:solidFill>
              </a:rPr>
              <a:t>và</a:t>
            </a:r>
            <a:r>
              <a:rPr lang="en-US" sz="17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10000"/>
                  </a:schemeClr>
                </a:solidFill>
              </a:rPr>
              <a:t>tham</a:t>
            </a:r>
            <a:r>
              <a:rPr lang="en-US" sz="17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10000"/>
                  </a:schemeClr>
                </a:solidFill>
              </a:rPr>
              <a:t>gia</a:t>
            </a:r>
            <a:r>
              <a:rPr lang="en-US" sz="17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10000"/>
                  </a:schemeClr>
                </a:solidFill>
              </a:rPr>
              <a:t>hoạt</a:t>
            </a:r>
            <a:r>
              <a:rPr lang="en-US" sz="17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10000"/>
                  </a:schemeClr>
                </a:solidFill>
              </a:rPr>
              <a:t>động</a:t>
            </a:r>
            <a:r>
              <a:rPr lang="en-US" sz="1700" dirty="0">
                <a:solidFill>
                  <a:schemeClr val="tx1">
                    <a:lumMod val="10000"/>
                  </a:schemeClr>
                </a:solidFill>
              </a:rPr>
              <a:t>, </a:t>
            </a:r>
            <a:r>
              <a:rPr lang="en-US" sz="1700" dirty="0" err="1">
                <a:solidFill>
                  <a:schemeClr val="tx1">
                    <a:lumMod val="10000"/>
                  </a:schemeClr>
                </a:solidFill>
              </a:rPr>
              <a:t>vì</a:t>
            </a:r>
            <a:r>
              <a:rPr lang="en-US" sz="1700" dirty="0">
                <a:solidFill>
                  <a:schemeClr val="tx1">
                    <a:lumMod val="10000"/>
                  </a:schemeClr>
                </a:solidFill>
              </a:rPr>
              <a:t> ở </a:t>
            </a:r>
            <a:r>
              <a:rPr lang="en-US" sz="1700" dirty="0" err="1">
                <a:solidFill>
                  <a:schemeClr val="tx1">
                    <a:lumMod val="10000"/>
                  </a:schemeClr>
                </a:solidFill>
              </a:rPr>
              <a:t>lứa</a:t>
            </a:r>
            <a:r>
              <a:rPr lang="en-US" sz="17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10000"/>
                  </a:schemeClr>
                </a:solidFill>
              </a:rPr>
              <a:t>tuổi</a:t>
            </a:r>
            <a:r>
              <a:rPr lang="en-US" sz="17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10000"/>
                  </a:schemeClr>
                </a:solidFill>
              </a:rPr>
              <a:t>này</a:t>
            </a:r>
            <a:r>
              <a:rPr lang="en-US" sz="17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10000"/>
                  </a:schemeClr>
                </a:solidFill>
              </a:rPr>
              <a:t>quan</a:t>
            </a:r>
            <a:r>
              <a:rPr lang="en-US" sz="17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10000"/>
                  </a:schemeClr>
                </a:solidFill>
              </a:rPr>
              <a:t>trọng</a:t>
            </a:r>
            <a:r>
              <a:rPr lang="en-US" sz="17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10000"/>
                  </a:schemeClr>
                </a:solidFill>
              </a:rPr>
              <a:t>vẫn</a:t>
            </a:r>
            <a:r>
              <a:rPr lang="en-US" sz="17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10000"/>
                  </a:schemeClr>
                </a:solidFill>
              </a:rPr>
              <a:t>là</a:t>
            </a:r>
            <a:r>
              <a:rPr lang="en-US" sz="17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10000"/>
                  </a:schemeClr>
                </a:solidFill>
              </a:rPr>
              <a:t>học</a:t>
            </a:r>
            <a:r>
              <a:rPr lang="en-US" sz="17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10000"/>
                  </a:schemeClr>
                </a:solidFill>
              </a:rPr>
              <a:t>hành</a:t>
            </a:r>
            <a:r>
              <a:rPr lang="en-US" sz="1700" dirty="0">
                <a:solidFill>
                  <a:schemeClr val="tx1">
                    <a:lumMod val="10000"/>
                  </a:schemeClr>
                </a:solidFill>
              </a:rPr>
              <a:t>.</a:t>
            </a:r>
            <a:endParaRPr lang="vi-VN" sz="17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596852" y="1705912"/>
            <a:ext cx="3975149" cy="155229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tx1">
                    <a:lumMod val="10000"/>
                  </a:schemeClr>
                </a:solidFill>
              </a:rPr>
              <a:t>A.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Ủng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hộ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S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tiếp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tục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tham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gia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các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hoạt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động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đồng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vì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rất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ý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nghĩa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.</a:t>
            </a:r>
            <a:endParaRPr lang="vi-VN" sz="18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4732980" y="1705912"/>
            <a:ext cx="3975149" cy="1573279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tx1">
                    <a:lumMod val="10000"/>
                  </a:schemeClr>
                </a:solidFill>
              </a:rPr>
              <a:t>B.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Nói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với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cô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giáo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để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cô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phạt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S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vì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nghỉ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học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để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tham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gia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việc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khác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.</a:t>
            </a:r>
            <a:endParaRPr lang="vi-VN" sz="18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511925" y="3460111"/>
            <a:ext cx="4060075" cy="157327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tx1">
                    <a:lumMod val="10000"/>
                  </a:schemeClr>
                </a:solidFill>
              </a:rPr>
              <a:t>C.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Nói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chuyện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với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gia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đình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S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để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có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biện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pháp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xử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lí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việc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</a:rPr>
              <a:t>này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.</a:t>
            </a:r>
            <a:endParaRPr lang="vi-VN" sz="1800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9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14898" y="-884004"/>
            <a:ext cx="629106" cy="629106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33329" y="3890795"/>
            <a:ext cx="685918" cy="5970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38274" y="2360222"/>
            <a:ext cx="743846" cy="662699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35566" y="4028051"/>
            <a:ext cx="734004" cy="653930"/>
          </a:xfrm>
          <a:prstGeom prst="rect">
            <a:avLst/>
          </a:prstGeom>
          <a:noFill/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52726" y="2503069"/>
            <a:ext cx="716844" cy="638643"/>
          </a:xfrm>
          <a:prstGeom prst="rect">
            <a:avLst/>
          </a:prstGeom>
        </p:spPr>
      </p:pic>
      <p:pic>
        <p:nvPicPr>
          <p:cNvPr id="1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47346" y="-884004"/>
            <a:ext cx="629106" cy="62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5043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483752" y="305482"/>
            <a:ext cx="8311961" cy="113639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chemeClr val="tx1">
                    <a:lumMod val="10000"/>
                  </a:schemeClr>
                </a:solidFill>
              </a:rPr>
              <a:t>Câu 9.</a:t>
            </a:r>
            <a:r>
              <a:rPr lang="vi-VN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Em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hãy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bày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tỏ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quan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điểm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với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ý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kiến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sau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: “Khi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có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nhiều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cá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nhân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tham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gia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vào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một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hoạt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động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chung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thì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đó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là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hoạt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động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đồng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”.</a:t>
            </a:r>
            <a:endParaRPr lang="vi-VN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4720428" y="1912120"/>
            <a:ext cx="4075285" cy="138756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000" dirty="0">
                <a:solidFill>
                  <a:schemeClr val="tx1">
                    <a:lumMod val="10000"/>
                  </a:schemeClr>
                </a:solidFill>
              </a:rPr>
              <a:t>B.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Không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đồng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ý,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vì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hoạt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động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đó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cần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phải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mang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giá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trị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lợi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ích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thiết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thực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cho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đồng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366645" y="1912120"/>
            <a:ext cx="4075285" cy="138756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000" dirty="0">
                <a:solidFill>
                  <a:schemeClr val="tx1">
                    <a:lumMod val="10000"/>
                  </a:schemeClr>
                </a:solidFill>
              </a:rPr>
              <a:t>A.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Đồng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ý,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vì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hoạt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động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đồng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là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hoạt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động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của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tập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thể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366645" y="3514426"/>
            <a:ext cx="4075285" cy="138756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000" dirty="0">
                <a:solidFill>
                  <a:schemeClr val="tx1">
                    <a:lumMod val="10000"/>
                  </a:schemeClr>
                </a:solidFill>
              </a:rPr>
              <a:t>C.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Không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đồng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ý,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vì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hoạt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động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đồng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còn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được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tổ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chức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bởi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cá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nhân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4720428" y="3514427"/>
            <a:ext cx="4075285" cy="138756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000" dirty="0">
                <a:solidFill>
                  <a:schemeClr val="tx1">
                    <a:lumMod val="10000"/>
                  </a:schemeClr>
                </a:solidFill>
              </a:rPr>
              <a:t>D.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Đồng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ý,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vì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có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nhiều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người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tham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gia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sẽ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mang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lại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nhiều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giá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trị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cho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xã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</a:rPr>
              <a:t>hội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9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60529" y="-734958"/>
            <a:ext cx="443188" cy="365522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72693" y="2293314"/>
            <a:ext cx="775726" cy="5568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48727" y="3724501"/>
            <a:ext cx="773067" cy="568036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89851" y="3924189"/>
            <a:ext cx="773067" cy="568036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05945" y="2321883"/>
            <a:ext cx="773067" cy="568036"/>
          </a:xfrm>
          <a:prstGeom prst="rect">
            <a:avLst/>
          </a:prstGeom>
        </p:spPr>
      </p:pic>
      <p:pic>
        <p:nvPicPr>
          <p:cNvPr id="1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55676" y="-734958"/>
            <a:ext cx="443188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7641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8F3F292-B884-EC09-015A-0BCFC7098225}"/>
              </a:ext>
            </a:extLst>
          </p:cNvPr>
          <p:cNvSpPr txBox="1"/>
          <p:nvPr/>
        </p:nvSpPr>
        <p:spPr>
          <a:xfrm>
            <a:off x="3376771" y="1671144"/>
            <a:ext cx="5942181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latin typeface="+mn-lt"/>
                <a:ea typeface="Calibri" panose="020F0502020204030204" pitchFamily="34" charset="0"/>
              </a:rPr>
              <a:t>LUYỆN TẬP</a:t>
            </a:r>
            <a:endParaRPr lang="vi-VN" sz="44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774981B-CB9B-A435-4AE2-EEC5ED1705DB}"/>
              </a:ext>
            </a:extLst>
          </p:cNvPr>
          <p:cNvSpPr/>
          <p:nvPr/>
        </p:nvSpPr>
        <p:spPr>
          <a:xfrm>
            <a:off x="7295426" y="226278"/>
            <a:ext cx="1437292" cy="1444866"/>
          </a:xfrm>
          <a:custGeom>
            <a:avLst/>
            <a:gdLst/>
            <a:ahLst/>
            <a:cxnLst/>
            <a:rect l="l" t="t" r="r" b="b"/>
            <a:pathLst>
              <a:path w="2903863" h="2845786">
                <a:moveTo>
                  <a:pt x="0" y="0"/>
                </a:moveTo>
                <a:lnTo>
                  <a:pt x="2903863" y="0"/>
                </a:lnTo>
                <a:lnTo>
                  <a:pt x="2903863" y="2845786"/>
                </a:lnTo>
                <a:lnTo>
                  <a:pt x="0" y="2845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81CBE1-0425-AD4B-34CC-A4B7A0200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402" y="948711"/>
            <a:ext cx="3715387" cy="35152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14EA29-1B61-6781-D3A5-5127F78BA900}"/>
              </a:ext>
            </a:extLst>
          </p:cNvPr>
          <p:cNvSpPr txBox="1"/>
          <p:nvPr/>
        </p:nvSpPr>
        <p:spPr>
          <a:xfrm>
            <a:off x="4342692" y="2854400"/>
            <a:ext cx="4976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D0D0D"/>
                </a:solidFill>
                <a:latin typeface="+mn-lt"/>
                <a:ea typeface="Times New Roman" panose="02020603050405020304" pitchFamily="18" charset="0"/>
              </a:rPr>
              <a:t>(</a:t>
            </a:r>
            <a:r>
              <a:rPr lang="en-US" sz="2800" b="1" dirty="0" err="1">
                <a:latin typeface="+mn-lt"/>
                <a:ea typeface="Times New Roman" panose="02020603050405020304" pitchFamily="18" charset="0"/>
              </a:rPr>
              <a:t>t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rả</a:t>
            </a:r>
            <a:r>
              <a:rPr lang="en-US" sz="28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)</a:t>
            </a:r>
            <a:endParaRPr lang="vi-VN" sz="2800" dirty="0">
              <a:effectLst/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30916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A67F2F-C25A-A5AC-D839-34E53D8496AA}"/>
              </a:ext>
            </a:extLst>
          </p:cNvPr>
          <p:cNvSpPr txBox="1"/>
          <p:nvPr/>
        </p:nvSpPr>
        <p:spPr>
          <a:xfrm>
            <a:off x="1080654" y="55244"/>
            <a:ext cx="6982692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Nhiệm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vụ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1: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Bày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tỏ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quan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điểm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với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ý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kiến</a:t>
            </a:r>
            <a:endParaRPr lang="vi-VN" sz="2000" i="1" dirty="0">
              <a:effectLst/>
              <a:latin typeface="+mn-lt"/>
              <a:ea typeface="Calibri" panose="020F050202020403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111CDC2-D6DE-9D66-8C70-2F0E86A981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800103"/>
              </p:ext>
            </p:extLst>
          </p:nvPr>
        </p:nvGraphicFramePr>
        <p:xfrm>
          <a:off x="0" y="663893"/>
          <a:ext cx="9144001" cy="4572000"/>
        </p:xfrm>
        <a:graphic>
          <a:graphicData uri="http://schemas.openxmlformats.org/drawingml/2006/table">
            <a:tbl>
              <a:tblPr bandRow="1">
                <a:tableStyleId>{293D3EF2-B28B-4379-AC36-B0E07B700241}</a:tableStyleId>
              </a:tblPr>
              <a:tblGrid>
                <a:gridCol w="3378200">
                  <a:extLst>
                    <a:ext uri="{9D8B030D-6E8A-4147-A177-3AD203B41FA5}">
                      <a16:colId xmlns:a16="http://schemas.microsoft.com/office/drawing/2014/main" val="1621797776"/>
                    </a:ext>
                  </a:extLst>
                </a:gridCol>
                <a:gridCol w="977669">
                  <a:extLst>
                    <a:ext uri="{9D8B030D-6E8A-4147-A177-3AD203B41FA5}">
                      <a16:colId xmlns:a16="http://schemas.microsoft.com/office/drawing/2014/main" val="3085236386"/>
                    </a:ext>
                  </a:extLst>
                </a:gridCol>
                <a:gridCol w="1288473">
                  <a:extLst>
                    <a:ext uri="{9D8B030D-6E8A-4147-A177-3AD203B41FA5}">
                      <a16:colId xmlns:a16="http://schemas.microsoft.com/office/drawing/2014/main" val="3264219417"/>
                    </a:ext>
                  </a:extLst>
                </a:gridCol>
                <a:gridCol w="3499659">
                  <a:extLst>
                    <a:ext uri="{9D8B030D-6E8A-4147-A177-3AD203B41FA5}">
                      <a16:colId xmlns:a16="http://schemas.microsoft.com/office/drawing/2014/main" val="2221752798"/>
                    </a:ext>
                  </a:extLst>
                </a:gridCol>
              </a:tblGrid>
              <a:tr h="87599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2000" b="1" dirty="0">
                          <a:solidFill>
                            <a:schemeClr val="accent5"/>
                          </a:solidFill>
                          <a:effectLst/>
                        </a:rPr>
                        <a:t>Quan </a:t>
                      </a:r>
                      <a:r>
                        <a:rPr lang="en-US" sz="2000" b="1" dirty="0" err="1">
                          <a:solidFill>
                            <a:schemeClr val="accent5"/>
                          </a:solidFill>
                          <a:effectLst/>
                        </a:rPr>
                        <a:t>điểm</a:t>
                      </a:r>
                      <a:endParaRPr lang="vi-VN" sz="2000" b="1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941" marR="42941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2000" b="1" dirty="0" err="1">
                          <a:solidFill>
                            <a:schemeClr val="accent5"/>
                          </a:solidFill>
                          <a:effectLst/>
                        </a:rPr>
                        <a:t>Đồng</a:t>
                      </a:r>
                      <a:r>
                        <a:rPr lang="en-US" sz="2000" b="1" dirty="0">
                          <a:solidFill>
                            <a:schemeClr val="accent5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5"/>
                          </a:solidFill>
                          <a:effectLst/>
                        </a:rPr>
                        <a:t>tình</a:t>
                      </a:r>
                      <a:endParaRPr lang="vi-VN" sz="2000" b="1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941" marR="42941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2000" b="1" dirty="0" err="1">
                          <a:solidFill>
                            <a:schemeClr val="accent5"/>
                          </a:solidFill>
                          <a:effectLst/>
                        </a:rPr>
                        <a:t>Không</a:t>
                      </a:r>
                      <a:r>
                        <a:rPr lang="en-US" sz="2000" b="1" dirty="0">
                          <a:solidFill>
                            <a:schemeClr val="accent5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5"/>
                          </a:solidFill>
                          <a:effectLst/>
                        </a:rPr>
                        <a:t>đồng</a:t>
                      </a:r>
                      <a:r>
                        <a:rPr lang="en-US" sz="2000" b="1" dirty="0">
                          <a:solidFill>
                            <a:schemeClr val="accent5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5"/>
                          </a:solidFill>
                          <a:effectLst/>
                        </a:rPr>
                        <a:t>tình</a:t>
                      </a:r>
                      <a:endParaRPr lang="vi-VN" sz="2000" b="1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941" marR="42941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2000" b="1" dirty="0" err="1">
                          <a:solidFill>
                            <a:schemeClr val="accent5"/>
                          </a:solidFill>
                          <a:effectLst/>
                        </a:rPr>
                        <a:t>Giải</a:t>
                      </a:r>
                      <a:r>
                        <a:rPr lang="en-US" sz="2000" b="1" dirty="0">
                          <a:solidFill>
                            <a:schemeClr val="accent5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5"/>
                          </a:solidFill>
                          <a:effectLst/>
                        </a:rPr>
                        <a:t>thích</a:t>
                      </a:r>
                      <a:endParaRPr lang="vi-VN" sz="2000" b="1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941" marR="42941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71386"/>
                  </a:ext>
                </a:extLst>
              </a:tr>
              <a:tr h="180180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dirty="0">
                          <a:effectLst/>
                        </a:rPr>
                        <a:t>a) Khi </a:t>
                      </a:r>
                      <a:r>
                        <a:rPr lang="en-US" sz="2000" dirty="0" err="1">
                          <a:effectLst/>
                        </a:rPr>
                        <a:t>có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nhiều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cá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nhân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tham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gia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vào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một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hoạt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động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chung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thì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đó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là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hoạt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động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cộng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đồng</a:t>
                      </a:r>
                      <a:r>
                        <a:rPr lang="en-US" sz="2000" dirty="0">
                          <a:effectLst/>
                        </a:rPr>
                        <a:t>.</a:t>
                      </a:r>
                      <a:endParaRPr lang="vi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941" marR="42941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vi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941" marR="42941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vi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941" marR="42941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vi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941" marR="42941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417299"/>
                  </a:ext>
                </a:extLst>
              </a:tr>
              <a:tr h="180180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>
                          <a:effectLst/>
                        </a:rPr>
                        <a:t>b) Tích cực tham gia hoạt động cộng đồng giúp mỗi cá nhân hoàn thiện bản thân và lan tỏa các giá trị tốt đẹp.</a:t>
                      </a:r>
                      <a:endParaRPr lang="vi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941" marR="42941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vi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941" marR="42941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vi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941" marR="42941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vi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941" marR="42941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80257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BF228F90-2F1B-B2DE-7749-3576250DBC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572000" y="2103121"/>
            <a:ext cx="710314" cy="618259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5701923-033A-09F8-5D66-21C320E317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540882" y="3946169"/>
            <a:ext cx="640420" cy="557423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5724AC3-2BA1-0F22-2003-82D330EB0E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478422"/>
              </p:ext>
            </p:extLst>
          </p:nvPr>
        </p:nvGraphicFramePr>
        <p:xfrm>
          <a:off x="5627716" y="1629296"/>
          <a:ext cx="3516284" cy="1654232"/>
        </p:xfrm>
        <a:graphic>
          <a:graphicData uri="http://schemas.openxmlformats.org/drawingml/2006/table">
            <a:tbl>
              <a:tblPr bandRow="1">
                <a:tableStyleId>{293D3EF2-B28B-4379-AC36-B0E07B700241}</a:tableStyleId>
              </a:tblPr>
              <a:tblGrid>
                <a:gridCol w="3516284">
                  <a:extLst>
                    <a:ext uri="{9D8B030D-6E8A-4147-A177-3AD203B41FA5}">
                      <a16:colId xmlns:a16="http://schemas.microsoft.com/office/drawing/2014/main" val="2804840804"/>
                    </a:ext>
                  </a:extLst>
                </a:gridCol>
              </a:tblGrid>
              <a:tr h="165423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dirty="0" err="1">
                          <a:effectLst/>
                        </a:rPr>
                        <a:t>Hoạt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động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cộng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đồng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là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những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hoạt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động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được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tổ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chức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bởi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các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cá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nhân</a:t>
                      </a:r>
                      <a:r>
                        <a:rPr lang="en-US" sz="1800" dirty="0">
                          <a:effectLst/>
                        </a:rPr>
                        <a:t>, </a:t>
                      </a:r>
                      <a:r>
                        <a:rPr lang="en-US" sz="1800" dirty="0" err="1">
                          <a:effectLst/>
                        </a:rPr>
                        <a:t>tập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thể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nhằm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mang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lại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lợi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ích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chung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cho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cộng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đồng</a:t>
                      </a:r>
                      <a:r>
                        <a:rPr lang="en-US" sz="1800" dirty="0">
                          <a:effectLst/>
                        </a:rPr>
                        <a:t>.</a:t>
                      </a:r>
                      <a:endParaRPr lang="vi-VN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056169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2C65648-2684-FBBC-3544-960FAB91E2F9}"/>
              </a:ext>
            </a:extLst>
          </p:cNvPr>
          <p:cNvSpPr txBox="1"/>
          <p:nvPr/>
        </p:nvSpPr>
        <p:spPr>
          <a:xfrm>
            <a:off x="5627716" y="3373365"/>
            <a:ext cx="3341717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Đây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ý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nghĩa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việc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tích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cực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tham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gia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hoạt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cộng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đồng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đối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nhân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cộng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đồng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vi-VN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777148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F2408A9-6803-45E3-1DD7-0036D0BC02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0705404"/>
              </p:ext>
            </p:extLst>
          </p:nvPr>
        </p:nvGraphicFramePr>
        <p:xfrm>
          <a:off x="0" y="0"/>
          <a:ext cx="9144000" cy="5133669"/>
        </p:xfrm>
        <a:graphic>
          <a:graphicData uri="http://schemas.openxmlformats.org/drawingml/2006/table">
            <a:tbl>
              <a:tblPr bandRow="1">
                <a:tableStyleId>{293D3EF2-B28B-4379-AC36-B0E07B700241}</a:tableStyleId>
              </a:tblPr>
              <a:tblGrid>
                <a:gridCol w="2903509">
                  <a:extLst>
                    <a:ext uri="{9D8B030D-6E8A-4147-A177-3AD203B41FA5}">
                      <a16:colId xmlns:a16="http://schemas.microsoft.com/office/drawing/2014/main" val="1917093849"/>
                    </a:ext>
                  </a:extLst>
                </a:gridCol>
                <a:gridCol w="1003472">
                  <a:extLst>
                    <a:ext uri="{9D8B030D-6E8A-4147-A177-3AD203B41FA5}">
                      <a16:colId xmlns:a16="http://schemas.microsoft.com/office/drawing/2014/main" val="1791501932"/>
                    </a:ext>
                  </a:extLst>
                </a:gridCol>
                <a:gridCol w="1280161">
                  <a:extLst>
                    <a:ext uri="{9D8B030D-6E8A-4147-A177-3AD203B41FA5}">
                      <a16:colId xmlns:a16="http://schemas.microsoft.com/office/drawing/2014/main" val="3503716091"/>
                    </a:ext>
                  </a:extLst>
                </a:gridCol>
                <a:gridCol w="3956858">
                  <a:extLst>
                    <a:ext uri="{9D8B030D-6E8A-4147-A177-3AD203B41FA5}">
                      <a16:colId xmlns:a16="http://schemas.microsoft.com/office/drawing/2014/main" val="840362813"/>
                    </a:ext>
                  </a:extLst>
                </a:gridCol>
              </a:tblGrid>
              <a:tr h="11757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b="1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Quan </a:t>
                      </a:r>
                      <a:r>
                        <a:rPr lang="en-US" sz="2000" b="1" dirty="0" err="1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điểm</a:t>
                      </a:r>
                      <a:endParaRPr lang="vi-VN" sz="2000" b="1" dirty="0">
                        <a:solidFill>
                          <a:schemeClr val="accent5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23884" marR="23884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b="1" dirty="0" err="1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Đồng</a:t>
                      </a:r>
                      <a:r>
                        <a:rPr lang="en-US" sz="2000" b="1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tình</a:t>
                      </a:r>
                      <a:endParaRPr lang="vi-VN" sz="2000" b="1" dirty="0">
                        <a:solidFill>
                          <a:schemeClr val="accent5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23884" marR="23884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b="1" dirty="0" err="1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Không</a:t>
                      </a:r>
                      <a:r>
                        <a:rPr lang="en-US" sz="2000" b="1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đồng</a:t>
                      </a:r>
                      <a:r>
                        <a:rPr lang="en-US" sz="2000" b="1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tình</a:t>
                      </a:r>
                      <a:endParaRPr lang="vi-VN" sz="2000" b="1" dirty="0">
                        <a:solidFill>
                          <a:schemeClr val="accent5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23884" marR="23884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b="1" dirty="0" err="1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Giải</a:t>
                      </a:r>
                      <a:r>
                        <a:rPr lang="en-US" sz="2000" b="1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thích</a:t>
                      </a:r>
                      <a:endParaRPr lang="vi-VN" sz="2000" b="1" dirty="0">
                        <a:solidFill>
                          <a:schemeClr val="accent5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23884" marR="23884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581549"/>
                  </a:ext>
                </a:extLst>
              </a:tr>
              <a:tr h="395795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c)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Chỉ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cá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điều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kiện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kinh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tế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mới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tham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gia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hoạt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cộng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.</a:t>
                      </a:r>
                      <a:endParaRPr lang="vi-VN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23884" marR="23884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 </a:t>
                      </a:r>
                      <a:endParaRPr lang="vi-VN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23884" marR="23884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vi-VN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23884" marR="23884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vi-VN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23884" marR="23884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45028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0A1DCD2-5D8B-362A-02D3-5A4D79E7CF00}"/>
              </a:ext>
            </a:extLst>
          </p:cNvPr>
          <p:cNvSpPr txBox="1"/>
          <p:nvPr/>
        </p:nvSpPr>
        <p:spPr>
          <a:xfrm>
            <a:off x="5345082" y="1454727"/>
            <a:ext cx="3591099" cy="3318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Có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thể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đóng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góp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tình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cảm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công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sức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Tham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gia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hoạt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động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chăm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sóc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trẻ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mồ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côi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trẻ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tàn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tật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Chăm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sóc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người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già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người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cô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đơn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;...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/>
              <a:sym typeface="Arial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AB2E6AA-7006-5576-1CB7-177239C6EB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289367" y="2257704"/>
            <a:ext cx="710314" cy="61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8527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383BFB1-5EC1-07A5-C995-7AF33C30BC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6326664"/>
              </p:ext>
            </p:extLst>
          </p:nvPr>
        </p:nvGraphicFramePr>
        <p:xfrm>
          <a:off x="41564" y="1"/>
          <a:ext cx="9102437" cy="5143500"/>
        </p:xfrm>
        <a:graphic>
          <a:graphicData uri="http://schemas.openxmlformats.org/drawingml/2006/table">
            <a:tbl>
              <a:tblPr bandRow="1">
                <a:tableStyleId>{293D3EF2-B28B-4379-AC36-B0E07B700241}</a:tableStyleId>
              </a:tblPr>
              <a:tblGrid>
                <a:gridCol w="3074296">
                  <a:extLst>
                    <a:ext uri="{9D8B030D-6E8A-4147-A177-3AD203B41FA5}">
                      <a16:colId xmlns:a16="http://schemas.microsoft.com/office/drawing/2014/main" val="3483779289"/>
                    </a:ext>
                  </a:extLst>
                </a:gridCol>
                <a:gridCol w="849311">
                  <a:extLst>
                    <a:ext uri="{9D8B030D-6E8A-4147-A177-3AD203B41FA5}">
                      <a16:colId xmlns:a16="http://schemas.microsoft.com/office/drawing/2014/main" val="2949608901"/>
                    </a:ext>
                  </a:extLst>
                </a:gridCol>
                <a:gridCol w="1255222">
                  <a:extLst>
                    <a:ext uri="{9D8B030D-6E8A-4147-A177-3AD203B41FA5}">
                      <a16:colId xmlns:a16="http://schemas.microsoft.com/office/drawing/2014/main" val="1585633233"/>
                    </a:ext>
                  </a:extLst>
                </a:gridCol>
                <a:gridCol w="3923608">
                  <a:extLst>
                    <a:ext uri="{9D8B030D-6E8A-4147-A177-3AD203B41FA5}">
                      <a16:colId xmlns:a16="http://schemas.microsoft.com/office/drawing/2014/main" val="689434227"/>
                    </a:ext>
                  </a:extLst>
                </a:gridCol>
              </a:tblGrid>
              <a:tr h="119412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b="1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Quan </a:t>
                      </a:r>
                      <a:r>
                        <a:rPr lang="en-US" sz="2000" b="1" dirty="0" err="1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điểm</a:t>
                      </a:r>
                      <a:endParaRPr lang="vi-VN" sz="2000" b="1" dirty="0">
                        <a:solidFill>
                          <a:schemeClr val="accent5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23884" marR="23884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b="1" dirty="0" err="1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Đồng</a:t>
                      </a:r>
                      <a:r>
                        <a:rPr lang="en-US" sz="2000" b="1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tình</a:t>
                      </a:r>
                      <a:endParaRPr lang="vi-VN" sz="2000" b="1" dirty="0">
                        <a:solidFill>
                          <a:schemeClr val="accent5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23884" marR="23884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b="1" dirty="0" err="1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Không</a:t>
                      </a:r>
                      <a:r>
                        <a:rPr lang="en-US" sz="2000" b="1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đồng</a:t>
                      </a:r>
                      <a:r>
                        <a:rPr lang="en-US" sz="2000" b="1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tình</a:t>
                      </a:r>
                      <a:endParaRPr lang="vi-VN" sz="2000" b="1" dirty="0">
                        <a:solidFill>
                          <a:schemeClr val="accent5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23884" marR="23884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b="1" dirty="0" err="1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Giải</a:t>
                      </a:r>
                      <a:r>
                        <a:rPr lang="en-US" sz="2000" b="1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5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thích</a:t>
                      </a:r>
                      <a:endParaRPr lang="vi-VN" sz="2000" b="1" dirty="0">
                        <a:solidFill>
                          <a:schemeClr val="accent5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23884" marR="23884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320507"/>
                  </a:ext>
                </a:extLst>
              </a:tr>
              <a:tr h="394937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d)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chỉ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tích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cực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tham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gia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hoạt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cộng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mà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còn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cần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viên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thân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bạn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bè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cùng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tham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gia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.</a:t>
                      </a:r>
                      <a:endParaRPr lang="vi-VN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23884" marR="23884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vi-VN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23884" marR="23884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 </a:t>
                      </a:r>
                      <a:endParaRPr lang="vi-VN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23884" marR="23884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panose="020B0604020202020204" pitchFamily="34" charset="0"/>
                        <a:buChar char="•"/>
                      </a:pPr>
                      <a:endParaRPr lang="vi-VN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23884" marR="23884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10988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67B3EB8-8FB6-416A-1D55-80AF7610E54A}"/>
              </a:ext>
            </a:extLst>
          </p:cNvPr>
          <p:cNvSpPr txBox="1"/>
          <p:nvPr/>
        </p:nvSpPr>
        <p:spPr>
          <a:xfrm>
            <a:off x="5187142" y="1687484"/>
            <a:ext cx="3923607" cy="2830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Đây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là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trách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nhiệm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của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học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sinh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trong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việc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tham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gia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hoạt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động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cộng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đồng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Nhằm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tỏa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những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giá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trị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tốt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đẹp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của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hoạt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động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cộng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đồng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tới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mọi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người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trong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xã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hội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/>
              <a:sym typeface="Arial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2C30777-DDBF-D66B-C699-8D37390665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167149" y="2571750"/>
            <a:ext cx="710314" cy="61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177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987856-1BA6-A1CF-117C-FF30C62753B5}"/>
              </a:ext>
            </a:extLst>
          </p:cNvPr>
          <p:cNvSpPr txBox="1"/>
          <p:nvPr/>
        </p:nvSpPr>
        <p:spPr>
          <a:xfrm>
            <a:off x="1255221" y="104599"/>
            <a:ext cx="7564582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Nhiệm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vụ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2: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Nêu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ý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nghĩa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hoạt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động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cộng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đồng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trường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hợp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cụ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thể</a:t>
            </a:r>
            <a:endParaRPr lang="vi-VN" sz="2000" i="1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7594FA-88BD-6F19-037D-BCFA8B1AB698}"/>
              </a:ext>
            </a:extLst>
          </p:cNvPr>
          <p:cNvSpPr txBox="1"/>
          <p:nvPr/>
        </p:nvSpPr>
        <p:spPr>
          <a:xfrm>
            <a:off x="435203" y="1123769"/>
            <a:ext cx="8451235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Em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hãy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nêu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ý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nghĩa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hoạt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cộng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đồng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trường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hợp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vi-VN" sz="1800" dirty="0"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7" name="Picture 35">
            <a:extLst>
              <a:ext uri="{FF2B5EF4-FFF2-40B4-BE49-F238E27FC236}">
                <a16:creationId xmlns:a16="http://schemas.microsoft.com/office/drawing/2014/main" id="{20F740BB-FD10-F0E2-65B6-1BCC324853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1046" y="205362"/>
            <a:ext cx="1114175" cy="87277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1129A83-15AE-AF35-D299-C084792FC18C}"/>
              </a:ext>
            </a:extLst>
          </p:cNvPr>
          <p:cNvSpPr/>
          <p:nvPr/>
        </p:nvSpPr>
        <p:spPr>
          <a:xfrm>
            <a:off x="141046" y="2213996"/>
            <a:ext cx="1271847" cy="715507"/>
          </a:xfrm>
          <a:prstGeom prst="roundRect">
            <a:avLst/>
          </a:prstGeom>
          <a:solidFill>
            <a:srgbClr val="00B050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accent5"/>
                </a:solidFill>
              </a:rPr>
              <a:t>Nhóm</a:t>
            </a:r>
            <a:r>
              <a:rPr lang="en-US" sz="2000" b="1" dirty="0">
                <a:solidFill>
                  <a:schemeClr val="accent5"/>
                </a:solidFill>
              </a:rPr>
              <a:t> 1</a:t>
            </a:r>
            <a:endParaRPr lang="vi-VN" sz="2000" b="1" dirty="0">
              <a:solidFill>
                <a:schemeClr val="accent5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8C67D38-00C3-DA2B-306B-E337DBB13ABD}"/>
              </a:ext>
            </a:extLst>
          </p:cNvPr>
          <p:cNvSpPr/>
          <p:nvPr/>
        </p:nvSpPr>
        <p:spPr>
          <a:xfrm>
            <a:off x="141046" y="3616564"/>
            <a:ext cx="1271847" cy="806334"/>
          </a:xfrm>
          <a:prstGeom prst="roundRect">
            <a:avLst/>
          </a:prstGeom>
          <a:solidFill>
            <a:srgbClr val="00B050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accent5"/>
                </a:solidFill>
              </a:rPr>
              <a:t>Nhóm</a:t>
            </a:r>
            <a:r>
              <a:rPr lang="en-US" sz="2000" b="1" dirty="0">
                <a:solidFill>
                  <a:schemeClr val="accent5"/>
                </a:solidFill>
              </a:rPr>
              <a:t> 2</a:t>
            </a:r>
            <a:endParaRPr lang="vi-VN" sz="2000" b="1" dirty="0">
              <a:solidFill>
                <a:schemeClr val="accent5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E5DE488-4946-02E6-9E6E-7F91FB5172C0}"/>
              </a:ext>
            </a:extLst>
          </p:cNvPr>
          <p:cNvSpPr/>
          <p:nvPr/>
        </p:nvSpPr>
        <p:spPr>
          <a:xfrm>
            <a:off x="1684675" y="3201171"/>
            <a:ext cx="7281950" cy="1637120"/>
          </a:xfrm>
          <a:prstGeom prst="roundRect">
            <a:avLst/>
          </a:prstGeom>
          <a:solidFill>
            <a:schemeClr val="accent6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Trường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hợp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b. 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Anh H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cùng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đoàn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y,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bác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sĩ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Trung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tâm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Y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tế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huyện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tổ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chức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chương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trình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khám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chữa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bệnh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nhân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đạo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cấp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thuốc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miễn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phí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bà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con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dân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tộc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thiểu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dân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tại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địa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bàn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vùng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sâu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vùng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xa,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vùng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biên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giới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đặc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biệt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khó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khăn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.</a:t>
            </a:r>
            <a:endParaRPr lang="vi-VN" sz="1800" dirty="0">
              <a:solidFill>
                <a:schemeClr val="tx1">
                  <a:lumMod val="10000"/>
                </a:schemeClr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305B67A-4A45-A02C-E111-8CBDDE242956}"/>
              </a:ext>
            </a:extLst>
          </p:cNvPr>
          <p:cNvSpPr/>
          <p:nvPr/>
        </p:nvSpPr>
        <p:spPr>
          <a:xfrm>
            <a:off x="1684675" y="1900285"/>
            <a:ext cx="7281950" cy="1231020"/>
          </a:xfrm>
          <a:prstGeom prst="roundRect">
            <a:avLst/>
          </a:prstGeom>
          <a:solidFill>
            <a:schemeClr val="accent6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Trường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hợp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a. 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Anh S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đồng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nghiệp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văn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phòng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luật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sư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tích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cực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tham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gia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hoạt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trợ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giúp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pháp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lí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nghèo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yếu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thế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ở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địa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phương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.</a:t>
            </a:r>
            <a:endParaRPr lang="vi-VN" sz="1800" dirty="0">
              <a:solidFill>
                <a:schemeClr val="tx1">
                  <a:lumMod val="10000"/>
                </a:schemeClr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BF14BC8A-9D87-2E8E-A725-9BD7B0253A65}"/>
              </a:ext>
            </a:extLst>
          </p:cNvPr>
          <p:cNvSpPr/>
          <p:nvPr/>
        </p:nvSpPr>
        <p:spPr>
          <a:xfrm>
            <a:off x="1412893" y="2465348"/>
            <a:ext cx="299258" cy="212801"/>
          </a:xfrm>
          <a:prstGeom prst="rightArrow">
            <a:avLst/>
          </a:prstGeom>
          <a:solidFill>
            <a:schemeClr val="tx1">
              <a:lumMod val="10000"/>
            </a:schemeClr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7B55F9A-A12A-F681-CE25-F80DC37CC458}"/>
              </a:ext>
            </a:extLst>
          </p:cNvPr>
          <p:cNvSpPr/>
          <p:nvPr/>
        </p:nvSpPr>
        <p:spPr>
          <a:xfrm>
            <a:off x="1412893" y="3909948"/>
            <a:ext cx="299258" cy="212801"/>
          </a:xfrm>
          <a:prstGeom prst="rightArrow">
            <a:avLst/>
          </a:prstGeom>
          <a:solidFill>
            <a:schemeClr val="tx1">
              <a:lumMod val="10000"/>
            </a:schemeClr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6604000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27594FA-88BD-6F19-037D-BCFA8B1AB698}"/>
              </a:ext>
            </a:extLst>
          </p:cNvPr>
          <p:cNvSpPr txBox="1"/>
          <p:nvPr/>
        </p:nvSpPr>
        <p:spPr>
          <a:xfrm>
            <a:off x="1348605" y="241272"/>
            <a:ext cx="7462886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Em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hãy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nêu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ý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nghĩa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hoạt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đồng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trường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hợp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vi-VN" sz="2000" dirty="0"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7" name="Picture 35">
            <a:extLst>
              <a:ext uri="{FF2B5EF4-FFF2-40B4-BE49-F238E27FC236}">
                <a16:creationId xmlns:a16="http://schemas.microsoft.com/office/drawing/2014/main" id="{20F740BB-FD10-F0E2-65B6-1BCC324853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8731" y="241272"/>
            <a:ext cx="1059874" cy="83023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1129A83-15AE-AF35-D299-C084792FC18C}"/>
              </a:ext>
            </a:extLst>
          </p:cNvPr>
          <p:cNvSpPr/>
          <p:nvPr/>
        </p:nvSpPr>
        <p:spPr>
          <a:xfrm>
            <a:off x="406951" y="1882809"/>
            <a:ext cx="1271847" cy="715507"/>
          </a:xfrm>
          <a:prstGeom prst="roundRect">
            <a:avLst/>
          </a:prstGeom>
          <a:solidFill>
            <a:srgbClr val="00B050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accent5"/>
                </a:solidFill>
              </a:rPr>
              <a:t>Nhóm</a:t>
            </a:r>
            <a:r>
              <a:rPr lang="en-US" sz="2000" b="1" dirty="0">
                <a:solidFill>
                  <a:schemeClr val="accent5"/>
                </a:solidFill>
              </a:rPr>
              <a:t> 3</a:t>
            </a:r>
            <a:endParaRPr lang="vi-VN" sz="2000" b="1" dirty="0">
              <a:solidFill>
                <a:schemeClr val="accent5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8C67D38-00C3-DA2B-306B-E337DBB13ABD}"/>
              </a:ext>
            </a:extLst>
          </p:cNvPr>
          <p:cNvSpPr/>
          <p:nvPr/>
        </p:nvSpPr>
        <p:spPr>
          <a:xfrm>
            <a:off x="406951" y="3616564"/>
            <a:ext cx="1271847" cy="806334"/>
          </a:xfrm>
          <a:prstGeom prst="roundRect">
            <a:avLst/>
          </a:prstGeom>
          <a:solidFill>
            <a:srgbClr val="00B050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accent5"/>
                </a:solidFill>
              </a:rPr>
              <a:t>Nhóm</a:t>
            </a:r>
            <a:r>
              <a:rPr lang="en-US" sz="2000" b="1" dirty="0">
                <a:solidFill>
                  <a:schemeClr val="accent5"/>
                </a:solidFill>
              </a:rPr>
              <a:t> 4</a:t>
            </a:r>
            <a:endParaRPr lang="vi-VN" sz="2000" b="1" dirty="0">
              <a:solidFill>
                <a:schemeClr val="accent5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E5DE488-4946-02E6-9E6E-7F91FB5172C0}"/>
              </a:ext>
            </a:extLst>
          </p:cNvPr>
          <p:cNvSpPr/>
          <p:nvPr/>
        </p:nvSpPr>
        <p:spPr>
          <a:xfrm>
            <a:off x="2008871" y="3281195"/>
            <a:ext cx="6677929" cy="1477072"/>
          </a:xfrm>
          <a:prstGeom prst="roundRect">
            <a:avLst/>
          </a:prstGeom>
          <a:solidFill>
            <a:schemeClr val="accent6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d.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lạc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tinh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xanh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dự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án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thu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gom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pin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qua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mang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tới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nơi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xử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lí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an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.</a:t>
            </a:r>
            <a:endParaRPr lang="vi-VN" sz="2000" dirty="0">
              <a:solidFill>
                <a:schemeClr val="tx1">
                  <a:lumMod val="10000"/>
                </a:schemeClr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305B67A-4A45-A02C-E111-8CBDDE242956}"/>
              </a:ext>
            </a:extLst>
          </p:cNvPr>
          <p:cNvSpPr/>
          <p:nvPr/>
        </p:nvSpPr>
        <p:spPr>
          <a:xfrm>
            <a:off x="2008872" y="1502027"/>
            <a:ext cx="6677929" cy="1477072"/>
          </a:xfrm>
          <a:prstGeom prst="roundRect">
            <a:avLst/>
          </a:prstGeom>
          <a:solidFill>
            <a:schemeClr val="accent6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c.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nghỉ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hè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chị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B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thường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cùng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Đoàn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Thanh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niên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Đội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tuyên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chống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tệ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nạn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xã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hội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địa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.</a:t>
            </a:r>
            <a:endParaRPr lang="vi-VN" sz="2000" dirty="0">
              <a:solidFill>
                <a:schemeClr val="tx1">
                  <a:lumMod val="10000"/>
                </a:schemeClr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6C8A9E89-3727-2FB0-4DB9-B8B4CEA2CB73}"/>
              </a:ext>
            </a:extLst>
          </p:cNvPr>
          <p:cNvSpPr/>
          <p:nvPr/>
        </p:nvSpPr>
        <p:spPr>
          <a:xfrm>
            <a:off x="1709240" y="3913330"/>
            <a:ext cx="299258" cy="212801"/>
          </a:xfrm>
          <a:prstGeom prst="rightArrow">
            <a:avLst/>
          </a:prstGeom>
          <a:solidFill>
            <a:schemeClr val="tx1">
              <a:lumMod val="10000"/>
            </a:schemeClr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ABD06E12-8AEF-E2C8-BE13-1516B22A177F}"/>
              </a:ext>
            </a:extLst>
          </p:cNvPr>
          <p:cNvSpPr/>
          <p:nvPr/>
        </p:nvSpPr>
        <p:spPr>
          <a:xfrm>
            <a:off x="1709240" y="2134163"/>
            <a:ext cx="299258" cy="212801"/>
          </a:xfrm>
          <a:prstGeom prst="rightArrow">
            <a:avLst/>
          </a:prstGeom>
          <a:solidFill>
            <a:schemeClr val="tx1">
              <a:lumMod val="10000"/>
            </a:schemeClr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712398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2" grpId="0" animBg="1"/>
      <p:bldP spid="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00CD8-D582-6324-DFAE-0430306AC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1898"/>
            <a:ext cx="7704000" cy="572700"/>
          </a:xfrm>
        </p:spPr>
        <p:txBody>
          <a:bodyPr/>
          <a:lstStyle/>
          <a:p>
            <a:pPr algn="ctr"/>
            <a:r>
              <a:rPr lang="vi-VN" sz="2400" dirty="0">
                <a:latin typeface="+mn-lt"/>
              </a:rPr>
              <a:t>Trường hợp 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BEE18E-B9C7-E503-2FD3-1F44615C87B6}"/>
              </a:ext>
            </a:extLst>
          </p:cNvPr>
          <p:cNvSpPr txBox="1"/>
          <p:nvPr/>
        </p:nvSpPr>
        <p:spPr>
          <a:xfrm>
            <a:off x="116380" y="1562648"/>
            <a:ext cx="5519650" cy="2805320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B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ảo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đảm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dân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tiếp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cận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công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lí</a:t>
            </a:r>
            <a:endParaRPr lang="en-US" sz="2000" dirty="0">
              <a:latin typeface="+mn-lt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H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ỗ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trợ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dân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hiểu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biết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hơn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pháp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luật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G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iúp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đỡ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họ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việc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giải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quyết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vụ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việc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Góp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phần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thúc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đẩy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tuyên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truyền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pháp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luật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iến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tới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xây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dựng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xã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hội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công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bằng</a:t>
            </a:r>
            <a:endParaRPr lang="en-US" sz="2000" dirty="0">
              <a:latin typeface="+mn-lt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Đề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cao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tinh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thần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thượng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tôn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pháp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luật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vi-VN" sz="2000" dirty="0">
              <a:latin typeface="+mn-lt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B1E4F479-FD8D-85A0-15AB-2B27D55759A3}"/>
              </a:ext>
            </a:extLst>
          </p:cNvPr>
          <p:cNvSpPr/>
          <p:nvPr/>
        </p:nvSpPr>
        <p:spPr>
          <a:xfrm>
            <a:off x="513311" y="142210"/>
            <a:ext cx="1548246" cy="1012075"/>
          </a:xfrm>
          <a:custGeom>
            <a:avLst/>
            <a:gdLst/>
            <a:ahLst/>
            <a:cxnLst/>
            <a:rect l="l" t="t" r="r" b="b"/>
            <a:pathLst>
              <a:path w="2201220" h="1698873">
                <a:moveTo>
                  <a:pt x="0" y="0"/>
                </a:moveTo>
                <a:lnTo>
                  <a:pt x="2201220" y="0"/>
                </a:lnTo>
                <a:lnTo>
                  <a:pt x="2201220" y="1698873"/>
                </a:lnTo>
                <a:lnTo>
                  <a:pt x="0" y="16988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86C3950-0285-40DE-2763-B9A53F195129}"/>
              </a:ext>
            </a:extLst>
          </p:cNvPr>
          <p:cNvSpPr/>
          <p:nvPr/>
        </p:nvSpPr>
        <p:spPr>
          <a:xfrm>
            <a:off x="8230849" y="4256116"/>
            <a:ext cx="796771" cy="887384"/>
          </a:xfrm>
          <a:custGeom>
            <a:avLst/>
            <a:gdLst/>
            <a:ahLst/>
            <a:cxnLst/>
            <a:rect l="l" t="t" r="r" b="b"/>
            <a:pathLst>
              <a:path w="1600227" h="2297977">
                <a:moveTo>
                  <a:pt x="0" y="0"/>
                </a:moveTo>
                <a:lnTo>
                  <a:pt x="1600228" y="0"/>
                </a:lnTo>
                <a:lnTo>
                  <a:pt x="1600228" y="2297977"/>
                </a:lnTo>
                <a:lnTo>
                  <a:pt x="0" y="22979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0016A46-E073-D43D-F7F1-B9A524226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849" y="1562648"/>
            <a:ext cx="2893227" cy="191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38666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339F0-AA70-F45A-4A00-CF12EA115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54" y="712813"/>
            <a:ext cx="7704000" cy="572700"/>
          </a:xfrm>
        </p:spPr>
        <p:txBody>
          <a:bodyPr/>
          <a:lstStyle/>
          <a:p>
            <a:pPr algn="ctr"/>
            <a:r>
              <a:rPr lang="en-US" sz="2400" dirty="0" err="1">
                <a:latin typeface="+mn-lt"/>
              </a:rPr>
              <a:t>Trường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hợp</a:t>
            </a:r>
            <a:r>
              <a:rPr lang="en-US" sz="2400" dirty="0">
                <a:latin typeface="+mn-lt"/>
              </a:rPr>
              <a:t> b</a:t>
            </a:r>
            <a:endParaRPr lang="vi-VN" sz="2400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AC5D40-1A3E-9A78-9B54-C3F2F08AE35B}"/>
              </a:ext>
            </a:extLst>
          </p:cNvPr>
          <p:cNvSpPr txBox="1"/>
          <p:nvPr/>
        </p:nvSpPr>
        <p:spPr>
          <a:xfrm>
            <a:off x="3245887" y="1561247"/>
            <a:ext cx="5618934" cy="2869440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hoạt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đồng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ý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nghĩa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tích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cực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.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</a:p>
          <a:p>
            <a:pPr marL="34290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Chăm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sóc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sức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khỏe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dân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tộc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thiểu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vùng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sâu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vùng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xa…</a:t>
            </a:r>
          </a:p>
          <a:p>
            <a:pPr marL="34290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Nhằm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thực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hiện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chính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sách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an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sinh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xã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hội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gười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dân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tiếp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cận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dịch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vụ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xã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hội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cơ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bản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dịch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vụ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y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tế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vi-VN" sz="2000" dirty="0">
              <a:latin typeface="+mn-lt"/>
            </a:endParaRPr>
          </a:p>
        </p:txBody>
      </p:sp>
      <p:pic>
        <p:nvPicPr>
          <p:cNvPr id="6" name="Picture 5" descr="A group of children standing in a row&#10;&#10;Description automatically generated">
            <a:extLst>
              <a:ext uri="{FF2B5EF4-FFF2-40B4-BE49-F238E27FC236}">
                <a16:creationId xmlns:a16="http://schemas.microsoft.com/office/drawing/2014/main" id="{CB66A1C0-DBB7-A5CA-3643-C7C4F5F07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93" y="897774"/>
            <a:ext cx="2897455" cy="1810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group of people wearing masks and gloves&#10;&#10;Description automatically generated">
            <a:extLst>
              <a:ext uri="{FF2B5EF4-FFF2-40B4-BE49-F238E27FC236}">
                <a16:creationId xmlns:a16="http://schemas.microsoft.com/office/drawing/2014/main" id="{44293EAF-F0D5-4CC8-2427-73DACF5B3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468" y="2901142"/>
            <a:ext cx="2902180" cy="1934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Freeform 22">
            <a:extLst>
              <a:ext uri="{FF2B5EF4-FFF2-40B4-BE49-F238E27FC236}">
                <a16:creationId xmlns:a16="http://schemas.microsoft.com/office/drawing/2014/main" id="{1B51C95F-A03F-4902-C0D0-B54D4BCD17AC}"/>
              </a:ext>
            </a:extLst>
          </p:cNvPr>
          <p:cNvSpPr/>
          <p:nvPr/>
        </p:nvSpPr>
        <p:spPr>
          <a:xfrm>
            <a:off x="7588572" y="317840"/>
            <a:ext cx="1064977" cy="1065679"/>
          </a:xfrm>
          <a:custGeom>
            <a:avLst/>
            <a:gdLst/>
            <a:ahLst/>
            <a:cxnLst/>
            <a:rect l="l" t="t" r="r" b="b"/>
            <a:pathLst>
              <a:path w="2838129" h="2906836">
                <a:moveTo>
                  <a:pt x="0" y="0"/>
                </a:moveTo>
                <a:lnTo>
                  <a:pt x="2838129" y="0"/>
                </a:lnTo>
                <a:lnTo>
                  <a:pt x="2838129" y="2906836"/>
                </a:lnTo>
                <a:lnTo>
                  <a:pt x="0" y="290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34F7509B-0071-436D-AD62-EA1D4DA0D506}"/>
              </a:ext>
            </a:extLst>
          </p:cNvPr>
          <p:cNvSpPr/>
          <p:nvPr/>
        </p:nvSpPr>
        <p:spPr>
          <a:xfrm>
            <a:off x="8244300" y="4210966"/>
            <a:ext cx="899700" cy="930202"/>
          </a:xfrm>
          <a:custGeom>
            <a:avLst/>
            <a:gdLst/>
            <a:ahLst/>
            <a:cxnLst/>
            <a:rect l="l" t="t" r="r" b="b"/>
            <a:pathLst>
              <a:path w="1062377" h="1202279">
                <a:moveTo>
                  <a:pt x="0" y="0"/>
                </a:moveTo>
                <a:lnTo>
                  <a:pt x="1062377" y="0"/>
                </a:lnTo>
                <a:lnTo>
                  <a:pt x="1062377" y="1202279"/>
                </a:lnTo>
                <a:lnTo>
                  <a:pt x="0" y="12022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id="{A0190023-4A24-EF46-B102-6B3CB097B83F}"/>
              </a:ext>
            </a:extLst>
          </p:cNvPr>
          <p:cNvSpPr/>
          <p:nvPr/>
        </p:nvSpPr>
        <p:spPr>
          <a:xfrm>
            <a:off x="3513742" y="397219"/>
            <a:ext cx="966817" cy="768970"/>
          </a:xfrm>
          <a:custGeom>
            <a:avLst/>
            <a:gdLst/>
            <a:ahLst/>
            <a:cxnLst/>
            <a:rect l="l" t="t" r="r" b="b"/>
            <a:pathLst>
              <a:path w="2397219" h="2209800">
                <a:moveTo>
                  <a:pt x="0" y="0"/>
                </a:moveTo>
                <a:lnTo>
                  <a:pt x="2397219" y="0"/>
                </a:lnTo>
                <a:lnTo>
                  <a:pt x="2397219" y="2209800"/>
                </a:ln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990522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C78E1-BF4F-C0AE-9A93-A53893D99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835" y="580924"/>
            <a:ext cx="6702973" cy="572700"/>
          </a:xfrm>
          <a:solidFill>
            <a:schemeClr val="accent5"/>
          </a:solidFill>
          <a:ln w="9525">
            <a:solidFill>
              <a:schemeClr val="tx1">
                <a:lumMod val="10000"/>
              </a:schemeClr>
            </a:solidFill>
          </a:ln>
        </p:spPr>
        <p:txBody>
          <a:bodyPr/>
          <a:lstStyle/>
          <a:p>
            <a:pPr algn="ctr"/>
            <a:r>
              <a:rPr lang="en-US" sz="2800" dirty="0">
                <a:latin typeface="+mn-lt"/>
              </a:rPr>
              <a:t>NỘI DUNG BÀI HỌC</a:t>
            </a:r>
            <a:endParaRPr lang="vi-VN" sz="2800" dirty="0"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25B631-D7D2-5BB6-70DA-1E054BEDB910}"/>
              </a:ext>
            </a:extLst>
          </p:cNvPr>
          <p:cNvSpPr/>
          <p:nvPr/>
        </p:nvSpPr>
        <p:spPr>
          <a:xfrm>
            <a:off x="1355834" y="2468177"/>
            <a:ext cx="2743200" cy="2000250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cần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đồng</a:t>
            </a:r>
            <a:endParaRPr lang="vi-VN" sz="2000" dirty="0">
              <a:effectLst/>
              <a:ea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CA6E48-1BB4-7A2E-F362-ACA3D803384E}"/>
              </a:ext>
            </a:extLst>
          </p:cNvPr>
          <p:cNvSpPr/>
          <p:nvPr/>
        </p:nvSpPr>
        <p:spPr>
          <a:xfrm>
            <a:off x="5315608" y="2468176"/>
            <a:ext cx="2743200" cy="2000250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đồng</a:t>
            </a:r>
            <a:endParaRPr lang="vi-VN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D53D5D-D97A-5807-4317-27A402D1F152}"/>
              </a:ext>
            </a:extLst>
          </p:cNvPr>
          <p:cNvSpPr/>
          <p:nvPr/>
        </p:nvSpPr>
        <p:spPr>
          <a:xfrm>
            <a:off x="1362405" y="1895476"/>
            <a:ext cx="2743200" cy="5727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5"/>
                </a:solidFill>
              </a:rPr>
              <a:t>01</a:t>
            </a:r>
            <a:endParaRPr lang="vi-VN" sz="3600" dirty="0">
              <a:solidFill>
                <a:schemeClr val="accent5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D508AD-D9E3-3BF5-8E19-8851DAC48775}"/>
              </a:ext>
            </a:extLst>
          </p:cNvPr>
          <p:cNvSpPr/>
          <p:nvPr/>
        </p:nvSpPr>
        <p:spPr>
          <a:xfrm>
            <a:off x="5315608" y="1895476"/>
            <a:ext cx="2743200" cy="5727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5"/>
                </a:solidFill>
              </a:rPr>
              <a:t>02</a:t>
            </a:r>
            <a:endParaRPr lang="vi-VN" sz="3600" dirty="0">
              <a:solidFill>
                <a:schemeClr val="accent5"/>
              </a:solidFill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D2B78855-C651-E6ED-7F12-E63DE52B08C3}"/>
              </a:ext>
            </a:extLst>
          </p:cNvPr>
          <p:cNvSpPr/>
          <p:nvPr/>
        </p:nvSpPr>
        <p:spPr>
          <a:xfrm>
            <a:off x="42691" y="4062267"/>
            <a:ext cx="823098" cy="1081233"/>
          </a:xfrm>
          <a:custGeom>
            <a:avLst/>
            <a:gdLst/>
            <a:ahLst/>
            <a:cxnLst/>
            <a:rect l="l" t="t" r="r" b="b"/>
            <a:pathLst>
              <a:path w="2019307" h="2414388">
                <a:moveTo>
                  <a:pt x="0" y="0"/>
                </a:moveTo>
                <a:lnTo>
                  <a:pt x="2019307" y="0"/>
                </a:lnTo>
                <a:lnTo>
                  <a:pt x="2019307" y="2414388"/>
                </a:lnTo>
                <a:lnTo>
                  <a:pt x="0" y="24143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F42C754B-BEF6-2BEC-4968-344523CCEA8D}"/>
              </a:ext>
            </a:extLst>
          </p:cNvPr>
          <p:cNvSpPr/>
          <p:nvPr/>
        </p:nvSpPr>
        <p:spPr>
          <a:xfrm>
            <a:off x="157655" y="304993"/>
            <a:ext cx="1105891" cy="1252038"/>
          </a:xfrm>
          <a:custGeom>
            <a:avLst/>
            <a:gdLst/>
            <a:ahLst/>
            <a:cxnLst/>
            <a:rect l="l" t="t" r="r" b="b"/>
            <a:pathLst>
              <a:path w="3463913" h="4114800">
                <a:moveTo>
                  <a:pt x="0" y="0"/>
                </a:moveTo>
                <a:lnTo>
                  <a:pt x="3463914" y="0"/>
                </a:lnTo>
                <a:lnTo>
                  <a:pt x="3463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95C06C4B-EBD6-164B-DBC8-D9AD63547EE7}"/>
              </a:ext>
            </a:extLst>
          </p:cNvPr>
          <p:cNvSpPr/>
          <p:nvPr/>
        </p:nvSpPr>
        <p:spPr>
          <a:xfrm>
            <a:off x="4251433" y="2290156"/>
            <a:ext cx="918347" cy="789278"/>
          </a:xfrm>
          <a:custGeom>
            <a:avLst/>
            <a:gdLst/>
            <a:ahLst/>
            <a:cxnLst/>
            <a:rect l="l" t="t" r="r" b="b"/>
            <a:pathLst>
              <a:path w="3688357" h="4114800">
                <a:moveTo>
                  <a:pt x="0" y="0"/>
                </a:moveTo>
                <a:lnTo>
                  <a:pt x="3688357" y="0"/>
                </a:lnTo>
                <a:lnTo>
                  <a:pt x="36883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667107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DCAB6-BA8A-DFFB-7650-6F28F0F4A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 err="1">
                <a:latin typeface="+mn-lt"/>
              </a:rPr>
              <a:t>Trường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hợp</a:t>
            </a:r>
            <a:r>
              <a:rPr lang="en-US" sz="2400" dirty="0">
                <a:latin typeface="+mn-lt"/>
              </a:rPr>
              <a:t> c</a:t>
            </a:r>
            <a:endParaRPr lang="vi-VN" sz="2400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C2BD82-5DE4-951F-C9B8-2B965A1C0E44}"/>
              </a:ext>
            </a:extLst>
          </p:cNvPr>
          <p:cNvSpPr txBox="1"/>
          <p:nvPr/>
        </p:nvSpPr>
        <p:spPr>
          <a:xfrm>
            <a:off x="581892" y="1540445"/>
            <a:ext cx="4854633" cy="2805320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Góp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phần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bảo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đảm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an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ninh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trật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tự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phát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triển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đất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nước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kì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hội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nhập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Đảm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bảo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an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ninh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trật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tự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chung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P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hòng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chống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tệ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nạn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xã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hội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riêng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endParaRPr lang="en-US" sz="2000" dirty="0">
              <a:latin typeface="+mn-lt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G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óp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phần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tạo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nên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nền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tảng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vững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chắc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sự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phát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triển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đất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nước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vi-VN" sz="2000" dirty="0">
              <a:latin typeface="+mn-lt"/>
            </a:endParaRPr>
          </a:p>
        </p:txBody>
      </p:sp>
      <p:sp>
        <p:nvSpPr>
          <p:cNvPr id="5" name="Freeform 27">
            <a:extLst>
              <a:ext uri="{FF2B5EF4-FFF2-40B4-BE49-F238E27FC236}">
                <a16:creationId xmlns:a16="http://schemas.microsoft.com/office/drawing/2014/main" id="{F714C439-15C5-B999-C58E-35A40B9C6C4A}"/>
              </a:ext>
            </a:extLst>
          </p:cNvPr>
          <p:cNvSpPr/>
          <p:nvPr/>
        </p:nvSpPr>
        <p:spPr>
          <a:xfrm>
            <a:off x="581892" y="332509"/>
            <a:ext cx="1670858" cy="966527"/>
          </a:xfrm>
          <a:custGeom>
            <a:avLst/>
            <a:gdLst/>
            <a:ahLst/>
            <a:cxnLst/>
            <a:rect l="l" t="t" r="r" b="b"/>
            <a:pathLst>
              <a:path w="3629886" h="1999737">
                <a:moveTo>
                  <a:pt x="0" y="0"/>
                </a:moveTo>
                <a:lnTo>
                  <a:pt x="3629885" y="0"/>
                </a:lnTo>
                <a:lnTo>
                  <a:pt x="3629885" y="1999737"/>
                </a:lnTo>
                <a:lnTo>
                  <a:pt x="0" y="19997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8" name="Picture 7" descr="A group of men in uniform standing in front of a large sign&#10;&#10;Description automatically generated">
            <a:extLst>
              <a:ext uri="{FF2B5EF4-FFF2-40B4-BE49-F238E27FC236}">
                <a16:creationId xmlns:a16="http://schemas.microsoft.com/office/drawing/2014/main" id="{8FC93138-FF15-2B68-5D0F-0039A740E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6777" y="1729046"/>
            <a:ext cx="3226845" cy="2276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6EA51307-64B2-ED46-7933-A21A51305F9E}"/>
              </a:ext>
            </a:extLst>
          </p:cNvPr>
          <p:cNvSpPr/>
          <p:nvPr/>
        </p:nvSpPr>
        <p:spPr>
          <a:xfrm>
            <a:off x="-37251" y="4191693"/>
            <a:ext cx="1022464" cy="933103"/>
          </a:xfrm>
          <a:custGeom>
            <a:avLst/>
            <a:gdLst/>
            <a:ahLst/>
            <a:cxnLst/>
            <a:rect l="l" t="t" r="r" b="b"/>
            <a:pathLst>
              <a:path w="2704512" h="2404557">
                <a:moveTo>
                  <a:pt x="0" y="0"/>
                </a:moveTo>
                <a:lnTo>
                  <a:pt x="2704512" y="0"/>
                </a:lnTo>
                <a:lnTo>
                  <a:pt x="2704512" y="2404557"/>
                </a:lnTo>
                <a:lnTo>
                  <a:pt x="0" y="24045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948675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946C2-85B9-B505-AB8C-07B234279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 err="1">
                <a:latin typeface="+mn-lt"/>
              </a:rPr>
              <a:t>Trường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hợp</a:t>
            </a:r>
            <a:r>
              <a:rPr lang="en-US" sz="2400" dirty="0">
                <a:latin typeface="+mn-lt"/>
              </a:rPr>
              <a:t> d</a:t>
            </a:r>
            <a:endParaRPr lang="vi-VN" sz="2400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32D093-CEA2-56F4-677C-D83A64E99CCA}"/>
              </a:ext>
            </a:extLst>
          </p:cNvPr>
          <p:cNvSpPr txBox="1"/>
          <p:nvPr/>
        </p:nvSpPr>
        <p:spPr>
          <a:xfrm>
            <a:off x="157682" y="1193267"/>
            <a:ext cx="5951912" cy="3818418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G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óp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phần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bảo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vệ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môi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trường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K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huyến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khích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mọi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loại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rác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thải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điện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tử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đúng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cách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Nâng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cao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ý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thức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sống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xanh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đồng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X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ây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dựng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lối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sống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thân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thiện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, an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toàn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endParaRPr lang="vi-VN" sz="2000" dirty="0">
              <a:effectLst/>
              <a:latin typeface="+mn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Pin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rác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thải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điện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tử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gom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xử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lí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đúng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cách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sẽ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tác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tốt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môi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trường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con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vi-VN" sz="2000" dirty="0">
              <a:latin typeface="+mn-lt"/>
            </a:endParaRPr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25D49622-BC15-1717-1779-9D044C477C4D}"/>
              </a:ext>
            </a:extLst>
          </p:cNvPr>
          <p:cNvSpPr/>
          <p:nvPr/>
        </p:nvSpPr>
        <p:spPr>
          <a:xfrm>
            <a:off x="7861682" y="4231178"/>
            <a:ext cx="1124636" cy="912322"/>
          </a:xfrm>
          <a:custGeom>
            <a:avLst/>
            <a:gdLst/>
            <a:ahLst/>
            <a:cxnLst/>
            <a:rect l="l" t="t" r="r" b="b"/>
            <a:pathLst>
              <a:path w="3173021" h="2601877">
                <a:moveTo>
                  <a:pt x="0" y="0"/>
                </a:moveTo>
                <a:lnTo>
                  <a:pt x="3173021" y="0"/>
                </a:lnTo>
                <a:lnTo>
                  <a:pt x="3173021" y="2601877"/>
                </a:lnTo>
                <a:lnTo>
                  <a:pt x="0" y="26018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27097726-3327-757B-325C-8F65B6A0DAA8}"/>
              </a:ext>
            </a:extLst>
          </p:cNvPr>
          <p:cNvSpPr/>
          <p:nvPr/>
        </p:nvSpPr>
        <p:spPr>
          <a:xfrm>
            <a:off x="2696907" y="131815"/>
            <a:ext cx="628185" cy="947651"/>
          </a:xfrm>
          <a:custGeom>
            <a:avLst/>
            <a:gdLst/>
            <a:ahLst/>
            <a:cxnLst/>
            <a:rect l="l" t="t" r="r" b="b"/>
            <a:pathLst>
              <a:path w="1934303" h="3158045">
                <a:moveTo>
                  <a:pt x="0" y="0"/>
                </a:moveTo>
                <a:lnTo>
                  <a:pt x="1934303" y="0"/>
                </a:lnTo>
                <a:lnTo>
                  <a:pt x="1934303" y="3158046"/>
                </a:lnTo>
                <a:lnTo>
                  <a:pt x="0" y="31580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46137199-435D-6747-7AAB-85BFA75F0CBE}"/>
              </a:ext>
            </a:extLst>
          </p:cNvPr>
          <p:cNvSpPr/>
          <p:nvPr/>
        </p:nvSpPr>
        <p:spPr>
          <a:xfrm>
            <a:off x="6184800" y="131815"/>
            <a:ext cx="2385622" cy="885910"/>
          </a:xfrm>
          <a:custGeom>
            <a:avLst/>
            <a:gdLst/>
            <a:ahLst/>
            <a:cxnLst/>
            <a:rect l="l" t="t" r="r" b="b"/>
            <a:pathLst>
              <a:path w="4199439" h="1763764">
                <a:moveTo>
                  <a:pt x="0" y="0"/>
                </a:moveTo>
                <a:lnTo>
                  <a:pt x="4199439" y="0"/>
                </a:lnTo>
                <a:lnTo>
                  <a:pt x="4199439" y="1763764"/>
                </a:lnTo>
                <a:lnTo>
                  <a:pt x="0" y="17637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9" name="Picture 8" descr="A large pile of electronic components&#10;&#10;Description automatically generated">
            <a:extLst>
              <a:ext uri="{FF2B5EF4-FFF2-40B4-BE49-F238E27FC236}">
                <a16:creationId xmlns:a16="http://schemas.microsoft.com/office/drawing/2014/main" id="{81207DCA-D980-4048-D1E6-E80F4F008C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9724" y="1862050"/>
            <a:ext cx="2616594" cy="174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1100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22843-4BA7-3F60-29E8-2AB59CF4B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78771"/>
            <a:ext cx="7704000" cy="572700"/>
          </a:xfrm>
        </p:spPr>
        <p:txBody>
          <a:bodyPr/>
          <a:lstStyle/>
          <a:p>
            <a:pPr algn="ctr"/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Nhiệm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vụ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3: </a:t>
            </a:r>
            <a:r>
              <a:rPr lang="en-US" sz="2000" b="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Đóng</a:t>
            </a:r>
            <a:r>
              <a:rPr lang="en-US" sz="2000" b="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vai</a:t>
            </a:r>
            <a:r>
              <a:rPr lang="en-US" sz="2000" b="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đưa</a:t>
            </a:r>
            <a:r>
              <a:rPr lang="en-US" sz="2000" b="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ra</a:t>
            </a:r>
            <a:r>
              <a:rPr lang="en-US" sz="2000" b="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lời</a:t>
            </a:r>
            <a:r>
              <a:rPr lang="en-US" sz="2000" b="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khuyên</a:t>
            </a:r>
            <a:endParaRPr lang="vi-VN" sz="2000" b="0" i="1" dirty="0">
              <a:latin typeface="+mn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486107D-2CCE-AD55-2531-F151BEA15C7F}"/>
              </a:ext>
            </a:extLst>
          </p:cNvPr>
          <p:cNvGrpSpPr/>
          <p:nvPr/>
        </p:nvGrpSpPr>
        <p:grpSpPr>
          <a:xfrm>
            <a:off x="281761" y="949544"/>
            <a:ext cx="6160604" cy="3915185"/>
            <a:chOff x="564392" y="789708"/>
            <a:chExt cx="6759121" cy="391518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6661FBB-EB0C-DD24-3D37-EBB9FE009972}"/>
                </a:ext>
              </a:extLst>
            </p:cNvPr>
            <p:cNvSpPr/>
            <p:nvPr/>
          </p:nvSpPr>
          <p:spPr>
            <a:xfrm>
              <a:off x="564392" y="789708"/>
              <a:ext cx="6759121" cy="3915185"/>
            </a:xfrm>
            <a:custGeom>
              <a:avLst/>
              <a:gdLst>
                <a:gd name="connsiteX0" fmla="*/ 0 w 6759121"/>
                <a:gd name="connsiteY0" fmla="*/ 652544 h 3915185"/>
                <a:gd name="connsiteX1" fmla="*/ 652544 w 6759121"/>
                <a:gd name="connsiteY1" fmla="*/ 0 h 3915185"/>
                <a:gd name="connsiteX2" fmla="*/ 6106577 w 6759121"/>
                <a:gd name="connsiteY2" fmla="*/ 0 h 3915185"/>
                <a:gd name="connsiteX3" fmla="*/ 6759121 w 6759121"/>
                <a:gd name="connsiteY3" fmla="*/ 652544 h 3915185"/>
                <a:gd name="connsiteX4" fmla="*/ 6759121 w 6759121"/>
                <a:gd name="connsiteY4" fmla="*/ 3262641 h 3915185"/>
                <a:gd name="connsiteX5" fmla="*/ 6106577 w 6759121"/>
                <a:gd name="connsiteY5" fmla="*/ 3915185 h 3915185"/>
                <a:gd name="connsiteX6" fmla="*/ 652544 w 6759121"/>
                <a:gd name="connsiteY6" fmla="*/ 3915185 h 3915185"/>
                <a:gd name="connsiteX7" fmla="*/ 0 w 6759121"/>
                <a:gd name="connsiteY7" fmla="*/ 3262641 h 3915185"/>
                <a:gd name="connsiteX8" fmla="*/ 0 w 6759121"/>
                <a:gd name="connsiteY8" fmla="*/ 652544 h 391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59121" h="3915185" fill="none" extrusionOk="0">
                  <a:moveTo>
                    <a:pt x="0" y="652544"/>
                  </a:moveTo>
                  <a:cubicBezTo>
                    <a:pt x="4888" y="340988"/>
                    <a:pt x="333264" y="-30261"/>
                    <a:pt x="652544" y="0"/>
                  </a:cubicBezTo>
                  <a:cubicBezTo>
                    <a:pt x="1529295" y="139772"/>
                    <a:pt x="4406663" y="14259"/>
                    <a:pt x="6106577" y="0"/>
                  </a:cubicBezTo>
                  <a:cubicBezTo>
                    <a:pt x="6405285" y="-10289"/>
                    <a:pt x="6771503" y="282071"/>
                    <a:pt x="6759121" y="652544"/>
                  </a:cubicBezTo>
                  <a:cubicBezTo>
                    <a:pt x="6718669" y="953161"/>
                    <a:pt x="6866194" y="2022514"/>
                    <a:pt x="6759121" y="3262641"/>
                  </a:cubicBezTo>
                  <a:cubicBezTo>
                    <a:pt x="6720989" y="3663535"/>
                    <a:pt x="6523213" y="3913163"/>
                    <a:pt x="6106577" y="3915185"/>
                  </a:cubicBezTo>
                  <a:cubicBezTo>
                    <a:pt x="3943775" y="3803231"/>
                    <a:pt x="3111893" y="3888952"/>
                    <a:pt x="652544" y="3915185"/>
                  </a:cubicBezTo>
                  <a:cubicBezTo>
                    <a:pt x="287872" y="3887816"/>
                    <a:pt x="425" y="3643211"/>
                    <a:pt x="0" y="3262641"/>
                  </a:cubicBezTo>
                  <a:cubicBezTo>
                    <a:pt x="-155877" y="2905810"/>
                    <a:pt x="-40573" y="1738691"/>
                    <a:pt x="0" y="652544"/>
                  </a:cubicBezTo>
                  <a:close/>
                </a:path>
                <a:path w="6759121" h="3915185" stroke="0" extrusionOk="0">
                  <a:moveTo>
                    <a:pt x="0" y="652544"/>
                  </a:moveTo>
                  <a:cubicBezTo>
                    <a:pt x="-2587" y="264817"/>
                    <a:pt x="300144" y="6633"/>
                    <a:pt x="652544" y="0"/>
                  </a:cubicBezTo>
                  <a:cubicBezTo>
                    <a:pt x="3272859" y="-123725"/>
                    <a:pt x="3638421" y="31472"/>
                    <a:pt x="6106577" y="0"/>
                  </a:cubicBezTo>
                  <a:cubicBezTo>
                    <a:pt x="6424589" y="2438"/>
                    <a:pt x="6776831" y="316436"/>
                    <a:pt x="6759121" y="652544"/>
                  </a:cubicBezTo>
                  <a:cubicBezTo>
                    <a:pt x="6676755" y="1752044"/>
                    <a:pt x="6925294" y="2346641"/>
                    <a:pt x="6759121" y="3262641"/>
                  </a:cubicBezTo>
                  <a:cubicBezTo>
                    <a:pt x="6730348" y="3671350"/>
                    <a:pt x="6418009" y="3862845"/>
                    <a:pt x="6106577" y="3915185"/>
                  </a:cubicBezTo>
                  <a:cubicBezTo>
                    <a:pt x="4383663" y="3851916"/>
                    <a:pt x="2762984" y="3777359"/>
                    <a:pt x="652544" y="3915185"/>
                  </a:cubicBezTo>
                  <a:cubicBezTo>
                    <a:pt x="278310" y="3885327"/>
                    <a:pt x="29544" y="3625476"/>
                    <a:pt x="0" y="3262641"/>
                  </a:cubicBezTo>
                  <a:cubicBezTo>
                    <a:pt x="-143197" y="2687643"/>
                    <a:pt x="-97552" y="1723572"/>
                    <a:pt x="0" y="652544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tx1">
                  <a:lumMod val="10000"/>
                </a:schemeClr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36947802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1E18273-F06A-9773-A99D-03AD382DD615}"/>
                </a:ext>
              </a:extLst>
            </p:cNvPr>
            <p:cNvSpPr txBox="1"/>
            <p:nvPr/>
          </p:nvSpPr>
          <p:spPr>
            <a:xfrm>
              <a:off x="938901" y="1144689"/>
              <a:ext cx="6143105" cy="3266985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Chủ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nhật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, T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cùng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bố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mẹ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tham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gia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nhóm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từ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thiện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do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Hội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Chữ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thập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đỏ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xã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tổ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chức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,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nấu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những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nồi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cháo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để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tặng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những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bệnh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nhân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nghèo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đang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điều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trị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tại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các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bệnh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viện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đóng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trên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địa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bàn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.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Mẹ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nhắc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em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gái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T (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đang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học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lớp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7)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cùng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tham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gia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nhưng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em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từ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chối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vì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muốn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được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nghỉ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ngơi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,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vui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chơi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sau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một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tuần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học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tập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.</a:t>
              </a:r>
              <a:endParaRPr lang="vi-VN" sz="2000" dirty="0">
                <a:effectLst/>
                <a:latin typeface="+mn-lt"/>
                <a:ea typeface="Calibri" panose="020F050202020403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5C48DE1-A353-E550-814A-8BE77F74B6F6}"/>
              </a:ext>
            </a:extLst>
          </p:cNvPr>
          <p:cNvSpPr txBox="1"/>
          <p:nvPr/>
        </p:nvSpPr>
        <p:spPr>
          <a:xfrm>
            <a:off x="6650707" y="2521074"/>
            <a:ext cx="2277162" cy="2343655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Em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xét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thái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gái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T?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Hãy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đưa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khuyên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gái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T.</a:t>
            </a:r>
            <a:endParaRPr lang="vi-VN" sz="2000" dirty="0"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A8414AA7-7A00-6B35-9790-6925F0924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514803">
            <a:off x="6446274" y="1697020"/>
            <a:ext cx="1354548" cy="484252"/>
          </a:xfrm>
          <a:prstGeom prst="rect">
            <a:avLst/>
          </a:prstGeom>
        </p:spPr>
      </p:pic>
      <p:pic>
        <p:nvPicPr>
          <p:cNvPr id="11" name="Picture 24">
            <a:extLst>
              <a:ext uri="{FF2B5EF4-FFF2-40B4-BE49-F238E27FC236}">
                <a16:creationId xmlns:a16="http://schemas.microsoft.com/office/drawing/2014/main" id="{D524FD40-37C2-6D54-B10E-4DF4867C4D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81242" y="151228"/>
            <a:ext cx="1546627" cy="127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5164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2EA7FDE-150A-EBE3-187B-5F6C32FAC987}"/>
              </a:ext>
            </a:extLst>
          </p:cNvPr>
          <p:cNvSpPr/>
          <p:nvPr/>
        </p:nvSpPr>
        <p:spPr>
          <a:xfrm>
            <a:off x="548638" y="1205345"/>
            <a:ext cx="4339243" cy="773083"/>
          </a:xfrm>
          <a:prstGeom prst="roundRect">
            <a:avLst/>
          </a:prstGeom>
          <a:solidFill>
            <a:srgbClr val="00B050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Nhận</a:t>
            </a:r>
            <a:r>
              <a:rPr lang="en-US" sz="20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xét</a:t>
            </a:r>
            <a:r>
              <a:rPr lang="en-US" sz="20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thái</a:t>
            </a:r>
            <a:r>
              <a:rPr lang="en-US" sz="20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độ</a:t>
            </a:r>
            <a:r>
              <a:rPr lang="en-US" sz="20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gái</a:t>
            </a:r>
            <a:r>
              <a:rPr lang="en-US" sz="20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T</a:t>
            </a:r>
            <a:endParaRPr lang="vi-VN" sz="2000" dirty="0">
              <a:solidFill>
                <a:schemeClr val="accent5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63BC1AC-534C-FDF6-6FB1-EE5D4FE4C7C1}"/>
              </a:ext>
            </a:extLst>
          </p:cNvPr>
          <p:cNvSpPr/>
          <p:nvPr/>
        </p:nvSpPr>
        <p:spPr>
          <a:xfrm>
            <a:off x="548639" y="2504902"/>
            <a:ext cx="4339243" cy="1734588"/>
          </a:xfrm>
          <a:prstGeom prst="roundRect">
            <a:avLst/>
          </a:prstGeom>
          <a:solidFill>
            <a:schemeClr val="accent5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a typeface="Times New Roman" panose="02020603050405020304" pitchFamily="18" charset="0"/>
              </a:rPr>
              <a:t>C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hưa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cực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thiện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nguyện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giúp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đỡ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bệnh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gặp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khó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khăn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.</a:t>
            </a:r>
            <a:endParaRPr lang="vi-VN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145A3BEE-174A-7AF5-837B-87FC576D8F9F}"/>
              </a:ext>
            </a:extLst>
          </p:cNvPr>
          <p:cNvSpPr/>
          <p:nvPr/>
        </p:nvSpPr>
        <p:spPr>
          <a:xfrm>
            <a:off x="2502128" y="1978428"/>
            <a:ext cx="432262" cy="526474"/>
          </a:xfrm>
          <a:prstGeom prst="downArrow">
            <a:avLst/>
          </a:prstGeom>
          <a:solidFill>
            <a:schemeClr val="tx1">
              <a:lumMod val="10000"/>
            </a:schemeClr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122" name="Picture 2" descr="Bà Bùi Thị Hòa được bầu giữ chức Chủ tịch Hội Chữ thập đỏ Việt Nam lần thứ  XI, nhiệm kỳ 2022-2027">
            <a:extLst>
              <a:ext uri="{FF2B5EF4-FFF2-40B4-BE49-F238E27FC236}">
                <a16:creationId xmlns:a16="http://schemas.microsoft.com/office/drawing/2014/main" id="{BA8EA9E6-076B-5A6D-3288-6D165E41C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751" y="1068755"/>
            <a:ext cx="3487246" cy="333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19">
            <a:extLst>
              <a:ext uri="{FF2B5EF4-FFF2-40B4-BE49-F238E27FC236}">
                <a16:creationId xmlns:a16="http://schemas.microsoft.com/office/drawing/2014/main" id="{9FABA691-C8FD-ACE6-612B-D108C21DDBDA}"/>
              </a:ext>
            </a:extLst>
          </p:cNvPr>
          <p:cNvSpPr/>
          <p:nvPr/>
        </p:nvSpPr>
        <p:spPr>
          <a:xfrm>
            <a:off x="163902" y="172528"/>
            <a:ext cx="990545" cy="896227"/>
          </a:xfrm>
          <a:custGeom>
            <a:avLst/>
            <a:gdLst/>
            <a:ahLst/>
            <a:cxnLst/>
            <a:rect l="l" t="t" r="r" b="b"/>
            <a:pathLst>
              <a:path w="1997969" h="2404557">
                <a:moveTo>
                  <a:pt x="0" y="0"/>
                </a:moveTo>
                <a:lnTo>
                  <a:pt x="1997969" y="0"/>
                </a:lnTo>
                <a:lnTo>
                  <a:pt x="1997969" y="2404557"/>
                </a:lnTo>
                <a:lnTo>
                  <a:pt x="0" y="24045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71C99B23-938A-73D3-15FC-40EF4920E2E2}"/>
              </a:ext>
            </a:extLst>
          </p:cNvPr>
          <p:cNvSpPr/>
          <p:nvPr/>
        </p:nvSpPr>
        <p:spPr>
          <a:xfrm>
            <a:off x="8220974" y="172528"/>
            <a:ext cx="835269" cy="655608"/>
          </a:xfrm>
          <a:custGeom>
            <a:avLst/>
            <a:gdLst/>
            <a:ahLst/>
            <a:cxnLst/>
            <a:rect l="l" t="t" r="r" b="b"/>
            <a:pathLst>
              <a:path w="3227396" h="2456855">
                <a:moveTo>
                  <a:pt x="0" y="0"/>
                </a:moveTo>
                <a:lnTo>
                  <a:pt x="3227396" y="0"/>
                </a:lnTo>
                <a:lnTo>
                  <a:pt x="3227396" y="2456855"/>
                </a:lnTo>
                <a:lnTo>
                  <a:pt x="0" y="24568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612892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2EA7FDE-150A-EBE3-187B-5F6C32FAC987}"/>
              </a:ext>
            </a:extLst>
          </p:cNvPr>
          <p:cNvSpPr/>
          <p:nvPr/>
        </p:nvSpPr>
        <p:spPr>
          <a:xfrm>
            <a:off x="943491" y="931025"/>
            <a:ext cx="7257018" cy="777834"/>
          </a:xfrm>
          <a:prstGeom prst="roundRect">
            <a:avLst/>
          </a:prstGeom>
          <a:solidFill>
            <a:srgbClr val="00B050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US" sz="24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khuyên</a:t>
            </a:r>
            <a:r>
              <a:rPr lang="en-US" sz="24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dành</a:t>
            </a:r>
            <a:r>
              <a:rPr lang="en-US" sz="24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gái</a:t>
            </a:r>
            <a:r>
              <a:rPr lang="en-US" sz="24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T</a:t>
            </a:r>
            <a:endParaRPr lang="vi-VN" sz="2400" dirty="0">
              <a:solidFill>
                <a:schemeClr val="accent5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63BC1AC-534C-FDF6-6FB1-EE5D4FE4C7C1}"/>
              </a:ext>
            </a:extLst>
          </p:cNvPr>
          <p:cNvSpPr/>
          <p:nvPr/>
        </p:nvSpPr>
        <p:spPr>
          <a:xfrm>
            <a:off x="943491" y="2241665"/>
            <a:ext cx="3549535" cy="2574174"/>
          </a:xfrm>
          <a:prstGeom prst="roundRect">
            <a:avLst/>
          </a:prstGeom>
          <a:solidFill>
            <a:schemeClr val="accent5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cuối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tuần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hoặc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rảnh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chung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tay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chia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sẻ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giúp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đỡ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bệnh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nghèo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,…</a:t>
            </a:r>
            <a:endParaRPr lang="vi-VN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145A3BEE-174A-7AF5-837B-87FC576D8F9F}"/>
              </a:ext>
            </a:extLst>
          </p:cNvPr>
          <p:cNvSpPr/>
          <p:nvPr/>
        </p:nvSpPr>
        <p:spPr>
          <a:xfrm>
            <a:off x="2502127" y="1715191"/>
            <a:ext cx="432262" cy="526474"/>
          </a:xfrm>
          <a:prstGeom prst="downArrow">
            <a:avLst/>
          </a:prstGeom>
          <a:solidFill>
            <a:schemeClr val="tx1">
              <a:lumMod val="10000"/>
            </a:schemeClr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71C99B23-938A-73D3-15FC-40EF4920E2E2}"/>
              </a:ext>
            </a:extLst>
          </p:cNvPr>
          <p:cNvSpPr/>
          <p:nvPr/>
        </p:nvSpPr>
        <p:spPr>
          <a:xfrm>
            <a:off x="8220974" y="172528"/>
            <a:ext cx="835269" cy="655608"/>
          </a:xfrm>
          <a:custGeom>
            <a:avLst/>
            <a:gdLst/>
            <a:ahLst/>
            <a:cxnLst/>
            <a:rect l="l" t="t" r="r" b="b"/>
            <a:pathLst>
              <a:path w="3227396" h="2456855">
                <a:moveTo>
                  <a:pt x="0" y="0"/>
                </a:moveTo>
                <a:lnTo>
                  <a:pt x="3227396" y="0"/>
                </a:lnTo>
                <a:lnTo>
                  <a:pt x="3227396" y="2456855"/>
                </a:lnTo>
                <a:lnTo>
                  <a:pt x="0" y="24568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4D2DF0-3BF7-2F82-F97A-D2BEE30D3FCA}"/>
              </a:ext>
            </a:extLst>
          </p:cNvPr>
          <p:cNvSpPr/>
          <p:nvPr/>
        </p:nvSpPr>
        <p:spPr>
          <a:xfrm>
            <a:off x="4650976" y="2241665"/>
            <a:ext cx="3549533" cy="2574174"/>
          </a:xfrm>
          <a:prstGeom prst="roundRect">
            <a:avLst/>
          </a:prstGeom>
          <a:solidFill>
            <a:schemeClr val="accent5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>
              <a:lnSpc>
                <a:spcPct val="150000"/>
              </a:lnSpc>
              <a:spcAft>
                <a:spcPts val="100"/>
              </a:spcAft>
              <a:buFont typeface="Arial" panose="020B0604020202020204" pitchFamily="34" charset="0"/>
              <a:buChar char="●"/>
            </a:pPr>
            <a:r>
              <a:rPr lang="en-US" sz="2000" dirty="0" err="1">
                <a:solidFill>
                  <a:srgbClr val="000000"/>
                </a:solidFill>
                <a:ea typeface="Times New Roman" panose="02020603050405020304" pitchFamily="18" charset="0"/>
                <a:cs typeface="Noto Sans Symbols"/>
              </a:rPr>
              <a:t>R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èn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luyện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kĩ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năng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mở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rộng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tầm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hiểu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biết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Noto Sans Symbols"/>
              </a:rPr>
              <a:t>.</a:t>
            </a:r>
            <a:endParaRPr lang="en-US" sz="20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Noto Sans Symbols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"/>
              </a:spcAft>
              <a:buFont typeface="Arial" panose="020B0604020202020204" pitchFamily="34" charset="0"/>
              <a:buChar char="●"/>
            </a:pPr>
            <a:r>
              <a:rPr lang="en-US" sz="2000" dirty="0" err="1">
                <a:solidFill>
                  <a:srgbClr val="000000"/>
                </a:solidFill>
                <a:ea typeface="Times New Roman" panose="02020603050405020304" pitchFamily="18" charset="0"/>
                <a:cs typeface="Noto Sans Symbols"/>
              </a:rPr>
              <a:t>S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ống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tinh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thần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trách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nhiệm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với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cộng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đồng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.</a:t>
            </a:r>
            <a:endParaRPr lang="vi-VN" sz="2000" dirty="0">
              <a:effectLst/>
              <a:ea typeface="Noto Sans Symbols"/>
              <a:cs typeface="Noto Sans Symbols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84A39913-848E-EC5A-310E-A54BB9C7CAF5}"/>
              </a:ext>
            </a:extLst>
          </p:cNvPr>
          <p:cNvSpPr/>
          <p:nvPr/>
        </p:nvSpPr>
        <p:spPr>
          <a:xfrm>
            <a:off x="6209613" y="1715191"/>
            <a:ext cx="432262" cy="526474"/>
          </a:xfrm>
          <a:prstGeom prst="downArrow">
            <a:avLst/>
          </a:prstGeom>
          <a:solidFill>
            <a:schemeClr val="tx1">
              <a:lumMod val="10000"/>
            </a:schemeClr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6D08A242-3AA4-73DD-7764-ADF833D58A5F}"/>
              </a:ext>
            </a:extLst>
          </p:cNvPr>
          <p:cNvSpPr/>
          <p:nvPr/>
        </p:nvSpPr>
        <p:spPr>
          <a:xfrm>
            <a:off x="0" y="0"/>
            <a:ext cx="1064029" cy="1024078"/>
          </a:xfrm>
          <a:custGeom>
            <a:avLst/>
            <a:gdLst/>
            <a:ahLst/>
            <a:cxnLst/>
            <a:rect l="l" t="t" r="r" b="b"/>
            <a:pathLst>
              <a:path w="3531603" h="3377497">
                <a:moveTo>
                  <a:pt x="0" y="0"/>
                </a:moveTo>
                <a:lnTo>
                  <a:pt x="3531604" y="0"/>
                </a:lnTo>
                <a:lnTo>
                  <a:pt x="3531604" y="3377497"/>
                </a:lnTo>
                <a:lnTo>
                  <a:pt x="0" y="33774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652013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2" grpId="0" animBg="1"/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8F3F292-B884-EC09-015A-0BCFC7098225}"/>
              </a:ext>
            </a:extLst>
          </p:cNvPr>
          <p:cNvSpPr txBox="1"/>
          <p:nvPr/>
        </p:nvSpPr>
        <p:spPr>
          <a:xfrm>
            <a:off x="3380194" y="1671144"/>
            <a:ext cx="5942181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latin typeface="+mn-lt"/>
                <a:ea typeface="Calibri" panose="020F0502020204030204" pitchFamily="34" charset="0"/>
              </a:rPr>
              <a:t>VẬN DỤNG</a:t>
            </a:r>
            <a:endParaRPr lang="vi-VN" sz="44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774981B-CB9B-A435-4AE2-EEC5ED1705DB}"/>
              </a:ext>
            </a:extLst>
          </p:cNvPr>
          <p:cNvSpPr/>
          <p:nvPr/>
        </p:nvSpPr>
        <p:spPr>
          <a:xfrm>
            <a:off x="7295426" y="226278"/>
            <a:ext cx="1437292" cy="1444866"/>
          </a:xfrm>
          <a:custGeom>
            <a:avLst/>
            <a:gdLst/>
            <a:ahLst/>
            <a:cxnLst/>
            <a:rect l="l" t="t" r="r" b="b"/>
            <a:pathLst>
              <a:path w="2903863" h="2845786">
                <a:moveTo>
                  <a:pt x="0" y="0"/>
                </a:moveTo>
                <a:lnTo>
                  <a:pt x="2903863" y="0"/>
                </a:lnTo>
                <a:lnTo>
                  <a:pt x="2903863" y="2845786"/>
                </a:lnTo>
                <a:lnTo>
                  <a:pt x="0" y="2845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13231780-B376-8462-5E51-61E1E1FC0438}"/>
              </a:ext>
            </a:extLst>
          </p:cNvPr>
          <p:cNvSpPr/>
          <p:nvPr/>
        </p:nvSpPr>
        <p:spPr>
          <a:xfrm>
            <a:off x="748418" y="993392"/>
            <a:ext cx="3429664" cy="3173390"/>
          </a:xfrm>
          <a:custGeom>
            <a:avLst/>
            <a:gdLst/>
            <a:ahLst/>
            <a:cxnLst/>
            <a:rect l="l" t="t" r="r" b="b"/>
            <a:pathLst>
              <a:path w="2886506" h="2601877">
                <a:moveTo>
                  <a:pt x="0" y="0"/>
                </a:moveTo>
                <a:lnTo>
                  <a:pt x="2886506" y="0"/>
                </a:lnTo>
                <a:lnTo>
                  <a:pt x="2886506" y="2601877"/>
                </a:lnTo>
                <a:lnTo>
                  <a:pt x="0" y="26018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3257417F-11AA-D4F7-3A98-B9D521CE8A2C}"/>
              </a:ext>
            </a:extLst>
          </p:cNvPr>
          <p:cNvSpPr/>
          <p:nvPr/>
        </p:nvSpPr>
        <p:spPr>
          <a:xfrm>
            <a:off x="5340643" y="3358342"/>
            <a:ext cx="2021285" cy="1785158"/>
          </a:xfrm>
          <a:custGeom>
            <a:avLst/>
            <a:gdLst/>
            <a:ahLst/>
            <a:cxnLst/>
            <a:rect l="l" t="t" r="r" b="b"/>
            <a:pathLst>
              <a:path w="2475336" h="2209800">
                <a:moveTo>
                  <a:pt x="0" y="0"/>
                </a:moveTo>
                <a:lnTo>
                  <a:pt x="2475336" y="0"/>
                </a:lnTo>
                <a:lnTo>
                  <a:pt x="2475336" y="2209800"/>
                </a:ln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732303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3" grpId="0" animBg="1"/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8E6F23-99A0-C6FA-4DFA-1759E48F31D4}"/>
              </a:ext>
            </a:extLst>
          </p:cNvPr>
          <p:cNvSpPr txBox="1"/>
          <p:nvPr/>
        </p:nvSpPr>
        <p:spPr>
          <a:xfrm>
            <a:off x="694113" y="367000"/>
            <a:ext cx="7755774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Nhiệm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vụ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1: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Thực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hiện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kế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hoạch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đồng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đã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xây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dựng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báo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cáo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kết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quả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thực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hiện</a:t>
            </a:r>
            <a:endParaRPr lang="vi-VN" sz="2000" dirty="0">
              <a:effectLst/>
              <a:latin typeface="+mn-lt"/>
              <a:ea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62B196D-DBBC-ACEA-4804-B1B7BBDF2256}"/>
              </a:ext>
            </a:extLst>
          </p:cNvPr>
          <p:cNvGrpSpPr/>
          <p:nvPr/>
        </p:nvGrpSpPr>
        <p:grpSpPr>
          <a:xfrm>
            <a:off x="266007" y="1537855"/>
            <a:ext cx="5530734" cy="3403735"/>
            <a:chOff x="615142" y="1729047"/>
            <a:chExt cx="5530734" cy="340373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4E84904-0C30-487E-EDC9-BEB49BF6186A}"/>
                </a:ext>
              </a:extLst>
            </p:cNvPr>
            <p:cNvSpPr/>
            <p:nvPr/>
          </p:nvSpPr>
          <p:spPr>
            <a:xfrm>
              <a:off x="615142" y="1729047"/>
              <a:ext cx="5378334" cy="3251335"/>
            </a:xfrm>
            <a:custGeom>
              <a:avLst/>
              <a:gdLst>
                <a:gd name="connsiteX0" fmla="*/ 0 w 5378334"/>
                <a:gd name="connsiteY0" fmla="*/ 541900 h 3251335"/>
                <a:gd name="connsiteX1" fmla="*/ 541900 w 5378334"/>
                <a:gd name="connsiteY1" fmla="*/ 0 h 3251335"/>
                <a:gd name="connsiteX2" fmla="*/ 1121662 w 5378334"/>
                <a:gd name="connsiteY2" fmla="*/ 0 h 3251335"/>
                <a:gd name="connsiteX3" fmla="*/ 1744370 w 5378334"/>
                <a:gd name="connsiteY3" fmla="*/ 0 h 3251335"/>
                <a:gd name="connsiteX4" fmla="*/ 2324132 w 5378334"/>
                <a:gd name="connsiteY4" fmla="*/ 0 h 3251335"/>
                <a:gd name="connsiteX5" fmla="*/ 2818003 w 5378334"/>
                <a:gd name="connsiteY5" fmla="*/ 0 h 3251335"/>
                <a:gd name="connsiteX6" fmla="*/ 3311874 w 5378334"/>
                <a:gd name="connsiteY6" fmla="*/ 0 h 3251335"/>
                <a:gd name="connsiteX7" fmla="*/ 3848691 w 5378334"/>
                <a:gd name="connsiteY7" fmla="*/ 0 h 3251335"/>
                <a:gd name="connsiteX8" fmla="*/ 4836434 w 5378334"/>
                <a:gd name="connsiteY8" fmla="*/ 0 h 3251335"/>
                <a:gd name="connsiteX9" fmla="*/ 5378334 w 5378334"/>
                <a:gd name="connsiteY9" fmla="*/ 541900 h 3251335"/>
                <a:gd name="connsiteX10" fmla="*/ 5378334 w 5378334"/>
                <a:gd name="connsiteY10" fmla="*/ 1062108 h 3251335"/>
                <a:gd name="connsiteX11" fmla="*/ 5378334 w 5378334"/>
                <a:gd name="connsiteY11" fmla="*/ 1603992 h 3251335"/>
                <a:gd name="connsiteX12" fmla="*/ 5378334 w 5378334"/>
                <a:gd name="connsiteY12" fmla="*/ 2102525 h 3251335"/>
                <a:gd name="connsiteX13" fmla="*/ 5378334 w 5378334"/>
                <a:gd name="connsiteY13" fmla="*/ 2709435 h 3251335"/>
                <a:gd name="connsiteX14" fmla="*/ 4836434 w 5378334"/>
                <a:gd name="connsiteY14" fmla="*/ 3251335 h 3251335"/>
                <a:gd name="connsiteX15" fmla="*/ 4256672 w 5378334"/>
                <a:gd name="connsiteY15" fmla="*/ 3251335 h 3251335"/>
                <a:gd name="connsiteX16" fmla="*/ 3633964 w 5378334"/>
                <a:gd name="connsiteY16" fmla="*/ 3251335 h 3251335"/>
                <a:gd name="connsiteX17" fmla="*/ 3054202 w 5378334"/>
                <a:gd name="connsiteY17" fmla="*/ 3251335 h 3251335"/>
                <a:gd name="connsiteX18" fmla="*/ 2517386 w 5378334"/>
                <a:gd name="connsiteY18" fmla="*/ 3251335 h 3251335"/>
                <a:gd name="connsiteX19" fmla="*/ 2066460 w 5378334"/>
                <a:gd name="connsiteY19" fmla="*/ 3251335 h 3251335"/>
                <a:gd name="connsiteX20" fmla="*/ 1443752 w 5378334"/>
                <a:gd name="connsiteY20" fmla="*/ 3251335 h 3251335"/>
                <a:gd name="connsiteX21" fmla="*/ 541900 w 5378334"/>
                <a:gd name="connsiteY21" fmla="*/ 3251335 h 3251335"/>
                <a:gd name="connsiteX22" fmla="*/ 0 w 5378334"/>
                <a:gd name="connsiteY22" fmla="*/ 2709435 h 3251335"/>
                <a:gd name="connsiteX23" fmla="*/ 0 w 5378334"/>
                <a:gd name="connsiteY23" fmla="*/ 2124201 h 3251335"/>
                <a:gd name="connsiteX24" fmla="*/ 0 w 5378334"/>
                <a:gd name="connsiteY24" fmla="*/ 1625668 h 3251335"/>
                <a:gd name="connsiteX25" fmla="*/ 0 w 5378334"/>
                <a:gd name="connsiteY25" fmla="*/ 1062108 h 3251335"/>
                <a:gd name="connsiteX26" fmla="*/ 0 w 5378334"/>
                <a:gd name="connsiteY26" fmla="*/ 541900 h 3251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78334" h="3251335" fill="none" extrusionOk="0">
                  <a:moveTo>
                    <a:pt x="0" y="541900"/>
                  </a:moveTo>
                  <a:cubicBezTo>
                    <a:pt x="13327" y="230681"/>
                    <a:pt x="262682" y="-4540"/>
                    <a:pt x="541900" y="0"/>
                  </a:cubicBezTo>
                  <a:cubicBezTo>
                    <a:pt x="776438" y="-14125"/>
                    <a:pt x="918921" y="5501"/>
                    <a:pt x="1121662" y="0"/>
                  </a:cubicBezTo>
                  <a:cubicBezTo>
                    <a:pt x="1324403" y="-5501"/>
                    <a:pt x="1584104" y="15418"/>
                    <a:pt x="1744370" y="0"/>
                  </a:cubicBezTo>
                  <a:cubicBezTo>
                    <a:pt x="1904636" y="-15418"/>
                    <a:pt x="2144515" y="66101"/>
                    <a:pt x="2324132" y="0"/>
                  </a:cubicBezTo>
                  <a:cubicBezTo>
                    <a:pt x="2503749" y="-66101"/>
                    <a:pt x="2624514" y="22289"/>
                    <a:pt x="2818003" y="0"/>
                  </a:cubicBezTo>
                  <a:cubicBezTo>
                    <a:pt x="3011492" y="-22289"/>
                    <a:pt x="3158658" y="53806"/>
                    <a:pt x="3311874" y="0"/>
                  </a:cubicBezTo>
                  <a:cubicBezTo>
                    <a:pt x="3465090" y="-53806"/>
                    <a:pt x="3595616" y="16486"/>
                    <a:pt x="3848691" y="0"/>
                  </a:cubicBezTo>
                  <a:cubicBezTo>
                    <a:pt x="4101766" y="-16486"/>
                    <a:pt x="4441518" y="5011"/>
                    <a:pt x="4836434" y="0"/>
                  </a:cubicBezTo>
                  <a:cubicBezTo>
                    <a:pt x="5121676" y="78293"/>
                    <a:pt x="5369572" y="250176"/>
                    <a:pt x="5378334" y="541900"/>
                  </a:cubicBezTo>
                  <a:cubicBezTo>
                    <a:pt x="5423511" y="680511"/>
                    <a:pt x="5316017" y="817176"/>
                    <a:pt x="5378334" y="1062108"/>
                  </a:cubicBezTo>
                  <a:cubicBezTo>
                    <a:pt x="5440651" y="1307040"/>
                    <a:pt x="5322424" y="1478257"/>
                    <a:pt x="5378334" y="1603992"/>
                  </a:cubicBezTo>
                  <a:cubicBezTo>
                    <a:pt x="5434244" y="1729727"/>
                    <a:pt x="5343527" y="1918373"/>
                    <a:pt x="5378334" y="2102525"/>
                  </a:cubicBezTo>
                  <a:cubicBezTo>
                    <a:pt x="5413141" y="2286677"/>
                    <a:pt x="5306170" y="2418028"/>
                    <a:pt x="5378334" y="2709435"/>
                  </a:cubicBezTo>
                  <a:cubicBezTo>
                    <a:pt x="5289354" y="3019623"/>
                    <a:pt x="5186014" y="3265776"/>
                    <a:pt x="4836434" y="3251335"/>
                  </a:cubicBezTo>
                  <a:cubicBezTo>
                    <a:pt x="4554453" y="3259498"/>
                    <a:pt x="4396983" y="3193793"/>
                    <a:pt x="4256672" y="3251335"/>
                  </a:cubicBezTo>
                  <a:cubicBezTo>
                    <a:pt x="4116361" y="3308877"/>
                    <a:pt x="3764211" y="3200510"/>
                    <a:pt x="3633964" y="3251335"/>
                  </a:cubicBezTo>
                  <a:cubicBezTo>
                    <a:pt x="3503717" y="3302160"/>
                    <a:pt x="3175841" y="3233614"/>
                    <a:pt x="3054202" y="3251335"/>
                  </a:cubicBezTo>
                  <a:cubicBezTo>
                    <a:pt x="2932563" y="3269056"/>
                    <a:pt x="2650961" y="3206181"/>
                    <a:pt x="2517386" y="3251335"/>
                  </a:cubicBezTo>
                  <a:cubicBezTo>
                    <a:pt x="2383811" y="3296489"/>
                    <a:pt x="2285376" y="3214838"/>
                    <a:pt x="2066460" y="3251335"/>
                  </a:cubicBezTo>
                  <a:cubicBezTo>
                    <a:pt x="1847544" y="3287832"/>
                    <a:pt x="1603597" y="3218247"/>
                    <a:pt x="1443752" y="3251335"/>
                  </a:cubicBezTo>
                  <a:cubicBezTo>
                    <a:pt x="1283907" y="3284423"/>
                    <a:pt x="927693" y="3214314"/>
                    <a:pt x="541900" y="3251335"/>
                  </a:cubicBezTo>
                  <a:cubicBezTo>
                    <a:pt x="221499" y="3304633"/>
                    <a:pt x="46109" y="3063783"/>
                    <a:pt x="0" y="2709435"/>
                  </a:cubicBezTo>
                  <a:cubicBezTo>
                    <a:pt x="-65109" y="2513659"/>
                    <a:pt x="43810" y="2327508"/>
                    <a:pt x="0" y="2124201"/>
                  </a:cubicBezTo>
                  <a:cubicBezTo>
                    <a:pt x="-43810" y="1920894"/>
                    <a:pt x="34614" y="1771785"/>
                    <a:pt x="0" y="1625668"/>
                  </a:cubicBezTo>
                  <a:cubicBezTo>
                    <a:pt x="-34614" y="1479551"/>
                    <a:pt x="39682" y="1277009"/>
                    <a:pt x="0" y="1062108"/>
                  </a:cubicBezTo>
                  <a:cubicBezTo>
                    <a:pt x="-39682" y="847207"/>
                    <a:pt x="43672" y="728345"/>
                    <a:pt x="0" y="541900"/>
                  </a:cubicBezTo>
                  <a:close/>
                </a:path>
                <a:path w="5378334" h="3251335" stroke="0" extrusionOk="0">
                  <a:moveTo>
                    <a:pt x="0" y="541900"/>
                  </a:moveTo>
                  <a:cubicBezTo>
                    <a:pt x="-52994" y="261994"/>
                    <a:pt x="256396" y="82959"/>
                    <a:pt x="541900" y="0"/>
                  </a:cubicBezTo>
                  <a:cubicBezTo>
                    <a:pt x="775775" y="-52004"/>
                    <a:pt x="991024" y="43955"/>
                    <a:pt x="1164607" y="0"/>
                  </a:cubicBezTo>
                  <a:cubicBezTo>
                    <a:pt x="1338190" y="-43955"/>
                    <a:pt x="1553133" y="11323"/>
                    <a:pt x="1787315" y="0"/>
                  </a:cubicBezTo>
                  <a:cubicBezTo>
                    <a:pt x="2021497" y="-11323"/>
                    <a:pt x="2207087" y="29905"/>
                    <a:pt x="2324132" y="0"/>
                  </a:cubicBezTo>
                  <a:cubicBezTo>
                    <a:pt x="2441177" y="-29905"/>
                    <a:pt x="2704683" y="48997"/>
                    <a:pt x="2903894" y="0"/>
                  </a:cubicBezTo>
                  <a:cubicBezTo>
                    <a:pt x="3103105" y="-48997"/>
                    <a:pt x="3392065" y="58430"/>
                    <a:pt x="3526601" y="0"/>
                  </a:cubicBezTo>
                  <a:cubicBezTo>
                    <a:pt x="3661137" y="-58430"/>
                    <a:pt x="3834280" y="34004"/>
                    <a:pt x="4063418" y="0"/>
                  </a:cubicBezTo>
                  <a:cubicBezTo>
                    <a:pt x="4292556" y="-34004"/>
                    <a:pt x="4525090" y="88298"/>
                    <a:pt x="4836434" y="0"/>
                  </a:cubicBezTo>
                  <a:cubicBezTo>
                    <a:pt x="5150798" y="-17705"/>
                    <a:pt x="5409329" y="188834"/>
                    <a:pt x="5378334" y="541900"/>
                  </a:cubicBezTo>
                  <a:cubicBezTo>
                    <a:pt x="5407526" y="755244"/>
                    <a:pt x="5374888" y="911516"/>
                    <a:pt x="5378334" y="1105459"/>
                  </a:cubicBezTo>
                  <a:cubicBezTo>
                    <a:pt x="5381780" y="1299402"/>
                    <a:pt x="5342346" y="1472891"/>
                    <a:pt x="5378334" y="1603992"/>
                  </a:cubicBezTo>
                  <a:cubicBezTo>
                    <a:pt x="5414322" y="1735093"/>
                    <a:pt x="5377825" y="1897144"/>
                    <a:pt x="5378334" y="2124201"/>
                  </a:cubicBezTo>
                  <a:cubicBezTo>
                    <a:pt x="5378843" y="2351258"/>
                    <a:pt x="5375231" y="2582725"/>
                    <a:pt x="5378334" y="2709435"/>
                  </a:cubicBezTo>
                  <a:cubicBezTo>
                    <a:pt x="5421896" y="3028807"/>
                    <a:pt x="5183386" y="3296778"/>
                    <a:pt x="4836434" y="3251335"/>
                  </a:cubicBezTo>
                  <a:cubicBezTo>
                    <a:pt x="4681681" y="3261691"/>
                    <a:pt x="4437475" y="3247988"/>
                    <a:pt x="4256672" y="3251335"/>
                  </a:cubicBezTo>
                  <a:cubicBezTo>
                    <a:pt x="4075869" y="3254682"/>
                    <a:pt x="4019505" y="3221104"/>
                    <a:pt x="3848691" y="3251335"/>
                  </a:cubicBezTo>
                  <a:cubicBezTo>
                    <a:pt x="3677877" y="3281566"/>
                    <a:pt x="3414022" y="3249837"/>
                    <a:pt x="3268929" y="3251335"/>
                  </a:cubicBezTo>
                  <a:cubicBezTo>
                    <a:pt x="3123836" y="3252833"/>
                    <a:pt x="3027191" y="3212395"/>
                    <a:pt x="2860948" y="3251335"/>
                  </a:cubicBezTo>
                  <a:cubicBezTo>
                    <a:pt x="2694705" y="3290275"/>
                    <a:pt x="2479399" y="3216703"/>
                    <a:pt x="2367077" y="3251335"/>
                  </a:cubicBezTo>
                  <a:cubicBezTo>
                    <a:pt x="2254755" y="3285967"/>
                    <a:pt x="1892713" y="3242040"/>
                    <a:pt x="1744370" y="3251335"/>
                  </a:cubicBezTo>
                  <a:cubicBezTo>
                    <a:pt x="1596027" y="3260630"/>
                    <a:pt x="1304893" y="3218971"/>
                    <a:pt x="1121662" y="3251335"/>
                  </a:cubicBezTo>
                  <a:cubicBezTo>
                    <a:pt x="938431" y="3283699"/>
                    <a:pt x="766935" y="3195163"/>
                    <a:pt x="541900" y="3251335"/>
                  </a:cubicBezTo>
                  <a:cubicBezTo>
                    <a:pt x="281669" y="3308132"/>
                    <a:pt x="-65751" y="3055849"/>
                    <a:pt x="0" y="2709435"/>
                  </a:cubicBezTo>
                  <a:cubicBezTo>
                    <a:pt x="-7808" y="2492032"/>
                    <a:pt x="65860" y="2320964"/>
                    <a:pt x="0" y="2124201"/>
                  </a:cubicBezTo>
                  <a:cubicBezTo>
                    <a:pt x="-65860" y="1927438"/>
                    <a:pt x="1922" y="1806100"/>
                    <a:pt x="0" y="1560641"/>
                  </a:cubicBezTo>
                  <a:cubicBezTo>
                    <a:pt x="-1922" y="1315182"/>
                    <a:pt x="32113" y="1260448"/>
                    <a:pt x="0" y="1062108"/>
                  </a:cubicBezTo>
                  <a:cubicBezTo>
                    <a:pt x="-32113" y="863768"/>
                    <a:pt x="23061" y="675037"/>
                    <a:pt x="0" y="541900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12700">
              <a:solidFill>
                <a:schemeClr val="tx1">
                  <a:lumMod val="10000"/>
                </a:schemeClr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385867748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980D747-8074-B9B9-DBF9-54634CAA32A8}"/>
                </a:ext>
              </a:extLst>
            </p:cNvPr>
            <p:cNvSpPr/>
            <p:nvPr/>
          </p:nvSpPr>
          <p:spPr>
            <a:xfrm>
              <a:off x="767542" y="1881447"/>
              <a:ext cx="5378334" cy="3251335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0EFE39E-7321-A340-4BC0-D4077D870811}"/>
                </a:ext>
              </a:extLst>
            </p:cNvPr>
            <p:cNvSpPr txBox="1"/>
            <p:nvPr/>
          </p:nvSpPr>
          <p:spPr>
            <a:xfrm>
              <a:off x="843742" y="2335286"/>
              <a:ext cx="5225934" cy="2343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Em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hãy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cùng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các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bạn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trong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nhóm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thực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hiện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kế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hoạch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tham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gia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hoạt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động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cộng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đồng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đã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được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xây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dựng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trong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hoạt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động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luyện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tập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và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báo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cáo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kết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quả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thực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hiện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(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thông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qua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bài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thu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hoạch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, clip,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tranh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ảnh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,...).</a:t>
              </a:r>
              <a:endParaRPr lang="vi-VN" sz="2000" dirty="0">
                <a:effectLst/>
                <a:latin typeface="+mn-lt"/>
                <a:ea typeface="Calibri" panose="020F0502020204030204" pitchFamily="34" charset="0"/>
              </a:endParaRPr>
            </a:p>
          </p:txBody>
        </p:sp>
      </p:grpSp>
      <p:pic>
        <p:nvPicPr>
          <p:cNvPr id="9" name="Picture 56">
            <a:extLst>
              <a:ext uri="{FF2B5EF4-FFF2-40B4-BE49-F238E27FC236}">
                <a16:creationId xmlns:a16="http://schemas.microsoft.com/office/drawing/2014/main" id="{98537A4F-71B3-B19E-F71C-4153727AD6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291390" y="1870365"/>
            <a:ext cx="2434203" cy="231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4071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6FC321-DB11-E72B-D100-B568FF4C830A}"/>
              </a:ext>
            </a:extLst>
          </p:cNvPr>
          <p:cNvSpPr txBox="1"/>
          <p:nvPr/>
        </p:nvSpPr>
        <p:spPr>
          <a:xfrm>
            <a:off x="777240" y="321795"/>
            <a:ext cx="7589519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Nhiệm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vụ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2: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Viết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bài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tuyên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truyền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chương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trình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“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Giờ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Trái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Đất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”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để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vận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mọi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cùng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tham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gia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hưởng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ứng</a:t>
            </a:r>
            <a:endParaRPr lang="vi-VN" sz="2000" dirty="0">
              <a:effectLst/>
              <a:latin typeface="+mn-lt"/>
              <a:ea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3502814-10CB-7569-997C-713960CB0F67}"/>
              </a:ext>
            </a:extLst>
          </p:cNvPr>
          <p:cNvGrpSpPr/>
          <p:nvPr/>
        </p:nvGrpSpPr>
        <p:grpSpPr>
          <a:xfrm>
            <a:off x="777240" y="1700992"/>
            <a:ext cx="4505499" cy="3009208"/>
            <a:chOff x="615142" y="1729047"/>
            <a:chExt cx="5530734" cy="340373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AF4B128-AF77-A143-FD62-364F657EE43C}"/>
                </a:ext>
              </a:extLst>
            </p:cNvPr>
            <p:cNvSpPr/>
            <p:nvPr/>
          </p:nvSpPr>
          <p:spPr>
            <a:xfrm>
              <a:off x="615142" y="1729047"/>
              <a:ext cx="5378334" cy="3251335"/>
            </a:xfrm>
            <a:custGeom>
              <a:avLst/>
              <a:gdLst>
                <a:gd name="connsiteX0" fmla="*/ 0 w 5378334"/>
                <a:gd name="connsiteY0" fmla="*/ 541900 h 3251335"/>
                <a:gd name="connsiteX1" fmla="*/ 541900 w 5378334"/>
                <a:gd name="connsiteY1" fmla="*/ 0 h 3251335"/>
                <a:gd name="connsiteX2" fmla="*/ 1121662 w 5378334"/>
                <a:gd name="connsiteY2" fmla="*/ 0 h 3251335"/>
                <a:gd name="connsiteX3" fmla="*/ 1744370 w 5378334"/>
                <a:gd name="connsiteY3" fmla="*/ 0 h 3251335"/>
                <a:gd name="connsiteX4" fmla="*/ 2324132 w 5378334"/>
                <a:gd name="connsiteY4" fmla="*/ 0 h 3251335"/>
                <a:gd name="connsiteX5" fmla="*/ 2818003 w 5378334"/>
                <a:gd name="connsiteY5" fmla="*/ 0 h 3251335"/>
                <a:gd name="connsiteX6" fmla="*/ 3311874 w 5378334"/>
                <a:gd name="connsiteY6" fmla="*/ 0 h 3251335"/>
                <a:gd name="connsiteX7" fmla="*/ 3848691 w 5378334"/>
                <a:gd name="connsiteY7" fmla="*/ 0 h 3251335"/>
                <a:gd name="connsiteX8" fmla="*/ 4836434 w 5378334"/>
                <a:gd name="connsiteY8" fmla="*/ 0 h 3251335"/>
                <a:gd name="connsiteX9" fmla="*/ 5378334 w 5378334"/>
                <a:gd name="connsiteY9" fmla="*/ 541900 h 3251335"/>
                <a:gd name="connsiteX10" fmla="*/ 5378334 w 5378334"/>
                <a:gd name="connsiteY10" fmla="*/ 1062108 h 3251335"/>
                <a:gd name="connsiteX11" fmla="*/ 5378334 w 5378334"/>
                <a:gd name="connsiteY11" fmla="*/ 1603992 h 3251335"/>
                <a:gd name="connsiteX12" fmla="*/ 5378334 w 5378334"/>
                <a:gd name="connsiteY12" fmla="*/ 2102525 h 3251335"/>
                <a:gd name="connsiteX13" fmla="*/ 5378334 w 5378334"/>
                <a:gd name="connsiteY13" fmla="*/ 2709435 h 3251335"/>
                <a:gd name="connsiteX14" fmla="*/ 4836434 w 5378334"/>
                <a:gd name="connsiteY14" fmla="*/ 3251335 h 3251335"/>
                <a:gd name="connsiteX15" fmla="*/ 4256672 w 5378334"/>
                <a:gd name="connsiteY15" fmla="*/ 3251335 h 3251335"/>
                <a:gd name="connsiteX16" fmla="*/ 3633964 w 5378334"/>
                <a:gd name="connsiteY16" fmla="*/ 3251335 h 3251335"/>
                <a:gd name="connsiteX17" fmla="*/ 3054202 w 5378334"/>
                <a:gd name="connsiteY17" fmla="*/ 3251335 h 3251335"/>
                <a:gd name="connsiteX18" fmla="*/ 2517386 w 5378334"/>
                <a:gd name="connsiteY18" fmla="*/ 3251335 h 3251335"/>
                <a:gd name="connsiteX19" fmla="*/ 2066460 w 5378334"/>
                <a:gd name="connsiteY19" fmla="*/ 3251335 h 3251335"/>
                <a:gd name="connsiteX20" fmla="*/ 1443752 w 5378334"/>
                <a:gd name="connsiteY20" fmla="*/ 3251335 h 3251335"/>
                <a:gd name="connsiteX21" fmla="*/ 541900 w 5378334"/>
                <a:gd name="connsiteY21" fmla="*/ 3251335 h 3251335"/>
                <a:gd name="connsiteX22" fmla="*/ 0 w 5378334"/>
                <a:gd name="connsiteY22" fmla="*/ 2709435 h 3251335"/>
                <a:gd name="connsiteX23" fmla="*/ 0 w 5378334"/>
                <a:gd name="connsiteY23" fmla="*/ 2124201 h 3251335"/>
                <a:gd name="connsiteX24" fmla="*/ 0 w 5378334"/>
                <a:gd name="connsiteY24" fmla="*/ 1625668 h 3251335"/>
                <a:gd name="connsiteX25" fmla="*/ 0 w 5378334"/>
                <a:gd name="connsiteY25" fmla="*/ 1062108 h 3251335"/>
                <a:gd name="connsiteX26" fmla="*/ 0 w 5378334"/>
                <a:gd name="connsiteY26" fmla="*/ 541900 h 3251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78334" h="3251335" fill="none" extrusionOk="0">
                  <a:moveTo>
                    <a:pt x="0" y="541900"/>
                  </a:moveTo>
                  <a:cubicBezTo>
                    <a:pt x="13327" y="230681"/>
                    <a:pt x="262682" y="-4540"/>
                    <a:pt x="541900" y="0"/>
                  </a:cubicBezTo>
                  <a:cubicBezTo>
                    <a:pt x="776438" y="-14125"/>
                    <a:pt x="918921" y="5501"/>
                    <a:pt x="1121662" y="0"/>
                  </a:cubicBezTo>
                  <a:cubicBezTo>
                    <a:pt x="1324403" y="-5501"/>
                    <a:pt x="1584104" y="15418"/>
                    <a:pt x="1744370" y="0"/>
                  </a:cubicBezTo>
                  <a:cubicBezTo>
                    <a:pt x="1904636" y="-15418"/>
                    <a:pt x="2144515" y="66101"/>
                    <a:pt x="2324132" y="0"/>
                  </a:cubicBezTo>
                  <a:cubicBezTo>
                    <a:pt x="2503749" y="-66101"/>
                    <a:pt x="2624514" y="22289"/>
                    <a:pt x="2818003" y="0"/>
                  </a:cubicBezTo>
                  <a:cubicBezTo>
                    <a:pt x="3011492" y="-22289"/>
                    <a:pt x="3158658" y="53806"/>
                    <a:pt x="3311874" y="0"/>
                  </a:cubicBezTo>
                  <a:cubicBezTo>
                    <a:pt x="3465090" y="-53806"/>
                    <a:pt x="3595616" y="16486"/>
                    <a:pt x="3848691" y="0"/>
                  </a:cubicBezTo>
                  <a:cubicBezTo>
                    <a:pt x="4101766" y="-16486"/>
                    <a:pt x="4441518" y="5011"/>
                    <a:pt x="4836434" y="0"/>
                  </a:cubicBezTo>
                  <a:cubicBezTo>
                    <a:pt x="5121676" y="78293"/>
                    <a:pt x="5369572" y="250176"/>
                    <a:pt x="5378334" y="541900"/>
                  </a:cubicBezTo>
                  <a:cubicBezTo>
                    <a:pt x="5423511" y="680511"/>
                    <a:pt x="5316017" y="817176"/>
                    <a:pt x="5378334" y="1062108"/>
                  </a:cubicBezTo>
                  <a:cubicBezTo>
                    <a:pt x="5440651" y="1307040"/>
                    <a:pt x="5322424" y="1478257"/>
                    <a:pt x="5378334" y="1603992"/>
                  </a:cubicBezTo>
                  <a:cubicBezTo>
                    <a:pt x="5434244" y="1729727"/>
                    <a:pt x="5343527" y="1918373"/>
                    <a:pt x="5378334" y="2102525"/>
                  </a:cubicBezTo>
                  <a:cubicBezTo>
                    <a:pt x="5413141" y="2286677"/>
                    <a:pt x="5306170" y="2418028"/>
                    <a:pt x="5378334" y="2709435"/>
                  </a:cubicBezTo>
                  <a:cubicBezTo>
                    <a:pt x="5289354" y="3019623"/>
                    <a:pt x="5186014" y="3265776"/>
                    <a:pt x="4836434" y="3251335"/>
                  </a:cubicBezTo>
                  <a:cubicBezTo>
                    <a:pt x="4554453" y="3259498"/>
                    <a:pt x="4396983" y="3193793"/>
                    <a:pt x="4256672" y="3251335"/>
                  </a:cubicBezTo>
                  <a:cubicBezTo>
                    <a:pt x="4116361" y="3308877"/>
                    <a:pt x="3764211" y="3200510"/>
                    <a:pt x="3633964" y="3251335"/>
                  </a:cubicBezTo>
                  <a:cubicBezTo>
                    <a:pt x="3503717" y="3302160"/>
                    <a:pt x="3175841" y="3233614"/>
                    <a:pt x="3054202" y="3251335"/>
                  </a:cubicBezTo>
                  <a:cubicBezTo>
                    <a:pt x="2932563" y="3269056"/>
                    <a:pt x="2650961" y="3206181"/>
                    <a:pt x="2517386" y="3251335"/>
                  </a:cubicBezTo>
                  <a:cubicBezTo>
                    <a:pt x="2383811" y="3296489"/>
                    <a:pt x="2285376" y="3214838"/>
                    <a:pt x="2066460" y="3251335"/>
                  </a:cubicBezTo>
                  <a:cubicBezTo>
                    <a:pt x="1847544" y="3287832"/>
                    <a:pt x="1603597" y="3218247"/>
                    <a:pt x="1443752" y="3251335"/>
                  </a:cubicBezTo>
                  <a:cubicBezTo>
                    <a:pt x="1283907" y="3284423"/>
                    <a:pt x="927693" y="3214314"/>
                    <a:pt x="541900" y="3251335"/>
                  </a:cubicBezTo>
                  <a:cubicBezTo>
                    <a:pt x="221499" y="3304633"/>
                    <a:pt x="46109" y="3063783"/>
                    <a:pt x="0" y="2709435"/>
                  </a:cubicBezTo>
                  <a:cubicBezTo>
                    <a:pt x="-65109" y="2513659"/>
                    <a:pt x="43810" y="2327508"/>
                    <a:pt x="0" y="2124201"/>
                  </a:cubicBezTo>
                  <a:cubicBezTo>
                    <a:pt x="-43810" y="1920894"/>
                    <a:pt x="34614" y="1771785"/>
                    <a:pt x="0" y="1625668"/>
                  </a:cubicBezTo>
                  <a:cubicBezTo>
                    <a:pt x="-34614" y="1479551"/>
                    <a:pt x="39682" y="1277009"/>
                    <a:pt x="0" y="1062108"/>
                  </a:cubicBezTo>
                  <a:cubicBezTo>
                    <a:pt x="-39682" y="847207"/>
                    <a:pt x="43672" y="728345"/>
                    <a:pt x="0" y="541900"/>
                  </a:cubicBezTo>
                  <a:close/>
                </a:path>
                <a:path w="5378334" h="3251335" stroke="0" extrusionOk="0">
                  <a:moveTo>
                    <a:pt x="0" y="541900"/>
                  </a:moveTo>
                  <a:cubicBezTo>
                    <a:pt x="-52994" y="261994"/>
                    <a:pt x="256396" y="82959"/>
                    <a:pt x="541900" y="0"/>
                  </a:cubicBezTo>
                  <a:cubicBezTo>
                    <a:pt x="775775" y="-52004"/>
                    <a:pt x="991024" y="43955"/>
                    <a:pt x="1164607" y="0"/>
                  </a:cubicBezTo>
                  <a:cubicBezTo>
                    <a:pt x="1338190" y="-43955"/>
                    <a:pt x="1553133" y="11323"/>
                    <a:pt x="1787315" y="0"/>
                  </a:cubicBezTo>
                  <a:cubicBezTo>
                    <a:pt x="2021497" y="-11323"/>
                    <a:pt x="2207087" y="29905"/>
                    <a:pt x="2324132" y="0"/>
                  </a:cubicBezTo>
                  <a:cubicBezTo>
                    <a:pt x="2441177" y="-29905"/>
                    <a:pt x="2704683" y="48997"/>
                    <a:pt x="2903894" y="0"/>
                  </a:cubicBezTo>
                  <a:cubicBezTo>
                    <a:pt x="3103105" y="-48997"/>
                    <a:pt x="3392065" y="58430"/>
                    <a:pt x="3526601" y="0"/>
                  </a:cubicBezTo>
                  <a:cubicBezTo>
                    <a:pt x="3661137" y="-58430"/>
                    <a:pt x="3834280" y="34004"/>
                    <a:pt x="4063418" y="0"/>
                  </a:cubicBezTo>
                  <a:cubicBezTo>
                    <a:pt x="4292556" y="-34004"/>
                    <a:pt x="4525090" y="88298"/>
                    <a:pt x="4836434" y="0"/>
                  </a:cubicBezTo>
                  <a:cubicBezTo>
                    <a:pt x="5150798" y="-17705"/>
                    <a:pt x="5409329" y="188834"/>
                    <a:pt x="5378334" y="541900"/>
                  </a:cubicBezTo>
                  <a:cubicBezTo>
                    <a:pt x="5407526" y="755244"/>
                    <a:pt x="5374888" y="911516"/>
                    <a:pt x="5378334" y="1105459"/>
                  </a:cubicBezTo>
                  <a:cubicBezTo>
                    <a:pt x="5381780" y="1299402"/>
                    <a:pt x="5342346" y="1472891"/>
                    <a:pt x="5378334" y="1603992"/>
                  </a:cubicBezTo>
                  <a:cubicBezTo>
                    <a:pt x="5414322" y="1735093"/>
                    <a:pt x="5377825" y="1897144"/>
                    <a:pt x="5378334" y="2124201"/>
                  </a:cubicBezTo>
                  <a:cubicBezTo>
                    <a:pt x="5378843" y="2351258"/>
                    <a:pt x="5375231" y="2582725"/>
                    <a:pt x="5378334" y="2709435"/>
                  </a:cubicBezTo>
                  <a:cubicBezTo>
                    <a:pt x="5421896" y="3028807"/>
                    <a:pt x="5183386" y="3296778"/>
                    <a:pt x="4836434" y="3251335"/>
                  </a:cubicBezTo>
                  <a:cubicBezTo>
                    <a:pt x="4681681" y="3261691"/>
                    <a:pt x="4437475" y="3247988"/>
                    <a:pt x="4256672" y="3251335"/>
                  </a:cubicBezTo>
                  <a:cubicBezTo>
                    <a:pt x="4075869" y="3254682"/>
                    <a:pt x="4019505" y="3221104"/>
                    <a:pt x="3848691" y="3251335"/>
                  </a:cubicBezTo>
                  <a:cubicBezTo>
                    <a:pt x="3677877" y="3281566"/>
                    <a:pt x="3414022" y="3249837"/>
                    <a:pt x="3268929" y="3251335"/>
                  </a:cubicBezTo>
                  <a:cubicBezTo>
                    <a:pt x="3123836" y="3252833"/>
                    <a:pt x="3027191" y="3212395"/>
                    <a:pt x="2860948" y="3251335"/>
                  </a:cubicBezTo>
                  <a:cubicBezTo>
                    <a:pt x="2694705" y="3290275"/>
                    <a:pt x="2479399" y="3216703"/>
                    <a:pt x="2367077" y="3251335"/>
                  </a:cubicBezTo>
                  <a:cubicBezTo>
                    <a:pt x="2254755" y="3285967"/>
                    <a:pt x="1892713" y="3242040"/>
                    <a:pt x="1744370" y="3251335"/>
                  </a:cubicBezTo>
                  <a:cubicBezTo>
                    <a:pt x="1596027" y="3260630"/>
                    <a:pt x="1304893" y="3218971"/>
                    <a:pt x="1121662" y="3251335"/>
                  </a:cubicBezTo>
                  <a:cubicBezTo>
                    <a:pt x="938431" y="3283699"/>
                    <a:pt x="766935" y="3195163"/>
                    <a:pt x="541900" y="3251335"/>
                  </a:cubicBezTo>
                  <a:cubicBezTo>
                    <a:pt x="281669" y="3308132"/>
                    <a:pt x="-65751" y="3055849"/>
                    <a:pt x="0" y="2709435"/>
                  </a:cubicBezTo>
                  <a:cubicBezTo>
                    <a:pt x="-7808" y="2492032"/>
                    <a:pt x="65860" y="2320964"/>
                    <a:pt x="0" y="2124201"/>
                  </a:cubicBezTo>
                  <a:cubicBezTo>
                    <a:pt x="-65860" y="1927438"/>
                    <a:pt x="1922" y="1806100"/>
                    <a:pt x="0" y="1560641"/>
                  </a:cubicBezTo>
                  <a:cubicBezTo>
                    <a:pt x="-1922" y="1315182"/>
                    <a:pt x="32113" y="1260448"/>
                    <a:pt x="0" y="1062108"/>
                  </a:cubicBezTo>
                  <a:cubicBezTo>
                    <a:pt x="-32113" y="863768"/>
                    <a:pt x="23061" y="675037"/>
                    <a:pt x="0" y="541900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12700">
              <a:solidFill>
                <a:schemeClr val="tx1">
                  <a:lumMod val="10000"/>
                </a:schemeClr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385867748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F4C9BFD-8787-8187-5222-F78BF3DD4C82}"/>
                </a:ext>
              </a:extLst>
            </p:cNvPr>
            <p:cNvSpPr/>
            <p:nvPr/>
          </p:nvSpPr>
          <p:spPr>
            <a:xfrm>
              <a:off x="767542" y="1881447"/>
              <a:ext cx="5378334" cy="3251335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DE8F3F4-FC0C-E0A2-AA77-C329CB90DCA9}"/>
                </a:ext>
              </a:extLst>
            </p:cNvPr>
            <p:cNvSpPr txBox="1"/>
            <p:nvPr/>
          </p:nvSpPr>
          <p:spPr>
            <a:xfrm>
              <a:off x="1218507" y="2141045"/>
              <a:ext cx="4476403" cy="1881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Em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hãy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cùng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các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bạn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trong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nhóm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viết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bài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tuyên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truyền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về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chương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trình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“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Giờ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Trái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Đất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”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để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vận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động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mọi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người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cùng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tham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gia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hưởng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ứng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.</a:t>
              </a:r>
              <a:endParaRPr lang="vi-VN" sz="2000" dirty="0">
                <a:effectLst/>
                <a:latin typeface="+mn-lt"/>
                <a:ea typeface="Calibri" panose="020F0502020204030204" pitchFamily="34" charset="0"/>
              </a:endParaRPr>
            </a:p>
          </p:txBody>
        </p:sp>
      </p:grpSp>
      <p:pic>
        <p:nvPicPr>
          <p:cNvPr id="9" name="Picture 31">
            <a:extLst>
              <a:ext uri="{FF2B5EF4-FFF2-40B4-BE49-F238E27FC236}">
                <a16:creationId xmlns:a16="http://schemas.microsoft.com/office/drawing/2014/main" id="{BC324F32-CD74-24A5-A566-C9BC3951BD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993476" y="2065235"/>
            <a:ext cx="2373283" cy="22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3311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B94E27-D724-9353-12E3-51BA7083FDF3}"/>
              </a:ext>
            </a:extLst>
          </p:cNvPr>
          <p:cNvSpPr txBox="1"/>
          <p:nvPr/>
        </p:nvSpPr>
        <p:spPr>
          <a:xfrm>
            <a:off x="2689166" y="411173"/>
            <a:ext cx="3765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Hướng</a:t>
            </a:r>
            <a:r>
              <a:rPr lang="en-US" sz="2400" b="1" dirty="0"/>
              <a:t> </a:t>
            </a:r>
            <a:r>
              <a:rPr lang="en-US" sz="2400" b="1" dirty="0" err="1"/>
              <a:t>dẫn</a:t>
            </a:r>
            <a:r>
              <a:rPr lang="en-US" sz="2400" b="1" dirty="0"/>
              <a:t> </a:t>
            </a:r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làm</a:t>
            </a:r>
            <a:endParaRPr lang="vi-VN" sz="2400" b="1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E31883D-46A0-F81F-AFC0-8E2FEA01A77D}"/>
              </a:ext>
            </a:extLst>
          </p:cNvPr>
          <p:cNvSpPr/>
          <p:nvPr/>
        </p:nvSpPr>
        <p:spPr>
          <a:xfrm>
            <a:off x="209205" y="1163783"/>
            <a:ext cx="8735289" cy="598516"/>
          </a:xfrm>
          <a:prstGeom prst="roundRect">
            <a:avLst/>
          </a:prstGeom>
          <a:solidFill>
            <a:srgbClr val="00B050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Xác định được mục đích của phong trào “Giờ Trái Đất”</a:t>
            </a:r>
            <a:endParaRPr lang="vi-VN" sz="2000">
              <a:solidFill>
                <a:schemeClr val="accent5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C8F76FF-D82D-CD1F-991F-94C74FCA927B}"/>
              </a:ext>
            </a:extLst>
          </p:cNvPr>
          <p:cNvSpPr/>
          <p:nvPr/>
        </p:nvSpPr>
        <p:spPr>
          <a:xfrm>
            <a:off x="209205" y="2344189"/>
            <a:ext cx="1690254" cy="2211186"/>
          </a:xfrm>
          <a:prstGeom prst="roundRect">
            <a:avLst/>
          </a:prstGeom>
          <a:solidFill>
            <a:schemeClr val="accent5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a typeface="Times New Roman" panose="02020603050405020304" pitchFamily="18" charset="0"/>
              </a:rPr>
              <a:t>N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âng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cao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kiệm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điện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.</a:t>
            </a:r>
            <a:endParaRPr lang="vi-VN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780A08-DB01-0724-1CFF-09BEFFC77849}"/>
              </a:ext>
            </a:extLst>
          </p:cNvPr>
          <p:cNvSpPr/>
          <p:nvPr/>
        </p:nvSpPr>
        <p:spPr>
          <a:xfrm>
            <a:off x="7254240" y="2344189"/>
            <a:ext cx="1690254" cy="2211186"/>
          </a:xfrm>
          <a:prstGeom prst="roundRect">
            <a:avLst/>
          </a:prstGeom>
          <a:solidFill>
            <a:schemeClr val="accent5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a typeface="Times New Roman" panose="02020603050405020304" pitchFamily="18" charset="0"/>
              </a:rPr>
              <a:t>Hạn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a typeface="Times New Roman" panose="02020603050405020304" pitchFamily="18" charset="0"/>
              </a:rPr>
              <a:t>chế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suy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giảm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a typeface="Times New Roman" panose="02020603050405020304" pitchFamily="18" charset="0"/>
              </a:rPr>
              <a:t>.</a:t>
            </a:r>
            <a:endParaRPr lang="vi-VN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A4ADFBA-455D-A713-4CF8-8E83541C8F6F}"/>
              </a:ext>
            </a:extLst>
          </p:cNvPr>
          <p:cNvSpPr/>
          <p:nvPr/>
        </p:nvSpPr>
        <p:spPr>
          <a:xfrm>
            <a:off x="5490556" y="2344189"/>
            <a:ext cx="1690254" cy="2211186"/>
          </a:xfrm>
          <a:prstGeom prst="roundRect">
            <a:avLst/>
          </a:prstGeom>
          <a:solidFill>
            <a:schemeClr val="accent5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Hướng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tới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Trái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xanh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sạch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đẹp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.</a:t>
            </a:r>
            <a:endParaRPr lang="vi-VN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8930E5E-320C-36C3-A671-3EED2B48F2CA}"/>
              </a:ext>
            </a:extLst>
          </p:cNvPr>
          <p:cNvSpPr/>
          <p:nvPr/>
        </p:nvSpPr>
        <p:spPr>
          <a:xfrm>
            <a:off x="3726872" y="2344189"/>
            <a:ext cx="1690254" cy="2211186"/>
          </a:xfrm>
          <a:prstGeom prst="roundRect">
            <a:avLst/>
          </a:prstGeom>
          <a:solidFill>
            <a:schemeClr val="accent5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a typeface="Times New Roman" panose="02020603050405020304" pitchFamily="18" charset="0"/>
              </a:rPr>
              <a:t>N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găn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trạng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biến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đổi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khí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hậu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.</a:t>
            </a:r>
            <a:endParaRPr lang="vi-VN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380802-59E0-08AC-3A38-70D855B879ED}"/>
              </a:ext>
            </a:extLst>
          </p:cNvPr>
          <p:cNvSpPr/>
          <p:nvPr/>
        </p:nvSpPr>
        <p:spPr>
          <a:xfrm>
            <a:off x="1963188" y="2344189"/>
            <a:ext cx="1690254" cy="2211186"/>
          </a:xfrm>
          <a:prstGeom prst="roundRect">
            <a:avLst/>
          </a:prstGeom>
          <a:solidFill>
            <a:schemeClr val="accent5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a typeface="Times New Roman" panose="02020603050405020304" pitchFamily="18" charset="0"/>
              </a:rPr>
              <a:t>B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ảo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.</a:t>
            </a:r>
            <a:endParaRPr lang="vi-VN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EDDDD4FE-726C-04FB-BFF8-0B048A7011E6}"/>
              </a:ext>
            </a:extLst>
          </p:cNvPr>
          <p:cNvSpPr/>
          <p:nvPr/>
        </p:nvSpPr>
        <p:spPr>
          <a:xfrm>
            <a:off x="917171" y="1795549"/>
            <a:ext cx="338051" cy="515389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BD67A527-AB74-ABE8-988A-7E726C1A3298}"/>
              </a:ext>
            </a:extLst>
          </p:cNvPr>
          <p:cNvSpPr/>
          <p:nvPr/>
        </p:nvSpPr>
        <p:spPr>
          <a:xfrm>
            <a:off x="6166657" y="1795547"/>
            <a:ext cx="338051" cy="515389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ADFE89E1-7E3B-8446-F825-85CE310E110E}"/>
              </a:ext>
            </a:extLst>
          </p:cNvPr>
          <p:cNvSpPr/>
          <p:nvPr/>
        </p:nvSpPr>
        <p:spPr>
          <a:xfrm>
            <a:off x="4402972" y="1795548"/>
            <a:ext cx="338051" cy="515389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C2153C6F-D28C-6248-32FF-AAFD41CE5830}"/>
              </a:ext>
            </a:extLst>
          </p:cNvPr>
          <p:cNvSpPr/>
          <p:nvPr/>
        </p:nvSpPr>
        <p:spPr>
          <a:xfrm>
            <a:off x="2639289" y="1795549"/>
            <a:ext cx="338051" cy="515389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B7F8461E-0A70-22D1-8EE4-198C1D256D42}"/>
              </a:ext>
            </a:extLst>
          </p:cNvPr>
          <p:cNvSpPr/>
          <p:nvPr/>
        </p:nvSpPr>
        <p:spPr>
          <a:xfrm>
            <a:off x="7930340" y="1795547"/>
            <a:ext cx="338051" cy="515389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660246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22E6306-5714-47D5-B932-16BAB29360EA}"/>
              </a:ext>
            </a:extLst>
          </p:cNvPr>
          <p:cNvSpPr txBox="1"/>
          <p:nvPr/>
        </p:nvSpPr>
        <p:spPr>
          <a:xfrm>
            <a:off x="935181" y="222734"/>
            <a:ext cx="7273637" cy="537391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 err="1">
                <a:solidFill>
                  <a:schemeClr val="accent5"/>
                </a:solidFill>
                <a:effectLst/>
                <a:latin typeface="+mn-lt"/>
                <a:ea typeface="Times New Roman" panose="02020603050405020304" pitchFamily="18" charset="0"/>
              </a:rPr>
              <a:t>Liệt</a:t>
            </a:r>
            <a:r>
              <a:rPr lang="en-US" sz="2200" b="1" dirty="0">
                <a:solidFill>
                  <a:schemeClr val="accent5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effectLst/>
                <a:latin typeface="+mn-lt"/>
                <a:ea typeface="Times New Roman" panose="02020603050405020304" pitchFamily="18" charset="0"/>
              </a:rPr>
              <a:t>kê</a:t>
            </a:r>
            <a:r>
              <a:rPr lang="en-US" sz="2200" b="1" dirty="0">
                <a:solidFill>
                  <a:schemeClr val="accent5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effectLst/>
                <a:latin typeface="+mn-lt"/>
                <a:ea typeface="Times New Roman" panose="02020603050405020304" pitchFamily="18" charset="0"/>
              </a:rPr>
              <a:t>được</a:t>
            </a:r>
            <a:r>
              <a:rPr lang="en-US" sz="2200" b="1" dirty="0">
                <a:solidFill>
                  <a:schemeClr val="accent5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2200" b="1" dirty="0">
                <a:solidFill>
                  <a:schemeClr val="accent5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effectLst/>
                <a:latin typeface="+mn-lt"/>
                <a:ea typeface="Times New Roman" panose="02020603050405020304" pitchFamily="18" charset="0"/>
              </a:rPr>
              <a:t>việc</a:t>
            </a:r>
            <a:r>
              <a:rPr lang="en-US" sz="2200" b="1" dirty="0">
                <a:solidFill>
                  <a:schemeClr val="accent5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effectLst/>
                <a:latin typeface="+mn-lt"/>
                <a:ea typeface="Times New Roman" panose="02020603050405020304" pitchFamily="18" charset="0"/>
              </a:rPr>
              <a:t>cần</a:t>
            </a:r>
            <a:r>
              <a:rPr lang="en-US" sz="2200" b="1" dirty="0">
                <a:solidFill>
                  <a:schemeClr val="accent5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2200" b="1" dirty="0">
                <a:solidFill>
                  <a:schemeClr val="accent5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200" b="1" dirty="0">
                <a:solidFill>
                  <a:schemeClr val="accent5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effectLst/>
                <a:latin typeface="+mn-lt"/>
                <a:ea typeface="Times New Roman" panose="02020603050405020304" pitchFamily="18" charset="0"/>
              </a:rPr>
              <a:t>giờ</a:t>
            </a:r>
            <a:r>
              <a:rPr lang="en-US" sz="2200" b="1" dirty="0">
                <a:solidFill>
                  <a:schemeClr val="accent5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effectLst/>
                <a:latin typeface="+mn-lt"/>
                <a:ea typeface="Times New Roman" panose="02020603050405020304" pitchFamily="18" charset="0"/>
              </a:rPr>
              <a:t>Trái</a:t>
            </a:r>
            <a:r>
              <a:rPr lang="en-US" sz="2200" b="1" dirty="0">
                <a:solidFill>
                  <a:schemeClr val="accent5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effectLst/>
                <a:latin typeface="+mn-lt"/>
                <a:ea typeface="Times New Roman" panose="02020603050405020304" pitchFamily="18" charset="0"/>
              </a:rPr>
              <a:t>Đất</a:t>
            </a:r>
            <a:r>
              <a:rPr lang="en-US" sz="2200" b="1" dirty="0">
                <a:solidFill>
                  <a:schemeClr val="accent5"/>
                </a:solidFill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vi-VN" sz="22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B505F5-32C3-A025-C292-90EF3C7E4250}"/>
              </a:ext>
            </a:extLst>
          </p:cNvPr>
          <p:cNvSpPr txBox="1"/>
          <p:nvPr/>
        </p:nvSpPr>
        <p:spPr>
          <a:xfrm>
            <a:off x="399011" y="1553637"/>
            <a:ext cx="4314306" cy="2343655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SzPct val="80000"/>
              <a:buFont typeface="Arial" panose="020B0604020202020204" pitchFamily="34" charset="0"/>
              <a:buChar char="●"/>
            </a:pP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Tắt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đèn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thiết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bị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điện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cần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thiết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.</a:t>
            </a:r>
            <a:endParaRPr lang="vi-VN" sz="2000" dirty="0">
              <a:effectLst/>
              <a:latin typeface="+mn-lt"/>
              <a:ea typeface="Noto Sans Symbols"/>
              <a:cs typeface="Noto Sans Symbols"/>
            </a:endParaRPr>
          </a:p>
          <a:p>
            <a:pPr marL="342900" lvl="0" indent="-342900" algn="just">
              <a:lnSpc>
                <a:spcPct val="150000"/>
              </a:lnSpc>
              <a:buSzPct val="80000"/>
              <a:buFont typeface="Arial" panose="020B0604020202020204" pitchFamily="34" charset="0"/>
              <a:buChar char="●"/>
            </a:pP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Sử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dụng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nước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tiết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kiệm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.</a:t>
            </a:r>
            <a:endParaRPr lang="vi-VN" sz="2000" dirty="0">
              <a:effectLst/>
              <a:latin typeface="+mn-lt"/>
              <a:ea typeface="Noto Sans Symbols"/>
              <a:cs typeface="Noto Sans Symbols"/>
            </a:endParaRPr>
          </a:p>
          <a:p>
            <a:pPr marL="342900" lvl="0" indent="-342900" algn="just">
              <a:lnSpc>
                <a:spcPct val="150000"/>
              </a:lnSpc>
              <a:buSzPct val="80000"/>
              <a:buFont typeface="Arial" panose="020B0604020202020204" pitchFamily="34" charset="0"/>
              <a:buChar char="●"/>
            </a:pP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Sử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dụng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năng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lượng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tái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tạo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.</a:t>
            </a:r>
            <a:endParaRPr lang="vi-VN" sz="2000" dirty="0">
              <a:effectLst/>
              <a:latin typeface="+mn-lt"/>
              <a:ea typeface="Noto Sans Symbols"/>
              <a:cs typeface="Noto Sans Symbols"/>
            </a:endParaRPr>
          </a:p>
          <a:p>
            <a:pPr marL="342900" lvl="0" indent="-342900" algn="just">
              <a:lnSpc>
                <a:spcPct val="150000"/>
              </a:lnSpc>
              <a:buSzPct val="80000"/>
              <a:buFont typeface="Arial" panose="020B0604020202020204" pitchFamily="34" charset="0"/>
              <a:buChar char="●"/>
            </a:pP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Sử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dụng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ánh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sáng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tự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nhiên</a:t>
            </a:r>
            <a:endParaRPr lang="vi-VN" sz="2000" dirty="0">
              <a:effectLst/>
              <a:latin typeface="+mn-lt"/>
              <a:ea typeface="Noto Sans Symbols"/>
              <a:cs typeface="Noto Sans Symbols"/>
            </a:endParaRPr>
          </a:p>
        </p:txBody>
      </p:sp>
      <p:pic>
        <p:nvPicPr>
          <p:cNvPr id="6146" name="Picture 2" descr="Giờ Trái đất năm 2024 tắt đèn vào giờ nào ngày nào?">
            <a:extLst>
              <a:ext uri="{FF2B5EF4-FFF2-40B4-BE49-F238E27FC236}">
                <a16:creationId xmlns:a16="http://schemas.microsoft.com/office/drawing/2014/main" id="{2ED1B069-9EC1-A31A-3AA7-8D5A83689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547" y="921004"/>
            <a:ext cx="3444413" cy="180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iờ Trái đất năm 2024 sẽ diễn ra vào tối thứ Bảy, ngày 23/3">
            <a:extLst>
              <a:ext uri="{FF2B5EF4-FFF2-40B4-BE49-F238E27FC236}">
                <a16:creationId xmlns:a16="http://schemas.microsoft.com/office/drawing/2014/main" id="{1280DCAF-3367-0084-3AA9-98E113C81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547" y="2828166"/>
            <a:ext cx="3444413" cy="214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0A3A6354-7B11-FD91-F82A-5027B48E6E7C}"/>
              </a:ext>
            </a:extLst>
          </p:cNvPr>
          <p:cNvSpPr/>
          <p:nvPr/>
        </p:nvSpPr>
        <p:spPr>
          <a:xfrm>
            <a:off x="320040" y="4049096"/>
            <a:ext cx="1012827" cy="991293"/>
          </a:xfrm>
          <a:custGeom>
            <a:avLst/>
            <a:gdLst/>
            <a:ahLst/>
            <a:cxnLst/>
            <a:rect l="l" t="t" r="r" b="b"/>
            <a:pathLst>
              <a:path w="3871080" h="4114800">
                <a:moveTo>
                  <a:pt x="0" y="0"/>
                </a:moveTo>
                <a:lnTo>
                  <a:pt x="3871080" y="0"/>
                </a:lnTo>
                <a:lnTo>
                  <a:pt x="38710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C7E4FD0E-0D25-AF91-B099-1952CAF6EFEA}"/>
              </a:ext>
            </a:extLst>
          </p:cNvPr>
          <p:cNvSpPr/>
          <p:nvPr/>
        </p:nvSpPr>
        <p:spPr>
          <a:xfrm>
            <a:off x="153122" y="222734"/>
            <a:ext cx="673331" cy="556731"/>
          </a:xfrm>
          <a:custGeom>
            <a:avLst/>
            <a:gdLst/>
            <a:ahLst/>
            <a:cxnLst/>
            <a:rect l="l" t="t" r="r" b="b"/>
            <a:pathLst>
              <a:path w="1560361" h="1420438">
                <a:moveTo>
                  <a:pt x="0" y="0"/>
                </a:moveTo>
                <a:lnTo>
                  <a:pt x="1560361" y="0"/>
                </a:lnTo>
                <a:lnTo>
                  <a:pt x="1560361" y="1420438"/>
                </a:lnTo>
                <a:lnTo>
                  <a:pt x="0" y="14204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340644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89F9E4D-FB40-4B01-195A-51AD4A4534AF}"/>
              </a:ext>
            </a:extLst>
          </p:cNvPr>
          <p:cNvSpPr/>
          <p:nvPr/>
        </p:nvSpPr>
        <p:spPr>
          <a:xfrm>
            <a:off x="5585527" y="914400"/>
            <a:ext cx="1395249" cy="75674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5"/>
                </a:solidFill>
              </a:rPr>
              <a:t>01</a:t>
            </a:r>
            <a:endParaRPr lang="vi-VN" sz="4000" b="1" dirty="0">
              <a:solidFill>
                <a:schemeClr val="accent5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F3F292-B884-EC09-015A-0BCFC7098225}"/>
              </a:ext>
            </a:extLst>
          </p:cNvPr>
          <p:cNvSpPr txBox="1"/>
          <p:nvPr/>
        </p:nvSpPr>
        <p:spPr>
          <a:xfrm>
            <a:off x="3833586" y="1813033"/>
            <a:ext cx="4899132" cy="2597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HOẠT ĐỘNG CỘNG ĐỒNG VÀ SỰ CẦN THIẾT PHẢI THAM GIA HOẠT ĐỘNG CỘNG ĐỒNG</a:t>
            </a:r>
            <a:endParaRPr lang="vi-VN" sz="2800" b="1" dirty="0">
              <a:effectLst/>
              <a:ea typeface="Calibri" panose="020F0502020204030204" pitchFamily="34" charset="0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01A24644-0F4D-A12B-3BE8-E1A22C9DB509}"/>
              </a:ext>
            </a:extLst>
          </p:cNvPr>
          <p:cNvSpPr/>
          <p:nvPr/>
        </p:nvSpPr>
        <p:spPr>
          <a:xfrm>
            <a:off x="411282" y="1053245"/>
            <a:ext cx="3072491" cy="303701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774981B-CB9B-A435-4AE2-EEC5ED1705DB}"/>
              </a:ext>
            </a:extLst>
          </p:cNvPr>
          <p:cNvSpPr/>
          <p:nvPr/>
        </p:nvSpPr>
        <p:spPr>
          <a:xfrm>
            <a:off x="7295426" y="226278"/>
            <a:ext cx="1437292" cy="1444866"/>
          </a:xfrm>
          <a:custGeom>
            <a:avLst/>
            <a:gdLst/>
            <a:ahLst/>
            <a:cxnLst/>
            <a:rect l="l" t="t" r="r" b="b"/>
            <a:pathLst>
              <a:path w="2903863" h="2845786">
                <a:moveTo>
                  <a:pt x="0" y="0"/>
                </a:moveTo>
                <a:lnTo>
                  <a:pt x="2903863" y="0"/>
                </a:lnTo>
                <a:lnTo>
                  <a:pt x="2903863" y="2845786"/>
                </a:lnTo>
                <a:lnTo>
                  <a:pt x="0" y="28457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412097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2D84837-7226-D1F7-A876-F1F3256AFAF8}"/>
              </a:ext>
            </a:extLst>
          </p:cNvPr>
          <p:cNvSpPr/>
          <p:nvPr/>
        </p:nvSpPr>
        <p:spPr>
          <a:xfrm>
            <a:off x="290947" y="980901"/>
            <a:ext cx="6101537" cy="598516"/>
          </a:xfrm>
          <a:prstGeom prst="roundRect">
            <a:avLst/>
          </a:prstGeom>
          <a:solidFill>
            <a:srgbClr val="00B050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accent5"/>
                </a:solidFill>
                <a:effectLst/>
                <a:latin typeface="+mn-lt"/>
                <a:ea typeface="Times New Roman" panose="02020603050405020304" pitchFamily="18" charset="0"/>
              </a:rPr>
              <a:t>Lí do mọi người cần tham gia hoạt động này</a:t>
            </a:r>
            <a:endParaRPr lang="vi-VN" sz="20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29ED0E-46DC-4619-A8DD-F88D99FE915B}"/>
              </a:ext>
            </a:extLst>
          </p:cNvPr>
          <p:cNvSpPr/>
          <p:nvPr/>
        </p:nvSpPr>
        <p:spPr>
          <a:xfrm>
            <a:off x="290947" y="2127018"/>
            <a:ext cx="2876202" cy="2152996"/>
          </a:xfrm>
          <a:prstGeom prst="roundRect">
            <a:avLst/>
          </a:prstGeom>
          <a:solidFill>
            <a:schemeClr val="accent5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a typeface="Times New Roman" panose="02020603050405020304" pitchFamily="18" charset="0"/>
              </a:rPr>
              <a:t>C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ách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cùng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trạng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.</a:t>
            </a:r>
            <a:endParaRPr lang="vi-VN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DCEF5EB-3AB7-4DA3-805D-1210F3729DCC}"/>
              </a:ext>
            </a:extLst>
          </p:cNvPr>
          <p:cNvSpPr/>
          <p:nvPr/>
        </p:nvSpPr>
        <p:spPr>
          <a:xfrm>
            <a:off x="3516283" y="2127018"/>
            <a:ext cx="2876201" cy="2152996"/>
          </a:xfrm>
          <a:prstGeom prst="roundRect">
            <a:avLst/>
          </a:prstGeom>
          <a:solidFill>
            <a:schemeClr val="accent5"/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a typeface="Times New Roman" panose="02020603050405020304" pitchFamily="18" charset="0"/>
              </a:rPr>
              <a:t>K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huyến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khích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tinh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ta.</a:t>
            </a:r>
            <a:endParaRPr lang="vi-VN" sz="2000" dirty="0">
              <a:solidFill>
                <a:schemeClr val="tx1">
                  <a:lumMod val="10000"/>
                </a:schemeClr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3C89DB89-C8AD-E0AC-07DE-CD56F7C95E60}"/>
              </a:ext>
            </a:extLst>
          </p:cNvPr>
          <p:cNvSpPr/>
          <p:nvPr/>
        </p:nvSpPr>
        <p:spPr>
          <a:xfrm>
            <a:off x="1521230" y="1579417"/>
            <a:ext cx="415636" cy="547601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B64F6520-036E-CF9F-19E6-10C7FB0E2FFA}"/>
              </a:ext>
            </a:extLst>
          </p:cNvPr>
          <p:cNvSpPr/>
          <p:nvPr/>
        </p:nvSpPr>
        <p:spPr>
          <a:xfrm>
            <a:off x="4746565" y="1579417"/>
            <a:ext cx="415636" cy="547601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8194" name="Picture 2" descr="Hà Nội tắt đèn, người dân đổ ra đường hưởng ứng Giờ Trái đất">
            <a:extLst>
              <a:ext uri="{FF2B5EF4-FFF2-40B4-BE49-F238E27FC236}">
                <a16:creationId xmlns:a16="http://schemas.microsoft.com/office/drawing/2014/main" id="{D9C59A1A-66D0-1152-A256-F89831E3A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935" y="980901"/>
            <a:ext cx="2364797" cy="1592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Trường Tiểu học Hòa Ninh II phát động hưởng ứng Giờ Trái đất năm 2024">
            <a:extLst>
              <a:ext uri="{FF2B5EF4-FFF2-40B4-BE49-F238E27FC236}">
                <a16:creationId xmlns:a16="http://schemas.microsoft.com/office/drawing/2014/main" id="{BF73AADD-A278-1C70-241D-7A89D7F16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933" y="2889771"/>
            <a:ext cx="2364798" cy="1390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0AF6676C-0A36-D866-7FBD-3DF24B7F7A9A}"/>
              </a:ext>
            </a:extLst>
          </p:cNvPr>
          <p:cNvSpPr/>
          <p:nvPr/>
        </p:nvSpPr>
        <p:spPr>
          <a:xfrm>
            <a:off x="0" y="21820"/>
            <a:ext cx="1002679" cy="822960"/>
          </a:xfrm>
          <a:custGeom>
            <a:avLst/>
            <a:gdLst/>
            <a:ahLst/>
            <a:cxnLst/>
            <a:rect l="l" t="t" r="r" b="b"/>
            <a:pathLst>
              <a:path w="2886506" h="2601877">
                <a:moveTo>
                  <a:pt x="0" y="0"/>
                </a:moveTo>
                <a:lnTo>
                  <a:pt x="2886506" y="0"/>
                </a:lnTo>
                <a:lnTo>
                  <a:pt x="2886506" y="2601877"/>
                </a:lnTo>
                <a:lnTo>
                  <a:pt x="0" y="26018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1F98AE08-D182-B057-C3AA-47460E59FC35}"/>
              </a:ext>
            </a:extLst>
          </p:cNvPr>
          <p:cNvSpPr/>
          <p:nvPr/>
        </p:nvSpPr>
        <p:spPr>
          <a:xfrm>
            <a:off x="5818913" y="84168"/>
            <a:ext cx="573571" cy="779318"/>
          </a:xfrm>
          <a:custGeom>
            <a:avLst/>
            <a:gdLst/>
            <a:ahLst/>
            <a:cxnLst/>
            <a:rect l="l" t="t" r="r" b="b"/>
            <a:pathLst>
              <a:path w="1868621" h="2601877">
                <a:moveTo>
                  <a:pt x="0" y="0"/>
                </a:moveTo>
                <a:lnTo>
                  <a:pt x="1868621" y="0"/>
                </a:lnTo>
                <a:lnTo>
                  <a:pt x="1868621" y="2601877"/>
                </a:lnTo>
                <a:lnTo>
                  <a:pt x="0" y="2601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438772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7A52F5-5E57-94FD-6C44-43F143210AFE}"/>
              </a:ext>
            </a:extLst>
          </p:cNvPr>
          <p:cNvSpPr txBox="1"/>
          <p:nvPr/>
        </p:nvSpPr>
        <p:spPr>
          <a:xfrm>
            <a:off x="2086494" y="677246"/>
            <a:ext cx="4971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HƯỚNG DẪN VỀ NHÀ</a:t>
            </a:r>
            <a:endParaRPr lang="vi-VN" sz="2800" b="1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7DBB67-B430-B712-D56F-BE95AA576480}"/>
              </a:ext>
            </a:extLst>
          </p:cNvPr>
          <p:cNvGrpSpPr/>
          <p:nvPr/>
        </p:nvGrpSpPr>
        <p:grpSpPr>
          <a:xfrm>
            <a:off x="369440" y="1617210"/>
            <a:ext cx="2638205" cy="2691172"/>
            <a:chOff x="110339" y="1314299"/>
            <a:chExt cx="2638205" cy="269117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0CBFD04-A974-7D0A-5E8C-FFF9993982DF}"/>
                </a:ext>
              </a:extLst>
            </p:cNvPr>
            <p:cNvGrpSpPr/>
            <p:nvPr/>
          </p:nvGrpSpPr>
          <p:grpSpPr>
            <a:xfrm>
              <a:off x="110339" y="1314299"/>
              <a:ext cx="2638205" cy="2691172"/>
              <a:chOff x="731520" y="1391177"/>
              <a:chExt cx="3034145" cy="2923128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453B14A7-6099-0010-3326-99AA0BB16AE8}"/>
                  </a:ext>
                </a:extLst>
              </p:cNvPr>
              <p:cNvSpPr/>
              <p:nvPr/>
            </p:nvSpPr>
            <p:spPr>
              <a:xfrm>
                <a:off x="731520" y="1720735"/>
                <a:ext cx="3034145" cy="2593570"/>
              </a:xfrm>
              <a:prstGeom prst="roundRect">
                <a:avLst/>
              </a:prstGeom>
              <a:solidFill>
                <a:schemeClr val="accent5"/>
              </a:solidFill>
              <a:ln w="9525">
                <a:solidFill>
                  <a:schemeClr val="tx1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vi-VN" sz="2000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637BD6A0-89C5-E1DC-C3F4-6EA40868ADFF}"/>
                  </a:ext>
                </a:extLst>
              </p:cNvPr>
              <p:cNvSpPr/>
              <p:nvPr/>
            </p:nvSpPr>
            <p:spPr>
              <a:xfrm>
                <a:off x="1791392" y="1391177"/>
                <a:ext cx="914400" cy="9144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 w="9525">
                <a:solidFill>
                  <a:schemeClr val="tx1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2500" b="1" dirty="0">
                    <a:solidFill>
                      <a:schemeClr val="accent5"/>
                    </a:solidFill>
                  </a:rPr>
                  <a:t>01</a:t>
                </a:r>
                <a:endParaRPr lang="vi-VN" sz="2500" b="1" dirty="0">
                  <a:solidFill>
                    <a:schemeClr val="accent5"/>
                  </a:solidFill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D2F282-3905-8AC4-4057-F7852745563E}"/>
                </a:ext>
              </a:extLst>
            </p:cNvPr>
            <p:cNvSpPr txBox="1"/>
            <p:nvPr/>
          </p:nvSpPr>
          <p:spPr>
            <a:xfrm>
              <a:off x="327805" y="2364621"/>
              <a:ext cx="2111432" cy="958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Ôn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lại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kiến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thức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đã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học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.</a:t>
              </a:r>
              <a:endParaRPr lang="vi-VN" sz="2000" dirty="0">
                <a:latin typeface="+mn-lt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E613A99-A5B5-28E7-8F20-94921C833905}"/>
              </a:ext>
            </a:extLst>
          </p:cNvPr>
          <p:cNvGrpSpPr/>
          <p:nvPr/>
        </p:nvGrpSpPr>
        <p:grpSpPr>
          <a:xfrm>
            <a:off x="3242270" y="1616907"/>
            <a:ext cx="2638204" cy="2691172"/>
            <a:chOff x="3240327" y="1311182"/>
            <a:chExt cx="2638204" cy="269117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321D49E-13D8-B7EA-EB1B-B57FA05B7554}"/>
                </a:ext>
              </a:extLst>
            </p:cNvPr>
            <p:cNvGrpSpPr/>
            <p:nvPr/>
          </p:nvGrpSpPr>
          <p:grpSpPr>
            <a:xfrm>
              <a:off x="3240327" y="1311182"/>
              <a:ext cx="2638204" cy="2691172"/>
              <a:chOff x="731520" y="1391177"/>
              <a:chExt cx="3034145" cy="2923128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732A5F20-F9E7-5308-2FC8-AABBB6C0116B}"/>
                  </a:ext>
                </a:extLst>
              </p:cNvPr>
              <p:cNvSpPr/>
              <p:nvPr/>
            </p:nvSpPr>
            <p:spPr>
              <a:xfrm>
                <a:off x="731520" y="1720735"/>
                <a:ext cx="3034145" cy="2593570"/>
              </a:xfrm>
              <a:prstGeom prst="roundRect">
                <a:avLst/>
              </a:prstGeom>
              <a:solidFill>
                <a:schemeClr val="accent5"/>
              </a:solidFill>
              <a:ln w="9525">
                <a:solidFill>
                  <a:schemeClr val="tx1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8C09FEC-6AB4-53CA-C05E-1D9E0F128D91}"/>
                  </a:ext>
                </a:extLst>
              </p:cNvPr>
              <p:cNvSpPr/>
              <p:nvPr/>
            </p:nvSpPr>
            <p:spPr>
              <a:xfrm>
                <a:off x="1791392" y="1391177"/>
                <a:ext cx="914400" cy="9144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 w="9525">
                <a:solidFill>
                  <a:schemeClr val="tx1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500" b="1" dirty="0">
                    <a:solidFill>
                      <a:schemeClr val="accent5"/>
                    </a:solidFill>
                  </a:rPr>
                  <a:t>02</a:t>
                </a:r>
                <a:endParaRPr lang="vi-VN" sz="2500" b="1" dirty="0">
                  <a:solidFill>
                    <a:schemeClr val="accent5"/>
                  </a:solidFill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CB28DA-373A-0A25-E8D1-8714AF3C58CA}"/>
                </a:ext>
              </a:extLst>
            </p:cNvPr>
            <p:cNvSpPr txBox="1"/>
            <p:nvPr/>
          </p:nvSpPr>
          <p:spPr>
            <a:xfrm>
              <a:off x="3389516" y="2280315"/>
              <a:ext cx="2364965" cy="1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Hoàn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thành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bài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tập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Vận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dụng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SGK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và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bài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tập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trong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SBT.</a:t>
              </a:r>
              <a:endParaRPr lang="vi-VN" sz="2000" dirty="0">
                <a:latin typeface="+mn-lt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ACFEC4F-ED7C-FCF7-9E44-C8F812D24919}"/>
              </a:ext>
            </a:extLst>
          </p:cNvPr>
          <p:cNvGrpSpPr/>
          <p:nvPr/>
        </p:nvGrpSpPr>
        <p:grpSpPr>
          <a:xfrm>
            <a:off x="6115100" y="1581337"/>
            <a:ext cx="2659532" cy="2691172"/>
            <a:chOff x="5940532" y="1346662"/>
            <a:chExt cx="2659532" cy="269117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DD38268-AFB5-BF70-74AE-E4E3D6A4DB28}"/>
                </a:ext>
              </a:extLst>
            </p:cNvPr>
            <p:cNvGrpSpPr/>
            <p:nvPr/>
          </p:nvGrpSpPr>
          <p:grpSpPr>
            <a:xfrm>
              <a:off x="5940532" y="1346662"/>
              <a:ext cx="2638204" cy="2691172"/>
              <a:chOff x="731520" y="1391177"/>
              <a:chExt cx="3034145" cy="2923128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601B0394-4778-D200-948D-9E82DC17F4D9}"/>
                  </a:ext>
                </a:extLst>
              </p:cNvPr>
              <p:cNvSpPr/>
              <p:nvPr/>
            </p:nvSpPr>
            <p:spPr>
              <a:xfrm>
                <a:off x="731520" y="1720735"/>
                <a:ext cx="3034145" cy="2593570"/>
              </a:xfrm>
              <a:prstGeom prst="roundRect">
                <a:avLst/>
              </a:prstGeom>
              <a:solidFill>
                <a:schemeClr val="accent5"/>
              </a:solidFill>
              <a:ln w="9525">
                <a:solidFill>
                  <a:schemeClr val="tx1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CA627C7-9CEA-2FC9-8DE6-77826EDCFD6B}"/>
                  </a:ext>
                </a:extLst>
              </p:cNvPr>
              <p:cNvSpPr/>
              <p:nvPr/>
            </p:nvSpPr>
            <p:spPr>
              <a:xfrm>
                <a:off x="1791392" y="1391177"/>
                <a:ext cx="914400" cy="9144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 w="9525">
                <a:solidFill>
                  <a:schemeClr val="tx1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500" b="1" dirty="0">
                    <a:solidFill>
                      <a:schemeClr val="accent5"/>
                    </a:solidFill>
                  </a:rPr>
                  <a:t>03</a:t>
                </a:r>
                <a:endParaRPr lang="vi-VN" sz="2500" b="1" dirty="0">
                  <a:solidFill>
                    <a:schemeClr val="accent5"/>
                  </a:solidFill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8835D4F-54E9-D989-0315-7D1F9510D3DB}"/>
                </a:ext>
              </a:extLst>
            </p:cNvPr>
            <p:cNvSpPr txBox="1"/>
            <p:nvPr/>
          </p:nvSpPr>
          <p:spPr>
            <a:xfrm>
              <a:off x="6049149" y="2110085"/>
              <a:ext cx="2550915" cy="1881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Đọc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và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tìm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hiểu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trước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nội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dung </a:t>
              </a:r>
            </a:p>
            <a:p>
              <a:pPr algn="ctr">
                <a:lnSpc>
                  <a:spcPct val="150000"/>
                </a:lnSpc>
              </a:pPr>
              <a:r>
                <a:rPr lang="en-US" sz="2000" b="1" i="1" dirty="0" err="1">
                  <a:effectLst/>
                  <a:latin typeface="+mn-lt"/>
                  <a:ea typeface="Times New Roman" panose="02020603050405020304" pitchFamily="18" charset="0"/>
                </a:rPr>
                <a:t>Bài</a:t>
              </a:r>
              <a:r>
                <a:rPr lang="en-US" sz="2000" b="1" i="1" dirty="0">
                  <a:effectLst/>
                  <a:latin typeface="+mn-lt"/>
                  <a:ea typeface="Times New Roman" panose="02020603050405020304" pitchFamily="18" charset="0"/>
                </a:rPr>
                <a:t> 4. </a:t>
              </a:r>
              <a:r>
                <a:rPr lang="en-US" sz="2000" b="1" i="1" dirty="0" err="1">
                  <a:effectLst/>
                  <a:latin typeface="+mn-lt"/>
                  <a:ea typeface="Times New Roman" panose="02020603050405020304" pitchFamily="18" charset="0"/>
                </a:rPr>
                <a:t>Khách</a:t>
              </a:r>
              <a:r>
                <a:rPr lang="en-US" sz="2000" b="1" i="1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effectLst/>
                  <a:latin typeface="+mn-lt"/>
                  <a:ea typeface="Times New Roman" panose="02020603050405020304" pitchFamily="18" charset="0"/>
                </a:rPr>
                <a:t>quan</a:t>
              </a:r>
              <a:r>
                <a:rPr lang="en-US" sz="2000" b="1" i="1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effectLst/>
                  <a:latin typeface="+mn-lt"/>
                  <a:ea typeface="Times New Roman" panose="02020603050405020304" pitchFamily="18" charset="0"/>
                </a:rPr>
                <a:t>và</a:t>
              </a:r>
              <a:r>
                <a:rPr lang="en-US" sz="2000" b="1" i="1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effectLst/>
                  <a:latin typeface="+mn-lt"/>
                  <a:ea typeface="Times New Roman" panose="02020603050405020304" pitchFamily="18" charset="0"/>
                </a:rPr>
                <a:t>công</a:t>
              </a:r>
              <a:r>
                <a:rPr lang="en-US" sz="2000" b="1" i="1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effectLst/>
                  <a:latin typeface="+mn-lt"/>
                  <a:ea typeface="Times New Roman" panose="02020603050405020304" pitchFamily="18" charset="0"/>
                </a:rPr>
                <a:t>bằng</a:t>
              </a:r>
              <a:r>
                <a:rPr lang="en-US" sz="2000" b="1" i="1" dirty="0">
                  <a:effectLst/>
                  <a:latin typeface="+mn-lt"/>
                  <a:ea typeface="Times New Roman" panose="02020603050405020304" pitchFamily="18" charset="0"/>
                </a:rPr>
                <a:t>.</a:t>
              </a:r>
              <a:endParaRPr lang="vi-VN" sz="20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548911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F1BB80-83DE-375A-E97F-55560CA23039}"/>
              </a:ext>
            </a:extLst>
          </p:cNvPr>
          <p:cNvSpPr txBox="1"/>
          <p:nvPr/>
        </p:nvSpPr>
        <p:spPr>
          <a:xfrm>
            <a:off x="654391" y="1719407"/>
            <a:ext cx="7593677" cy="1651671"/>
          </a:xfrm>
          <a:prstGeom prst="rect">
            <a:avLst/>
          </a:prstGeom>
          <a:solidFill>
            <a:schemeClr val="accent5"/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/>
              <a:t>CẢM ƠN CÁC EM ĐÃ THEO DÕI BÀI HỌC HÔM NAY!</a:t>
            </a:r>
            <a:endParaRPr lang="vi-VN" sz="3600" b="1" dirty="0"/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2CA671CF-0811-3273-572D-441773E82F79}"/>
              </a:ext>
            </a:extLst>
          </p:cNvPr>
          <p:cNvSpPr/>
          <p:nvPr/>
        </p:nvSpPr>
        <p:spPr>
          <a:xfrm>
            <a:off x="-74383" y="-2320"/>
            <a:ext cx="2435197" cy="1155710"/>
          </a:xfrm>
          <a:custGeom>
            <a:avLst/>
            <a:gdLst/>
            <a:ahLst/>
            <a:cxnLst/>
            <a:rect l="l" t="t" r="r" b="b"/>
            <a:pathLst>
              <a:path w="4199439" h="1763764">
                <a:moveTo>
                  <a:pt x="0" y="0"/>
                </a:moveTo>
                <a:lnTo>
                  <a:pt x="4199439" y="0"/>
                </a:lnTo>
                <a:lnTo>
                  <a:pt x="4199439" y="1763764"/>
                </a:lnTo>
                <a:lnTo>
                  <a:pt x="0" y="17637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DFAC6B15-B489-51D1-B9E9-362DD768776A}"/>
              </a:ext>
            </a:extLst>
          </p:cNvPr>
          <p:cNvSpPr/>
          <p:nvPr/>
        </p:nvSpPr>
        <p:spPr>
          <a:xfrm>
            <a:off x="6961517" y="-50893"/>
            <a:ext cx="2182483" cy="1996623"/>
          </a:xfrm>
          <a:custGeom>
            <a:avLst/>
            <a:gdLst/>
            <a:ahLst/>
            <a:cxnLst/>
            <a:rect l="l" t="t" r="r" b="b"/>
            <a:pathLst>
              <a:path w="3871080" h="4114800">
                <a:moveTo>
                  <a:pt x="0" y="0"/>
                </a:moveTo>
                <a:lnTo>
                  <a:pt x="3871080" y="0"/>
                </a:lnTo>
                <a:lnTo>
                  <a:pt x="38710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54E66C8-A34F-9E99-1D8E-A6A618766CEF}"/>
              </a:ext>
            </a:extLst>
          </p:cNvPr>
          <p:cNvSpPr/>
          <p:nvPr/>
        </p:nvSpPr>
        <p:spPr>
          <a:xfrm>
            <a:off x="-74383" y="1319711"/>
            <a:ext cx="1105891" cy="1252038"/>
          </a:xfrm>
          <a:custGeom>
            <a:avLst/>
            <a:gdLst/>
            <a:ahLst/>
            <a:cxnLst/>
            <a:rect l="l" t="t" r="r" b="b"/>
            <a:pathLst>
              <a:path w="3463913" h="4114800">
                <a:moveTo>
                  <a:pt x="0" y="0"/>
                </a:moveTo>
                <a:lnTo>
                  <a:pt x="3463914" y="0"/>
                </a:lnTo>
                <a:lnTo>
                  <a:pt x="3463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58A3EEC-86DC-BBF7-5319-B9AD27DEA47A}"/>
              </a:ext>
            </a:extLst>
          </p:cNvPr>
          <p:cNvSpPr/>
          <p:nvPr/>
        </p:nvSpPr>
        <p:spPr>
          <a:xfrm>
            <a:off x="424569" y="3557619"/>
            <a:ext cx="1437292" cy="1444866"/>
          </a:xfrm>
          <a:custGeom>
            <a:avLst/>
            <a:gdLst/>
            <a:ahLst/>
            <a:cxnLst/>
            <a:rect l="l" t="t" r="r" b="b"/>
            <a:pathLst>
              <a:path w="2903863" h="2845786">
                <a:moveTo>
                  <a:pt x="0" y="0"/>
                </a:moveTo>
                <a:lnTo>
                  <a:pt x="2903863" y="0"/>
                </a:lnTo>
                <a:lnTo>
                  <a:pt x="2903863" y="2845786"/>
                </a:lnTo>
                <a:lnTo>
                  <a:pt x="0" y="2845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1CF0F3A4-9314-02CF-080E-90A89531F949}"/>
              </a:ext>
            </a:extLst>
          </p:cNvPr>
          <p:cNvSpPr/>
          <p:nvPr/>
        </p:nvSpPr>
        <p:spPr>
          <a:xfrm>
            <a:off x="7418083" y="3652736"/>
            <a:ext cx="1437292" cy="1444866"/>
          </a:xfrm>
          <a:custGeom>
            <a:avLst/>
            <a:gdLst/>
            <a:ahLst/>
            <a:cxnLst/>
            <a:rect l="l" t="t" r="r" b="b"/>
            <a:pathLst>
              <a:path w="2903863" h="2845786">
                <a:moveTo>
                  <a:pt x="0" y="0"/>
                </a:moveTo>
                <a:lnTo>
                  <a:pt x="2903863" y="0"/>
                </a:lnTo>
                <a:lnTo>
                  <a:pt x="2903863" y="2845786"/>
                </a:lnTo>
                <a:lnTo>
                  <a:pt x="0" y="2845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7C5B3476-9248-6D0C-5B45-11D7D4B81C4E}"/>
              </a:ext>
            </a:extLst>
          </p:cNvPr>
          <p:cNvSpPr/>
          <p:nvPr/>
        </p:nvSpPr>
        <p:spPr>
          <a:xfrm>
            <a:off x="7695122" y="2685057"/>
            <a:ext cx="1105891" cy="1252038"/>
          </a:xfrm>
          <a:custGeom>
            <a:avLst/>
            <a:gdLst/>
            <a:ahLst/>
            <a:cxnLst/>
            <a:rect l="l" t="t" r="r" b="b"/>
            <a:pathLst>
              <a:path w="3463913" h="4114800">
                <a:moveTo>
                  <a:pt x="0" y="0"/>
                </a:moveTo>
                <a:lnTo>
                  <a:pt x="3463914" y="0"/>
                </a:lnTo>
                <a:lnTo>
                  <a:pt x="3463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8BFCFEF3-A27E-77E9-DBEB-DDDC01CD66B6}"/>
              </a:ext>
            </a:extLst>
          </p:cNvPr>
          <p:cNvSpPr/>
          <p:nvPr/>
        </p:nvSpPr>
        <p:spPr>
          <a:xfrm>
            <a:off x="3532891" y="3525976"/>
            <a:ext cx="2078217" cy="1607396"/>
          </a:xfrm>
          <a:custGeom>
            <a:avLst/>
            <a:gdLst/>
            <a:ahLst/>
            <a:cxnLst/>
            <a:rect l="l" t="t" r="r" b="b"/>
            <a:pathLst>
              <a:path w="3173021" h="2601877">
                <a:moveTo>
                  <a:pt x="0" y="0"/>
                </a:moveTo>
                <a:lnTo>
                  <a:pt x="3173021" y="0"/>
                </a:lnTo>
                <a:lnTo>
                  <a:pt x="3173021" y="2601877"/>
                </a:lnTo>
                <a:lnTo>
                  <a:pt x="0" y="2601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8B70393A-436E-7441-8F7A-8FD660AB4979}"/>
              </a:ext>
            </a:extLst>
          </p:cNvPr>
          <p:cNvSpPr/>
          <p:nvPr/>
        </p:nvSpPr>
        <p:spPr>
          <a:xfrm>
            <a:off x="883319" y="613761"/>
            <a:ext cx="1779000" cy="822637"/>
          </a:xfrm>
          <a:custGeom>
            <a:avLst/>
            <a:gdLst/>
            <a:ahLst/>
            <a:cxnLst/>
            <a:rect l="l" t="t" r="r" b="b"/>
            <a:pathLst>
              <a:path w="4199439" h="1763764">
                <a:moveTo>
                  <a:pt x="0" y="0"/>
                </a:moveTo>
                <a:lnTo>
                  <a:pt x="4199439" y="0"/>
                </a:lnTo>
                <a:lnTo>
                  <a:pt x="4199439" y="1763764"/>
                </a:lnTo>
                <a:lnTo>
                  <a:pt x="0" y="17637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03D80489-BEDC-C920-479F-BD9380418985}"/>
              </a:ext>
            </a:extLst>
          </p:cNvPr>
          <p:cNvSpPr/>
          <p:nvPr/>
        </p:nvSpPr>
        <p:spPr>
          <a:xfrm>
            <a:off x="2360814" y="202442"/>
            <a:ext cx="1779001" cy="822637"/>
          </a:xfrm>
          <a:custGeom>
            <a:avLst/>
            <a:gdLst/>
            <a:ahLst/>
            <a:cxnLst/>
            <a:rect l="l" t="t" r="r" b="b"/>
            <a:pathLst>
              <a:path w="4199439" h="1763764">
                <a:moveTo>
                  <a:pt x="0" y="0"/>
                </a:moveTo>
                <a:lnTo>
                  <a:pt x="4199439" y="0"/>
                </a:lnTo>
                <a:lnTo>
                  <a:pt x="4199439" y="1763764"/>
                </a:lnTo>
                <a:lnTo>
                  <a:pt x="0" y="17637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669914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42DAE0-EF6B-1DBF-C8AD-481358913182}"/>
              </a:ext>
            </a:extLst>
          </p:cNvPr>
          <p:cNvSpPr txBox="1"/>
          <p:nvPr/>
        </p:nvSpPr>
        <p:spPr>
          <a:xfrm>
            <a:off x="878927" y="521574"/>
            <a:ext cx="73861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Đọc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tin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SGK tr.14-15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để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trả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lời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câu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hỏi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vi-VN" sz="2000" i="1" dirty="0">
              <a:latin typeface="+mn-lt"/>
            </a:endParaRPr>
          </a:p>
        </p:txBody>
      </p:sp>
      <p:pic>
        <p:nvPicPr>
          <p:cNvPr id="5" name="Picture 38">
            <a:extLst>
              <a:ext uri="{FF2B5EF4-FFF2-40B4-BE49-F238E27FC236}">
                <a16:creationId xmlns:a16="http://schemas.microsoft.com/office/drawing/2014/main" id="{6A88FAFA-68DF-63F2-C948-39D12CAC9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90700" y="293421"/>
            <a:ext cx="985684" cy="92900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A10774E-BC05-29CD-2FD1-0AF2A464CF94}"/>
              </a:ext>
            </a:extLst>
          </p:cNvPr>
          <p:cNvGrpSpPr/>
          <p:nvPr/>
        </p:nvGrpSpPr>
        <p:grpSpPr>
          <a:xfrm>
            <a:off x="1545021" y="1757855"/>
            <a:ext cx="3101867" cy="2698529"/>
            <a:chOff x="1545021" y="1757855"/>
            <a:chExt cx="3101867" cy="269852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6F06EAA-DEE0-F92E-D9A1-11C85DA9E0D2}"/>
                </a:ext>
              </a:extLst>
            </p:cNvPr>
            <p:cNvSpPr/>
            <p:nvPr/>
          </p:nvSpPr>
          <p:spPr>
            <a:xfrm>
              <a:off x="1545021" y="1757855"/>
              <a:ext cx="3101867" cy="2538249"/>
            </a:xfrm>
            <a:custGeom>
              <a:avLst/>
              <a:gdLst>
                <a:gd name="connsiteX0" fmla="*/ 0 w 3101867"/>
                <a:gd name="connsiteY0" fmla="*/ 423050 h 2538249"/>
                <a:gd name="connsiteX1" fmla="*/ 423050 w 3101867"/>
                <a:gd name="connsiteY1" fmla="*/ 0 h 2538249"/>
                <a:gd name="connsiteX2" fmla="*/ 1032107 w 3101867"/>
                <a:gd name="connsiteY2" fmla="*/ 0 h 2538249"/>
                <a:gd name="connsiteX3" fmla="*/ 1641164 w 3101867"/>
                <a:gd name="connsiteY3" fmla="*/ 0 h 2538249"/>
                <a:gd name="connsiteX4" fmla="*/ 2678817 w 3101867"/>
                <a:gd name="connsiteY4" fmla="*/ 0 h 2538249"/>
                <a:gd name="connsiteX5" fmla="*/ 3101867 w 3101867"/>
                <a:gd name="connsiteY5" fmla="*/ 423050 h 2538249"/>
                <a:gd name="connsiteX6" fmla="*/ 3101867 w 3101867"/>
                <a:gd name="connsiteY6" fmla="*/ 1004021 h 2538249"/>
                <a:gd name="connsiteX7" fmla="*/ 3101867 w 3101867"/>
                <a:gd name="connsiteY7" fmla="*/ 1568071 h 2538249"/>
                <a:gd name="connsiteX8" fmla="*/ 3101867 w 3101867"/>
                <a:gd name="connsiteY8" fmla="*/ 2115199 h 2538249"/>
                <a:gd name="connsiteX9" fmla="*/ 2678817 w 3101867"/>
                <a:gd name="connsiteY9" fmla="*/ 2538249 h 2538249"/>
                <a:gd name="connsiteX10" fmla="*/ 2137433 w 3101867"/>
                <a:gd name="connsiteY10" fmla="*/ 2538249 h 2538249"/>
                <a:gd name="connsiteX11" fmla="*/ 1618607 w 3101867"/>
                <a:gd name="connsiteY11" fmla="*/ 2538249 h 2538249"/>
                <a:gd name="connsiteX12" fmla="*/ 1032107 w 3101867"/>
                <a:gd name="connsiteY12" fmla="*/ 2538249 h 2538249"/>
                <a:gd name="connsiteX13" fmla="*/ 423050 w 3101867"/>
                <a:gd name="connsiteY13" fmla="*/ 2538249 h 2538249"/>
                <a:gd name="connsiteX14" fmla="*/ 0 w 3101867"/>
                <a:gd name="connsiteY14" fmla="*/ 2115199 h 2538249"/>
                <a:gd name="connsiteX15" fmla="*/ 0 w 3101867"/>
                <a:gd name="connsiteY15" fmla="*/ 1601914 h 2538249"/>
                <a:gd name="connsiteX16" fmla="*/ 0 w 3101867"/>
                <a:gd name="connsiteY16" fmla="*/ 1004021 h 2538249"/>
                <a:gd name="connsiteX17" fmla="*/ 0 w 3101867"/>
                <a:gd name="connsiteY17" fmla="*/ 423050 h 2538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01867" h="2538249" fill="none" extrusionOk="0">
                  <a:moveTo>
                    <a:pt x="0" y="423050"/>
                  </a:moveTo>
                  <a:cubicBezTo>
                    <a:pt x="7866" y="237676"/>
                    <a:pt x="196683" y="7260"/>
                    <a:pt x="423050" y="0"/>
                  </a:cubicBezTo>
                  <a:cubicBezTo>
                    <a:pt x="714025" y="-49532"/>
                    <a:pt x="808613" y="64649"/>
                    <a:pt x="1032107" y="0"/>
                  </a:cubicBezTo>
                  <a:cubicBezTo>
                    <a:pt x="1255601" y="-64649"/>
                    <a:pt x="1347153" y="46313"/>
                    <a:pt x="1641164" y="0"/>
                  </a:cubicBezTo>
                  <a:cubicBezTo>
                    <a:pt x="1935175" y="-46313"/>
                    <a:pt x="2176953" y="26179"/>
                    <a:pt x="2678817" y="0"/>
                  </a:cubicBezTo>
                  <a:cubicBezTo>
                    <a:pt x="2904535" y="-64672"/>
                    <a:pt x="3134361" y="159657"/>
                    <a:pt x="3101867" y="423050"/>
                  </a:cubicBezTo>
                  <a:cubicBezTo>
                    <a:pt x="3147419" y="559881"/>
                    <a:pt x="3049199" y="832953"/>
                    <a:pt x="3101867" y="1004021"/>
                  </a:cubicBezTo>
                  <a:cubicBezTo>
                    <a:pt x="3154535" y="1175089"/>
                    <a:pt x="3075393" y="1328847"/>
                    <a:pt x="3101867" y="1568071"/>
                  </a:cubicBezTo>
                  <a:cubicBezTo>
                    <a:pt x="3128341" y="1807295"/>
                    <a:pt x="3075916" y="1981755"/>
                    <a:pt x="3101867" y="2115199"/>
                  </a:cubicBezTo>
                  <a:cubicBezTo>
                    <a:pt x="3096886" y="2310842"/>
                    <a:pt x="2859227" y="2563336"/>
                    <a:pt x="2678817" y="2538249"/>
                  </a:cubicBezTo>
                  <a:cubicBezTo>
                    <a:pt x="2469722" y="2601676"/>
                    <a:pt x="2344115" y="2495080"/>
                    <a:pt x="2137433" y="2538249"/>
                  </a:cubicBezTo>
                  <a:cubicBezTo>
                    <a:pt x="1930751" y="2581418"/>
                    <a:pt x="1852328" y="2522874"/>
                    <a:pt x="1618607" y="2538249"/>
                  </a:cubicBezTo>
                  <a:cubicBezTo>
                    <a:pt x="1384886" y="2553624"/>
                    <a:pt x="1206067" y="2478077"/>
                    <a:pt x="1032107" y="2538249"/>
                  </a:cubicBezTo>
                  <a:cubicBezTo>
                    <a:pt x="858147" y="2598421"/>
                    <a:pt x="627657" y="2495667"/>
                    <a:pt x="423050" y="2538249"/>
                  </a:cubicBezTo>
                  <a:cubicBezTo>
                    <a:pt x="156295" y="2502872"/>
                    <a:pt x="-16914" y="2359626"/>
                    <a:pt x="0" y="2115199"/>
                  </a:cubicBezTo>
                  <a:cubicBezTo>
                    <a:pt x="-14198" y="1968682"/>
                    <a:pt x="329" y="1762225"/>
                    <a:pt x="0" y="1601914"/>
                  </a:cubicBezTo>
                  <a:cubicBezTo>
                    <a:pt x="-329" y="1441604"/>
                    <a:pt x="65609" y="1250570"/>
                    <a:pt x="0" y="1004021"/>
                  </a:cubicBezTo>
                  <a:cubicBezTo>
                    <a:pt x="-65609" y="757472"/>
                    <a:pt x="49061" y="583281"/>
                    <a:pt x="0" y="423050"/>
                  </a:cubicBezTo>
                  <a:close/>
                </a:path>
                <a:path w="3101867" h="2538249" stroke="0" extrusionOk="0">
                  <a:moveTo>
                    <a:pt x="0" y="423050"/>
                  </a:moveTo>
                  <a:cubicBezTo>
                    <a:pt x="18998" y="227050"/>
                    <a:pt x="198057" y="13070"/>
                    <a:pt x="423050" y="0"/>
                  </a:cubicBezTo>
                  <a:cubicBezTo>
                    <a:pt x="545198" y="-50965"/>
                    <a:pt x="702266" y="3613"/>
                    <a:pt x="919319" y="0"/>
                  </a:cubicBezTo>
                  <a:cubicBezTo>
                    <a:pt x="1136372" y="-3613"/>
                    <a:pt x="1220683" y="10639"/>
                    <a:pt x="1415587" y="0"/>
                  </a:cubicBezTo>
                  <a:cubicBezTo>
                    <a:pt x="1610491" y="-10639"/>
                    <a:pt x="1688809" y="13980"/>
                    <a:pt x="1911856" y="0"/>
                  </a:cubicBezTo>
                  <a:cubicBezTo>
                    <a:pt x="2134903" y="-13980"/>
                    <a:pt x="2487421" y="89887"/>
                    <a:pt x="2678817" y="0"/>
                  </a:cubicBezTo>
                  <a:cubicBezTo>
                    <a:pt x="2902845" y="-35657"/>
                    <a:pt x="3086662" y="197332"/>
                    <a:pt x="3101867" y="423050"/>
                  </a:cubicBezTo>
                  <a:cubicBezTo>
                    <a:pt x="3147913" y="632323"/>
                    <a:pt x="3044505" y="751341"/>
                    <a:pt x="3101867" y="953257"/>
                  </a:cubicBezTo>
                  <a:cubicBezTo>
                    <a:pt x="3159229" y="1155173"/>
                    <a:pt x="3060446" y="1330174"/>
                    <a:pt x="3101867" y="1483463"/>
                  </a:cubicBezTo>
                  <a:cubicBezTo>
                    <a:pt x="3143288" y="1636752"/>
                    <a:pt x="3028006" y="1922291"/>
                    <a:pt x="3101867" y="2115199"/>
                  </a:cubicBezTo>
                  <a:cubicBezTo>
                    <a:pt x="3064178" y="2350409"/>
                    <a:pt x="2884782" y="2476817"/>
                    <a:pt x="2678817" y="2538249"/>
                  </a:cubicBezTo>
                  <a:cubicBezTo>
                    <a:pt x="2509457" y="2593813"/>
                    <a:pt x="2231095" y="2489548"/>
                    <a:pt x="2092318" y="2538249"/>
                  </a:cubicBezTo>
                  <a:cubicBezTo>
                    <a:pt x="1953541" y="2586950"/>
                    <a:pt x="1800991" y="2485794"/>
                    <a:pt x="1596049" y="2538249"/>
                  </a:cubicBezTo>
                  <a:cubicBezTo>
                    <a:pt x="1391107" y="2590704"/>
                    <a:pt x="1332051" y="2499722"/>
                    <a:pt x="1099780" y="2538249"/>
                  </a:cubicBezTo>
                  <a:cubicBezTo>
                    <a:pt x="867509" y="2576776"/>
                    <a:pt x="663507" y="2480186"/>
                    <a:pt x="423050" y="2538249"/>
                  </a:cubicBezTo>
                  <a:cubicBezTo>
                    <a:pt x="137325" y="2556682"/>
                    <a:pt x="-21296" y="2357788"/>
                    <a:pt x="0" y="2115199"/>
                  </a:cubicBezTo>
                  <a:cubicBezTo>
                    <a:pt x="-872" y="1849744"/>
                    <a:pt x="64264" y="1663575"/>
                    <a:pt x="0" y="1517306"/>
                  </a:cubicBezTo>
                  <a:cubicBezTo>
                    <a:pt x="-64264" y="1371037"/>
                    <a:pt x="53262" y="1061730"/>
                    <a:pt x="0" y="936335"/>
                  </a:cubicBezTo>
                  <a:cubicBezTo>
                    <a:pt x="-53262" y="810940"/>
                    <a:pt x="43807" y="617245"/>
                    <a:pt x="0" y="42305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prstDash val="sysDash"/>
              <a:extLst>
                <a:ext uri="{C807C97D-BFC1-408E-A445-0C87EB9F89A2}">
                  <ask:lineSketchStyleProps xmlns:ask="http://schemas.microsoft.com/office/drawing/2018/sketchyshapes" xmlns="" sd="315420071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8633A23-A5DF-D5E4-6E97-71F019EB5B0A}"/>
                </a:ext>
              </a:extLst>
            </p:cNvPr>
            <p:cNvSpPr/>
            <p:nvPr/>
          </p:nvSpPr>
          <p:spPr>
            <a:xfrm>
              <a:off x="1545021" y="1918135"/>
              <a:ext cx="3101867" cy="2538249"/>
            </a:xfrm>
            <a:custGeom>
              <a:avLst/>
              <a:gdLst>
                <a:gd name="connsiteX0" fmla="*/ 0 w 3101867"/>
                <a:gd name="connsiteY0" fmla="*/ 423050 h 2538249"/>
                <a:gd name="connsiteX1" fmla="*/ 423050 w 3101867"/>
                <a:gd name="connsiteY1" fmla="*/ 0 h 2538249"/>
                <a:gd name="connsiteX2" fmla="*/ 1032107 w 3101867"/>
                <a:gd name="connsiteY2" fmla="*/ 0 h 2538249"/>
                <a:gd name="connsiteX3" fmla="*/ 1641164 w 3101867"/>
                <a:gd name="connsiteY3" fmla="*/ 0 h 2538249"/>
                <a:gd name="connsiteX4" fmla="*/ 2678817 w 3101867"/>
                <a:gd name="connsiteY4" fmla="*/ 0 h 2538249"/>
                <a:gd name="connsiteX5" fmla="*/ 3101867 w 3101867"/>
                <a:gd name="connsiteY5" fmla="*/ 423050 h 2538249"/>
                <a:gd name="connsiteX6" fmla="*/ 3101867 w 3101867"/>
                <a:gd name="connsiteY6" fmla="*/ 1004021 h 2538249"/>
                <a:gd name="connsiteX7" fmla="*/ 3101867 w 3101867"/>
                <a:gd name="connsiteY7" fmla="*/ 1568071 h 2538249"/>
                <a:gd name="connsiteX8" fmla="*/ 3101867 w 3101867"/>
                <a:gd name="connsiteY8" fmla="*/ 2115199 h 2538249"/>
                <a:gd name="connsiteX9" fmla="*/ 2678817 w 3101867"/>
                <a:gd name="connsiteY9" fmla="*/ 2538249 h 2538249"/>
                <a:gd name="connsiteX10" fmla="*/ 2137433 w 3101867"/>
                <a:gd name="connsiteY10" fmla="*/ 2538249 h 2538249"/>
                <a:gd name="connsiteX11" fmla="*/ 1618607 w 3101867"/>
                <a:gd name="connsiteY11" fmla="*/ 2538249 h 2538249"/>
                <a:gd name="connsiteX12" fmla="*/ 1032107 w 3101867"/>
                <a:gd name="connsiteY12" fmla="*/ 2538249 h 2538249"/>
                <a:gd name="connsiteX13" fmla="*/ 423050 w 3101867"/>
                <a:gd name="connsiteY13" fmla="*/ 2538249 h 2538249"/>
                <a:gd name="connsiteX14" fmla="*/ 0 w 3101867"/>
                <a:gd name="connsiteY14" fmla="*/ 2115199 h 2538249"/>
                <a:gd name="connsiteX15" fmla="*/ 0 w 3101867"/>
                <a:gd name="connsiteY15" fmla="*/ 1601914 h 2538249"/>
                <a:gd name="connsiteX16" fmla="*/ 0 w 3101867"/>
                <a:gd name="connsiteY16" fmla="*/ 1004021 h 2538249"/>
                <a:gd name="connsiteX17" fmla="*/ 0 w 3101867"/>
                <a:gd name="connsiteY17" fmla="*/ 423050 h 2538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01867" h="2538249" fill="none" extrusionOk="0">
                  <a:moveTo>
                    <a:pt x="0" y="423050"/>
                  </a:moveTo>
                  <a:cubicBezTo>
                    <a:pt x="7866" y="237676"/>
                    <a:pt x="196683" y="7260"/>
                    <a:pt x="423050" y="0"/>
                  </a:cubicBezTo>
                  <a:cubicBezTo>
                    <a:pt x="714025" y="-49532"/>
                    <a:pt x="808613" y="64649"/>
                    <a:pt x="1032107" y="0"/>
                  </a:cubicBezTo>
                  <a:cubicBezTo>
                    <a:pt x="1255601" y="-64649"/>
                    <a:pt x="1347153" y="46313"/>
                    <a:pt x="1641164" y="0"/>
                  </a:cubicBezTo>
                  <a:cubicBezTo>
                    <a:pt x="1935175" y="-46313"/>
                    <a:pt x="2176953" y="26179"/>
                    <a:pt x="2678817" y="0"/>
                  </a:cubicBezTo>
                  <a:cubicBezTo>
                    <a:pt x="2904535" y="-64672"/>
                    <a:pt x="3134361" y="159657"/>
                    <a:pt x="3101867" y="423050"/>
                  </a:cubicBezTo>
                  <a:cubicBezTo>
                    <a:pt x="3147419" y="559881"/>
                    <a:pt x="3049199" y="832953"/>
                    <a:pt x="3101867" y="1004021"/>
                  </a:cubicBezTo>
                  <a:cubicBezTo>
                    <a:pt x="3154535" y="1175089"/>
                    <a:pt x="3075393" y="1328847"/>
                    <a:pt x="3101867" y="1568071"/>
                  </a:cubicBezTo>
                  <a:cubicBezTo>
                    <a:pt x="3128341" y="1807295"/>
                    <a:pt x="3075916" y="1981755"/>
                    <a:pt x="3101867" y="2115199"/>
                  </a:cubicBezTo>
                  <a:cubicBezTo>
                    <a:pt x="3096886" y="2310842"/>
                    <a:pt x="2859227" y="2563336"/>
                    <a:pt x="2678817" y="2538249"/>
                  </a:cubicBezTo>
                  <a:cubicBezTo>
                    <a:pt x="2469722" y="2601676"/>
                    <a:pt x="2344115" y="2495080"/>
                    <a:pt x="2137433" y="2538249"/>
                  </a:cubicBezTo>
                  <a:cubicBezTo>
                    <a:pt x="1930751" y="2581418"/>
                    <a:pt x="1852328" y="2522874"/>
                    <a:pt x="1618607" y="2538249"/>
                  </a:cubicBezTo>
                  <a:cubicBezTo>
                    <a:pt x="1384886" y="2553624"/>
                    <a:pt x="1206067" y="2478077"/>
                    <a:pt x="1032107" y="2538249"/>
                  </a:cubicBezTo>
                  <a:cubicBezTo>
                    <a:pt x="858147" y="2598421"/>
                    <a:pt x="627657" y="2495667"/>
                    <a:pt x="423050" y="2538249"/>
                  </a:cubicBezTo>
                  <a:cubicBezTo>
                    <a:pt x="156295" y="2502872"/>
                    <a:pt x="-16914" y="2359626"/>
                    <a:pt x="0" y="2115199"/>
                  </a:cubicBezTo>
                  <a:cubicBezTo>
                    <a:pt x="-14198" y="1968682"/>
                    <a:pt x="329" y="1762225"/>
                    <a:pt x="0" y="1601914"/>
                  </a:cubicBezTo>
                  <a:cubicBezTo>
                    <a:pt x="-329" y="1441604"/>
                    <a:pt x="65609" y="1250570"/>
                    <a:pt x="0" y="1004021"/>
                  </a:cubicBezTo>
                  <a:cubicBezTo>
                    <a:pt x="-65609" y="757472"/>
                    <a:pt x="49061" y="583281"/>
                    <a:pt x="0" y="423050"/>
                  </a:cubicBezTo>
                  <a:close/>
                </a:path>
                <a:path w="3101867" h="2538249" stroke="0" extrusionOk="0">
                  <a:moveTo>
                    <a:pt x="0" y="423050"/>
                  </a:moveTo>
                  <a:cubicBezTo>
                    <a:pt x="18998" y="227050"/>
                    <a:pt x="198057" y="13070"/>
                    <a:pt x="423050" y="0"/>
                  </a:cubicBezTo>
                  <a:cubicBezTo>
                    <a:pt x="545198" y="-50965"/>
                    <a:pt x="702266" y="3613"/>
                    <a:pt x="919319" y="0"/>
                  </a:cubicBezTo>
                  <a:cubicBezTo>
                    <a:pt x="1136372" y="-3613"/>
                    <a:pt x="1220683" y="10639"/>
                    <a:pt x="1415587" y="0"/>
                  </a:cubicBezTo>
                  <a:cubicBezTo>
                    <a:pt x="1610491" y="-10639"/>
                    <a:pt x="1688809" y="13980"/>
                    <a:pt x="1911856" y="0"/>
                  </a:cubicBezTo>
                  <a:cubicBezTo>
                    <a:pt x="2134903" y="-13980"/>
                    <a:pt x="2487421" y="89887"/>
                    <a:pt x="2678817" y="0"/>
                  </a:cubicBezTo>
                  <a:cubicBezTo>
                    <a:pt x="2902845" y="-35657"/>
                    <a:pt x="3086662" y="197332"/>
                    <a:pt x="3101867" y="423050"/>
                  </a:cubicBezTo>
                  <a:cubicBezTo>
                    <a:pt x="3147913" y="632323"/>
                    <a:pt x="3044505" y="751341"/>
                    <a:pt x="3101867" y="953257"/>
                  </a:cubicBezTo>
                  <a:cubicBezTo>
                    <a:pt x="3159229" y="1155173"/>
                    <a:pt x="3060446" y="1330174"/>
                    <a:pt x="3101867" y="1483463"/>
                  </a:cubicBezTo>
                  <a:cubicBezTo>
                    <a:pt x="3143288" y="1636752"/>
                    <a:pt x="3028006" y="1922291"/>
                    <a:pt x="3101867" y="2115199"/>
                  </a:cubicBezTo>
                  <a:cubicBezTo>
                    <a:pt x="3064178" y="2350409"/>
                    <a:pt x="2884782" y="2476817"/>
                    <a:pt x="2678817" y="2538249"/>
                  </a:cubicBezTo>
                  <a:cubicBezTo>
                    <a:pt x="2509457" y="2593813"/>
                    <a:pt x="2231095" y="2489548"/>
                    <a:pt x="2092318" y="2538249"/>
                  </a:cubicBezTo>
                  <a:cubicBezTo>
                    <a:pt x="1953541" y="2586950"/>
                    <a:pt x="1800991" y="2485794"/>
                    <a:pt x="1596049" y="2538249"/>
                  </a:cubicBezTo>
                  <a:cubicBezTo>
                    <a:pt x="1391107" y="2590704"/>
                    <a:pt x="1332051" y="2499722"/>
                    <a:pt x="1099780" y="2538249"/>
                  </a:cubicBezTo>
                  <a:cubicBezTo>
                    <a:pt x="867509" y="2576776"/>
                    <a:pt x="663507" y="2480186"/>
                    <a:pt x="423050" y="2538249"/>
                  </a:cubicBezTo>
                  <a:cubicBezTo>
                    <a:pt x="137325" y="2556682"/>
                    <a:pt x="-21296" y="2357788"/>
                    <a:pt x="0" y="2115199"/>
                  </a:cubicBezTo>
                  <a:cubicBezTo>
                    <a:pt x="-872" y="1849744"/>
                    <a:pt x="64264" y="1663575"/>
                    <a:pt x="0" y="1517306"/>
                  </a:cubicBezTo>
                  <a:cubicBezTo>
                    <a:pt x="-64264" y="1371037"/>
                    <a:pt x="53262" y="1061730"/>
                    <a:pt x="0" y="936335"/>
                  </a:cubicBezTo>
                  <a:cubicBezTo>
                    <a:pt x="-53262" y="810940"/>
                    <a:pt x="43807" y="617245"/>
                    <a:pt x="0" y="423050"/>
                  </a:cubicBezTo>
                  <a:close/>
                </a:path>
              </a:pathLst>
            </a:custGeom>
            <a:solidFill>
              <a:schemeClr val="accent5"/>
            </a:solidFill>
            <a:ln w="9525">
              <a:prstDash val="sysDash"/>
              <a:extLst>
                <a:ext uri="{C807C97D-BFC1-408E-A445-0C87EB9F89A2}">
                  <ask:lineSketchStyleProps xmlns:ask="http://schemas.microsoft.com/office/drawing/2018/sketchyshapes" xmlns="" sd="315420071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390A065-0D3D-48E4-250E-9AF30662029F}"/>
                </a:ext>
              </a:extLst>
            </p:cNvPr>
            <p:cNvSpPr txBox="1"/>
            <p:nvPr/>
          </p:nvSpPr>
          <p:spPr>
            <a:xfrm>
              <a:off x="1723229" y="2406037"/>
              <a:ext cx="2745450" cy="1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Em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hãy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nêu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những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hoạt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động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cộng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đồng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trong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thông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tin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đã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đọc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. </a:t>
              </a:r>
              <a:endParaRPr lang="vi-VN" sz="2000" dirty="0">
                <a:latin typeface="+mn-lt"/>
              </a:endParaRPr>
            </a:p>
          </p:txBody>
        </p:sp>
      </p:grpSp>
      <p:pic>
        <p:nvPicPr>
          <p:cNvPr id="10" name="Picture 40">
            <a:extLst>
              <a:ext uri="{FF2B5EF4-FFF2-40B4-BE49-F238E27FC236}">
                <a16:creationId xmlns:a16="http://schemas.microsoft.com/office/drawing/2014/main" id="{5D6550C6-1F60-5BD0-769F-FD50C119E0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51189" y="1909570"/>
            <a:ext cx="1511471" cy="2386534"/>
          </a:xfrm>
          <a:prstGeom prst="rect">
            <a:avLst/>
          </a:prstGeom>
        </p:spPr>
      </p:pic>
      <p:sp>
        <p:nvSpPr>
          <p:cNvPr id="11" name="Freeform 7">
            <a:extLst>
              <a:ext uri="{FF2B5EF4-FFF2-40B4-BE49-F238E27FC236}">
                <a16:creationId xmlns:a16="http://schemas.microsoft.com/office/drawing/2014/main" id="{AE70C3CC-478E-E909-F65C-23C5FAF5AF0B}"/>
              </a:ext>
            </a:extLst>
          </p:cNvPr>
          <p:cNvSpPr/>
          <p:nvPr/>
        </p:nvSpPr>
        <p:spPr>
          <a:xfrm>
            <a:off x="7562660" y="1222429"/>
            <a:ext cx="1437292" cy="1444866"/>
          </a:xfrm>
          <a:custGeom>
            <a:avLst/>
            <a:gdLst/>
            <a:ahLst/>
            <a:cxnLst/>
            <a:rect l="l" t="t" r="r" b="b"/>
            <a:pathLst>
              <a:path w="2903863" h="2845786">
                <a:moveTo>
                  <a:pt x="0" y="0"/>
                </a:moveTo>
                <a:lnTo>
                  <a:pt x="2903863" y="0"/>
                </a:lnTo>
                <a:lnTo>
                  <a:pt x="2903863" y="2845786"/>
                </a:lnTo>
                <a:lnTo>
                  <a:pt x="0" y="28457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71515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FC08296F-F2D5-2A00-B081-B4B8C4234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70" y="1153430"/>
            <a:ext cx="3256535" cy="2236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group of people in a field&#10;&#10;Description automatically generated">
            <a:extLst>
              <a:ext uri="{FF2B5EF4-FFF2-40B4-BE49-F238E27FC236}">
                <a16:creationId xmlns:a16="http://schemas.microsoft.com/office/drawing/2014/main" id="{9E984A70-E454-48FD-BA29-047BE5B41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9752" y="1153430"/>
            <a:ext cx="4218232" cy="2240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16E6AE-9162-B356-D338-BBE53F2D6957}"/>
              </a:ext>
            </a:extLst>
          </p:cNvPr>
          <p:cNvSpPr txBox="1"/>
          <p:nvPr/>
        </p:nvSpPr>
        <p:spPr>
          <a:xfrm>
            <a:off x="4487628" y="3554053"/>
            <a:ext cx="3877826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i="1" dirty="0" err="1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Tình</a:t>
            </a:r>
            <a:r>
              <a:rPr lang="en-US" sz="1800" i="1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nguyện</a:t>
            </a:r>
            <a:r>
              <a:rPr lang="en-US" sz="1800" i="1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chung</a:t>
            </a:r>
            <a:r>
              <a:rPr lang="en-US" sz="1800" i="1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tay</a:t>
            </a:r>
            <a:r>
              <a:rPr lang="en-US" sz="1800" i="1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xây</a:t>
            </a:r>
            <a:r>
              <a:rPr lang="en-US" sz="1800" i="1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dựng</a:t>
            </a:r>
            <a:r>
              <a:rPr lang="en-US" sz="1800" i="1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nông</a:t>
            </a:r>
            <a:r>
              <a:rPr lang="en-US" sz="1800" i="1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thôn</a:t>
            </a:r>
            <a:r>
              <a:rPr lang="en-US" sz="1800" i="1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mới</a:t>
            </a:r>
            <a:endParaRPr lang="vi-VN" sz="1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F9EB3F-AB8C-6D4F-7528-6729E581639E}"/>
              </a:ext>
            </a:extLst>
          </p:cNvPr>
          <p:cNvSpPr txBox="1"/>
          <p:nvPr/>
        </p:nvSpPr>
        <p:spPr>
          <a:xfrm>
            <a:off x="665370" y="3554053"/>
            <a:ext cx="3484179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800" i="1" dirty="0" err="1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Khám</a:t>
            </a:r>
            <a:r>
              <a:rPr lang="en-US" sz="1800" i="1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chữa</a:t>
            </a:r>
            <a:r>
              <a:rPr lang="en-US" sz="1800" i="1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bệnh</a:t>
            </a:r>
            <a:r>
              <a:rPr lang="en-US" sz="1800" i="1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1800" i="1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đồng</a:t>
            </a:r>
            <a:r>
              <a:rPr lang="en-US" sz="1800" i="1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bào</a:t>
            </a:r>
            <a:r>
              <a:rPr lang="en-US" sz="1800" i="1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vùng</a:t>
            </a:r>
            <a:r>
              <a:rPr lang="en-US" sz="1800" i="1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cao</a:t>
            </a:r>
            <a:endParaRPr lang="vi-VN" sz="1800" dirty="0">
              <a:solidFill>
                <a:srgbClr val="0070C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id="{60FD0745-7DB7-5D8C-5AF7-C14D57449D04}"/>
              </a:ext>
            </a:extLst>
          </p:cNvPr>
          <p:cNvSpPr/>
          <p:nvPr/>
        </p:nvSpPr>
        <p:spPr>
          <a:xfrm>
            <a:off x="7945096" y="144840"/>
            <a:ext cx="840717" cy="872035"/>
          </a:xfrm>
          <a:custGeom>
            <a:avLst/>
            <a:gdLst/>
            <a:ahLst/>
            <a:cxnLst/>
            <a:rect l="l" t="t" r="r" b="b"/>
            <a:pathLst>
              <a:path w="4183253" h="4114800">
                <a:moveTo>
                  <a:pt x="0" y="0"/>
                </a:moveTo>
                <a:lnTo>
                  <a:pt x="4183253" y="0"/>
                </a:lnTo>
                <a:lnTo>
                  <a:pt x="41832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BA46204B-58F8-A03B-DDFB-30C76A80E1CC}"/>
              </a:ext>
            </a:extLst>
          </p:cNvPr>
          <p:cNvSpPr/>
          <p:nvPr/>
        </p:nvSpPr>
        <p:spPr>
          <a:xfrm>
            <a:off x="235610" y="144840"/>
            <a:ext cx="859520" cy="743501"/>
          </a:xfrm>
          <a:custGeom>
            <a:avLst/>
            <a:gdLst/>
            <a:ahLst/>
            <a:cxnLst/>
            <a:rect l="l" t="t" r="r" b="b"/>
            <a:pathLst>
              <a:path w="2417777" h="2708304">
                <a:moveTo>
                  <a:pt x="0" y="0"/>
                </a:moveTo>
                <a:lnTo>
                  <a:pt x="2417777" y="0"/>
                </a:lnTo>
                <a:lnTo>
                  <a:pt x="2417777" y="2708304"/>
                </a:lnTo>
                <a:lnTo>
                  <a:pt x="0" y="27083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52703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theme/theme1.xml><?xml version="1.0" encoding="utf-8"?>
<a:theme xmlns:a="http://schemas.openxmlformats.org/drawingml/2006/main" name="International Firefighters' Day Infographics by Slidesgo">
  <a:themeElements>
    <a:clrScheme name="Simple Light">
      <a:dk1>
        <a:srgbClr val="F0E1D4"/>
      </a:dk1>
      <a:lt1>
        <a:srgbClr val="CF88EF"/>
      </a:lt1>
      <a:dk2>
        <a:srgbClr val="511156"/>
      </a:dk2>
      <a:lt2>
        <a:srgbClr val="33011D"/>
      </a:lt2>
      <a:accent1>
        <a:srgbClr val="6678FF"/>
      </a:accent1>
      <a:accent2>
        <a:srgbClr val="F4644D"/>
      </a:accent2>
      <a:accent3>
        <a:srgbClr val="FFB145"/>
      </a:accent3>
      <a:accent4>
        <a:srgbClr val="FFF6EE"/>
      </a:accent4>
      <a:accent5>
        <a:srgbClr val="FFFFFF"/>
      </a:accent5>
      <a:accent6>
        <a:srgbClr val="FFFFFF"/>
      </a:accent6>
      <a:hlink>
        <a:srgbClr val="3301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3659</Words>
  <Application>Microsoft Office PowerPoint</Application>
  <PresentationFormat>On-screen Show (16:9)</PresentationFormat>
  <Paragraphs>327</Paragraphs>
  <Slides>72</Slides>
  <Notes>22</Notes>
  <HiddenSlides>0</HiddenSlides>
  <MMClips>18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0" baseType="lpstr">
      <vt:lpstr>Calibri</vt:lpstr>
      <vt:lpstr>Bebas Neue</vt:lpstr>
      <vt:lpstr>Arial</vt:lpstr>
      <vt:lpstr>Archivo</vt:lpstr>
      <vt:lpstr>Noto Sans Symbols</vt:lpstr>
      <vt:lpstr>Times New Roman</vt:lpstr>
      <vt:lpstr>Righteous</vt:lpstr>
      <vt:lpstr>International Firefighters' Day Infographics by Slidesgo</vt:lpstr>
      <vt:lpstr>PowerPoint Presentation</vt:lpstr>
      <vt:lpstr>KHỞI ĐỘNG</vt:lpstr>
      <vt:lpstr>PowerPoint Presentation</vt:lpstr>
      <vt:lpstr>PowerPoint Presentation</vt:lpstr>
      <vt:lpstr>PowerPoint Presentation</vt:lpstr>
      <vt:lpstr>NỘI DUNG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em hãy quan sát những hình ảnh dưới đây để thực hiện nhiệm vụ:</vt:lpstr>
      <vt:lpstr>Các em hãy quan sát những hình ảnh dưới đây để thực hiện nhiệm vụ:</vt:lpstr>
      <vt:lpstr>PowerPoint Presentation</vt:lpstr>
      <vt:lpstr>PowerPoint Presentation</vt:lpstr>
      <vt:lpstr>Các hoạt động tiêu biểu: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Hình ảnh 2:</vt:lpstr>
      <vt:lpstr>Hình ảnh 3,4:</vt:lpstr>
      <vt:lpstr>PowerPoint Presentation</vt:lpstr>
      <vt:lpstr>PowerPoint Presentation</vt:lpstr>
      <vt:lpstr>PowerPoint Presentation</vt:lpstr>
      <vt:lpstr>PowerPoint Presentation</vt:lpstr>
      <vt:lpstr>Trường hợp 1</vt:lpstr>
      <vt:lpstr>Trường hợp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Trường hợp a</vt:lpstr>
      <vt:lpstr>Trường hợp b</vt:lpstr>
      <vt:lpstr>Trường hợp c</vt:lpstr>
      <vt:lpstr>Trường hợp d</vt:lpstr>
      <vt:lpstr>Nhiệm vụ 3: Đóng vai đưa ra lời khuyên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Hien</dc:creator>
  <cp:lastModifiedBy>Windows User</cp:lastModifiedBy>
  <cp:revision>8</cp:revision>
  <dcterms:modified xsi:type="dcterms:W3CDTF">2025-05-20T07:58:32Z</dcterms:modified>
</cp:coreProperties>
</file>