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61"/>
  </p:notesMasterIdLst>
  <p:sldIdLst>
    <p:sldId id="256" r:id="rId2"/>
    <p:sldId id="257" r:id="rId3"/>
    <p:sldId id="296" r:id="rId4"/>
    <p:sldId id="297" r:id="rId5"/>
    <p:sldId id="298" r:id="rId6"/>
    <p:sldId id="299" r:id="rId7"/>
    <p:sldId id="300" r:id="rId8"/>
    <p:sldId id="301" r:id="rId9"/>
    <p:sldId id="319" r:id="rId10"/>
    <p:sldId id="302" r:id="rId11"/>
    <p:sldId id="303" r:id="rId12"/>
    <p:sldId id="304" r:id="rId13"/>
    <p:sldId id="320" r:id="rId14"/>
    <p:sldId id="305" r:id="rId15"/>
    <p:sldId id="306" r:id="rId16"/>
    <p:sldId id="311" r:id="rId17"/>
    <p:sldId id="312" r:id="rId18"/>
    <p:sldId id="313" r:id="rId19"/>
    <p:sldId id="314" r:id="rId20"/>
    <p:sldId id="308" r:id="rId21"/>
    <p:sldId id="309" r:id="rId22"/>
    <p:sldId id="310" r:id="rId23"/>
    <p:sldId id="321" r:id="rId24"/>
    <p:sldId id="322" r:id="rId25"/>
    <p:sldId id="316" r:id="rId26"/>
    <p:sldId id="315" r:id="rId27"/>
    <p:sldId id="317" r:id="rId28"/>
    <p:sldId id="318" r:id="rId29"/>
    <p:sldId id="258" r:id="rId30"/>
    <p:sldId id="323" r:id="rId31"/>
    <p:sldId id="326" r:id="rId32"/>
    <p:sldId id="324" r:id="rId33"/>
    <p:sldId id="331" r:id="rId34"/>
    <p:sldId id="345" r:id="rId35"/>
    <p:sldId id="353" r:id="rId36"/>
    <p:sldId id="354" r:id="rId37"/>
    <p:sldId id="346" r:id="rId38"/>
    <p:sldId id="350" r:id="rId39"/>
    <p:sldId id="349" r:id="rId40"/>
    <p:sldId id="355" r:id="rId41"/>
    <p:sldId id="356" r:id="rId42"/>
    <p:sldId id="357" r:id="rId43"/>
    <p:sldId id="358" r:id="rId44"/>
    <p:sldId id="359" r:id="rId45"/>
    <p:sldId id="360" r:id="rId46"/>
    <p:sldId id="328" r:id="rId47"/>
    <p:sldId id="361" r:id="rId48"/>
    <p:sldId id="329" r:id="rId49"/>
    <p:sldId id="362" r:id="rId50"/>
    <p:sldId id="330" r:id="rId51"/>
    <p:sldId id="363" r:id="rId52"/>
    <p:sldId id="369" r:id="rId53"/>
    <p:sldId id="364" r:id="rId54"/>
    <p:sldId id="365" r:id="rId55"/>
    <p:sldId id="366" r:id="rId56"/>
    <p:sldId id="367" r:id="rId57"/>
    <p:sldId id="368" r:id="rId58"/>
    <p:sldId id="370" r:id="rId59"/>
    <p:sldId id="371" r:id="rId6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Aboreto" panose="020B0604020202020204" charset="0"/>
      <p:regular r:id="rId66"/>
    </p:embeddedFont>
    <p:embeddedFont>
      <p:font typeface="Anaheim" panose="020B0604020202020204" charset="0"/>
      <p:regular r:id="rId67"/>
    </p:embeddedFont>
    <p:embeddedFont>
      <p:font typeface="Nunito Light" panose="020B0604020202020204" charset="0"/>
      <p:regular r:id="rId68"/>
      <p:italic r:id="rId69"/>
    </p:embeddedFont>
    <p:embeddedFont>
      <p:font typeface="Barlow" panose="020B0604020202020204" charset="0"/>
      <p:regular r:id="rId70"/>
      <p:bold r:id="rId71"/>
      <p:italic r:id="rId72"/>
      <p:boldItalic r:id="rId73"/>
    </p:embeddedFont>
    <p:embeddedFont>
      <p:font typeface="Raleway" panose="020B0604020202020204" charset="0"/>
      <p:regular r:id="rId74"/>
      <p:bold r:id="rId75"/>
      <p:italic r:id="rId76"/>
      <p:bold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DC7"/>
    <a:srgbClr val="907230"/>
    <a:srgbClr val="655021"/>
    <a:srgbClr val="352A11"/>
    <a:srgbClr val="F0F4D0"/>
    <a:srgbClr val="725A4E"/>
    <a:srgbClr val="E5EDA9"/>
    <a:srgbClr val="CBC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7FF494-DD24-4CED-A466-E51AA24D6DE4}">
  <a:tblStyle styleId="{087FF494-DD24-4CED-A466-E51AA24D6D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807DA6-8126-4CDC-8108-A834ED02E6C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8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3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02739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81791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13584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7847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80285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152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98160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72835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27179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27199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s://bit.ly/3A1uf1Q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2464" t="2636" r="2006" b="321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53000" y="1450711"/>
            <a:ext cx="7038000" cy="17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089050" y="3783425"/>
            <a:ext cx="20214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580850" y="-974699"/>
            <a:ext cx="2007200" cy="1916649"/>
            <a:chOff x="7580850" y="-974699"/>
            <a:chExt cx="2007200" cy="1916649"/>
          </a:xfrm>
        </p:grpSpPr>
        <p:pic>
          <p:nvPicPr>
            <p:cNvPr id="13" name="Google Shape;13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580850" y="-974699"/>
              <a:ext cx="1563149" cy="1563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4;p2"/>
            <p:cNvSpPr/>
            <p:nvPr/>
          </p:nvSpPr>
          <p:spPr>
            <a:xfrm>
              <a:off x="8271729" y="137050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15" name="Google Shape;15;p2"/>
            <p:cNvCxnSpPr/>
            <p:nvPr/>
          </p:nvCxnSpPr>
          <p:spPr>
            <a:xfrm rot="10800000" flipH="1">
              <a:off x="8161850" y="137050"/>
              <a:ext cx="1426200" cy="673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1"/>
          <p:cNvPicPr preferRelativeResize="0"/>
          <p:nvPr/>
        </p:nvPicPr>
        <p:blipFill rotWithShape="1">
          <a:blip r:embed="rId2">
            <a:alphaModFix/>
          </a:blip>
          <a:srcRect l="2464" t="2636" r="2006" b="321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1"/>
          <p:cNvSpPr txBox="1">
            <a:spLocks noGrp="1"/>
          </p:cNvSpPr>
          <p:nvPr>
            <p:ph type="title" hasCustomPrompt="1"/>
          </p:nvPr>
        </p:nvSpPr>
        <p:spPr>
          <a:xfrm>
            <a:off x="2475900" y="1369675"/>
            <a:ext cx="4192200" cy="16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ubTitle" idx="1"/>
          </p:nvPr>
        </p:nvSpPr>
        <p:spPr>
          <a:xfrm>
            <a:off x="5742950" y="3434075"/>
            <a:ext cx="18123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82" name="Google Shape;82;p11"/>
          <p:cNvGrpSpPr/>
          <p:nvPr/>
        </p:nvGrpSpPr>
        <p:grpSpPr>
          <a:xfrm rot="-1261221">
            <a:off x="8012105" y="-105620"/>
            <a:ext cx="1086690" cy="2224761"/>
            <a:chOff x="132278" y="1922694"/>
            <a:chExt cx="1225385" cy="2508710"/>
          </a:xfrm>
        </p:grpSpPr>
        <p:pic>
          <p:nvPicPr>
            <p:cNvPr id="83" name="Google Shape;83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5487" y="3389227"/>
              <a:ext cx="1042176" cy="10421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" name="Google Shape;84;p11"/>
            <p:cNvGrpSpPr/>
            <p:nvPr/>
          </p:nvGrpSpPr>
          <p:grpSpPr>
            <a:xfrm>
              <a:off x="132278" y="1922694"/>
              <a:ext cx="1161900" cy="2101500"/>
              <a:chOff x="3" y="614594"/>
              <a:chExt cx="1161900" cy="2101500"/>
            </a:xfrm>
          </p:grpSpPr>
          <p:sp>
            <p:nvSpPr>
              <p:cNvPr id="85" name="Google Shape;85;p11"/>
              <p:cNvSpPr/>
              <p:nvPr/>
            </p:nvSpPr>
            <p:spPr>
              <a:xfrm>
                <a:off x="3" y="1283925"/>
                <a:ext cx="1161900" cy="11619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86" name="Google Shape;86;p11"/>
              <p:cNvSpPr/>
              <p:nvPr/>
            </p:nvSpPr>
            <p:spPr>
              <a:xfrm>
                <a:off x="148000" y="823950"/>
                <a:ext cx="674100" cy="6741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87" name="Google Shape;87;p11"/>
              <p:cNvCxnSpPr/>
              <p:nvPr/>
            </p:nvCxnSpPr>
            <p:spPr>
              <a:xfrm rot="10800000">
                <a:off x="383463" y="614594"/>
                <a:ext cx="321900" cy="2101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"/>
          <p:cNvPicPr preferRelativeResize="0"/>
          <p:nvPr/>
        </p:nvPicPr>
        <p:blipFill rotWithShape="1">
          <a:blip r:embed="rId2">
            <a:alphaModFix/>
          </a:blip>
          <a:srcRect l="4947" t="4573" r="7486" b="9137"/>
          <a:stretch/>
        </p:blipFill>
        <p:spPr>
          <a:xfrm rot="10800000" flipH="1"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7171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3" hasCustomPrompt="1"/>
          </p:nvPr>
        </p:nvSpPr>
        <p:spPr>
          <a:xfrm>
            <a:off x="720000" y="30469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4" hasCustomPrompt="1"/>
          </p:nvPr>
        </p:nvSpPr>
        <p:spPr>
          <a:xfrm>
            <a:off x="3350163" y="157172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5" hasCustomPrompt="1"/>
          </p:nvPr>
        </p:nvSpPr>
        <p:spPr>
          <a:xfrm>
            <a:off x="3350163" y="30469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6" hasCustomPrompt="1"/>
          </p:nvPr>
        </p:nvSpPr>
        <p:spPr>
          <a:xfrm>
            <a:off x="5976950" y="157172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7" hasCustomPrompt="1"/>
          </p:nvPr>
        </p:nvSpPr>
        <p:spPr>
          <a:xfrm>
            <a:off x="5976950" y="30469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"/>
          </p:nvPr>
        </p:nvSpPr>
        <p:spPr>
          <a:xfrm>
            <a:off x="991325" y="2122825"/>
            <a:ext cx="21825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3621500" y="2122825"/>
            <a:ext cx="21825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9"/>
          </p:nvPr>
        </p:nvSpPr>
        <p:spPr>
          <a:xfrm>
            <a:off x="6248275" y="2122825"/>
            <a:ext cx="21825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>
            <a:off x="991325" y="3598100"/>
            <a:ext cx="21825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4"/>
          </p:nvPr>
        </p:nvSpPr>
        <p:spPr>
          <a:xfrm>
            <a:off x="3621500" y="3598100"/>
            <a:ext cx="21825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5"/>
          </p:nvPr>
        </p:nvSpPr>
        <p:spPr>
          <a:xfrm>
            <a:off x="6248275" y="3598100"/>
            <a:ext cx="21762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04" name="Google Shape;104;p13"/>
          <p:cNvGrpSpPr/>
          <p:nvPr/>
        </p:nvGrpSpPr>
        <p:grpSpPr>
          <a:xfrm>
            <a:off x="8193999" y="-6"/>
            <a:ext cx="1788020" cy="2821503"/>
            <a:chOff x="8193999" y="-6"/>
            <a:chExt cx="1788020" cy="2821503"/>
          </a:xfrm>
        </p:grpSpPr>
        <p:pic>
          <p:nvPicPr>
            <p:cNvPr id="105" name="Google Shape;105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619114">
              <a:off x="8400350" y="1239827"/>
              <a:ext cx="1438199" cy="14381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" name="Google Shape;106;p13"/>
            <p:cNvGrpSpPr/>
            <p:nvPr/>
          </p:nvGrpSpPr>
          <p:grpSpPr>
            <a:xfrm>
              <a:off x="8193999" y="-6"/>
              <a:ext cx="1208112" cy="2342845"/>
              <a:chOff x="2575" y="2407925"/>
              <a:chExt cx="845425" cy="1639500"/>
            </a:xfrm>
          </p:grpSpPr>
          <p:sp>
            <p:nvSpPr>
              <p:cNvPr id="107" name="Google Shape;107;p13"/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08" name="Google Shape;108;p13"/>
              <p:cNvSpPr/>
              <p:nvPr/>
            </p:nvSpPr>
            <p:spPr>
              <a:xfrm>
                <a:off x="2575" y="26364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109" name="Google Shape;109;p13"/>
              <p:cNvCxnSpPr/>
              <p:nvPr/>
            </p:nvCxnSpPr>
            <p:spPr>
              <a:xfrm rot="10800000">
                <a:off x="2584" y="2407925"/>
                <a:ext cx="842400" cy="1639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4"/>
          <p:cNvPicPr preferRelativeResize="0"/>
          <p:nvPr/>
        </p:nvPicPr>
        <p:blipFill rotWithShape="1">
          <a:blip r:embed="rId2">
            <a:alphaModFix/>
          </a:blip>
          <a:srcRect l="16157" t="20157" r="8444" b="5542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3" name="Google Shape;11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423998" y="-733166"/>
            <a:ext cx="1522279" cy="15222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14"/>
          <p:cNvGrpSpPr/>
          <p:nvPr/>
        </p:nvGrpSpPr>
        <p:grpSpPr>
          <a:xfrm>
            <a:off x="-394725" y="4325625"/>
            <a:ext cx="1807075" cy="1083275"/>
            <a:chOff x="-394725" y="4325625"/>
            <a:chExt cx="1807075" cy="1083275"/>
          </a:xfrm>
        </p:grpSpPr>
        <p:pic>
          <p:nvPicPr>
            <p:cNvPr id="115" name="Google Shape;115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-394725" y="4338588"/>
              <a:ext cx="969525" cy="969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14"/>
            <p:cNvSpPr/>
            <p:nvPr/>
          </p:nvSpPr>
          <p:spPr>
            <a:xfrm>
              <a:off x="310779" y="4604000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117" name="Google Shape;117;p14"/>
            <p:cNvCxnSpPr/>
            <p:nvPr/>
          </p:nvCxnSpPr>
          <p:spPr>
            <a:xfrm>
              <a:off x="472450" y="4325625"/>
              <a:ext cx="939900" cy="685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 rotWithShape="1">
          <a:blip r:embed="rId2">
            <a:alphaModFix/>
          </a:blip>
          <a:srcRect l="8070" t="4035" r="5893" b="1119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1789975" y="537275"/>
            <a:ext cx="2509500" cy="48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1" name="Google Shape;121;p15"/>
          <p:cNvGrpSpPr/>
          <p:nvPr/>
        </p:nvGrpSpPr>
        <p:grpSpPr>
          <a:xfrm>
            <a:off x="8284937" y="3569414"/>
            <a:ext cx="1475058" cy="1983688"/>
            <a:chOff x="8038017" y="2160203"/>
            <a:chExt cx="1411674" cy="1898447"/>
          </a:xfrm>
        </p:grpSpPr>
        <p:pic>
          <p:nvPicPr>
            <p:cNvPr id="122" name="Google Shape;122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000028">
              <a:off x="8227148" y="2349325"/>
              <a:ext cx="1033412" cy="1033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15"/>
            <p:cNvSpPr/>
            <p:nvPr/>
          </p:nvSpPr>
          <p:spPr>
            <a:xfrm>
              <a:off x="8150966" y="3029900"/>
              <a:ext cx="794100" cy="7941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124" name="Google Shape;124;p15"/>
            <p:cNvCxnSpPr/>
            <p:nvPr/>
          </p:nvCxnSpPr>
          <p:spPr>
            <a:xfrm rot="10800000" flipH="1">
              <a:off x="8346400" y="2250550"/>
              <a:ext cx="606300" cy="18081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2">
            <a:alphaModFix/>
          </a:blip>
          <a:srcRect l="7127" t="10052" r="5306" b="3658"/>
          <a:stretch/>
        </p:blipFill>
        <p:spPr>
          <a:xfrm rot="10800000"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713225" y="2255025"/>
            <a:ext cx="1791600" cy="107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1097900" y="3530600"/>
            <a:ext cx="3275100" cy="10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>
            <a:spLocks noGrp="1"/>
          </p:cNvSpPr>
          <p:nvPr>
            <p:ph type="pic" idx="2"/>
          </p:nvPr>
        </p:nvSpPr>
        <p:spPr>
          <a:xfrm>
            <a:off x="4699300" y="709100"/>
            <a:ext cx="4099500" cy="40995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16"/>
          <p:cNvSpPr>
            <a:spLocks noGrp="1"/>
          </p:cNvSpPr>
          <p:nvPr>
            <p:ph type="pic" idx="3"/>
          </p:nvPr>
        </p:nvSpPr>
        <p:spPr>
          <a:xfrm>
            <a:off x="3000650" y="338100"/>
            <a:ext cx="2334000" cy="23340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7"/>
          <p:cNvPicPr preferRelativeResize="0"/>
          <p:nvPr/>
        </p:nvPicPr>
        <p:blipFill rotWithShape="1">
          <a:blip r:embed="rId2">
            <a:alphaModFix/>
          </a:blip>
          <a:srcRect l="5118" t="10492" r="4293" b="3218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23871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1"/>
          </p:nvPr>
        </p:nvSpPr>
        <p:spPr>
          <a:xfrm>
            <a:off x="1612802" y="1788583"/>
            <a:ext cx="2991000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>
            <a:spLocks noGrp="1"/>
          </p:cNvSpPr>
          <p:nvPr>
            <p:ph type="pic" idx="2"/>
          </p:nvPr>
        </p:nvSpPr>
        <p:spPr>
          <a:xfrm>
            <a:off x="432825" y="2792550"/>
            <a:ext cx="2108400" cy="21084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17"/>
          <p:cNvSpPr>
            <a:spLocks noGrp="1"/>
          </p:cNvSpPr>
          <p:nvPr>
            <p:ph type="pic" idx="3"/>
          </p:nvPr>
        </p:nvSpPr>
        <p:spPr>
          <a:xfrm>
            <a:off x="4973100" y="293300"/>
            <a:ext cx="3846900" cy="38469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17"/>
          <p:cNvSpPr>
            <a:spLocks noGrp="1"/>
          </p:cNvSpPr>
          <p:nvPr>
            <p:ph type="pic" idx="4"/>
          </p:nvPr>
        </p:nvSpPr>
        <p:spPr>
          <a:xfrm>
            <a:off x="4511800" y="3072738"/>
            <a:ext cx="1548000" cy="15480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0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8"/>
          <p:cNvPicPr preferRelativeResize="0"/>
          <p:nvPr/>
        </p:nvPicPr>
        <p:blipFill rotWithShape="1">
          <a:blip r:embed="rId2">
            <a:alphaModFix/>
          </a:blip>
          <a:srcRect l="9636" t="8375" r="10395" b="1283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463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body" idx="1"/>
          </p:nvPr>
        </p:nvSpPr>
        <p:spPr>
          <a:xfrm>
            <a:off x="713250" y="1357050"/>
            <a:ext cx="7717500" cy="22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9"/>
          <p:cNvPicPr preferRelativeResize="0"/>
          <p:nvPr/>
        </p:nvPicPr>
        <p:blipFill rotWithShape="1">
          <a:blip r:embed="rId2">
            <a:alphaModFix/>
          </a:blip>
          <a:srcRect l="16157" t="2184" r="8444" b="23515"/>
          <a:stretch/>
        </p:blipFill>
        <p:spPr>
          <a:xfrm rot="10800000"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1292850" y="2532425"/>
            <a:ext cx="1845300" cy="14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subTitle" idx="2"/>
          </p:nvPr>
        </p:nvSpPr>
        <p:spPr>
          <a:xfrm>
            <a:off x="3935775" y="2532425"/>
            <a:ext cx="1845300" cy="14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3"/>
          </p:nvPr>
        </p:nvSpPr>
        <p:spPr>
          <a:xfrm>
            <a:off x="6578700" y="2532425"/>
            <a:ext cx="1845300" cy="14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subTitle" idx="4"/>
          </p:nvPr>
        </p:nvSpPr>
        <p:spPr>
          <a:xfrm>
            <a:off x="720000" y="1682225"/>
            <a:ext cx="1930800" cy="7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5"/>
          </p:nvPr>
        </p:nvSpPr>
        <p:spPr>
          <a:xfrm>
            <a:off x="3362925" y="1682225"/>
            <a:ext cx="1930800" cy="7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subTitle" idx="6"/>
          </p:nvPr>
        </p:nvSpPr>
        <p:spPr>
          <a:xfrm>
            <a:off x="6005850" y="1682225"/>
            <a:ext cx="1930800" cy="7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51" name="Google Shape;151;p19"/>
          <p:cNvGrpSpPr/>
          <p:nvPr/>
        </p:nvGrpSpPr>
        <p:grpSpPr>
          <a:xfrm>
            <a:off x="8424075" y="63275"/>
            <a:ext cx="964800" cy="1058400"/>
            <a:chOff x="8424075" y="63275"/>
            <a:chExt cx="964800" cy="1058400"/>
          </a:xfrm>
        </p:grpSpPr>
        <p:sp>
          <p:nvSpPr>
            <p:cNvPr id="152" name="Google Shape;152;p19"/>
            <p:cNvSpPr/>
            <p:nvPr/>
          </p:nvSpPr>
          <p:spPr>
            <a:xfrm>
              <a:off x="8462395" y="138953"/>
              <a:ext cx="717300" cy="7173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153" name="Google Shape;153;p19"/>
            <p:cNvCxnSpPr/>
            <p:nvPr/>
          </p:nvCxnSpPr>
          <p:spPr>
            <a:xfrm rot="10800000">
              <a:off x="8424075" y="63275"/>
              <a:ext cx="964800" cy="10584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4" name="Google Shape;154;p19"/>
            <p:cNvSpPr/>
            <p:nvPr/>
          </p:nvSpPr>
          <p:spPr>
            <a:xfrm>
              <a:off x="8834661" y="539506"/>
              <a:ext cx="462600" cy="4626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155" name="Google Shape;155;p19"/>
          <p:cNvGrpSpPr/>
          <p:nvPr/>
        </p:nvGrpSpPr>
        <p:grpSpPr>
          <a:xfrm>
            <a:off x="-175409" y="3967473"/>
            <a:ext cx="1777263" cy="1777256"/>
            <a:chOff x="-175409" y="3967473"/>
            <a:chExt cx="1777263" cy="1777256"/>
          </a:xfrm>
        </p:grpSpPr>
        <p:pic>
          <p:nvPicPr>
            <p:cNvPr id="156" name="Google Shape;15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545504">
              <a:off x="65375" y="4208250"/>
              <a:ext cx="1295701" cy="129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19"/>
            <p:cNvSpPr/>
            <p:nvPr/>
          </p:nvSpPr>
          <p:spPr>
            <a:xfrm>
              <a:off x="-175409" y="4013725"/>
              <a:ext cx="794100" cy="7941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0"/>
          <p:cNvPicPr preferRelativeResize="0"/>
          <p:nvPr/>
        </p:nvPicPr>
        <p:blipFill rotWithShape="1">
          <a:blip r:embed="rId2">
            <a:alphaModFix/>
          </a:blip>
          <a:srcRect l="9018" t="4701" r="11243" b="19339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1"/>
          </p:nvPr>
        </p:nvSpPr>
        <p:spPr>
          <a:xfrm>
            <a:off x="1511225" y="1751207"/>
            <a:ext cx="2639100" cy="10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2"/>
          </p:nvPr>
        </p:nvSpPr>
        <p:spPr>
          <a:xfrm>
            <a:off x="5798345" y="1751200"/>
            <a:ext cx="2639100" cy="10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3"/>
          </p:nvPr>
        </p:nvSpPr>
        <p:spPr>
          <a:xfrm>
            <a:off x="1511225" y="3515600"/>
            <a:ext cx="2639100" cy="10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4"/>
          </p:nvPr>
        </p:nvSpPr>
        <p:spPr>
          <a:xfrm>
            <a:off x="5798343" y="3515598"/>
            <a:ext cx="2639100" cy="10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5"/>
          </p:nvPr>
        </p:nvSpPr>
        <p:spPr>
          <a:xfrm>
            <a:off x="720000" y="1321075"/>
            <a:ext cx="19143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subTitle" idx="6"/>
          </p:nvPr>
        </p:nvSpPr>
        <p:spPr>
          <a:xfrm>
            <a:off x="720000" y="3085526"/>
            <a:ext cx="19143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7"/>
          </p:nvPr>
        </p:nvSpPr>
        <p:spPr>
          <a:xfrm>
            <a:off x="4696450" y="1321075"/>
            <a:ext cx="19143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8"/>
          </p:nvPr>
        </p:nvSpPr>
        <p:spPr>
          <a:xfrm>
            <a:off x="4696450" y="3085525"/>
            <a:ext cx="19143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oreto"/>
              <a:buNone/>
              <a:defRPr sz="1800"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endParaRPr/>
          </a:p>
        </p:txBody>
      </p:sp>
      <p:grpSp>
        <p:nvGrpSpPr>
          <p:cNvPr id="169" name="Google Shape;169;p20"/>
          <p:cNvGrpSpPr/>
          <p:nvPr/>
        </p:nvGrpSpPr>
        <p:grpSpPr>
          <a:xfrm>
            <a:off x="7631535" y="-351429"/>
            <a:ext cx="1792173" cy="2799874"/>
            <a:chOff x="7442479" y="-491143"/>
            <a:chExt cx="1976589" cy="3087982"/>
          </a:xfrm>
        </p:grpSpPr>
        <p:pic>
          <p:nvPicPr>
            <p:cNvPr id="170" name="Google Shape;17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619114">
              <a:off x="7585950" y="-347673"/>
              <a:ext cx="1438199" cy="1438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20"/>
            <p:cNvSpPr/>
            <p:nvPr/>
          </p:nvSpPr>
          <p:spPr>
            <a:xfrm>
              <a:off x="8284168" y="901545"/>
              <a:ext cx="1134900" cy="11349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8210824" y="580592"/>
              <a:ext cx="817200" cy="8172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173" name="Google Shape;173;p20"/>
            <p:cNvCxnSpPr/>
            <p:nvPr/>
          </p:nvCxnSpPr>
          <p:spPr>
            <a:xfrm rot="10800000">
              <a:off x="8210727" y="254139"/>
              <a:ext cx="1203900" cy="23427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l="2901" t="3592" r="2910" b="3583"/>
          <a:stretch/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5323200" y="1912975"/>
            <a:ext cx="2779800" cy="9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4492325" y="787925"/>
            <a:ext cx="1315800" cy="103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>
            <a:spLocks noGrp="1"/>
          </p:cNvSpPr>
          <p:nvPr>
            <p:ph type="pic" idx="3"/>
          </p:nvPr>
        </p:nvSpPr>
        <p:spPr>
          <a:xfrm>
            <a:off x="459100" y="1497550"/>
            <a:ext cx="3370800" cy="33708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1" name="Google Shape;21;p3"/>
          <p:cNvGrpSpPr/>
          <p:nvPr/>
        </p:nvGrpSpPr>
        <p:grpSpPr>
          <a:xfrm>
            <a:off x="7677200" y="3745859"/>
            <a:ext cx="1424691" cy="1981465"/>
            <a:chOff x="7677200" y="3745859"/>
            <a:chExt cx="1424691" cy="1981465"/>
          </a:xfrm>
        </p:grpSpPr>
        <p:pic>
          <p:nvPicPr>
            <p:cNvPr id="22" name="Google Shape;22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77200" y="4316600"/>
              <a:ext cx="1410724" cy="14107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oogle Shape;23;p3"/>
            <p:cNvGrpSpPr/>
            <p:nvPr/>
          </p:nvGrpSpPr>
          <p:grpSpPr>
            <a:xfrm>
              <a:off x="8211791" y="3745859"/>
              <a:ext cx="890100" cy="1552500"/>
              <a:chOff x="0" y="2447959"/>
              <a:chExt cx="890100" cy="1552500"/>
            </a:xfrm>
          </p:grpSpPr>
          <p:sp>
            <p:nvSpPr>
              <p:cNvPr id="24" name="Google Shape;24;p3"/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25" name="Google Shape;25;p3"/>
              <p:cNvCxnSpPr/>
              <p:nvPr/>
            </p:nvCxnSpPr>
            <p:spPr>
              <a:xfrm rot="10800000" flipH="1">
                <a:off x="0" y="2447959"/>
                <a:ext cx="890100" cy="155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1"/>
          <p:cNvPicPr preferRelativeResize="0"/>
          <p:nvPr/>
        </p:nvPicPr>
        <p:blipFill rotWithShape="1">
          <a:blip r:embed="rId2">
            <a:alphaModFix/>
          </a:blip>
          <a:srcRect l="9018" t="4701" r="11243" b="19339"/>
          <a:stretch/>
        </p:blipFill>
        <p:spPr>
          <a:xfrm rot="10800000" flipH="1"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subTitle" idx="1"/>
          </p:nvPr>
        </p:nvSpPr>
        <p:spPr>
          <a:xfrm>
            <a:off x="1093900" y="1509300"/>
            <a:ext cx="3215700" cy="6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2"/>
          </p:nvPr>
        </p:nvSpPr>
        <p:spPr>
          <a:xfrm>
            <a:off x="5209550" y="1509300"/>
            <a:ext cx="3215700" cy="6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subTitle" idx="3"/>
          </p:nvPr>
        </p:nvSpPr>
        <p:spPr>
          <a:xfrm>
            <a:off x="5209550" y="2707000"/>
            <a:ext cx="3215700" cy="6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4"/>
          </p:nvPr>
        </p:nvSpPr>
        <p:spPr>
          <a:xfrm>
            <a:off x="1093900" y="3907175"/>
            <a:ext cx="3215700" cy="6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5"/>
          </p:nvPr>
        </p:nvSpPr>
        <p:spPr>
          <a:xfrm>
            <a:off x="1093900" y="2709475"/>
            <a:ext cx="3215700" cy="6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subTitle" idx="6"/>
          </p:nvPr>
        </p:nvSpPr>
        <p:spPr>
          <a:xfrm>
            <a:off x="5208300" y="3904700"/>
            <a:ext cx="3215700" cy="6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ubTitle" idx="7"/>
          </p:nvPr>
        </p:nvSpPr>
        <p:spPr>
          <a:xfrm>
            <a:off x="712900" y="1175825"/>
            <a:ext cx="2687700" cy="40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subTitle" idx="8"/>
          </p:nvPr>
        </p:nvSpPr>
        <p:spPr>
          <a:xfrm>
            <a:off x="4828550" y="1175825"/>
            <a:ext cx="2687700" cy="40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subTitle" idx="9"/>
          </p:nvPr>
        </p:nvSpPr>
        <p:spPr>
          <a:xfrm>
            <a:off x="712900" y="2375988"/>
            <a:ext cx="2687700" cy="40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3"/>
          </p:nvPr>
        </p:nvSpPr>
        <p:spPr>
          <a:xfrm>
            <a:off x="4828550" y="2376000"/>
            <a:ext cx="2687700" cy="40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subTitle" idx="14"/>
          </p:nvPr>
        </p:nvSpPr>
        <p:spPr>
          <a:xfrm>
            <a:off x="712900" y="3576175"/>
            <a:ext cx="2687700" cy="40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5"/>
          </p:nvPr>
        </p:nvSpPr>
        <p:spPr>
          <a:xfrm>
            <a:off x="4828550" y="3573700"/>
            <a:ext cx="2687700" cy="40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998" flipH="1">
            <a:off x="-449328" y="-780404"/>
            <a:ext cx="1522280" cy="15222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21"/>
          <p:cNvGrpSpPr/>
          <p:nvPr/>
        </p:nvGrpSpPr>
        <p:grpSpPr>
          <a:xfrm>
            <a:off x="7933600" y="3904700"/>
            <a:ext cx="1968600" cy="1572900"/>
            <a:chOff x="7933600" y="3904700"/>
            <a:chExt cx="1968600" cy="1572900"/>
          </a:xfrm>
        </p:grpSpPr>
        <p:pic>
          <p:nvPicPr>
            <p:cNvPr id="191" name="Google Shape;191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8453801" y="4326299"/>
              <a:ext cx="821100" cy="8211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2" name="Google Shape;192;p21"/>
            <p:cNvCxnSpPr/>
            <p:nvPr/>
          </p:nvCxnSpPr>
          <p:spPr>
            <a:xfrm rot="10800000" flipH="1">
              <a:off x="7933600" y="3904700"/>
              <a:ext cx="1968600" cy="15729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3" name="Google Shape;193;p21"/>
            <p:cNvSpPr/>
            <p:nvPr/>
          </p:nvSpPr>
          <p:spPr>
            <a:xfrm>
              <a:off x="8012700" y="4608925"/>
              <a:ext cx="821100" cy="8211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bg>
      <p:bgPr>
        <a:solidFill>
          <a:schemeClr val="dk2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2"/>
          <p:cNvPicPr preferRelativeResize="0"/>
          <p:nvPr/>
        </p:nvPicPr>
        <p:blipFill rotWithShape="1">
          <a:blip r:embed="rId2">
            <a:alphaModFix/>
          </a:blip>
          <a:srcRect l="2464" t="2636" r="2006" b="321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22"/>
          <p:cNvGrpSpPr/>
          <p:nvPr/>
        </p:nvGrpSpPr>
        <p:grpSpPr>
          <a:xfrm>
            <a:off x="-614978" y="2786375"/>
            <a:ext cx="2014728" cy="2170149"/>
            <a:chOff x="-614978" y="2786375"/>
            <a:chExt cx="2014728" cy="2170149"/>
          </a:xfrm>
        </p:grpSpPr>
        <p:pic>
          <p:nvPicPr>
            <p:cNvPr id="197" name="Google Shape;197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3709175"/>
              <a:ext cx="1247349" cy="1247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22"/>
            <p:cNvSpPr/>
            <p:nvPr/>
          </p:nvSpPr>
          <p:spPr>
            <a:xfrm>
              <a:off x="-614978" y="2895650"/>
              <a:ext cx="1506000" cy="15060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199" name="Google Shape;199;p22"/>
            <p:cNvCxnSpPr/>
            <p:nvPr/>
          </p:nvCxnSpPr>
          <p:spPr>
            <a:xfrm>
              <a:off x="358150" y="2786375"/>
              <a:ext cx="1041600" cy="1066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0" name="Google Shape;200;p22"/>
          <p:cNvSpPr txBox="1">
            <a:spLocks noGrp="1"/>
          </p:cNvSpPr>
          <p:nvPr>
            <p:ph type="title"/>
          </p:nvPr>
        </p:nvSpPr>
        <p:spPr>
          <a:xfrm>
            <a:off x="2189251" y="693850"/>
            <a:ext cx="47655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subTitle" idx="1"/>
          </p:nvPr>
        </p:nvSpPr>
        <p:spPr>
          <a:xfrm>
            <a:off x="3084000" y="2044650"/>
            <a:ext cx="2976000" cy="11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22"/>
          <p:cNvSpPr txBox="1"/>
          <p:nvPr/>
        </p:nvSpPr>
        <p:spPr>
          <a:xfrm>
            <a:off x="2189400" y="3576325"/>
            <a:ext cx="4765500" cy="520500"/>
          </a:xfrm>
          <a:prstGeom prst="rect">
            <a:avLst/>
          </a:prstGeom>
          <a:solidFill>
            <a:srgbClr val="FDFEFF">
              <a:alpha val="692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0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000" b="1" u="sng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, and includes icons by </a:t>
            </a:r>
            <a:r>
              <a:rPr lang="en" sz="1000" b="1" u="sng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000" b="1" u="sng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1000" b="1" u="sng">
              <a:solidFill>
                <a:schemeClr val="accen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3" name="Google Shape;203;p22"/>
          <p:cNvSpPr/>
          <p:nvPr/>
        </p:nvSpPr>
        <p:spPr>
          <a:xfrm>
            <a:off x="8430774" y="274250"/>
            <a:ext cx="1193700" cy="11937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3"/>
          <p:cNvPicPr preferRelativeResize="0"/>
          <p:nvPr/>
        </p:nvPicPr>
        <p:blipFill rotWithShape="1">
          <a:blip r:embed="rId2">
            <a:alphaModFix/>
          </a:blip>
          <a:srcRect l="4425" t="20157" r="20176" b="5542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23"/>
          <p:cNvGrpSpPr/>
          <p:nvPr/>
        </p:nvGrpSpPr>
        <p:grpSpPr>
          <a:xfrm rot="-1261221">
            <a:off x="8101005" y="-321520"/>
            <a:ext cx="1086690" cy="2224761"/>
            <a:chOff x="132278" y="1922694"/>
            <a:chExt cx="1225385" cy="2508710"/>
          </a:xfrm>
        </p:grpSpPr>
        <p:pic>
          <p:nvPicPr>
            <p:cNvPr id="207" name="Google Shape;207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5487" y="3389227"/>
              <a:ext cx="1042176" cy="10421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23"/>
            <p:cNvGrpSpPr/>
            <p:nvPr/>
          </p:nvGrpSpPr>
          <p:grpSpPr>
            <a:xfrm>
              <a:off x="132278" y="1922694"/>
              <a:ext cx="1161900" cy="2101500"/>
              <a:chOff x="3" y="614594"/>
              <a:chExt cx="1161900" cy="2101500"/>
            </a:xfrm>
          </p:grpSpPr>
          <p:sp>
            <p:nvSpPr>
              <p:cNvPr id="209" name="Google Shape;209;p23"/>
              <p:cNvSpPr/>
              <p:nvPr/>
            </p:nvSpPr>
            <p:spPr>
              <a:xfrm>
                <a:off x="3" y="1283925"/>
                <a:ext cx="1161900" cy="11619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>
                <a:off x="148000" y="823950"/>
                <a:ext cx="674100" cy="6741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211" name="Google Shape;211;p23"/>
              <p:cNvCxnSpPr/>
              <p:nvPr/>
            </p:nvCxnSpPr>
            <p:spPr>
              <a:xfrm rot="10800000">
                <a:off x="383463" y="614594"/>
                <a:ext cx="321900" cy="2101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4"/>
          <p:cNvPicPr preferRelativeResize="0"/>
          <p:nvPr/>
        </p:nvPicPr>
        <p:blipFill rotWithShape="1">
          <a:blip r:embed="rId2">
            <a:alphaModFix/>
          </a:blip>
          <a:srcRect l="9901" t="2434" r="1853" b="1060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24"/>
          <p:cNvGrpSpPr/>
          <p:nvPr/>
        </p:nvGrpSpPr>
        <p:grpSpPr>
          <a:xfrm>
            <a:off x="-594462" y="-138969"/>
            <a:ext cx="1819930" cy="2447478"/>
            <a:chOff x="8038017" y="2160203"/>
            <a:chExt cx="1411674" cy="1898447"/>
          </a:xfrm>
        </p:grpSpPr>
        <p:pic>
          <p:nvPicPr>
            <p:cNvPr id="215" name="Google Shape;215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000028">
              <a:off x="8227148" y="2349325"/>
              <a:ext cx="1033412" cy="1033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24"/>
            <p:cNvSpPr/>
            <p:nvPr/>
          </p:nvSpPr>
          <p:spPr>
            <a:xfrm>
              <a:off x="8150966" y="3029900"/>
              <a:ext cx="794100" cy="7941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217" name="Google Shape;217;p24"/>
            <p:cNvCxnSpPr/>
            <p:nvPr/>
          </p:nvCxnSpPr>
          <p:spPr>
            <a:xfrm rot="10800000" flipH="1">
              <a:off x="8346400" y="2250550"/>
              <a:ext cx="606300" cy="18081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18" name="Google Shape;2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110473" y="4210696"/>
            <a:ext cx="1522279" cy="1522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l="941" t="1631" r="3928" b="463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104954"/>
            <a:ext cx="7704000" cy="3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8089800" y="3884700"/>
            <a:ext cx="1297075" cy="1455850"/>
            <a:chOff x="8089800" y="3884700"/>
            <a:chExt cx="1297075" cy="1455850"/>
          </a:xfrm>
        </p:grpSpPr>
        <p:pic>
          <p:nvPicPr>
            <p:cNvPr id="31" name="Google Shape;31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89800" y="4050750"/>
              <a:ext cx="1289800" cy="1289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" name="Google Shape;32;p4"/>
            <p:cNvCxnSpPr/>
            <p:nvPr/>
          </p:nvCxnSpPr>
          <p:spPr>
            <a:xfrm rot="10800000">
              <a:off x="8640175" y="3884700"/>
              <a:ext cx="746700" cy="12339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 l="16157" t="2184" r="8444" b="23515"/>
          <a:stretch/>
        </p:blipFill>
        <p:spPr>
          <a:xfrm rot="10800000"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5363150" y="2435775"/>
            <a:ext cx="2695800" cy="16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1431000" y="2435775"/>
            <a:ext cx="2695800" cy="16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720000" y="1711450"/>
            <a:ext cx="17619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4652150" y="1711450"/>
            <a:ext cx="17619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i="1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40" name="Google Shape;40;p5"/>
          <p:cNvGrpSpPr/>
          <p:nvPr/>
        </p:nvGrpSpPr>
        <p:grpSpPr>
          <a:xfrm>
            <a:off x="-237957" y="-2"/>
            <a:ext cx="10131686" cy="5227314"/>
            <a:chOff x="-237957" y="-2"/>
            <a:chExt cx="10131686" cy="5227314"/>
          </a:xfrm>
        </p:grpSpPr>
        <p:grpSp>
          <p:nvGrpSpPr>
            <p:cNvPr id="41" name="Google Shape;41;p5"/>
            <p:cNvGrpSpPr/>
            <p:nvPr/>
          </p:nvGrpSpPr>
          <p:grpSpPr>
            <a:xfrm>
              <a:off x="8116466" y="-2"/>
              <a:ext cx="1777263" cy="1777256"/>
              <a:chOff x="-175409" y="3967473"/>
              <a:chExt cx="1777263" cy="1777256"/>
            </a:xfrm>
          </p:grpSpPr>
          <p:pic>
            <p:nvPicPr>
              <p:cNvPr id="42" name="Google Shape;42;p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-3545504">
                <a:off x="65375" y="4208250"/>
                <a:ext cx="1295701" cy="12957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" name="Google Shape;43;p5"/>
              <p:cNvSpPr/>
              <p:nvPr/>
            </p:nvSpPr>
            <p:spPr>
              <a:xfrm>
                <a:off x="-175409" y="401372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</p:grpSp>
        <p:grpSp>
          <p:nvGrpSpPr>
            <p:cNvPr id="44" name="Google Shape;44;p5"/>
            <p:cNvGrpSpPr/>
            <p:nvPr/>
          </p:nvGrpSpPr>
          <p:grpSpPr>
            <a:xfrm>
              <a:off x="-237957" y="4064186"/>
              <a:ext cx="1199452" cy="1163126"/>
              <a:chOff x="-147625" y="3925650"/>
              <a:chExt cx="1109166" cy="1075574"/>
            </a:xfrm>
          </p:grpSpPr>
          <p:grpSp>
            <p:nvGrpSpPr>
              <p:cNvPr id="45" name="Google Shape;45;p5"/>
              <p:cNvGrpSpPr/>
              <p:nvPr/>
            </p:nvGrpSpPr>
            <p:grpSpPr>
              <a:xfrm>
                <a:off x="83029" y="4122711"/>
                <a:ext cx="878513" cy="878513"/>
                <a:chOff x="53900" y="2861075"/>
                <a:chExt cx="794100" cy="794100"/>
              </a:xfrm>
            </p:grpSpPr>
            <p:sp>
              <p:nvSpPr>
                <p:cNvPr id="46" name="Google Shape;46;p5"/>
                <p:cNvSpPr/>
                <p:nvPr/>
              </p:nvSpPr>
              <p:spPr>
                <a:xfrm>
                  <a:off x="53900" y="2861075"/>
                  <a:ext cx="794100" cy="7941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Barlow"/>
                    <a:ea typeface="Barlow"/>
                    <a:cs typeface="Barlow"/>
                    <a:sym typeface="Barlow"/>
                  </a:endParaRPr>
                </a:p>
              </p:txBody>
            </p:sp>
            <p:sp>
              <p:nvSpPr>
                <p:cNvPr id="47" name="Google Shape;47;p5"/>
                <p:cNvSpPr/>
                <p:nvPr/>
              </p:nvSpPr>
              <p:spPr>
                <a:xfrm>
                  <a:off x="165055" y="2861075"/>
                  <a:ext cx="571800" cy="571800"/>
                </a:xfrm>
                <a:prstGeom prst="ellipse">
                  <a:avLst/>
                </a:prstGeom>
                <a:solidFill>
                  <a:srgbClr val="FDFEFF">
                    <a:alpha val="18870"/>
                  </a:srgbClr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Barlow"/>
                    <a:ea typeface="Barlow"/>
                    <a:cs typeface="Barlow"/>
                    <a:sym typeface="Barlow"/>
                  </a:endParaRPr>
                </a:p>
              </p:txBody>
            </p:sp>
          </p:grpSp>
          <p:cxnSp>
            <p:nvCxnSpPr>
              <p:cNvPr id="48" name="Google Shape;48;p5"/>
              <p:cNvCxnSpPr/>
              <p:nvPr/>
            </p:nvCxnSpPr>
            <p:spPr>
              <a:xfrm rot="10800000" flipH="1">
                <a:off x="-147625" y="3925650"/>
                <a:ext cx="645900" cy="70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/>
          </a:blip>
          <a:srcRect l="16157" t="2184" r="8444" b="23515"/>
          <a:stretch/>
        </p:blipFill>
        <p:spPr>
          <a:xfrm flipH="1"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2" name="Google Shape;52;p6"/>
          <p:cNvGrpSpPr/>
          <p:nvPr/>
        </p:nvGrpSpPr>
        <p:grpSpPr>
          <a:xfrm>
            <a:off x="-344048" y="3548275"/>
            <a:ext cx="1263973" cy="2959200"/>
            <a:chOff x="961077" y="1960775"/>
            <a:chExt cx="1263973" cy="2959200"/>
          </a:xfrm>
        </p:grpSpPr>
        <p:pic>
          <p:nvPicPr>
            <p:cNvPr id="53" name="Google Shape;53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1077" y="2546199"/>
              <a:ext cx="1225875" cy="12258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" name="Google Shape;54;p6"/>
            <p:cNvCxnSpPr/>
            <p:nvPr/>
          </p:nvCxnSpPr>
          <p:spPr>
            <a:xfrm rot="10800000">
              <a:off x="1196350" y="1960775"/>
              <a:ext cx="1028700" cy="29592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7"/>
          <p:cNvPicPr preferRelativeResize="0"/>
          <p:nvPr/>
        </p:nvPicPr>
        <p:blipFill rotWithShape="1">
          <a:blip r:embed="rId2">
            <a:alphaModFix/>
          </a:blip>
          <a:srcRect l="8070" t="4035" r="5893" b="1119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>
            <a:spLocks noGrp="1"/>
          </p:cNvSpPr>
          <p:nvPr>
            <p:ph type="subTitle" idx="1"/>
          </p:nvPr>
        </p:nvSpPr>
        <p:spPr>
          <a:xfrm>
            <a:off x="720000" y="1711100"/>
            <a:ext cx="3583500" cy="28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>
            <a:spLocks noGrp="1"/>
          </p:cNvSpPr>
          <p:nvPr>
            <p:ph type="pic" idx="2"/>
          </p:nvPr>
        </p:nvSpPr>
        <p:spPr>
          <a:xfrm>
            <a:off x="5044850" y="1017725"/>
            <a:ext cx="3840600" cy="3840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261000" cy="10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 l="2464" t="2636" r="2006" b="3219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10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826052" y="3008826"/>
            <a:ext cx="2244899" cy="2244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8"/>
          <p:cNvGrpSpPr/>
          <p:nvPr/>
        </p:nvGrpSpPr>
        <p:grpSpPr>
          <a:xfrm>
            <a:off x="-137900" y="307075"/>
            <a:ext cx="1426200" cy="804900"/>
            <a:chOff x="-137900" y="307075"/>
            <a:chExt cx="1426200" cy="804900"/>
          </a:xfrm>
        </p:grpSpPr>
        <p:sp>
          <p:nvSpPr>
            <p:cNvPr id="65" name="Google Shape;65;p8"/>
            <p:cNvSpPr/>
            <p:nvPr/>
          </p:nvSpPr>
          <p:spPr>
            <a:xfrm>
              <a:off x="-28021" y="307075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66" name="Google Shape;66;p8"/>
            <p:cNvCxnSpPr/>
            <p:nvPr/>
          </p:nvCxnSpPr>
          <p:spPr>
            <a:xfrm rot="10800000" flipH="1">
              <a:off x="-137900" y="307075"/>
              <a:ext cx="1426200" cy="673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2901" t="4344" r="2910" b="2831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" name="Google Shape;71;p9"/>
          <p:cNvGrpSpPr/>
          <p:nvPr/>
        </p:nvGrpSpPr>
        <p:grpSpPr>
          <a:xfrm>
            <a:off x="-116075" y="3226851"/>
            <a:ext cx="2007200" cy="1916649"/>
            <a:chOff x="7580850" y="-974699"/>
            <a:chExt cx="2007200" cy="1916649"/>
          </a:xfrm>
        </p:grpSpPr>
        <p:pic>
          <p:nvPicPr>
            <p:cNvPr id="72" name="Google Shape;7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580850" y="-974699"/>
              <a:ext cx="1563149" cy="1563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9"/>
            <p:cNvSpPr/>
            <p:nvPr/>
          </p:nvSpPr>
          <p:spPr>
            <a:xfrm>
              <a:off x="8271729" y="137050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74" name="Google Shape;74;p9"/>
            <p:cNvCxnSpPr/>
            <p:nvPr/>
          </p:nvCxnSpPr>
          <p:spPr>
            <a:xfrm rot="10800000" flipH="1">
              <a:off x="8161850" y="137050"/>
              <a:ext cx="1426200" cy="673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>
            <a:spLocks noGrp="1"/>
          </p:cNvSpPr>
          <p:nvPr>
            <p:ph type="pic" idx="2"/>
          </p:nvPr>
        </p:nvSpPr>
        <p:spPr>
          <a:xfrm>
            <a:off x="0" y="-14875"/>
            <a:ext cx="9144000" cy="51585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1105325" y="3865700"/>
            <a:ext cx="4559400" cy="726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sv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7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6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59.sv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svg"/><Relationship Id="rId5" Type="http://schemas.openxmlformats.org/officeDocument/2006/relationships/image" Target="../media/image22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2.svg"/><Relationship Id="rId7" Type="http://schemas.openxmlformats.org/officeDocument/2006/relationships/image" Target="../media/image2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59.svg"/><Relationship Id="rId10" Type="http://schemas.openxmlformats.org/officeDocument/2006/relationships/image" Target="../media/image74.svg"/><Relationship Id="rId4" Type="http://schemas.openxmlformats.org/officeDocument/2006/relationships/image" Target="../media/image48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89.svg"/><Relationship Id="rId7" Type="http://schemas.openxmlformats.org/officeDocument/2006/relationships/image" Target="../media/image5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30.sv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svg"/><Relationship Id="rId5" Type="http://schemas.openxmlformats.org/officeDocument/2006/relationships/image" Target="../media/image73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2.mp3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mp3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2.mp3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mp3"/><Relationship Id="rId9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2.mp3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mp3"/><Relationship Id="rId9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2.mp3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mp3"/><Relationship Id="rId9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2.mp3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mp3"/><Relationship Id="rId9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2.mp3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mp3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2.mp3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mp3"/><Relationship Id="rId9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2.mp3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mp3"/><Relationship Id="rId9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2.mp3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mp3"/><Relationship Id="rId9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2.mp3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mp3"/><Relationship Id="rId9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0.sv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39.png"/><Relationship Id="rId7" Type="http://schemas.openxmlformats.org/officeDocument/2006/relationships/image" Target="../media/image8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png"/><Relationship Id="rId5" Type="http://schemas.openxmlformats.org/officeDocument/2006/relationships/image" Target="../media/image25.svg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7.png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98.svg"/><Relationship Id="rId7" Type="http://schemas.openxmlformats.org/officeDocument/2006/relationships/image" Target="../media/image9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png"/><Relationship Id="rId5" Type="http://schemas.openxmlformats.org/officeDocument/2006/relationships/image" Target="../media/image113.sv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0.svg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95.png"/><Relationship Id="rId4" Type="http://schemas.openxmlformats.org/officeDocument/2006/relationships/image" Target="../media/image70.sv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sv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7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1" name="Google Shape;231;p28"/>
          <p:cNvCxnSpPr/>
          <p:nvPr/>
        </p:nvCxnSpPr>
        <p:spPr>
          <a:xfrm rot="10800000" flipH="1">
            <a:off x="5448950" y="3372025"/>
            <a:ext cx="1426200" cy="673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2" name="Google Shape;232;p28"/>
          <p:cNvGrpSpPr/>
          <p:nvPr/>
        </p:nvGrpSpPr>
        <p:grpSpPr>
          <a:xfrm>
            <a:off x="33691" y="2452825"/>
            <a:ext cx="1869709" cy="2638000"/>
            <a:chOff x="33691" y="2452825"/>
            <a:chExt cx="1869709" cy="2638000"/>
          </a:xfrm>
        </p:grpSpPr>
        <p:pic>
          <p:nvPicPr>
            <p:cNvPr id="233" name="Google Shape;233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5" name="Google Shape;235;p28"/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236" name="Google Shape;236;p28"/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37" name="Google Shape;237;p28"/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238" name="Google Shape;238;p28"/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69D5613-3E0D-BBA9-C91F-262972DD2FAE}"/>
              </a:ext>
            </a:extLst>
          </p:cNvPr>
          <p:cNvSpPr txBox="1"/>
          <p:nvPr/>
        </p:nvSpPr>
        <p:spPr>
          <a:xfrm>
            <a:off x="1983464" y="934053"/>
            <a:ext cx="5439104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/>
              <a:t>CHÀO MỪNG CÁC EM ĐẾN VỚI TIẾT HỌC HÔM NAY!</a:t>
            </a:r>
            <a:endParaRPr lang="vi-VN" sz="3600" b="1" dirty="0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85ED430F-819F-19E9-CBC7-F5B7AF02F2CB}"/>
              </a:ext>
            </a:extLst>
          </p:cNvPr>
          <p:cNvSpPr/>
          <p:nvPr/>
        </p:nvSpPr>
        <p:spPr>
          <a:xfrm>
            <a:off x="211317" y="300163"/>
            <a:ext cx="1615966" cy="1560900"/>
          </a:xfrm>
          <a:custGeom>
            <a:avLst/>
            <a:gdLst/>
            <a:ahLst/>
            <a:cxnLst/>
            <a:rect l="l" t="t" r="r" b="b"/>
            <a:pathLst>
              <a:path w="2233289" h="2284694">
                <a:moveTo>
                  <a:pt x="0" y="0"/>
                </a:moveTo>
                <a:lnTo>
                  <a:pt x="2233289" y="0"/>
                </a:lnTo>
                <a:lnTo>
                  <a:pt x="2233289" y="2284694"/>
                </a:lnTo>
                <a:lnTo>
                  <a:pt x="0" y="2284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D903A093-4582-5701-CB52-1A5001CE410F}"/>
              </a:ext>
            </a:extLst>
          </p:cNvPr>
          <p:cNvSpPr/>
          <p:nvPr/>
        </p:nvSpPr>
        <p:spPr>
          <a:xfrm>
            <a:off x="7144078" y="464153"/>
            <a:ext cx="1869294" cy="1234279"/>
          </a:xfrm>
          <a:custGeom>
            <a:avLst/>
            <a:gdLst/>
            <a:ahLst/>
            <a:cxnLst/>
            <a:rect l="l" t="t" r="r" b="b"/>
            <a:pathLst>
              <a:path w="3601236" h="2553604">
                <a:moveTo>
                  <a:pt x="0" y="0"/>
                </a:moveTo>
                <a:lnTo>
                  <a:pt x="3601237" y="0"/>
                </a:lnTo>
                <a:lnTo>
                  <a:pt x="3601237" y="2553605"/>
                </a:lnTo>
                <a:lnTo>
                  <a:pt x="0" y="2553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34DB5184-2504-8EB5-8B2F-3680E6357C2F}"/>
              </a:ext>
            </a:extLst>
          </p:cNvPr>
          <p:cNvSpPr/>
          <p:nvPr/>
        </p:nvSpPr>
        <p:spPr>
          <a:xfrm>
            <a:off x="211317" y="3102396"/>
            <a:ext cx="2057533" cy="2001097"/>
          </a:xfrm>
          <a:custGeom>
            <a:avLst/>
            <a:gdLst/>
            <a:ahLst/>
            <a:cxnLst/>
            <a:rect l="l" t="t" r="r" b="b"/>
            <a:pathLst>
              <a:path w="10087354" h="8229600">
                <a:moveTo>
                  <a:pt x="0" y="0"/>
                </a:moveTo>
                <a:lnTo>
                  <a:pt x="10087354" y="0"/>
                </a:lnTo>
                <a:lnTo>
                  <a:pt x="100873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FAEBA8F-695D-EE79-A7F7-2F4771DFCCB2}"/>
              </a:ext>
            </a:extLst>
          </p:cNvPr>
          <p:cNvSpPr/>
          <p:nvPr/>
        </p:nvSpPr>
        <p:spPr>
          <a:xfrm>
            <a:off x="2773532" y="3645629"/>
            <a:ext cx="3596936" cy="1497871"/>
          </a:xfrm>
          <a:custGeom>
            <a:avLst/>
            <a:gdLst/>
            <a:ahLst/>
            <a:cxnLst/>
            <a:rect l="l" t="t" r="r" b="b"/>
            <a:pathLst>
              <a:path w="5091296" h="2647474">
                <a:moveTo>
                  <a:pt x="0" y="0"/>
                </a:moveTo>
                <a:lnTo>
                  <a:pt x="5091296" y="0"/>
                </a:lnTo>
                <a:lnTo>
                  <a:pt x="5091296" y="2647474"/>
                </a:lnTo>
                <a:lnTo>
                  <a:pt x="0" y="26474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9487D8E-CAC8-445E-ADFB-E4CC20E05C3C}"/>
              </a:ext>
            </a:extLst>
          </p:cNvPr>
          <p:cNvSpPr/>
          <p:nvPr/>
        </p:nvSpPr>
        <p:spPr>
          <a:xfrm>
            <a:off x="6998876" y="3142403"/>
            <a:ext cx="2057533" cy="2001097"/>
          </a:xfrm>
          <a:custGeom>
            <a:avLst/>
            <a:gdLst/>
            <a:ahLst/>
            <a:cxnLst/>
            <a:rect l="l" t="t" r="r" b="b"/>
            <a:pathLst>
              <a:path w="10087354" h="8229600">
                <a:moveTo>
                  <a:pt x="0" y="0"/>
                </a:moveTo>
                <a:lnTo>
                  <a:pt x="10087354" y="0"/>
                </a:lnTo>
                <a:lnTo>
                  <a:pt x="100873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08AB83C0-4169-F5AE-146F-FB3F604469F9}"/>
              </a:ext>
            </a:extLst>
          </p:cNvPr>
          <p:cNvSpPr/>
          <p:nvPr/>
        </p:nvSpPr>
        <p:spPr>
          <a:xfrm>
            <a:off x="7848660" y="3304408"/>
            <a:ext cx="657848" cy="838543"/>
          </a:xfrm>
          <a:custGeom>
            <a:avLst/>
            <a:gdLst/>
            <a:ahLst/>
            <a:cxnLst/>
            <a:rect l="l" t="t" r="r" b="b"/>
            <a:pathLst>
              <a:path w="1488959" h="3159292">
                <a:moveTo>
                  <a:pt x="0" y="0"/>
                </a:moveTo>
                <a:lnTo>
                  <a:pt x="1488959" y="0"/>
                </a:lnTo>
                <a:lnTo>
                  <a:pt x="1488959" y="3159292"/>
                </a:lnTo>
                <a:lnTo>
                  <a:pt x="0" y="3159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2C60AF0B-A301-4022-A587-600ADB6F36B5}"/>
              </a:ext>
            </a:extLst>
          </p:cNvPr>
          <p:cNvSpPr/>
          <p:nvPr/>
        </p:nvSpPr>
        <p:spPr>
          <a:xfrm>
            <a:off x="966416" y="3163804"/>
            <a:ext cx="627712" cy="979147"/>
          </a:xfrm>
          <a:custGeom>
            <a:avLst/>
            <a:gdLst/>
            <a:ahLst/>
            <a:cxnLst/>
            <a:rect l="l" t="t" r="r" b="b"/>
            <a:pathLst>
              <a:path w="1488959" h="3159292">
                <a:moveTo>
                  <a:pt x="0" y="0"/>
                </a:moveTo>
                <a:lnTo>
                  <a:pt x="1488959" y="0"/>
                </a:lnTo>
                <a:lnTo>
                  <a:pt x="1488959" y="3159292"/>
                </a:lnTo>
                <a:lnTo>
                  <a:pt x="0" y="3159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AC50096-4077-8B48-DC2A-10700C4D88DF}"/>
              </a:ext>
            </a:extLst>
          </p:cNvPr>
          <p:cNvSpPr txBox="1"/>
          <p:nvPr/>
        </p:nvSpPr>
        <p:spPr>
          <a:xfrm>
            <a:off x="4102229" y="2901091"/>
            <a:ext cx="4572000" cy="19332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1.</a:t>
            </a:r>
            <a:r>
              <a:rPr lang="en-US" sz="20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Bình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Lê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Lợi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mạng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Minh.</a:t>
            </a: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Cấp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ngựa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lương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DED255A-BECC-FE41-3D6D-A0FE77CB5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9" y="309123"/>
            <a:ext cx="4572000" cy="2397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D2C76BB-44D7-E86E-D8E8-67489B925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4"/>
          <a:stretch/>
        </p:blipFill>
        <p:spPr bwMode="auto">
          <a:xfrm>
            <a:off x="469771" y="2901091"/>
            <a:ext cx="3046313" cy="193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CB30753-A238-A61D-0E28-3FD959C41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21740" y="350570"/>
            <a:ext cx="2491302" cy="2057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EC4EAC-16D4-4EF2-7B73-2FE786ACCF8E}"/>
              </a:ext>
            </a:extLst>
          </p:cNvPr>
          <p:cNvSpPr txBox="1"/>
          <p:nvPr/>
        </p:nvSpPr>
        <p:spPr>
          <a:xfrm>
            <a:off x="1132573" y="1081857"/>
            <a:ext cx="1869635" cy="59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Thông tin 1</a:t>
            </a:r>
            <a:endParaRPr lang="vi-VN"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4892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F2096D-0220-8EF2-49CF-60B526E83B46}"/>
              </a:ext>
            </a:extLst>
          </p:cNvPr>
          <p:cNvSpPr txBox="1"/>
          <p:nvPr/>
        </p:nvSpPr>
        <p:spPr>
          <a:xfrm>
            <a:off x="1779254" y="517098"/>
            <a:ext cx="307427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vi-VN" sz="2800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1A6245-1FF0-54B5-050C-3584468B9D4F}"/>
              </a:ext>
            </a:extLst>
          </p:cNvPr>
          <p:cNvSpPr/>
          <p:nvPr/>
        </p:nvSpPr>
        <p:spPr>
          <a:xfrm>
            <a:off x="344592" y="1742337"/>
            <a:ext cx="5959366" cy="890752"/>
          </a:xfrm>
          <a:prstGeom prst="roundRect">
            <a:avLst/>
          </a:prstGeom>
          <a:solidFill>
            <a:srgbClr val="C00000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hiện</a:t>
            </a:r>
            <a:endParaRPr lang="vi-VN" sz="2000" b="1" dirty="0">
              <a:solidFill>
                <a:schemeClr val="accent2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CB1095-F28E-BABD-EEF9-DAC3C27BF654}"/>
              </a:ext>
            </a:extLst>
          </p:cNvPr>
          <p:cNvSpPr/>
          <p:nvPr/>
        </p:nvSpPr>
        <p:spPr>
          <a:xfrm>
            <a:off x="344592" y="3306643"/>
            <a:ext cx="5959366" cy="890752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khoan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Nam</a:t>
            </a:r>
            <a:endParaRPr lang="vi-VN" sz="2000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570E044B-3CB9-9589-CEE3-ED3DBB002BBD}"/>
              </a:ext>
            </a:extLst>
          </p:cNvPr>
          <p:cNvSpPr/>
          <p:nvPr/>
        </p:nvSpPr>
        <p:spPr>
          <a:xfrm>
            <a:off x="3100641" y="2655843"/>
            <a:ext cx="447268" cy="650800"/>
          </a:xfrm>
          <a:prstGeom prst="down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79FBCCC-0BAC-93AD-6FD9-743FA9866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15" y="758170"/>
            <a:ext cx="2405610" cy="177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9EFA6AB-7903-8F7C-E857-49627ACA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14" y="2802240"/>
            <a:ext cx="2405609" cy="182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14">
            <a:extLst>
              <a:ext uri="{FF2B5EF4-FFF2-40B4-BE49-F238E27FC236}">
                <a16:creationId xmlns:a16="http://schemas.microsoft.com/office/drawing/2014/main" id="{DB16B92C-E99C-53F1-9749-0CCB488B46E2}"/>
              </a:ext>
            </a:extLst>
          </p:cNvPr>
          <p:cNvSpPr/>
          <p:nvPr/>
        </p:nvSpPr>
        <p:spPr>
          <a:xfrm>
            <a:off x="0" y="4234353"/>
            <a:ext cx="1020264" cy="890752"/>
          </a:xfrm>
          <a:custGeom>
            <a:avLst/>
            <a:gdLst/>
            <a:ahLst/>
            <a:cxnLst/>
            <a:rect l="l" t="t" r="r" b="b"/>
            <a:pathLst>
              <a:path w="2057476" h="3338704">
                <a:moveTo>
                  <a:pt x="0" y="0"/>
                </a:moveTo>
                <a:lnTo>
                  <a:pt x="2057477" y="0"/>
                </a:lnTo>
                <a:lnTo>
                  <a:pt x="2057477" y="3338704"/>
                </a:lnTo>
                <a:lnTo>
                  <a:pt x="0" y="3338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2EEF2419-4A0A-E320-6ED1-70AC44DE53F7}"/>
              </a:ext>
            </a:extLst>
          </p:cNvPr>
          <p:cNvSpPr/>
          <p:nvPr/>
        </p:nvSpPr>
        <p:spPr>
          <a:xfrm rot="4374170">
            <a:off x="47297" y="-69297"/>
            <a:ext cx="1168900" cy="1299793"/>
          </a:xfrm>
          <a:custGeom>
            <a:avLst/>
            <a:gdLst/>
            <a:ahLst/>
            <a:cxnLst/>
            <a:rect l="l" t="t" r="r" b="b"/>
            <a:pathLst>
              <a:path w="2119627" h="3229908">
                <a:moveTo>
                  <a:pt x="0" y="0"/>
                </a:moveTo>
                <a:lnTo>
                  <a:pt x="2119627" y="0"/>
                </a:lnTo>
                <a:lnTo>
                  <a:pt x="2119627" y="3229908"/>
                </a:lnTo>
                <a:lnTo>
                  <a:pt x="0" y="3229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E7D7895-577B-1291-1E81-26B8657A8852}"/>
              </a:ext>
            </a:extLst>
          </p:cNvPr>
          <p:cNvSpPr/>
          <p:nvPr/>
        </p:nvSpPr>
        <p:spPr>
          <a:xfrm>
            <a:off x="1602203" y="203391"/>
            <a:ext cx="691680" cy="554780"/>
          </a:xfrm>
          <a:custGeom>
            <a:avLst/>
            <a:gdLst/>
            <a:ahLst/>
            <a:cxnLst/>
            <a:rect l="l" t="t" r="r" b="b"/>
            <a:pathLst>
              <a:path w="3615881" h="4114800">
                <a:moveTo>
                  <a:pt x="0" y="0"/>
                </a:moveTo>
                <a:lnTo>
                  <a:pt x="3615880" y="0"/>
                </a:lnTo>
                <a:lnTo>
                  <a:pt x="3615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466485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AEFF0C-E0FA-E08F-B7DF-8022E9F20DFA}"/>
              </a:ext>
            </a:extLst>
          </p:cNvPr>
          <p:cNvSpPr txBox="1"/>
          <p:nvPr/>
        </p:nvSpPr>
        <p:spPr>
          <a:xfrm>
            <a:off x="2275489" y="204130"/>
            <a:ext cx="1568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3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284C45-BE86-5401-9CD3-78A4E7DAF6B4}"/>
              </a:ext>
            </a:extLst>
          </p:cNvPr>
          <p:cNvSpPr/>
          <p:nvPr/>
        </p:nvSpPr>
        <p:spPr>
          <a:xfrm>
            <a:off x="324505" y="1077640"/>
            <a:ext cx="5470638" cy="811924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Ý </a:t>
            </a:r>
            <a:r>
              <a:rPr lang="en-US" sz="2400" b="1" dirty="0" err="1">
                <a:solidFill>
                  <a:schemeClr val="accent2"/>
                </a:solidFill>
              </a:rPr>
              <a:t>nghĩa</a:t>
            </a:r>
            <a:endParaRPr lang="vi-VN" sz="2400" b="1" dirty="0">
              <a:solidFill>
                <a:schemeClr val="accent2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13C78F-936B-6275-92D0-EB30838088AB}"/>
              </a:ext>
            </a:extLst>
          </p:cNvPr>
          <p:cNvSpPr/>
          <p:nvPr/>
        </p:nvSpPr>
        <p:spPr>
          <a:xfrm>
            <a:off x="324506" y="2470590"/>
            <a:ext cx="2351690" cy="2404896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ập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tắt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mối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chép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thơm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muôn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7A86C7-F53C-24C0-C484-4E15A67C99A8}"/>
              </a:ext>
            </a:extLst>
          </p:cNvPr>
          <p:cNvSpPr/>
          <p:nvPr/>
        </p:nvSpPr>
        <p:spPr>
          <a:xfrm>
            <a:off x="3443453" y="2470590"/>
            <a:ext cx="2351690" cy="2404896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Khiến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kẻ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thù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hổ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thẹn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rơi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”.</a:t>
            </a:r>
            <a:endParaRPr lang="vi-VN" sz="2000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114F7A5-F5BF-107F-2716-56E22A55200D}"/>
              </a:ext>
            </a:extLst>
          </p:cNvPr>
          <p:cNvSpPr/>
          <p:nvPr/>
        </p:nvSpPr>
        <p:spPr>
          <a:xfrm>
            <a:off x="1330214" y="1891862"/>
            <a:ext cx="340273" cy="578728"/>
          </a:xfrm>
          <a:prstGeom prst="down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88F75A2-7787-E208-3694-B165152B9FCB}"/>
              </a:ext>
            </a:extLst>
          </p:cNvPr>
          <p:cNvSpPr/>
          <p:nvPr/>
        </p:nvSpPr>
        <p:spPr>
          <a:xfrm>
            <a:off x="4449161" y="1891862"/>
            <a:ext cx="340273" cy="578728"/>
          </a:xfrm>
          <a:prstGeom prst="down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170" name="Picture 2" descr="Thời kỳ đầu cuộc chiến tranh chống quân Minh xâm lược">
            <a:extLst>
              <a:ext uri="{FF2B5EF4-FFF2-40B4-BE49-F238E27FC236}">
                <a16:creationId xmlns:a16="http://schemas.microsoft.com/office/drawing/2014/main" id="{313C7D33-3092-01BE-6711-4946BC186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432" y="465740"/>
            <a:ext cx="2955773" cy="221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riều đại nào chống giặc ngoại xâm nhiều nhất?">
            <a:extLst>
              <a:ext uri="{FF2B5EF4-FFF2-40B4-BE49-F238E27FC236}">
                <a16:creationId xmlns:a16="http://schemas.microsoft.com/office/drawing/2014/main" id="{038B5646-B429-9FA9-5BB4-9F15DE7F1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431" y="2928601"/>
            <a:ext cx="2955773" cy="177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5205FF4E-88A4-3E0F-6FE9-4E79266FF12F}"/>
              </a:ext>
            </a:extLst>
          </p:cNvPr>
          <p:cNvSpPr/>
          <p:nvPr/>
        </p:nvSpPr>
        <p:spPr>
          <a:xfrm>
            <a:off x="324505" y="204130"/>
            <a:ext cx="691680" cy="554780"/>
          </a:xfrm>
          <a:custGeom>
            <a:avLst/>
            <a:gdLst/>
            <a:ahLst/>
            <a:cxnLst/>
            <a:rect l="l" t="t" r="r" b="b"/>
            <a:pathLst>
              <a:path w="3615881" h="4114800">
                <a:moveTo>
                  <a:pt x="0" y="0"/>
                </a:moveTo>
                <a:lnTo>
                  <a:pt x="3615880" y="0"/>
                </a:lnTo>
                <a:lnTo>
                  <a:pt x="3615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9404425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>
            <a:extLst>
              <a:ext uri="{FF2B5EF4-FFF2-40B4-BE49-F238E27FC236}">
                <a16:creationId xmlns:a16="http://schemas.microsoft.com/office/drawing/2014/main" id="{4CB30753-A238-A61D-0E28-3FD959C41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7797" y="0"/>
            <a:ext cx="2491302" cy="2057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EC4EAC-16D4-4EF2-7B73-2FE786ACCF8E}"/>
              </a:ext>
            </a:extLst>
          </p:cNvPr>
          <p:cNvSpPr txBox="1"/>
          <p:nvPr/>
        </p:nvSpPr>
        <p:spPr>
          <a:xfrm>
            <a:off x="408630" y="731287"/>
            <a:ext cx="1869635" cy="59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Thông tin 2</a:t>
            </a:r>
            <a:endParaRPr lang="vi-VN" sz="2400" b="1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B9E161-55E9-8C62-2F70-08AA56973BAB}"/>
              </a:ext>
            </a:extLst>
          </p:cNvPr>
          <p:cNvSpPr/>
          <p:nvPr/>
        </p:nvSpPr>
        <p:spPr>
          <a:xfrm>
            <a:off x="3679779" y="207233"/>
            <a:ext cx="4897051" cy="618326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Tinh </a:t>
            </a:r>
            <a:r>
              <a:rPr lang="en-US" sz="2000" b="1" dirty="0" err="1">
                <a:solidFill>
                  <a:schemeClr val="accent2"/>
                </a:solidFill>
              </a:rPr>
              <a:t>thần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khoan</a:t>
            </a:r>
            <a:r>
              <a:rPr lang="en-US" sz="2000" b="1" dirty="0">
                <a:solidFill>
                  <a:schemeClr val="accent2"/>
                </a:solidFill>
              </a:rPr>
              <a:t> dung </a:t>
            </a:r>
            <a:r>
              <a:rPr lang="en-US" sz="2000" b="1" dirty="0" err="1">
                <a:solidFill>
                  <a:schemeClr val="accent2"/>
                </a:solidFill>
              </a:rPr>
              <a:t>của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Bác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Hồ</a:t>
            </a:r>
            <a:endParaRPr lang="vi-VN" sz="2000" b="1" dirty="0">
              <a:solidFill>
                <a:schemeClr val="accent2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A21634-5E21-5911-DA55-DD43C1A15919}"/>
              </a:ext>
            </a:extLst>
          </p:cNvPr>
          <p:cNvSpPr/>
          <p:nvPr/>
        </p:nvSpPr>
        <p:spPr>
          <a:xfrm>
            <a:off x="6554903" y="1211656"/>
            <a:ext cx="1982438" cy="999611"/>
          </a:xfrm>
          <a:prstGeom prst="roundRect">
            <a:avLst/>
          </a:prstGeom>
          <a:solidFill>
            <a:srgbClr val="F8FDC7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tù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binh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tranh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E70947-A174-BDED-C0E6-77F9F4FB24CA}"/>
              </a:ext>
            </a:extLst>
          </p:cNvPr>
          <p:cNvSpPr/>
          <p:nvPr/>
        </p:nvSpPr>
        <p:spPr>
          <a:xfrm>
            <a:off x="3640290" y="1211657"/>
            <a:ext cx="1982438" cy="999611"/>
          </a:xfrm>
          <a:prstGeom prst="roundRect">
            <a:avLst/>
          </a:prstGeom>
          <a:solidFill>
            <a:srgbClr val="F8FDC7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bào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AA0764-E4A1-0FCC-B46B-02DE6BC94D6B}"/>
              </a:ext>
            </a:extLst>
          </p:cNvPr>
          <p:cNvSpPr/>
          <p:nvPr/>
        </p:nvSpPr>
        <p:spPr>
          <a:xfrm>
            <a:off x="6554903" y="2685306"/>
            <a:ext cx="2021927" cy="1007074"/>
          </a:xfrm>
          <a:prstGeom prst="roundRect">
            <a:avLst/>
          </a:prstGeom>
          <a:solidFill>
            <a:schemeClr val="accent3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K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hoan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D49322-188D-D7BC-CF3E-838DD4647879}"/>
              </a:ext>
            </a:extLst>
          </p:cNvPr>
          <p:cNvSpPr/>
          <p:nvPr/>
        </p:nvSpPr>
        <p:spPr>
          <a:xfrm>
            <a:off x="900102" y="2365136"/>
            <a:ext cx="4807015" cy="2654487"/>
          </a:xfrm>
          <a:prstGeom prst="roundRect">
            <a:avLst/>
          </a:prstGeom>
          <a:solidFill>
            <a:schemeClr val="accent3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Y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êu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tôn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niềm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thiện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ái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hoá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bào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lối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ea typeface="Calibri" panose="020F0502020204030204" pitchFamily="34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87FB5B3-F2F0-94E7-D075-A824F629A03C}"/>
              </a:ext>
            </a:extLst>
          </p:cNvPr>
          <p:cNvSpPr/>
          <p:nvPr/>
        </p:nvSpPr>
        <p:spPr>
          <a:xfrm>
            <a:off x="4456312" y="835650"/>
            <a:ext cx="350394" cy="386097"/>
          </a:xfrm>
          <a:prstGeom prst="down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DF43F16-E627-9BD0-8BA4-CADC5E5670E7}"/>
              </a:ext>
            </a:extLst>
          </p:cNvPr>
          <p:cNvSpPr/>
          <p:nvPr/>
        </p:nvSpPr>
        <p:spPr>
          <a:xfrm>
            <a:off x="7390669" y="835650"/>
            <a:ext cx="350394" cy="386097"/>
          </a:xfrm>
          <a:prstGeom prst="down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CE1AF1CA-F226-2779-0402-3D375A9D0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504653" y="1539595"/>
            <a:ext cx="1011632" cy="748607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5E640E7A-4132-B3B4-082C-3D7D0F351A58}"/>
              </a:ext>
            </a:extLst>
          </p:cNvPr>
          <p:cNvSpPr/>
          <p:nvPr/>
        </p:nvSpPr>
        <p:spPr>
          <a:xfrm>
            <a:off x="7390669" y="2211268"/>
            <a:ext cx="350394" cy="474038"/>
          </a:xfrm>
          <a:prstGeom prst="down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956632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F83E22-0C1D-55EA-FF27-9D22C6926125}"/>
              </a:ext>
            </a:extLst>
          </p:cNvPr>
          <p:cNvSpPr txBox="1"/>
          <p:nvPr/>
        </p:nvSpPr>
        <p:spPr>
          <a:xfrm>
            <a:off x="310570" y="444626"/>
            <a:ext cx="8555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image19.png" descr="Người Việt là 1 dân tộc đại nghĩa, tha chết cho 10 vạn quân Minh">
            <a:extLst>
              <a:ext uri="{FF2B5EF4-FFF2-40B4-BE49-F238E27FC236}">
                <a16:creationId xmlns:a16="http://schemas.microsoft.com/office/drawing/2014/main" id="{2D722B37-DBA3-D233-BFDA-364EF640D64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45734" y="1284663"/>
            <a:ext cx="3566697" cy="2651558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1C1D09-182B-0A3C-D64A-9E70D56D8F70}"/>
              </a:ext>
            </a:extLst>
          </p:cNvPr>
          <p:cNvSpPr txBox="1"/>
          <p:nvPr/>
        </p:nvSpPr>
        <p:spPr>
          <a:xfrm>
            <a:off x="518907" y="3971592"/>
            <a:ext cx="3793524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10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vạn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quân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Minh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tạ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tấm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lòng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dung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Lê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Lợi</a:t>
            </a:r>
            <a:endParaRPr lang="vi-VN" sz="1600" i="1" dirty="0">
              <a:solidFill>
                <a:schemeClr val="accent2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8" name="image24.jpg" descr="Công bằng cho những nỗ lực hoàn lương - Tạp chí Xây dựng Đảng">
            <a:extLst>
              <a:ext uri="{FF2B5EF4-FFF2-40B4-BE49-F238E27FC236}">
                <a16:creationId xmlns:a16="http://schemas.microsoft.com/office/drawing/2014/main" id="{BDC76688-0E6C-6CB9-AE94-3AF351A4850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930866" y="1284663"/>
            <a:ext cx="3500056" cy="2651558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61B6FB-53D9-7291-03F9-2179C8284F5D}"/>
              </a:ext>
            </a:extLst>
          </p:cNvPr>
          <p:cNvSpPr txBox="1"/>
          <p:nvPr/>
        </p:nvSpPr>
        <p:spPr>
          <a:xfrm>
            <a:off x="4656814" y="4001687"/>
            <a:ext cx="4048159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Chính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sách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ân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xá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Nhà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nước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Việt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Nam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phạm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nhân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cải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tạo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tốt</a:t>
            </a:r>
            <a:endParaRPr lang="vi-VN" sz="1600" i="1" dirty="0">
              <a:solidFill>
                <a:schemeClr val="accent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011361D1-A461-1FC0-7222-5E0DC9EC7BBB}"/>
              </a:ext>
            </a:extLst>
          </p:cNvPr>
          <p:cNvSpPr/>
          <p:nvPr/>
        </p:nvSpPr>
        <p:spPr>
          <a:xfrm>
            <a:off x="8150773" y="106362"/>
            <a:ext cx="890752" cy="794130"/>
          </a:xfrm>
          <a:custGeom>
            <a:avLst/>
            <a:gdLst/>
            <a:ahLst/>
            <a:cxnLst/>
            <a:rect l="l" t="t" r="r" b="b"/>
            <a:pathLst>
              <a:path w="2713429" h="2499685">
                <a:moveTo>
                  <a:pt x="0" y="0"/>
                </a:moveTo>
                <a:lnTo>
                  <a:pt x="2713430" y="0"/>
                </a:lnTo>
                <a:lnTo>
                  <a:pt x="2713430" y="2499685"/>
                </a:lnTo>
                <a:lnTo>
                  <a:pt x="0" y="249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37">
            <a:extLst>
              <a:ext uri="{FF2B5EF4-FFF2-40B4-BE49-F238E27FC236}">
                <a16:creationId xmlns:a16="http://schemas.microsoft.com/office/drawing/2014/main" id="{80AAF873-3043-5652-9C82-DAFE0C8BA7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rcRect/>
          <a:stretch>
            <a:fillRect/>
          </a:stretch>
        </p:blipFill>
        <p:spPr>
          <a:xfrm>
            <a:off x="310570" y="372053"/>
            <a:ext cx="739764" cy="61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1225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6.jpg" descr="Khoan dung Hồ Chí Minh - Sự kết tinh giá trị văn hóa dân tộc và thời đại">
            <a:extLst>
              <a:ext uri="{FF2B5EF4-FFF2-40B4-BE49-F238E27FC236}">
                <a16:creationId xmlns:a16="http://schemas.microsoft.com/office/drawing/2014/main" id="{634E82FB-C40C-F0FB-BBE9-7BB8AEEFADA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18258" y="1339298"/>
            <a:ext cx="3365292" cy="2611862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ABE268-E2B6-1996-B84E-CB7A276A1D09}"/>
              </a:ext>
            </a:extLst>
          </p:cNvPr>
          <p:cNvSpPr txBox="1"/>
          <p:nvPr/>
        </p:nvSpPr>
        <p:spPr>
          <a:xfrm>
            <a:off x="302406" y="449975"/>
            <a:ext cx="8555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</a:t>
            </a:r>
            <a:r>
              <a:rPr lang="en-US" sz="2200" b="1" dirty="0">
                <a:solidFill>
                  <a:srgbClr val="6954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298F5-EB17-5977-295A-A3ED886720BD}"/>
              </a:ext>
            </a:extLst>
          </p:cNvPr>
          <p:cNvSpPr txBox="1"/>
          <p:nvPr/>
        </p:nvSpPr>
        <p:spPr>
          <a:xfrm>
            <a:off x="228880" y="4004274"/>
            <a:ext cx="4572000" cy="720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Lòng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dung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Bác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Hồ</a:t>
            </a:r>
            <a:endParaRPr lang="vi-VN" sz="1600" dirty="0">
              <a:solidFill>
                <a:schemeClr val="accent2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algn="ctr"/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dân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Việt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Nam</a:t>
            </a:r>
            <a:endParaRPr lang="vi-VN" sz="1600" dirty="0">
              <a:solidFill>
                <a:schemeClr val="accent2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8" name="image30.jpg">
            <a:extLst>
              <a:ext uri="{FF2B5EF4-FFF2-40B4-BE49-F238E27FC236}">
                <a16:creationId xmlns:a16="http://schemas.microsoft.com/office/drawing/2014/main" id="{7D83ECC9-FA7E-E8C3-EE88-BE33C87DA4E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720662" y="1339299"/>
            <a:ext cx="3721408" cy="2611862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518447-836D-7565-596F-C7FE544477BF}"/>
              </a:ext>
            </a:extLst>
          </p:cNvPr>
          <p:cNvSpPr txBox="1"/>
          <p:nvPr/>
        </p:nvSpPr>
        <p:spPr>
          <a:xfrm>
            <a:off x="4295366" y="4004274"/>
            <a:ext cx="4572000" cy="720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Sự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dung,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thấu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cha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mẹ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vi-VN" sz="1600" dirty="0">
              <a:solidFill>
                <a:schemeClr val="accent2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algn="ctr"/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dành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600" i="1" dirty="0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con </a:t>
            </a:r>
            <a:r>
              <a:rPr lang="en-US" sz="1600" i="1" dirty="0" err="1">
                <a:solidFill>
                  <a:schemeClr val="accent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cái</a:t>
            </a:r>
            <a:endParaRPr lang="vi-VN" sz="1600" dirty="0">
              <a:solidFill>
                <a:schemeClr val="accent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83249A4A-3CE3-5DEF-6652-41FEC8C17C0F}"/>
              </a:ext>
            </a:extLst>
          </p:cNvPr>
          <p:cNvSpPr/>
          <p:nvPr/>
        </p:nvSpPr>
        <p:spPr>
          <a:xfrm>
            <a:off x="118242" y="94930"/>
            <a:ext cx="890752" cy="794130"/>
          </a:xfrm>
          <a:custGeom>
            <a:avLst/>
            <a:gdLst/>
            <a:ahLst/>
            <a:cxnLst/>
            <a:rect l="l" t="t" r="r" b="b"/>
            <a:pathLst>
              <a:path w="2713429" h="2499685">
                <a:moveTo>
                  <a:pt x="0" y="0"/>
                </a:moveTo>
                <a:lnTo>
                  <a:pt x="2713430" y="0"/>
                </a:lnTo>
                <a:lnTo>
                  <a:pt x="2713430" y="2499685"/>
                </a:lnTo>
                <a:lnTo>
                  <a:pt x="0" y="249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91836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94EF15-E0F7-CCC0-CEC4-770FCD6B6132}"/>
              </a:ext>
            </a:extLst>
          </p:cNvPr>
          <p:cNvSpPr txBox="1"/>
          <p:nvPr/>
        </p:nvSpPr>
        <p:spPr>
          <a:xfrm>
            <a:off x="2877206" y="468124"/>
            <a:ext cx="368124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907230"/>
                </a:solidFill>
              </a:rPr>
              <a:t>TRÒ CHƠI: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AI NHANH HƠN</a:t>
            </a:r>
            <a:endParaRPr lang="vi-VN" sz="28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3C06D-DA8D-0937-BB99-F6DE1F1D741C}"/>
              </a:ext>
            </a:extLst>
          </p:cNvPr>
          <p:cNvGrpSpPr/>
          <p:nvPr/>
        </p:nvGrpSpPr>
        <p:grpSpPr>
          <a:xfrm>
            <a:off x="681857" y="2430391"/>
            <a:ext cx="4035973" cy="2104697"/>
            <a:chOff x="1261241" y="2081048"/>
            <a:chExt cx="4035973" cy="21046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3F08A2-8486-7750-F9B9-AB99FEE12044}"/>
                </a:ext>
              </a:extLst>
            </p:cNvPr>
            <p:cNvSpPr txBox="1"/>
            <p:nvPr/>
          </p:nvSpPr>
          <p:spPr>
            <a:xfrm>
              <a:off x="1261241" y="2081048"/>
              <a:ext cx="4035973" cy="210469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endParaRPr lang="vi-V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52AC7C-5E12-F4CC-140F-B3410C7FF176}"/>
                </a:ext>
              </a:extLst>
            </p:cNvPr>
            <p:cNvSpPr txBox="1"/>
            <p:nvPr/>
          </p:nvSpPr>
          <p:spPr>
            <a:xfrm>
              <a:off x="1568670" y="2382022"/>
              <a:ext cx="3413234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Tìm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câu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tục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ngữ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, ca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dao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thành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ngữ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danh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ngôn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về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lòng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khoan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dung.</a:t>
              </a:r>
              <a:endParaRPr lang="vi-VN" sz="2000" dirty="0">
                <a:latin typeface="+mn-lt"/>
              </a:endParaRPr>
            </a:p>
          </p:txBody>
        </p:sp>
      </p:grpSp>
      <p:sp>
        <p:nvSpPr>
          <p:cNvPr id="8" name="Freeform 20">
            <a:extLst>
              <a:ext uri="{FF2B5EF4-FFF2-40B4-BE49-F238E27FC236}">
                <a16:creationId xmlns:a16="http://schemas.microsoft.com/office/drawing/2014/main" id="{F7D5E9A2-9FF5-8FCC-D4B4-96686B71C5AC}"/>
              </a:ext>
            </a:extLst>
          </p:cNvPr>
          <p:cNvSpPr/>
          <p:nvPr/>
        </p:nvSpPr>
        <p:spPr>
          <a:xfrm>
            <a:off x="63063" y="367077"/>
            <a:ext cx="1584432" cy="1185165"/>
          </a:xfrm>
          <a:custGeom>
            <a:avLst/>
            <a:gdLst/>
            <a:ahLst/>
            <a:cxnLst/>
            <a:rect l="l" t="t" r="r" b="b"/>
            <a:pathLst>
              <a:path w="3601236" h="2553604">
                <a:moveTo>
                  <a:pt x="0" y="0"/>
                </a:moveTo>
                <a:lnTo>
                  <a:pt x="3601237" y="0"/>
                </a:lnTo>
                <a:lnTo>
                  <a:pt x="3601237" y="2553605"/>
                </a:lnTo>
                <a:lnTo>
                  <a:pt x="0" y="2553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id="{54C566E7-A242-4D07-C22A-759CC2CC5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29819" y="2166544"/>
            <a:ext cx="3334494" cy="2409172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18F29A57-613C-8A40-3C04-563D70065CEE}"/>
              </a:ext>
            </a:extLst>
          </p:cNvPr>
          <p:cNvSpPr/>
          <p:nvPr/>
        </p:nvSpPr>
        <p:spPr>
          <a:xfrm>
            <a:off x="6897066" y="567784"/>
            <a:ext cx="1105891" cy="1252038"/>
          </a:xfrm>
          <a:custGeom>
            <a:avLst/>
            <a:gdLst/>
            <a:ahLst/>
            <a:cxnLst/>
            <a:rect l="l" t="t" r="r" b="b"/>
            <a:pathLst>
              <a:path w="3463913" h="4114800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965832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246A69-F3FD-E5A7-4250-05104B2C2CA4}"/>
              </a:ext>
            </a:extLst>
          </p:cNvPr>
          <p:cNvSpPr txBox="1"/>
          <p:nvPr/>
        </p:nvSpPr>
        <p:spPr>
          <a:xfrm>
            <a:off x="977462" y="132738"/>
            <a:ext cx="718907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tục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ngữ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ca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dao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ngữ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danh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ngôn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lòng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dung:</a:t>
            </a:r>
            <a:endParaRPr lang="vi-VN" sz="2000" b="1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66BFF-080A-C67E-0984-D22C9FEBAAA2}"/>
              </a:ext>
            </a:extLst>
          </p:cNvPr>
          <p:cNvSpPr txBox="1"/>
          <p:nvPr/>
        </p:nvSpPr>
        <p:spPr>
          <a:xfrm>
            <a:off x="140881" y="1382593"/>
            <a:ext cx="5493276" cy="133882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kẻ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chạy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ai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chạy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mọi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mọi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Bàn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tay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ngón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ngắn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ngón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dài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A3199-CCC3-E269-2172-51B435B999D8}"/>
              </a:ext>
            </a:extLst>
          </p:cNvPr>
          <p:cNvSpPr txBox="1"/>
          <p:nvPr/>
        </p:nvSpPr>
        <p:spPr>
          <a:xfrm>
            <a:off x="2711668" y="3067334"/>
            <a:ext cx="6282559" cy="177997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+mj-lt"/>
              <a:buAutoNum type="arabicPeriod" startAt="4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Đất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chỗ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bồi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chỗ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lở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ngựa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con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dở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con hay.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+mj-lt"/>
              <a:buAutoNum type="arabicPeriod" startAt="4"/>
              <a:tabLst/>
              <a:defRPr/>
            </a:pP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Yêu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con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mát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con ta.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+mj-lt"/>
              <a:buAutoNum type="arabicPeriod" startAt="4"/>
              <a:tabLst/>
              <a:defRPr/>
            </a:pP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Yêu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con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cậu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mới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đậu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con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mình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+mj-lt"/>
              <a:buAutoNum type="arabicPeriod" startAt="4"/>
              <a:tabLst/>
              <a:defRPr/>
            </a:pP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con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tôm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chật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sông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cái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lông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chật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lỗ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9A794CC-FCE1-0C1D-79D5-F6CC726DA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7" t="4137" r="14930" b="8010"/>
          <a:stretch/>
        </p:blipFill>
        <p:spPr bwMode="auto">
          <a:xfrm>
            <a:off x="225786" y="3012616"/>
            <a:ext cx="2333295" cy="18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70524893-90A4-D89B-4DC5-BBF47D442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62" y="1303201"/>
            <a:ext cx="3044759" cy="170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6">
            <a:extLst>
              <a:ext uri="{FF2B5EF4-FFF2-40B4-BE49-F238E27FC236}">
                <a16:creationId xmlns:a16="http://schemas.microsoft.com/office/drawing/2014/main" id="{60C0A7EF-820E-9904-382A-E6294F39652B}"/>
              </a:ext>
            </a:extLst>
          </p:cNvPr>
          <p:cNvSpPr/>
          <p:nvPr/>
        </p:nvSpPr>
        <p:spPr>
          <a:xfrm rot="6354159">
            <a:off x="138389" y="-15300"/>
            <a:ext cx="506434" cy="854448"/>
          </a:xfrm>
          <a:custGeom>
            <a:avLst/>
            <a:gdLst/>
            <a:ahLst/>
            <a:cxnLst/>
            <a:rect l="l" t="t" r="r" b="b"/>
            <a:pathLst>
              <a:path w="1023194" h="1890427">
                <a:moveTo>
                  <a:pt x="0" y="0"/>
                </a:moveTo>
                <a:lnTo>
                  <a:pt x="1023194" y="0"/>
                </a:lnTo>
                <a:lnTo>
                  <a:pt x="1023194" y="1890427"/>
                </a:lnTo>
                <a:lnTo>
                  <a:pt x="0" y="1890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493085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F668CD-50BB-5701-B895-40D18EB93155}"/>
              </a:ext>
            </a:extLst>
          </p:cNvPr>
          <p:cNvSpPr txBox="1"/>
          <p:nvPr/>
        </p:nvSpPr>
        <p:spPr>
          <a:xfrm>
            <a:off x="512379" y="1258970"/>
            <a:ext cx="5005551" cy="29335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8"/>
            </a:pP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sự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nhịn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là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chín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sự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lành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8"/>
            </a:pP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Giơ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cao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đánh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khẽ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8"/>
            </a:pP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Trẻ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nhà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trẻ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nhà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ta.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8"/>
            </a:pP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Chín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mười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eriod" startAt="8"/>
            </a:pP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đức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hạnh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thuận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hoà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đâu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cũng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tôn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+mn-lt"/>
                <a:ea typeface="Times New Roman" panose="02020603050405020304" pitchFamily="18" charset="0"/>
              </a:rPr>
              <a:t>sùng</a:t>
            </a:r>
            <a:r>
              <a:rPr lang="fr-FR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7B20F7-45AD-A226-CB5E-F3BA964BA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87" y="4016319"/>
            <a:ext cx="1291190" cy="1053876"/>
          </a:xfrm>
          <a:prstGeom prst="rect">
            <a:avLst/>
          </a:prstGeom>
        </p:spPr>
      </p:pic>
      <p:sp>
        <p:nvSpPr>
          <p:cNvPr id="9" name="Freeform 19">
            <a:extLst>
              <a:ext uri="{FF2B5EF4-FFF2-40B4-BE49-F238E27FC236}">
                <a16:creationId xmlns:a16="http://schemas.microsoft.com/office/drawing/2014/main" id="{16B5705F-A000-501A-C10F-9BB35763F327}"/>
              </a:ext>
            </a:extLst>
          </p:cNvPr>
          <p:cNvSpPr/>
          <p:nvPr/>
        </p:nvSpPr>
        <p:spPr>
          <a:xfrm>
            <a:off x="0" y="236483"/>
            <a:ext cx="1221828" cy="935730"/>
          </a:xfrm>
          <a:custGeom>
            <a:avLst/>
            <a:gdLst/>
            <a:ahLst/>
            <a:cxnLst/>
            <a:rect l="l" t="t" r="r" b="b"/>
            <a:pathLst>
              <a:path w="2510348" h="2127520">
                <a:moveTo>
                  <a:pt x="0" y="0"/>
                </a:moveTo>
                <a:lnTo>
                  <a:pt x="2510348" y="0"/>
                </a:lnTo>
                <a:lnTo>
                  <a:pt x="2510348" y="2127520"/>
                </a:lnTo>
                <a:lnTo>
                  <a:pt x="0" y="2127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218166E-7FE8-3755-5C0E-2474B26C8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534" y="1644131"/>
            <a:ext cx="2978087" cy="198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5BCED51E-654D-424F-C143-F6FB4B323950}"/>
              </a:ext>
            </a:extLst>
          </p:cNvPr>
          <p:cNvSpPr/>
          <p:nvPr/>
        </p:nvSpPr>
        <p:spPr>
          <a:xfrm>
            <a:off x="7408938" y="181165"/>
            <a:ext cx="1325160" cy="1270386"/>
          </a:xfrm>
          <a:custGeom>
            <a:avLst/>
            <a:gdLst/>
            <a:ahLst/>
            <a:cxnLst/>
            <a:rect l="l" t="t" r="r" b="b"/>
            <a:pathLst>
              <a:path w="3615881" h="4114800">
                <a:moveTo>
                  <a:pt x="0" y="0"/>
                </a:moveTo>
                <a:lnTo>
                  <a:pt x="3615880" y="0"/>
                </a:lnTo>
                <a:lnTo>
                  <a:pt x="3615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C1D0DD8-6E3B-B3AA-3057-9554195F3B49}"/>
              </a:ext>
            </a:extLst>
          </p:cNvPr>
          <p:cNvSpPr/>
          <p:nvPr/>
        </p:nvSpPr>
        <p:spPr>
          <a:xfrm>
            <a:off x="6985896" y="236483"/>
            <a:ext cx="1325160" cy="1270386"/>
          </a:xfrm>
          <a:custGeom>
            <a:avLst/>
            <a:gdLst/>
            <a:ahLst/>
            <a:cxnLst/>
            <a:rect l="l" t="t" r="r" b="b"/>
            <a:pathLst>
              <a:path w="3615881" h="4114800">
                <a:moveTo>
                  <a:pt x="0" y="0"/>
                </a:moveTo>
                <a:lnTo>
                  <a:pt x="3615880" y="0"/>
                </a:lnTo>
                <a:lnTo>
                  <a:pt x="3615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929799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665BB0-885B-96BC-BCC0-2D061469F61A}"/>
              </a:ext>
            </a:extLst>
          </p:cNvPr>
          <p:cNvSpPr txBox="1"/>
          <p:nvPr/>
        </p:nvSpPr>
        <p:spPr>
          <a:xfrm>
            <a:off x="1970690" y="663170"/>
            <a:ext cx="4745420" cy="17030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13. Khi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bạn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tha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ai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tức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là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bạn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đang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quay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lưng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tương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lai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mình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. Khi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bạn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bao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dung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điều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bạn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đang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tiến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phía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trước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vi-VN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853BF0-C149-F0CA-80EA-C9B576A01CF2}"/>
              </a:ext>
            </a:extLst>
          </p:cNvPr>
          <p:cNvGrpSpPr/>
          <p:nvPr/>
        </p:nvGrpSpPr>
        <p:grpSpPr>
          <a:xfrm>
            <a:off x="6939595" y="323193"/>
            <a:ext cx="1773060" cy="2523388"/>
            <a:chOff x="181303" y="146966"/>
            <a:chExt cx="2483069" cy="3310758"/>
          </a:xfrm>
        </p:grpSpPr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EE353915-86E5-3A36-C312-DA8F9A48F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03" y="146966"/>
              <a:ext cx="2483069" cy="3310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29AE4A-B875-C499-D787-B619BA19887B}"/>
                </a:ext>
              </a:extLst>
            </p:cNvPr>
            <p:cNvSpPr txBox="1"/>
            <p:nvPr/>
          </p:nvSpPr>
          <p:spPr>
            <a:xfrm>
              <a:off x="528146" y="2827450"/>
              <a:ext cx="1855540" cy="4480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i="1" dirty="0">
                  <a:solidFill>
                    <a:schemeClr val="accent2"/>
                  </a:solidFill>
                  <a:effectLst/>
                  <a:latin typeface="+mn-lt"/>
                  <a:ea typeface="Times New Roman" panose="02020603050405020304" pitchFamily="18" charset="0"/>
                </a:rPr>
                <a:t>Tyler Perry</a:t>
              </a:r>
              <a:endParaRPr lang="vi-VN" sz="1600" dirty="0">
                <a:solidFill>
                  <a:schemeClr val="accent2"/>
                </a:solidFill>
                <a:latin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2FD105-0944-CCD1-6F83-267B486F6D2E}"/>
              </a:ext>
            </a:extLst>
          </p:cNvPr>
          <p:cNvGrpSpPr/>
          <p:nvPr/>
        </p:nvGrpSpPr>
        <p:grpSpPr>
          <a:xfrm>
            <a:off x="6939595" y="3172707"/>
            <a:ext cx="1773060" cy="1886524"/>
            <a:chOff x="5248506" y="1528668"/>
            <a:chExt cx="1961688" cy="2535249"/>
          </a:xfrm>
        </p:grpSpPr>
        <p:pic>
          <p:nvPicPr>
            <p:cNvPr id="12292" name="Picture 4">
              <a:extLst>
                <a:ext uri="{FF2B5EF4-FFF2-40B4-BE49-F238E27FC236}">
                  <a16:creationId xmlns:a16="http://schemas.microsoft.com/office/drawing/2014/main" id="{9A12577B-E7F6-D44F-7529-16AAFD8AA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506" y="1528668"/>
              <a:ext cx="1961688" cy="2535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135DDD-4980-58BB-D852-2C7897A63077}"/>
                </a:ext>
              </a:extLst>
            </p:cNvPr>
            <p:cNvSpPr txBox="1"/>
            <p:nvPr/>
          </p:nvSpPr>
          <p:spPr>
            <a:xfrm>
              <a:off x="5311721" y="1528668"/>
              <a:ext cx="17893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accent2"/>
                  </a:solidFill>
                  <a:effectLst/>
                  <a:latin typeface="+mn-lt"/>
                  <a:ea typeface="Times New Roman" panose="02020603050405020304" pitchFamily="18" charset="0"/>
                </a:rPr>
                <a:t>William Blake</a:t>
              </a:r>
              <a:endParaRPr lang="vi-VN" sz="1600" dirty="0">
                <a:solidFill>
                  <a:schemeClr val="accent2"/>
                </a:solidFill>
                <a:latin typeface="+mn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855E4A9-4266-4362-1D1E-5938BD25AEF7}"/>
              </a:ext>
            </a:extLst>
          </p:cNvPr>
          <p:cNvSpPr txBox="1"/>
          <p:nvPr/>
        </p:nvSpPr>
        <p:spPr>
          <a:xfrm>
            <a:off x="1947631" y="3698599"/>
            <a:ext cx="4768479" cy="87203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14.</a:t>
            </a:r>
            <a:r>
              <a:rPr lang="fr-FR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Sự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dung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là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sợi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dây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xích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vàng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gắn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kết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xã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hội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 err="1">
                <a:effectLst/>
                <a:latin typeface="+mn-lt"/>
                <a:ea typeface="Times New Roman" panose="02020603050405020304" pitchFamily="18" charset="0"/>
              </a:rPr>
              <a:t>nhau</a:t>
            </a:r>
            <a:r>
              <a:rPr lang="fr-FR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vi-VN" sz="1800" dirty="0">
              <a:latin typeface="+mn-lt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D3479B2-5FF7-C54A-551D-45364F8186D6}"/>
              </a:ext>
            </a:extLst>
          </p:cNvPr>
          <p:cNvSpPr/>
          <p:nvPr/>
        </p:nvSpPr>
        <p:spPr>
          <a:xfrm>
            <a:off x="129881" y="551793"/>
            <a:ext cx="1296200" cy="1209611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C6F678-555B-40A1-BCD3-4CA94D53F401}"/>
              </a:ext>
            </a:extLst>
          </p:cNvPr>
          <p:cNvSpPr txBox="1"/>
          <p:nvPr/>
        </p:nvSpPr>
        <p:spPr>
          <a:xfrm>
            <a:off x="5194738" y="2476126"/>
            <a:ext cx="1317898" cy="341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Tyler Perry</a:t>
            </a:r>
            <a:endParaRPr lang="vi-VN" sz="1600" b="1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E4FF1-AF86-3ECE-2AD2-11A3067D9F9A}"/>
              </a:ext>
            </a:extLst>
          </p:cNvPr>
          <p:cNvSpPr txBox="1"/>
          <p:nvPr/>
        </p:nvSpPr>
        <p:spPr>
          <a:xfrm>
            <a:off x="5045025" y="4659958"/>
            <a:ext cx="16173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William Blake</a:t>
            </a:r>
            <a:endParaRPr lang="vi-VN" sz="1600" b="1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62BCC7D5-2B5E-8C69-D208-5CEF245ACE3E}"/>
              </a:ext>
            </a:extLst>
          </p:cNvPr>
          <p:cNvSpPr/>
          <p:nvPr/>
        </p:nvSpPr>
        <p:spPr>
          <a:xfrm>
            <a:off x="129881" y="3336686"/>
            <a:ext cx="1296200" cy="1722545"/>
          </a:xfrm>
          <a:custGeom>
            <a:avLst/>
            <a:gdLst/>
            <a:ahLst/>
            <a:cxnLst/>
            <a:rect l="l" t="t" r="r" b="b"/>
            <a:pathLst>
              <a:path w="2019307" h="2414388">
                <a:moveTo>
                  <a:pt x="0" y="0"/>
                </a:moveTo>
                <a:lnTo>
                  <a:pt x="2019307" y="0"/>
                </a:lnTo>
                <a:lnTo>
                  <a:pt x="2019307" y="2414388"/>
                </a:lnTo>
                <a:lnTo>
                  <a:pt x="0" y="2414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410707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5" grpId="0"/>
      <p:bldP spid="16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8CCF27-0C0B-EDDD-68DD-4F97BACC85FF}"/>
              </a:ext>
            </a:extLst>
          </p:cNvPr>
          <p:cNvSpPr txBox="1"/>
          <p:nvPr/>
        </p:nvSpPr>
        <p:spPr>
          <a:xfrm>
            <a:off x="2580759" y="168727"/>
            <a:ext cx="3935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KHỞI ĐỘNG</a:t>
            </a:r>
            <a:endParaRPr lang="vi-VN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B032C3-F0D4-A564-C835-FE4B834D5743}"/>
              </a:ext>
            </a:extLst>
          </p:cNvPr>
          <p:cNvSpPr txBox="1"/>
          <p:nvPr/>
        </p:nvSpPr>
        <p:spPr>
          <a:xfrm>
            <a:off x="5289056" y="924223"/>
            <a:ext cx="3714758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Em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chia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sĩ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Trịnh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Sơn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vi-VN" sz="2000" b="1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9ED37A-980A-4326-D1E9-2C45A470D403}"/>
              </a:ext>
            </a:extLst>
          </p:cNvPr>
          <p:cNvGrpSpPr/>
          <p:nvPr/>
        </p:nvGrpSpPr>
        <p:grpSpPr>
          <a:xfrm>
            <a:off x="187483" y="867103"/>
            <a:ext cx="4589470" cy="3983869"/>
            <a:chOff x="506185" y="1479440"/>
            <a:chExt cx="5421649" cy="3436882"/>
          </a:xfrm>
        </p:grpSpPr>
        <p:sp>
          <p:nvSpPr>
            <p:cNvPr id="6" name="Rectangle: Single Corner Snipped 5">
              <a:extLst>
                <a:ext uri="{FF2B5EF4-FFF2-40B4-BE49-F238E27FC236}">
                  <a16:creationId xmlns:a16="http://schemas.microsoft.com/office/drawing/2014/main" id="{8DEBDC1E-CAF9-958A-9612-56537F4B221A}"/>
                </a:ext>
              </a:extLst>
            </p:cNvPr>
            <p:cNvSpPr/>
            <p:nvPr/>
          </p:nvSpPr>
          <p:spPr>
            <a:xfrm>
              <a:off x="506185" y="1479440"/>
              <a:ext cx="5421649" cy="3436882"/>
            </a:xfrm>
            <a:custGeom>
              <a:avLst/>
              <a:gdLst>
                <a:gd name="connsiteX0" fmla="*/ 0 w 5421649"/>
                <a:gd name="connsiteY0" fmla="*/ 0 h 3436882"/>
                <a:gd name="connsiteX1" fmla="*/ 4848824 w 5421649"/>
                <a:gd name="connsiteY1" fmla="*/ 0 h 3436882"/>
                <a:gd name="connsiteX2" fmla="*/ 5421649 w 5421649"/>
                <a:gd name="connsiteY2" fmla="*/ 572825 h 3436882"/>
                <a:gd name="connsiteX3" fmla="*/ 5421649 w 5421649"/>
                <a:gd name="connsiteY3" fmla="*/ 3436882 h 3436882"/>
                <a:gd name="connsiteX4" fmla="*/ 0 w 5421649"/>
                <a:gd name="connsiteY4" fmla="*/ 3436882 h 3436882"/>
                <a:gd name="connsiteX5" fmla="*/ 0 w 5421649"/>
                <a:gd name="connsiteY5" fmla="*/ 0 h 343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21649" h="3436882" fill="none" extrusionOk="0">
                  <a:moveTo>
                    <a:pt x="0" y="0"/>
                  </a:moveTo>
                  <a:cubicBezTo>
                    <a:pt x="886836" y="-23625"/>
                    <a:pt x="3241753" y="154390"/>
                    <a:pt x="4848824" y="0"/>
                  </a:cubicBezTo>
                  <a:cubicBezTo>
                    <a:pt x="4980578" y="175323"/>
                    <a:pt x="5233121" y="404109"/>
                    <a:pt x="5421649" y="572825"/>
                  </a:cubicBezTo>
                  <a:cubicBezTo>
                    <a:pt x="5493185" y="1559608"/>
                    <a:pt x="5320729" y="2746884"/>
                    <a:pt x="5421649" y="3436882"/>
                  </a:cubicBezTo>
                  <a:cubicBezTo>
                    <a:pt x="4290448" y="3288297"/>
                    <a:pt x="2156242" y="3317938"/>
                    <a:pt x="0" y="3436882"/>
                  </a:cubicBezTo>
                  <a:cubicBezTo>
                    <a:pt x="-5132" y="2495908"/>
                    <a:pt x="79018" y="367756"/>
                    <a:pt x="0" y="0"/>
                  </a:cubicBezTo>
                  <a:close/>
                </a:path>
                <a:path w="5421649" h="3436882" stroke="0" extrusionOk="0">
                  <a:moveTo>
                    <a:pt x="0" y="0"/>
                  </a:moveTo>
                  <a:cubicBezTo>
                    <a:pt x="546954" y="59524"/>
                    <a:pt x="3636589" y="107638"/>
                    <a:pt x="4848824" y="0"/>
                  </a:cubicBezTo>
                  <a:cubicBezTo>
                    <a:pt x="5007447" y="207030"/>
                    <a:pt x="5186203" y="246146"/>
                    <a:pt x="5421649" y="572825"/>
                  </a:cubicBezTo>
                  <a:cubicBezTo>
                    <a:pt x="5349001" y="1980675"/>
                    <a:pt x="5384080" y="2017266"/>
                    <a:pt x="5421649" y="3436882"/>
                  </a:cubicBezTo>
                  <a:cubicBezTo>
                    <a:pt x="3091748" y="3591350"/>
                    <a:pt x="2340572" y="3285374"/>
                    <a:pt x="0" y="3436882"/>
                  </a:cubicBezTo>
                  <a:cubicBezTo>
                    <a:pt x="-54804" y="2395695"/>
                    <a:pt x="142065" y="730872"/>
                    <a:pt x="0" y="0"/>
                  </a:cubicBezTo>
                  <a:close/>
                </a:path>
              </a:pathLst>
            </a:custGeom>
            <a:solidFill>
              <a:srgbClr val="CBC971"/>
            </a:solidFill>
            <a:ln w="9525">
              <a:prstDash val="dash"/>
              <a:extLst>
                <a:ext uri="{C807C97D-BFC1-408E-A445-0C87EB9F89A2}">
                  <ask:lineSketchStyleProps xmlns:ask="http://schemas.microsoft.com/office/drawing/2018/sketchyshapes" xmlns="" sd="1670402538">
                    <a:prstGeom prst="snip1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Single Corner Snipped 6">
              <a:extLst>
                <a:ext uri="{FF2B5EF4-FFF2-40B4-BE49-F238E27FC236}">
                  <a16:creationId xmlns:a16="http://schemas.microsoft.com/office/drawing/2014/main" id="{95CE2FF2-3461-BB07-4C2B-996012FFAAD3}"/>
                </a:ext>
              </a:extLst>
            </p:cNvPr>
            <p:cNvSpPr/>
            <p:nvPr/>
          </p:nvSpPr>
          <p:spPr>
            <a:xfrm>
              <a:off x="730225" y="1535189"/>
              <a:ext cx="4927557" cy="3270148"/>
            </a:xfrm>
            <a:prstGeom prst="snip1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vi-VN" sz="2000" dirty="0">
                <a:effectLst/>
                <a:ea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6D13E7-D727-88A1-D662-7C7571B45CB0}"/>
                </a:ext>
              </a:extLst>
            </p:cNvPr>
            <p:cNvSpPr txBox="1"/>
            <p:nvPr/>
          </p:nvSpPr>
          <p:spPr>
            <a:xfrm>
              <a:off x="865958" y="1756587"/>
              <a:ext cx="4561326" cy="2585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“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Giận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hờn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trách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móc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mà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làm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gì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bởi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vì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cuộc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đời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sẽ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xóa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hết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vết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bầm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tâm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hồn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chúng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ta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nếu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lòng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ta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biết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độ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lượng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 Ta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biết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tha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thứ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điều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nhỏ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thì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cuộc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đời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sẽ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tha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thứ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cho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ta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điều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lớn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hơn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”.</a:t>
              </a: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800473D8-CECF-4037-A094-2F647B109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353155" y="2571750"/>
            <a:ext cx="1586559" cy="221474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A3E7B19-CCC8-AB59-0112-C2F3400B63ED}"/>
              </a:ext>
            </a:extLst>
          </p:cNvPr>
          <p:cNvGrpSpPr/>
          <p:nvPr/>
        </p:nvGrpSpPr>
        <p:grpSpPr>
          <a:xfrm>
            <a:off x="488730" y="1308537"/>
            <a:ext cx="5194739" cy="3168869"/>
            <a:chOff x="1355833" y="1024758"/>
            <a:chExt cx="3783725" cy="2743200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FDF0C7D3-8218-B942-BF61-6B918B339095}"/>
                </a:ext>
              </a:extLst>
            </p:cNvPr>
            <p:cNvSpPr/>
            <p:nvPr/>
          </p:nvSpPr>
          <p:spPr>
            <a:xfrm>
              <a:off x="1355833" y="1024758"/>
              <a:ext cx="3783725" cy="2743200"/>
            </a:xfrm>
            <a:custGeom>
              <a:avLst/>
              <a:gdLst>
                <a:gd name="connsiteX0" fmla="*/ 457209 w 3783725"/>
                <a:gd name="connsiteY0" fmla="*/ 0 h 2743200"/>
                <a:gd name="connsiteX1" fmla="*/ 978363 w 3783725"/>
                <a:gd name="connsiteY1" fmla="*/ 0 h 2743200"/>
                <a:gd name="connsiteX2" fmla="*/ 1466252 w 3783725"/>
                <a:gd name="connsiteY2" fmla="*/ 0 h 2743200"/>
                <a:gd name="connsiteX3" fmla="*/ 2020672 w 3783725"/>
                <a:gd name="connsiteY3" fmla="*/ 0 h 2743200"/>
                <a:gd name="connsiteX4" fmla="*/ 2475295 w 3783725"/>
                <a:gd name="connsiteY4" fmla="*/ 0 h 2743200"/>
                <a:gd name="connsiteX5" fmla="*/ 2996450 w 3783725"/>
                <a:gd name="connsiteY5" fmla="*/ 0 h 2743200"/>
                <a:gd name="connsiteX6" fmla="*/ 3783725 w 3783725"/>
                <a:gd name="connsiteY6" fmla="*/ 0 h 2743200"/>
                <a:gd name="connsiteX7" fmla="*/ 3783725 w 3783725"/>
                <a:gd name="connsiteY7" fmla="*/ 0 h 2743200"/>
                <a:gd name="connsiteX8" fmla="*/ 3783725 w 3783725"/>
                <a:gd name="connsiteY8" fmla="*/ 571498 h 2743200"/>
                <a:gd name="connsiteX9" fmla="*/ 3783725 w 3783725"/>
                <a:gd name="connsiteY9" fmla="*/ 1074416 h 2743200"/>
                <a:gd name="connsiteX10" fmla="*/ 3783725 w 3783725"/>
                <a:gd name="connsiteY10" fmla="*/ 1668773 h 2743200"/>
                <a:gd name="connsiteX11" fmla="*/ 3783725 w 3783725"/>
                <a:gd name="connsiteY11" fmla="*/ 2285991 h 2743200"/>
                <a:gd name="connsiteX12" fmla="*/ 3326516 w 3783725"/>
                <a:gd name="connsiteY12" fmla="*/ 2743200 h 2743200"/>
                <a:gd name="connsiteX13" fmla="*/ 2805362 w 3783725"/>
                <a:gd name="connsiteY13" fmla="*/ 2743200 h 2743200"/>
                <a:gd name="connsiteX14" fmla="*/ 2350738 w 3783725"/>
                <a:gd name="connsiteY14" fmla="*/ 2743200 h 2743200"/>
                <a:gd name="connsiteX15" fmla="*/ 1729788 w 3783725"/>
                <a:gd name="connsiteY15" fmla="*/ 2743200 h 2743200"/>
                <a:gd name="connsiteX16" fmla="*/ 1175369 w 3783725"/>
                <a:gd name="connsiteY16" fmla="*/ 2743200 h 2743200"/>
                <a:gd name="connsiteX17" fmla="*/ 687480 w 3783725"/>
                <a:gd name="connsiteY17" fmla="*/ 2743200 h 2743200"/>
                <a:gd name="connsiteX18" fmla="*/ 0 w 3783725"/>
                <a:gd name="connsiteY18" fmla="*/ 2743200 h 2743200"/>
                <a:gd name="connsiteX19" fmla="*/ 0 w 3783725"/>
                <a:gd name="connsiteY19" fmla="*/ 2743200 h 2743200"/>
                <a:gd name="connsiteX20" fmla="*/ 0 w 3783725"/>
                <a:gd name="connsiteY20" fmla="*/ 2148842 h 2743200"/>
                <a:gd name="connsiteX21" fmla="*/ 0 w 3783725"/>
                <a:gd name="connsiteY21" fmla="*/ 1623064 h 2743200"/>
                <a:gd name="connsiteX22" fmla="*/ 0 w 3783725"/>
                <a:gd name="connsiteY22" fmla="*/ 1028707 h 2743200"/>
                <a:gd name="connsiteX23" fmla="*/ 0 w 3783725"/>
                <a:gd name="connsiteY23" fmla="*/ 457209 h 2743200"/>
                <a:gd name="connsiteX24" fmla="*/ 457209 w 3783725"/>
                <a:gd name="connsiteY24" fmla="*/ 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83725" h="2743200" fill="none" extrusionOk="0">
                  <a:moveTo>
                    <a:pt x="457209" y="0"/>
                  </a:moveTo>
                  <a:cubicBezTo>
                    <a:pt x="664655" y="-31441"/>
                    <a:pt x="847216" y="25876"/>
                    <a:pt x="978363" y="0"/>
                  </a:cubicBezTo>
                  <a:cubicBezTo>
                    <a:pt x="1109510" y="-25876"/>
                    <a:pt x="1225510" y="35543"/>
                    <a:pt x="1466252" y="0"/>
                  </a:cubicBezTo>
                  <a:cubicBezTo>
                    <a:pt x="1706994" y="-35543"/>
                    <a:pt x="1849522" y="63519"/>
                    <a:pt x="2020672" y="0"/>
                  </a:cubicBezTo>
                  <a:cubicBezTo>
                    <a:pt x="2191822" y="-63519"/>
                    <a:pt x="2358637" y="29729"/>
                    <a:pt x="2475295" y="0"/>
                  </a:cubicBezTo>
                  <a:cubicBezTo>
                    <a:pt x="2591953" y="-29729"/>
                    <a:pt x="2743928" y="12093"/>
                    <a:pt x="2996450" y="0"/>
                  </a:cubicBezTo>
                  <a:cubicBezTo>
                    <a:pt x="3248973" y="-12093"/>
                    <a:pt x="3611430" y="52423"/>
                    <a:pt x="3783725" y="0"/>
                  </a:cubicBezTo>
                  <a:lnTo>
                    <a:pt x="3783725" y="0"/>
                  </a:lnTo>
                  <a:cubicBezTo>
                    <a:pt x="3827478" y="125408"/>
                    <a:pt x="3769800" y="356060"/>
                    <a:pt x="3783725" y="571498"/>
                  </a:cubicBezTo>
                  <a:cubicBezTo>
                    <a:pt x="3797650" y="786936"/>
                    <a:pt x="3751750" y="909099"/>
                    <a:pt x="3783725" y="1074416"/>
                  </a:cubicBezTo>
                  <a:cubicBezTo>
                    <a:pt x="3815700" y="1239733"/>
                    <a:pt x="3773440" y="1450838"/>
                    <a:pt x="3783725" y="1668773"/>
                  </a:cubicBezTo>
                  <a:cubicBezTo>
                    <a:pt x="3794010" y="1886708"/>
                    <a:pt x="3718270" y="1978507"/>
                    <a:pt x="3783725" y="2285991"/>
                  </a:cubicBezTo>
                  <a:cubicBezTo>
                    <a:pt x="3813871" y="2490046"/>
                    <a:pt x="3583676" y="2756429"/>
                    <a:pt x="3326516" y="2743200"/>
                  </a:cubicBezTo>
                  <a:cubicBezTo>
                    <a:pt x="3139555" y="2789739"/>
                    <a:pt x="3007482" y="2726748"/>
                    <a:pt x="2805362" y="2743200"/>
                  </a:cubicBezTo>
                  <a:cubicBezTo>
                    <a:pt x="2603242" y="2759652"/>
                    <a:pt x="2566815" y="2715672"/>
                    <a:pt x="2350738" y="2743200"/>
                  </a:cubicBezTo>
                  <a:cubicBezTo>
                    <a:pt x="2134661" y="2770728"/>
                    <a:pt x="2031931" y="2702088"/>
                    <a:pt x="1729788" y="2743200"/>
                  </a:cubicBezTo>
                  <a:cubicBezTo>
                    <a:pt x="1427645" y="2784312"/>
                    <a:pt x="1411736" y="2678410"/>
                    <a:pt x="1175369" y="2743200"/>
                  </a:cubicBezTo>
                  <a:cubicBezTo>
                    <a:pt x="939002" y="2807990"/>
                    <a:pt x="894325" y="2715293"/>
                    <a:pt x="687480" y="2743200"/>
                  </a:cubicBezTo>
                  <a:cubicBezTo>
                    <a:pt x="480635" y="2771107"/>
                    <a:pt x="202036" y="2678730"/>
                    <a:pt x="0" y="2743200"/>
                  </a:cubicBezTo>
                  <a:lnTo>
                    <a:pt x="0" y="2743200"/>
                  </a:lnTo>
                  <a:cubicBezTo>
                    <a:pt x="-34092" y="2601906"/>
                    <a:pt x="30691" y="2274842"/>
                    <a:pt x="0" y="2148842"/>
                  </a:cubicBezTo>
                  <a:cubicBezTo>
                    <a:pt x="-30691" y="2022842"/>
                    <a:pt x="5367" y="1791919"/>
                    <a:pt x="0" y="1623064"/>
                  </a:cubicBezTo>
                  <a:cubicBezTo>
                    <a:pt x="-5367" y="1454209"/>
                    <a:pt x="55607" y="1170166"/>
                    <a:pt x="0" y="1028707"/>
                  </a:cubicBezTo>
                  <a:cubicBezTo>
                    <a:pt x="-55607" y="887248"/>
                    <a:pt x="32290" y="691138"/>
                    <a:pt x="0" y="457209"/>
                  </a:cubicBezTo>
                  <a:cubicBezTo>
                    <a:pt x="-20205" y="176401"/>
                    <a:pt x="210164" y="2830"/>
                    <a:pt x="457209" y="0"/>
                  </a:cubicBezTo>
                  <a:close/>
                </a:path>
                <a:path w="3783725" h="2743200" stroke="0" extrusionOk="0">
                  <a:moveTo>
                    <a:pt x="457209" y="0"/>
                  </a:moveTo>
                  <a:cubicBezTo>
                    <a:pt x="673264" y="-52933"/>
                    <a:pt x="796447" y="52776"/>
                    <a:pt x="978363" y="0"/>
                  </a:cubicBezTo>
                  <a:cubicBezTo>
                    <a:pt x="1160279" y="-52776"/>
                    <a:pt x="1366156" y="30109"/>
                    <a:pt x="1566048" y="0"/>
                  </a:cubicBezTo>
                  <a:cubicBezTo>
                    <a:pt x="1765940" y="-30109"/>
                    <a:pt x="1997429" y="6170"/>
                    <a:pt x="2120467" y="0"/>
                  </a:cubicBezTo>
                  <a:cubicBezTo>
                    <a:pt x="2243505" y="-6170"/>
                    <a:pt x="2479303" y="24319"/>
                    <a:pt x="2708151" y="0"/>
                  </a:cubicBezTo>
                  <a:cubicBezTo>
                    <a:pt x="2936999" y="-24319"/>
                    <a:pt x="3394731" y="9042"/>
                    <a:pt x="3783725" y="0"/>
                  </a:cubicBezTo>
                  <a:lnTo>
                    <a:pt x="3783725" y="0"/>
                  </a:lnTo>
                  <a:cubicBezTo>
                    <a:pt x="3818970" y="246225"/>
                    <a:pt x="3750004" y="394522"/>
                    <a:pt x="3783725" y="617218"/>
                  </a:cubicBezTo>
                  <a:cubicBezTo>
                    <a:pt x="3817446" y="839914"/>
                    <a:pt x="3752679" y="1080192"/>
                    <a:pt x="3783725" y="1234435"/>
                  </a:cubicBezTo>
                  <a:cubicBezTo>
                    <a:pt x="3814771" y="1388678"/>
                    <a:pt x="3745914" y="1587020"/>
                    <a:pt x="3783725" y="1783073"/>
                  </a:cubicBezTo>
                  <a:cubicBezTo>
                    <a:pt x="3821536" y="1979126"/>
                    <a:pt x="3743672" y="2148891"/>
                    <a:pt x="3783725" y="2285991"/>
                  </a:cubicBezTo>
                  <a:cubicBezTo>
                    <a:pt x="3754690" y="2536904"/>
                    <a:pt x="3588959" y="2802097"/>
                    <a:pt x="3326516" y="2743200"/>
                  </a:cubicBezTo>
                  <a:cubicBezTo>
                    <a:pt x="3058221" y="2771215"/>
                    <a:pt x="2914591" y="2721544"/>
                    <a:pt x="2772097" y="2743200"/>
                  </a:cubicBezTo>
                  <a:cubicBezTo>
                    <a:pt x="2629603" y="2764856"/>
                    <a:pt x="2310526" y="2675712"/>
                    <a:pt x="2184412" y="2743200"/>
                  </a:cubicBezTo>
                  <a:cubicBezTo>
                    <a:pt x="2058299" y="2810688"/>
                    <a:pt x="1861948" y="2721666"/>
                    <a:pt x="1563463" y="2743200"/>
                  </a:cubicBezTo>
                  <a:cubicBezTo>
                    <a:pt x="1264978" y="2764734"/>
                    <a:pt x="1241337" y="2689295"/>
                    <a:pt x="1009043" y="2743200"/>
                  </a:cubicBezTo>
                  <a:cubicBezTo>
                    <a:pt x="776749" y="2797105"/>
                    <a:pt x="367714" y="2712388"/>
                    <a:pt x="0" y="2743200"/>
                  </a:cubicBezTo>
                  <a:lnTo>
                    <a:pt x="0" y="2743200"/>
                  </a:lnTo>
                  <a:cubicBezTo>
                    <a:pt x="-28247" y="2583261"/>
                    <a:pt x="12448" y="2329678"/>
                    <a:pt x="0" y="2194562"/>
                  </a:cubicBezTo>
                  <a:cubicBezTo>
                    <a:pt x="-12448" y="2059446"/>
                    <a:pt x="54594" y="1913398"/>
                    <a:pt x="0" y="1645924"/>
                  </a:cubicBezTo>
                  <a:cubicBezTo>
                    <a:pt x="-54594" y="1378450"/>
                    <a:pt x="61197" y="1262345"/>
                    <a:pt x="0" y="1074427"/>
                  </a:cubicBezTo>
                  <a:cubicBezTo>
                    <a:pt x="-61197" y="886509"/>
                    <a:pt x="33715" y="754225"/>
                    <a:pt x="0" y="457209"/>
                  </a:cubicBezTo>
                  <a:cubicBezTo>
                    <a:pt x="-10460" y="203286"/>
                    <a:pt x="151911" y="-11971"/>
                    <a:pt x="457209" y="0"/>
                  </a:cubicBezTo>
                  <a:close/>
                </a:path>
              </a:pathLst>
            </a:custGeom>
            <a:solidFill>
              <a:srgbClr val="E5EDA9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2824368894">
                    <a:prstGeom prst="round2Diag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2C1E7378-2540-4A48-3513-273CDC0B12D2}"/>
                </a:ext>
              </a:extLst>
            </p:cNvPr>
            <p:cNvSpPr/>
            <p:nvPr/>
          </p:nvSpPr>
          <p:spPr>
            <a:xfrm>
              <a:off x="1627789" y="1273066"/>
              <a:ext cx="3239814" cy="2246586"/>
            </a:xfrm>
            <a:prstGeom prst="round2Diag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0EEA81F-64F6-58C4-45AE-FC262712DF2E}"/>
              </a:ext>
            </a:extLst>
          </p:cNvPr>
          <p:cNvSpPr txBox="1"/>
          <p:nvPr/>
        </p:nvSpPr>
        <p:spPr>
          <a:xfrm>
            <a:off x="1304596" y="1672086"/>
            <a:ext cx="3563007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dung?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000" dirty="0">
              <a:latin typeface="+mn-lt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8430294D-7E61-A15D-BADA-909A158ED53E}"/>
              </a:ext>
            </a:extLst>
          </p:cNvPr>
          <p:cNvSpPr/>
          <p:nvPr/>
        </p:nvSpPr>
        <p:spPr>
          <a:xfrm rot="16200000">
            <a:off x="758224" y="621258"/>
            <a:ext cx="1042523" cy="982418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BA893B52-EF0D-7D69-CD8A-783CE2062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125963" y="1672086"/>
            <a:ext cx="2650351" cy="1914879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F3D881CD-433D-A02C-F514-72350A1425F7}"/>
              </a:ext>
            </a:extLst>
          </p:cNvPr>
          <p:cNvSpPr/>
          <p:nvPr/>
        </p:nvSpPr>
        <p:spPr>
          <a:xfrm>
            <a:off x="8004310" y="3853543"/>
            <a:ext cx="1081161" cy="1289957"/>
          </a:xfrm>
          <a:custGeom>
            <a:avLst/>
            <a:gdLst/>
            <a:ahLst/>
            <a:cxnLst/>
            <a:rect l="l" t="t" r="r" b="b"/>
            <a:pathLst>
              <a:path w="1911920" h="2919127">
                <a:moveTo>
                  <a:pt x="0" y="0"/>
                </a:moveTo>
                <a:lnTo>
                  <a:pt x="1911919" y="0"/>
                </a:lnTo>
                <a:lnTo>
                  <a:pt x="1911919" y="2919126"/>
                </a:lnTo>
                <a:lnTo>
                  <a:pt x="0" y="29191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2180C46B-90EC-69BD-BE94-A070B5815380}"/>
              </a:ext>
            </a:extLst>
          </p:cNvPr>
          <p:cNvSpPr/>
          <p:nvPr/>
        </p:nvSpPr>
        <p:spPr>
          <a:xfrm>
            <a:off x="4931229" y="3526971"/>
            <a:ext cx="752240" cy="663598"/>
          </a:xfrm>
          <a:custGeom>
            <a:avLst/>
            <a:gdLst/>
            <a:ahLst/>
            <a:cxnLst/>
            <a:rect l="l" t="t" r="r" b="b"/>
            <a:pathLst>
              <a:path w="3615881" h="4114800">
                <a:moveTo>
                  <a:pt x="0" y="0"/>
                </a:moveTo>
                <a:lnTo>
                  <a:pt x="3615880" y="0"/>
                </a:lnTo>
                <a:lnTo>
                  <a:pt x="3615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23318CF8-8F68-A56D-4AE9-963B00DDB966}"/>
              </a:ext>
            </a:extLst>
          </p:cNvPr>
          <p:cNvSpPr/>
          <p:nvPr/>
        </p:nvSpPr>
        <p:spPr>
          <a:xfrm>
            <a:off x="7255976" y="268275"/>
            <a:ext cx="1161403" cy="1040262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2" y="0"/>
                </a:lnTo>
                <a:lnTo>
                  <a:pt x="4042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774805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C31862-5ABD-2185-683F-08F94054BB34}"/>
              </a:ext>
            </a:extLst>
          </p:cNvPr>
          <p:cNvSpPr/>
          <p:nvPr/>
        </p:nvSpPr>
        <p:spPr>
          <a:xfrm>
            <a:off x="662152" y="1710561"/>
            <a:ext cx="3988676" cy="2025867"/>
          </a:xfrm>
          <a:prstGeom prst="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Khoan dung là rộng lòng tha thứ.</a:t>
            </a:r>
            <a:endParaRPr lang="vi-VN" sz="2000">
              <a:effectLst/>
              <a:ea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22E50C-25D9-EE97-9FAD-7775F0AE5FB6}"/>
              </a:ext>
            </a:extLst>
          </p:cNvPr>
          <p:cNvSpPr/>
          <p:nvPr/>
        </p:nvSpPr>
        <p:spPr>
          <a:xfrm>
            <a:off x="1470134" y="1308540"/>
            <a:ext cx="2372711" cy="804042"/>
          </a:xfrm>
          <a:prstGeom prst="roundRect">
            <a:avLst/>
          </a:prstGeom>
          <a:solidFill>
            <a:srgbClr val="00B050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/>
                </a:solidFill>
              </a:rPr>
              <a:t>Khái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niệm</a:t>
            </a:r>
            <a:endParaRPr lang="vi-VN" sz="2400" b="1" dirty="0">
              <a:solidFill>
                <a:schemeClr val="accent2"/>
              </a:solidFill>
            </a:endParaRPr>
          </a:p>
        </p:txBody>
      </p:sp>
      <p:pic>
        <p:nvPicPr>
          <p:cNvPr id="9" name="Picture 2" descr="Những câu nói hay về lòng khoan dung - bí quyết vạn người nể phục">
            <a:extLst>
              <a:ext uri="{FF2B5EF4-FFF2-40B4-BE49-F238E27FC236}">
                <a16:creationId xmlns:a16="http://schemas.microsoft.com/office/drawing/2014/main" id="{416E68F5-57E5-9939-A7D8-3C7BAC130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r="26281" b="4"/>
          <a:stretch/>
        </p:blipFill>
        <p:spPr bwMode="auto">
          <a:xfrm>
            <a:off x="5357744" y="1099664"/>
            <a:ext cx="3154511" cy="3154511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B495BC22-8EB7-24C8-9849-5B91B7C14626}"/>
              </a:ext>
            </a:extLst>
          </p:cNvPr>
          <p:cNvSpPr/>
          <p:nvPr/>
        </p:nvSpPr>
        <p:spPr>
          <a:xfrm rot="19984876">
            <a:off x="2656489" y="3736428"/>
            <a:ext cx="1733203" cy="1417076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6" y="0"/>
                </a:lnTo>
                <a:lnTo>
                  <a:pt x="5312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16C8A6C6-EEA3-CD6D-FA15-39FC7D040C17}"/>
              </a:ext>
            </a:extLst>
          </p:cNvPr>
          <p:cNvSpPr/>
          <p:nvPr/>
        </p:nvSpPr>
        <p:spPr>
          <a:xfrm>
            <a:off x="4746579" y="824897"/>
            <a:ext cx="627554" cy="596466"/>
          </a:xfrm>
          <a:custGeom>
            <a:avLst/>
            <a:gdLst/>
            <a:ahLst/>
            <a:cxnLst/>
            <a:rect l="l" t="t" r="r" b="b"/>
            <a:pathLst>
              <a:path w="2233289" h="2284694">
                <a:moveTo>
                  <a:pt x="0" y="0"/>
                </a:moveTo>
                <a:lnTo>
                  <a:pt x="2233289" y="0"/>
                </a:lnTo>
                <a:lnTo>
                  <a:pt x="2233289" y="2284694"/>
                </a:lnTo>
                <a:lnTo>
                  <a:pt x="0" y="22846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585F0BE5-D598-8D4A-BD84-F304867D0483}"/>
              </a:ext>
            </a:extLst>
          </p:cNvPr>
          <p:cNvSpPr/>
          <p:nvPr/>
        </p:nvSpPr>
        <p:spPr>
          <a:xfrm>
            <a:off x="-47297" y="23742"/>
            <a:ext cx="921652" cy="990540"/>
          </a:xfrm>
          <a:custGeom>
            <a:avLst/>
            <a:gdLst/>
            <a:ahLst/>
            <a:cxnLst/>
            <a:rect l="l" t="t" r="r" b="b"/>
            <a:pathLst>
              <a:path w="2177998" h="2919127">
                <a:moveTo>
                  <a:pt x="0" y="0"/>
                </a:moveTo>
                <a:lnTo>
                  <a:pt x="2177999" y="0"/>
                </a:lnTo>
                <a:lnTo>
                  <a:pt x="2177999" y="2919127"/>
                </a:lnTo>
                <a:lnTo>
                  <a:pt x="0" y="291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3264" b="-43264"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821675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33D65C-A143-876F-F3C8-463B5A7A16E8}"/>
              </a:ext>
            </a:extLst>
          </p:cNvPr>
          <p:cNvSpPr/>
          <p:nvPr/>
        </p:nvSpPr>
        <p:spPr>
          <a:xfrm>
            <a:off x="1454366" y="528145"/>
            <a:ext cx="6235266" cy="807983"/>
          </a:xfrm>
          <a:prstGeom prst="roundRect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/>
                </a:solidFill>
              </a:rPr>
              <a:t>Biểu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hiện</a:t>
            </a:r>
            <a:endParaRPr lang="vi-VN" sz="2400" b="1" dirty="0">
              <a:solidFill>
                <a:schemeClr val="accent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51C3FF-3477-41F2-8595-3E09AAD601BD}"/>
              </a:ext>
            </a:extLst>
          </p:cNvPr>
          <p:cNvSpPr/>
          <p:nvPr/>
        </p:nvSpPr>
        <p:spPr>
          <a:xfrm>
            <a:off x="1454368" y="3356084"/>
            <a:ext cx="6235263" cy="1332186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Lắng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tôn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khác</a:t>
            </a:r>
            <a:endParaRPr lang="en-US" sz="2000" dirty="0">
              <a:solidFill>
                <a:schemeClr val="bg1">
                  <a:lumMod val="10000"/>
                </a:schemeClr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a typeface="Times New Roman" panose="02020603050405020304" pitchFamily="18" charset="0"/>
              </a:rPr>
              <a:t>K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cố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chấp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hẹp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hòi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47DC0A-A4C9-5F2E-AED5-58B66A04FE23}"/>
              </a:ext>
            </a:extLst>
          </p:cNvPr>
          <p:cNvSpPr/>
          <p:nvPr/>
        </p:nvSpPr>
        <p:spPr>
          <a:xfrm>
            <a:off x="1454369" y="1882009"/>
            <a:ext cx="6235263" cy="1190296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hối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hận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sửa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lỗi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lầm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9CE06068-3CFF-2B8D-CD5E-EFC5D90091FD}"/>
              </a:ext>
            </a:extLst>
          </p:cNvPr>
          <p:cNvCxnSpPr>
            <a:cxnSpLocks/>
          </p:cNvCxnSpPr>
          <p:nvPr/>
        </p:nvCxnSpPr>
        <p:spPr>
          <a:xfrm>
            <a:off x="7676932" y="932137"/>
            <a:ext cx="12700" cy="1545020"/>
          </a:xfrm>
          <a:prstGeom prst="bentConnector3">
            <a:avLst>
              <a:gd name="adj1" fmla="val 1924142"/>
            </a:avLst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3FFC5830-AE88-49CD-5974-43E308BF1913}"/>
              </a:ext>
            </a:extLst>
          </p:cNvPr>
          <p:cNvCxnSpPr>
            <a:cxnSpLocks/>
            <a:stCxn id="6" idx="1"/>
            <a:endCxn id="9" idx="1"/>
          </p:cNvCxnSpPr>
          <p:nvPr/>
        </p:nvCxnSpPr>
        <p:spPr>
          <a:xfrm rot="10800000" flipH="1" flipV="1">
            <a:off x="1454365" y="932137"/>
            <a:ext cx="3" cy="1545020"/>
          </a:xfrm>
          <a:prstGeom prst="bentConnector3">
            <a:avLst>
              <a:gd name="adj1" fmla="val -7620000000"/>
            </a:avLst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181B3306-C3D6-901B-52B2-FB24F6BE1F98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454361" y="2477157"/>
            <a:ext cx="3" cy="1545020"/>
          </a:xfrm>
          <a:prstGeom prst="bentConnector3">
            <a:avLst>
              <a:gd name="adj1" fmla="val -7620000000"/>
            </a:avLst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D45FFFD1-6F2C-1E95-2DA3-0122857D4926}"/>
              </a:ext>
            </a:extLst>
          </p:cNvPr>
          <p:cNvCxnSpPr>
            <a:cxnSpLocks/>
            <a:stCxn id="9" idx="3"/>
            <a:endCxn id="8" idx="3"/>
          </p:cNvCxnSpPr>
          <p:nvPr/>
        </p:nvCxnSpPr>
        <p:spPr>
          <a:xfrm flipH="1">
            <a:off x="7689631" y="2477157"/>
            <a:ext cx="1" cy="1545020"/>
          </a:xfrm>
          <a:prstGeom prst="bentConnector3">
            <a:avLst>
              <a:gd name="adj1" fmla="val -22860000000"/>
            </a:avLst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8">
            <a:extLst>
              <a:ext uri="{FF2B5EF4-FFF2-40B4-BE49-F238E27FC236}">
                <a16:creationId xmlns:a16="http://schemas.microsoft.com/office/drawing/2014/main" id="{01771C88-D130-C136-0AA7-00F3422E1F0B}"/>
              </a:ext>
            </a:extLst>
          </p:cNvPr>
          <p:cNvSpPr/>
          <p:nvPr/>
        </p:nvSpPr>
        <p:spPr>
          <a:xfrm>
            <a:off x="8134132" y="3046685"/>
            <a:ext cx="1238468" cy="1950983"/>
          </a:xfrm>
          <a:custGeom>
            <a:avLst/>
            <a:gdLst/>
            <a:ahLst/>
            <a:cxnLst/>
            <a:rect l="l" t="t" r="r" b="b"/>
            <a:pathLst>
              <a:path w="2364140" h="4114800">
                <a:moveTo>
                  <a:pt x="0" y="0"/>
                </a:moveTo>
                <a:lnTo>
                  <a:pt x="2364139" y="0"/>
                </a:lnTo>
                <a:lnTo>
                  <a:pt x="23641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271276D3-7205-0532-5FD3-62B5E8064A22}"/>
              </a:ext>
            </a:extLst>
          </p:cNvPr>
          <p:cNvSpPr/>
          <p:nvPr/>
        </p:nvSpPr>
        <p:spPr>
          <a:xfrm>
            <a:off x="0" y="20425"/>
            <a:ext cx="859193" cy="911712"/>
          </a:xfrm>
          <a:custGeom>
            <a:avLst/>
            <a:gdLst/>
            <a:ahLst/>
            <a:cxnLst/>
            <a:rect l="l" t="t" r="r" b="b"/>
            <a:pathLst>
              <a:path w="2177998" h="2919127">
                <a:moveTo>
                  <a:pt x="0" y="0"/>
                </a:moveTo>
                <a:lnTo>
                  <a:pt x="2177999" y="0"/>
                </a:lnTo>
                <a:lnTo>
                  <a:pt x="2177999" y="2919127"/>
                </a:lnTo>
                <a:lnTo>
                  <a:pt x="0" y="2919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3264" b="-43264"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315411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33D65C-A143-876F-F3C8-463B5A7A16E8}"/>
              </a:ext>
            </a:extLst>
          </p:cNvPr>
          <p:cNvSpPr/>
          <p:nvPr/>
        </p:nvSpPr>
        <p:spPr>
          <a:xfrm>
            <a:off x="2450409" y="831789"/>
            <a:ext cx="6424170" cy="620049"/>
          </a:xfrm>
          <a:prstGeom prst="roundRect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Ý </a:t>
            </a:r>
            <a:r>
              <a:rPr lang="en-US" sz="2400" b="1" dirty="0" err="1">
                <a:solidFill>
                  <a:schemeClr val="accent2"/>
                </a:solidFill>
              </a:rPr>
              <a:t>nghĩa</a:t>
            </a:r>
            <a:endParaRPr lang="vi-VN" sz="2400" b="1" dirty="0">
              <a:solidFill>
                <a:schemeClr val="accent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51C3FF-3477-41F2-8595-3E09AAD601BD}"/>
              </a:ext>
            </a:extLst>
          </p:cNvPr>
          <p:cNvSpPr/>
          <p:nvPr/>
        </p:nvSpPr>
        <p:spPr>
          <a:xfrm>
            <a:off x="6376309" y="1890127"/>
            <a:ext cx="2498270" cy="1487120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sửa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lỗi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lầm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trở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</a:t>
            </a:r>
            <a:endParaRPr lang="vi-VN" sz="2000" dirty="0">
              <a:solidFill>
                <a:schemeClr val="bg1">
                  <a:lumMod val="1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47DC0A-A4C9-5F2E-AED5-58B66A04FE23}"/>
              </a:ext>
            </a:extLst>
          </p:cNvPr>
          <p:cNvSpPr/>
          <p:nvPr/>
        </p:nvSpPr>
        <p:spPr>
          <a:xfrm>
            <a:off x="2450408" y="1890127"/>
            <a:ext cx="2498270" cy="1487120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mến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tin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cậy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271276D3-7205-0532-5FD3-62B5E8064A22}"/>
              </a:ext>
            </a:extLst>
          </p:cNvPr>
          <p:cNvSpPr/>
          <p:nvPr/>
        </p:nvSpPr>
        <p:spPr>
          <a:xfrm>
            <a:off x="0" y="20425"/>
            <a:ext cx="859193" cy="911712"/>
          </a:xfrm>
          <a:custGeom>
            <a:avLst/>
            <a:gdLst/>
            <a:ahLst/>
            <a:cxnLst/>
            <a:rect l="l" t="t" r="r" b="b"/>
            <a:pathLst>
              <a:path w="2177998" h="2919127">
                <a:moveTo>
                  <a:pt x="0" y="0"/>
                </a:moveTo>
                <a:lnTo>
                  <a:pt x="2177999" y="0"/>
                </a:lnTo>
                <a:lnTo>
                  <a:pt x="2177999" y="2919127"/>
                </a:lnTo>
                <a:lnTo>
                  <a:pt x="0" y="29191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264" b="-4326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BC0248-2CC5-1777-6F9B-17F297B0E323}"/>
              </a:ext>
            </a:extLst>
          </p:cNvPr>
          <p:cNvSpPr/>
          <p:nvPr/>
        </p:nvSpPr>
        <p:spPr>
          <a:xfrm>
            <a:off x="2450409" y="3815536"/>
            <a:ext cx="6424170" cy="807984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a typeface="Times New Roman" panose="02020603050405020304" pitchFamily="18" charset="0"/>
              </a:rPr>
              <a:t>M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ối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tốt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31AA317B-846D-B490-27EE-8577F6EDEC31}"/>
              </a:ext>
            </a:extLst>
          </p:cNvPr>
          <p:cNvSpPr/>
          <p:nvPr/>
        </p:nvSpPr>
        <p:spPr>
          <a:xfrm>
            <a:off x="3536257" y="1481116"/>
            <a:ext cx="326571" cy="379733"/>
          </a:xfrm>
          <a:prstGeom prst="down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687AF6A-63B2-7DFE-9E2F-C26ADD73713A}"/>
              </a:ext>
            </a:extLst>
          </p:cNvPr>
          <p:cNvSpPr/>
          <p:nvPr/>
        </p:nvSpPr>
        <p:spPr>
          <a:xfrm>
            <a:off x="7462158" y="1485292"/>
            <a:ext cx="326571" cy="379733"/>
          </a:xfrm>
          <a:prstGeom prst="down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E78CF021-5990-46FD-1056-258A01814574}"/>
              </a:ext>
            </a:extLst>
          </p:cNvPr>
          <p:cNvSpPr/>
          <p:nvPr/>
        </p:nvSpPr>
        <p:spPr>
          <a:xfrm>
            <a:off x="3536257" y="3406525"/>
            <a:ext cx="326571" cy="379733"/>
          </a:xfrm>
          <a:prstGeom prst="down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22F46E0-EA0D-D590-42F9-F86CB7468F50}"/>
              </a:ext>
            </a:extLst>
          </p:cNvPr>
          <p:cNvSpPr/>
          <p:nvPr/>
        </p:nvSpPr>
        <p:spPr>
          <a:xfrm>
            <a:off x="7462158" y="3401740"/>
            <a:ext cx="326571" cy="379733"/>
          </a:xfrm>
          <a:prstGeom prst="down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BAC20F02-C017-DB7F-74BB-1DD581DA1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1" r="23348"/>
          <a:stretch/>
        </p:blipFill>
        <p:spPr bwMode="auto">
          <a:xfrm>
            <a:off x="144093" y="1254829"/>
            <a:ext cx="2135907" cy="263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47F0B3-5371-6073-D9BA-5CF59303B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483" y="120773"/>
            <a:ext cx="672517" cy="711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4F4EC0-FEFE-E976-12B3-4CFEC2159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22" y="4445876"/>
            <a:ext cx="504284" cy="53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4132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6405F4-D6B3-69FE-6D93-8162EF855D48}"/>
              </a:ext>
            </a:extLst>
          </p:cNvPr>
          <p:cNvSpPr/>
          <p:nvPr/>
        </p:nvSpPr>
        <p:spPr>
          <a:xfrm>
            <a:off x="2210657" y="707387"/>
            <a:ext cx="1576551" cy="8040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02</a:t>
            </a:r>
            <a:endParaRPr lang="vi-VN" sz="3600" b="1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A6E61-2F5E-7F00-FE7E-E55E72F14A85}"/>
              </a:ext>
            </a:extLst>
          </p:cNvPr>
          <p:cNvSpPr txBox="1"/>
          <p:nvPr/>
        </p:nvSpPr>
        <p:spPr>
          <a:xfrm>
            <a:off x="810371" y="1837571"/>
            <a:ext cx="4122683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THỰC HIỆN NHỮNG VIỆC LÀM THỂ HIỆN LÒNG KHOAN DUNG TRONG CUỘC SỐNG</a:t>
            </a:r>
            <a:endParaRPr lang="vi-VN" sz="2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822025B-1162-3C53-5AA9-8270E165A8A0}"/>
              </a:ext>
            </a:extLst>
          </p:cNvPr>
          <p:cNvSpPr/>
          <p:nvPr/>
        </p:nvSpPr>
        <p:spPr>
          <a:xfrm>
            <a:off x="5177434" y="1511428"/>
            <a:ext cx="3351711" cy="2589197"/>
          </a:xfrm>
          <a:custGeom>
            <a:avLst/>
            <a:gdLst/>
            <a:ahLst/>
            <a:cxnLst/>
            <a:rect l="l" t="t" r="r" b="b"/>
            <a:pathLst>
              <a:path w="3351711" h="2589197">
                <a:moveTo>
                  <a:pt x="0" y="0"/>
                </a:moveTo>
                <a:lnTo>
                  <a:pt x="3351711" y="0"/>
                </a:lnTo>
                <a:lnTo>
                  <a:pt x="3351711" y="2589197"/>
                </a:lnTo>
                <a:lnTo>
                  <a:pt x="0" y="2589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F65DE8-B73E-40C8-BADE-7D9EF850D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681" y="258011"/>
            <a:ext cx="1119351" cy="913620"/>
          </a:xfrm>
          <a:prstGeom prst="rect">
            <a:avLst/>
          </a:prstGeom>
        </p:spPr>
      </p:pic>
      <p:sp>
        <p:nvSpPr>
          <p:cNvPr id="14" name="Freeform 21">
            <a:extLst>
              <a:ext uri="{FF2B5EF4-FFF2-40B4-BE49-F238E27FC236}">
                <a16:creationId xmlns:a16="http://schemas.microsoft.com/office/drawing/2014/main" id="{BD334A17-DA1D-365C-2404-E53C1CEFC423}"/>
              </a:ext>
            </a:extLst>
          </p:cNvPr>
          <p:cNvSpPr/>
          <p:nvPr/>
        </p:nvSpPr>
        <p:spPr>
          <a:xfrm>
            <a:off x="-89817" y="124598"/>
            <a:ext cx="1800376" cy="2307625"/>
          </a:xfrm>
          <a:custGeom>
            <a:avLst/>
            <a:gdLst/>
            <a:ahLst/>
            <a:cxnLst/>
            <a:rect l="l" t="t" r="r" b="b"/>
            <a:pathLst>
              <a:path w="2119627" h="3229908">
                <a:moveTo>
                  <a:pt x="0" y="0"/>
                </a:moveTo>
                <a:lnTo>
                  <a:pt x="2119627" y="0"/>
                </a:lnTo>
                <a:lnTo>
                  <a:pt x="2119627" y="3229908"/>
                </a:lnTo>
                <a:lnTo>
                  <a:pt x="0" y="322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98049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D05908-5E74-206F-BADA-033787858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1" t="-71" r="3168"/>
          <a:stretch/>
        </p:blipFill>
        <p:spPr>
          <a:xfrm>
            <a:off x="796160" y="1300037"/>
            <a:ext cx="3350172" cy="3568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79B56-79BF-2C52-4DC0-680A10B30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376" y="1300037"/>
            <a:ext cx="3192515" cy="356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40620D-A4BB-3FD9-DC04-F1BE6BDB7F99}"/>
              </a:ext>
            </a:extLst>
          </p:cNvPr>
          <p:cNvSpPr txBox="1"/>
          <p:nvPr/>
        </p:nvSpPr>
        <p:spPr>
          <a:xfrm>
            <a:off x="428787" y="180823"/>
            <a:ext cx="828642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SGK tr.11-12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3007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F648E7-3426-0859-9817-E586F202D6A4}"/>
              </a:ext>
            </a:extLst>
          </p:cNvPr>
          <p:cNvSpPr txBox="1"/>
          <p:nvPr/>
        </p:nvSpPr>
        <p:spPr>
          <a:xfrm>
            <a:off x="362607" y="717331"/>
            <a:ext cx="6101256" cy="35234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</a:t>
            </a:r>
            <a:r>
              <a:rPr lang="en-US" sz="2000" b="1" dirty="0" err="1">
                <a:latin typeface="+mn-lt"/>
                <a:ea typeface="Times New Roman" panose="02020603050405020304" pitchFamily="18" charset="0"/>
              </a:rPr>
              <a:t>âu</a:t>
            </a:r>
            <a:r>
              <a:rPr lang="en-US" sz="2000" b="1" dirty="0">
                <a:latin typeface="+mn-lt"/>
                <a:ea typeface="Times New Roman" panose="02020603050405020304" pitchFamily="18" charset="0"/>
              </a:rPr>
              <a:t> 1.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Dựa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dung,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/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</a:rPr>
              <a:t> 2.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khuyên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/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</a:rPr>
              <a:t> 3.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Theo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dung,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6085FAD9-9047-ECE9-776D-0A8BFE606C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52451" y="1631731"/>
            <a:ext cx="1868226" cy="1869005"/>
          </a:xfrm>
          <a:prstGeom prst="rect">
            <a:avLst/>
          </a:prstGeom>
        </p:spPr>
      </p:pic>
      <p:sp>
        <p:nvSpPr>
          <p:cNvPr id="9" name="Freeform 17">
            <a:extLst>
              <a:ext uri="{FF2B5EF4-FFF2-40B4-BE49-F238E27FC236}">
                <a16:creationId xmlns:a16="http://schemas.microsoft.com/office/drawing/2014/main" id="{B021FF55-6EC6-E559-428C-A199006FBA47}"/>
              </a:ext>
            </a:extLst>
          </p:cNvPr>
          <p:cNvSpPr/>
          <p:nvPr/>
        </p:nvSpPr>
        <p:spPr>
          <a:xfrm>
            <a:off x="8111577" y="63062"/>
            <a:ext cx="996144" cy="837526"/>
          </a:xfrm>
          <a:custGeom>
            <a:avLst/>
            <a:gdLst/>
            <a:ahLst/>
            <a:cxnLst/>
            <a:rect l="l" t="t" r="r" b="b"/>
            <a:pathLst>
              <a:path w="2233289" h="2284694">
                <a:moveTo>
                  <a:pt x="0" y="0"/>
                </a:moveTo>
                <a:lnTo>
                  <a:pt x="2233289" y="0"/>
                </a:lnTo>
                <a:lnTo>
                  <a:pt x="2233289" y="2284694"/>
                </a:lnTo>
                <a:lnTo>
                  <a:pt x="0" y="2284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3B60054F-9FCC-222C-8F7E-B6E95C0A5F29}"/>
              </a:ext>
            </a:extLst>
          </p:cNvPr>
          <p:cNvSpPr/>
          <p:nvPr/>
        </p:nvSpPr>
        <p:spPr>
          <a:xfrm>
            <a:off x="8521262" y="4043855"/>
            <a:ext cx="460937" cy="947089"/>
          </a:xfrm>
          <a:custGeom>
            <a:avLst/>
            <a:gdLst/>
            <a:ahLst/>
            <a:cxnLst/>
            <a:rect l="l" t="t" r="r" b="b"/>
            <a:pathLst>
              <a:path w="2057476" h="3338704">
                <a:moveTo>
                  <a:pt x="0" y="0"/>
                </a:moveTo>
                <a:lnTo>
                  <a:pt x="2057477" y="0"/>
                </a:lnTo>
                <a:lnTo>
                  <a:pt x="2057477" y="3338704"/>
                </a:lnTo>
                <a:lnTo>
                  <a:pt x="0" y="3338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86185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00D6B4-76EF-405B-45C1-906B10ED80A4}"/>
              </a:ext>
            </a:extLst>
          </p:cNvPr>
          <p:cNvSpPr txBox="1"/>
          <p:nvPr/>
        </p:nvSpPr>
        <p:spPr>
          <a:xfrm>
            <a:off x="4169979" y="814386"/>
            <a:ext cx="457200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Tranh 1: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dằn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vặt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lỗi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vi-VN" sz="20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3BD0A-7864-9C94-2A9E-6BE2E6285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1" t="-71" r="3168"/>
          <a:stretch/>
        </p:blipFill>
        <p:spPr>
          <a:xfrm>
            <a:off x="402021" y="814386"/>
            <a:ext cx="3350172" cy="3568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4542DA-EB6C-A2AF-DBC5-E00296044174}"/>
              </a:ext>
            </a:extLst>
          </p:cNvPr>
          <p:cNvSpPr txBox="1"/>
          <p:nvPr/>
        </p:nvSpPr>
        <p:spPr>
          <a:xfrm>
            <a:off x="4130567" y="3370455"/>
            <a:ext cx="4572000" cy="95866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khuyên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02B6E5-6CFE-EB57-F4A3-290DD095E741}"/>
              </a:ext>
            </a:extLst>
          </p:cNvPr>
          <p:cNvSpPr/>
          <p:nvPr/>
        </p:nvSpPr>
        <p:spPr>
          <a:xfrm>
            <a:off x="5573113" y="2115406"/>
            <a:ext cx="1702674" cy="638503"/>
          </a:xfrm>
          <a:prstGeom prst="roundRect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L</a:t>
            </a:r>
            <a:r>
              <a:rPr lang="en-US" sz="2000" b="1" dirty="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ời</a:t>
            </a:r>
            <a:r>
              <a:rPr lang="en-US" sz="2000" b="1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khuyên</a:t>
            </a:r>
            <a:endParaRPr lang="vi-VN" sz="2000" b="1" dirty="0">
              <a:solidFill>
                <a:schemeClr val="accent2"/>
              </a:solidFill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3338A1D6-C207-D179-BAAA-6506D932786D}"/>
              </a:ext>
            </a:extLst>
          </p:cNvPr>
          <p:cNvSpPr/>
          <p:nvPr/>
        </p:nvSpPr>
        <p:spPr>
          <a:xfrm>
            <a:off x="6148552" y="2758966"/>
            <a:ext cx="425669" cy="587279"/>
          </a:xfrm>
          <a:prstGeom prst="down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412795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BF7A0F-B014-423F-CABA-588888DC3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4" y="882251"/>
            <a:ext cx="3192515" cy="3563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40F57D-5C42-981F-3FE6-C1EA4147F5EF}"/>
              </a:ext>
            </a:extLst>
          </p:cNvPr>
          <p:cNvSpPr txBox="1"/>
          <p:nvPr/>
        </p:nvSpPr>
        <p:spPr>
          <a:xfrm>
            <a:off x="4106918" y="389392"/>
            <a:ext cx="4603530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Tranh 2: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băn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khoăn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vi-VN" sz="20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4119C-0B8C-2C93-1A63-A6557DF65BBA}"/>
              </a:ext>
            </a:extLst>
          </p:cNvPr>
          <p:cNvSpPr txBox="1"/>
          <p:nvPr/>
        </p:nvSpPr>
        <p:spPr>
          <a:xfrm>
            <a:off x="4106918" y="3128805"/>
            <a:ext cx="4516820" cy="14203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lỗi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thản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G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iữ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mối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bè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07CFCD-A20D-E68F-C7D1-6B03A20559DD}"/>
              </a:ext>
            </a:extLst>
          </p:cNvPr>
          <p:cNvSpPr/>
          <p:nvPr/>
        </p:nvSpPr>
        <p:spPr>
          <a:xfrm>
            <a:off x="5620410" y="1925676"/>
            <a:ext cx="1702674" cy="638503"/>
          </a:xfrm>
          <a:prstGeom prst="roundRect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L</a:t>
            </a:r>
            <a:r>
              <a:rPr lang="en-US" sz="2000" b="1" dirty="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ời</a:t>
            </a:r>
            <a:r>
              <a:rPr lang="en-US" sz="2000" b="1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khuyên</a:t>
            </a:r>
            <a:endParaRPr lang="vi-VN" sz="2000" b="1" dirty="0">
              <a:solidFill>
                <a:schemeClr val="accent2"/>
              </a:solidFill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B300FE9-69E4-8563-F867-CDA0247E99CA}"/>
              </a:ext>
            </a:extLst>
          </p:cNvPr>
          <p:cNvSpPr/>
          <p:nvPr/>
        </p:nvSpPr>
        <p:spPr>
          <a:xfrm>
            <a:off x="6195848" y="2585106"/>
            <a:ext cx="425669" cy="543700"/>
          </a:xfrm>
          <a:prstGeom prst="down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786844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7F2CCA-1465-C670-44AA-239CED4190A1}"/>
              </a:ext>
            </a:extLst>
          </p:cNvPr>
          <p:cNvSpPr/>
          <p:nvPr/>
        </p:nvSpPr>
        <p:spPr>
          <a:xfrm>
            <a:off x="2228848" y="250740"/>
            <a:ext cx="5163207" cy="811924"/>
          </a:xfrm>
          <a:prstGeom prst="roundRect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/>
                </a:solidFill>
              </a:rPr>
              <a:t>Trường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hợp</a:t>
            </a:r>
            <a:r>
              <a:rPr lang="en-US" sz="2400" b="1" dirty="0">
                <a:solidFill>
                  <a:schemeClr val="accent2"/>
                </a:solidFill>
              </a:rPr>
              <a:t> SGK tr12</a:t>
            </a:r>
            <a:endParaRPr lang="vi-VN" sz="2400" b="1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B156BF-5565-8F24-D525-EC50B330C39D}"/>
              </a:ext>
            </a:extLst>
          </p:cNvPr>
          <p:cNvSpPr txBox="1"/>
          <p:nvPr/>
        </p:nvSpPr>
        <p:spPr>
          <a:xfrm>
            <a:off x="548388" y="1886663"/>
            <a:ext cx="4652800" cy="260013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tinh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thần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dung: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hông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chấp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mắc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lỗi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lầm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ạo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lan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toả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tới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bè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4AFC567-A4AD-64FF-D062-F28A32BB2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594" y="1216628"/>
            <a:ext cx="2884018" cy="161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20">
            <a:extLst>
              <a:ext uri="{FF2B5EF4-FFF2-40B4-BE49-F238E27FC236}">
                <a16:creationId xmlns:a16="http://schemas.microsoft.com/office/drawing/2014/main" id="{B1C65E77-BAEF-86DE-2288-D22194DCFFA4}"/>
              </a:ext>
            </a:extLst>
          </p:cNvPr>
          <p:cNvSpPr/>
          <p:nvPr/>
        </p:nvSpPr>
        <p:spPr>
          <a:xfrm>
            <a:off x="0" y="96563"/>
            <a:ext cx="1115407" cy="811924"/>
          </a:xfrm>
          <a:custGeom>
            <a:avLst/>
            <a:gdLst/>
            <a:ahLst/>
            <a:cxnLst/>
            <a:rect l="l" t="t" r="r" b="b"/>
            <a:pathLst>
              <a:path w="3601236" h="2553604">
                <a:moveTo>
                  <a:pt x="0" y="0"/>
                </a:moveTo>
                <a:lnTo>
                  <a:pt x="3601237" y="0"/>
                </a:lnTo>
                <a:lnTo>
                  <a:pt x="3601237" y="2553605"/>
                </a:lnTo>
                <a:lnTo>
                  <a:pt x="0" y="2553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E7C5BD-0DAD-DE1A-7C5C-4CE69379D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594" y="2965533"/>
            <a:ext cx="2884017" cy="1922678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FA56ED-978F-80D5-8F3E-338376208ED7}"/>
              </a:ext>
            </a:extLst>
          </p:cNvPr>
          <p:cNvSpPr/>
          <p:nvPr/>
        </p:nvSpPr>
        <p:spPr>
          <a:xfrm>
            <a:off x="367861" y="228600"/>
            <a:ext cx="8255877" cy="740979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a typeface="Times New Roman" panose="02020603050405020304" pitchFamily="18" charset="0"/>
              </a:rPr>
              <a:t>L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ời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nhắc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nhở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tầm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khoan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tha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thứ</a:t>
            </a:r>
            <a:endParaRPr lang="vi-VN" sz="2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298EA5-76AB-EA89-B3A8-7649A83874A9}"/>
              </a:ext>
            </a:extLst>
          </p:cNvPr>
          <p:cNvSpPr/>
          <p:nvPr/>
        </p:nvSpPr>
        <p:spPr>
          <a:xfrm>
            <a:off x="2572405" y="1111469"/>
            <a:ext cx="1852449" cy="662152"/>
          </a:xfrm>
          <a:prstGeom prst="roundRect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thích</a:t>
            </a:r>
            <a:endParaRPr lang="vi-VN" sz="2400" b="1" dirty="0">
              <a:solidFill>
                <a:schemeClr val="accent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B876D6-7B74-D2F7-61B1-6C83DEC547FD}"/>
              </a:ext>
            </a:extLst>
          </p:cNvPr>
          <p:cNvSpPr/>
          <p:nvPr/>
        </p:nvSpPr>
        <p:spPr>
          <a:xfrm>
            <a:off x="265385" y="3187267"/>
            <a:ext cx="3092670" cy="1471444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a typeface="Times New Roman" panose="02020603050405020304" pitchFamily="18" charset="0"/>
              </a:rPr>
              <a:t>L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àm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tổn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a typeface="Times New Roman" panose="02020603050405020304" pitchFamily="18" charset="0"/>
              </a:rPr>
              <a:t>L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àm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xấu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hồn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5A7E32-0CA9-4FF4-5B90-C2A10458F35C}"/>
              </a:ext>
            </a:extLst>
          </p:cNvPr>
          <p:cNvSpPr/>
          <p:nvPr/>
        </p:nvSpPr>
        <p:spPr>
          <a:xfrm>
            <a:off x="3576142" y="3187265"/>
            <a:ext cx="3392217" cy="1471446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a typeface="Times New Roman" panose="02020603050405020304" pitchFamily="18" charset="0"/>
              </a:rPr>
              <a:t>G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iúp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trở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nhẹ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nhàng</a:t>
            </a:r>
            <a:endParaRPr lang="en-US" sz="2000" dirty="0">
              <a:solidFill>
                <a:schemeClr val="bg1">
                  <a:lumMod val="1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a typeface="Times New Roman" panose="02020603050405020304" pitchFamily="18" charset="0"/>
              </a:rPr>
              <a:t>H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ạnh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phúc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hơn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D0C3F4-DA47-668D-18FF-BFA45E5E7FC3}"/>
              </a:ext>
            </a:extLst>
          </p:cNvPr>
          <p:cNvSpPr/>
          <p:nvPr/>
        </p:nvSpPr>
        <p:spPr>
          <a:xfrm>
            <a:off x="265385" y="2078422"/>
            <a:ext cx="3092670" cy="740979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Giận</a:t>
            </a:r>
            <a:r>
              <a:rPr lang="en-US" sz="20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dữ</a:t>
            </a:r>
            <a:r>
              <a:rPr lang="en-US" sz="20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móc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D49446-E11B-8CDD-13C1-19E6B643E683}"/>
              </a:ext>
            </a:extLst>
          </p:cNvPr>
          <p:cNvSpPr/>
          <p:nvPr/>
        </p:nvSpPr>
        <p:spPr>
          <a:xfrm>
            <a:off x="3576142" y="2078422"/>
            <a:ext cx="3392217" cy="740979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Khoan</a:t>
            </a:r>
            <a:r>
              <a:rPr lang="en-US" sz="20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dung, </a:t>
            </a:r>
            <a:r>
              <a:rPr lang="en-US" sz="20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tha</a:t>
            </a:r>
            <a:r>
              <a:rPr lang="en-US" sz="20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thứ</a:t>
            </a:r>
            <a:endParaRPr lang="vi-VN" sz="2000" dirty="0">
              <a:solidFill>
                <a:srgbClr val="C00000"/>
              </a:solidFill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FC8F0657-847C-3767-7519-B7229CDE7E73}"/>
              </a:ext>
            </a:extLst>
          </p:cNvPr>
          <p:cNvCxnSpPr>
            <a:cxnSpLocks/>
            <a:stCxn id="7" idx="3"/>
            <a:endCxn id="12" idx="0"/>
          </p:cNvCxnSpPr>
          <p:nvPr/>
        </p:nvCxnSpPr>
        <p:spPr>
          <a:xfrm>
            <a:off x="4424854" y="1442545"/>
            <a:ext cx="847397" cy="635877"/>
          </a:xfrm>
          <a:prstGeom prst="bentConnector2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558DD6E0-D393-1DD4-49DE-E45D7885932B}"/>
              </a:ext>
            </a:extLst>
          </p:cNvPr>
          <p:cNvCxnSpPr>
            <a:cxnSpLocks/>
            <a:stCxn id="7" idx="1"/>
            <a:endCxn id="11" idx="0"/>
          </p:cNvCxnSpPr>
          <p:nvPr/>
        </p:nvCxnSpPr>
        <p:spPr>
          <a:xfrm rot="10800000" flipV="1">
            <a:off x="1811721" y="1442544"/>
            <a:ext cx="760685" cy="635877"/>
          </a:xfrm>
          <a:prstGeom prst="bentConnector2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Down 24">
            <a:extLst>
              <a:ext uri="{FF2B5EF4-FFF2-40B4-BE49-F238E27FC236}">
                <a16:creationId xmlns:a16="http://schemas.microsoft.com/office/drawing/2014/main" id="{CBF37B4C-EF38-943E-2123-3B395365EF0A}"/>
              </a:ext>
            </a:extLst>
          </p:cNvPr>
          <p:cNvSpPr/>
          <p:nvPr/>
        </p:nvSpPr>
        <p:spPr>
          <a:xfrm>
            <a:off x="1630416" y="2819401"/>
            <a:ext cx="308743" cy="367864"/>
          </a:xfrm>
          <a:prstGeom prst="downArrow">
            <a:avLst/>
          </a:prstGeom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AF5870B8-61A1-11A8-E3D5-5C6CEBB6C73C}"/>
              </a:ext>
            </a:extLst>
          </p:cNvPr>
          <p:cNvSpPr/>
          <p:nvPr/>
        </p:nvSpPr>
        <p:spPr>
          <a:xfrm>
            <a:off x="5117878" y="2822032"/>
            <a:ext cx="308743" cy="367864"/>
          </a:xfrm>
          <a:prstGeom prst="downArrow">
            <a:avLst/>
          </a:prstGeom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687A466-0EAF-1555-D2F7-B9D8C8EBC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699" y="1092419"/>
            <a:ext cx="1781504" cy="133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1703BE0-8CE2-68BD-3749-04365A21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699" y="3003333"/>
            <a:ext cx="1781504" cy="132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70889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B29C3D-674B-DEA7-FEE8-2A18477EBB3F}"/>
              </a:ext>
            </a:extLst>
          </p:cNvPr>
          <p:cNvSpPr txBox="1"/>
          <p:nvPr/>
        </p:nvSpPr>
        <p:spPr>
          <a:xfrm>
            <a:off x="1056289" y="313416"/>
            <a:ext cx="7031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3.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lòng</a:t>
            </a:r>
            <a:r>
              <a:rPr lang="en-US" sz="22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22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dung,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chúng</a:t>
            </a:r>
            <a:r>
              <a:rPr lang="en-US" sz="22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endParaRPr lang="vi-VN" sz="2200" b="1" dirty="0">
              <a:latin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853563-A11C-E595-E2DD-131C470FF52B}"/>
              </a:ext>
            </a:extLst>
          </p:cNvPr>
          <p:cNvSpPr/>
          <p:nvPr/>
        </p:nvSpPr>
        <p:spPr>
          <a:xfrm>
            <a:off x="673976" y="1195134"/>
            <a:ext cx="5033141" cy="1617996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hối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hận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5C09744-FED9-BDD6-000E-6C6F9FAD3C17}"/>
              </a:ext>
            </a:extLst>
          </p:cNvPr>
          <p:cNvSpPr/>
          <p:nvPr/>
        </p:nvSpPr>
        <p:spPr>
          <a:xfrm>
            <a:off x="673976" y="3064362"/>
            <a:ext cx="5033141" cy="1617996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Lắng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tôn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K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hông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cố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chấp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hẹp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hòi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6A663D86-808C-A23E-18E1-1BFC767F5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90" y="1118312"/>
            <a:ext cx="2876437" cy="16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4995904E-D1F2-E038-AA06-6485059C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89" y="2912459"/>
            <a:ext cx="2876437" cy="19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3290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A9D388E-68C6-9256-4D5B-A7E50267CA1C}"/>
              </a:ext>
            </a:extLst>
          </p:cNvPr>
          <p:cNvGrpSpPr/>
          <p:nvPr/>
        </p:nvGrpSpPr>
        <p:grpSpPr>
          <a:xfrm>
            <a:off x="1127234" y="1062201"/>
            <a:ext cx="3389586" cy="3175274"/>
            <a:chOff x="1008993" y="1007022"/>
            <a:chExt cx="3389586" cy="3175274"/>
          </a:xfrm>
        </p:grpSpPr>
        <p:sp>
          <p:nvSpPr>
            <p:cNvPr id="2" name="Rectangle: Single Corner Snipped 1">
              <a:extLst>
                <a:ext uri="{FF2B5EF4-FFF2-40B4-BE49-F238E27FC236}">
                  <a16:creationId xmlns:a16="http://schemas.microsoft.com/office/drawing/2014/main" id="{83E0A5B7-2A19-52C9-DEF5-F19E184E15C2}"/>
                </a:ext>
              </a:extLst>
            </p:cNvPr>
            <p:cNvSpPr/>
            <p:nvPr/>
          </p:nvSpPr>
          <p:spPr>
            <a:xfrm>
              <a:off x="1008993" y="1007022"/>
              <a:ext cx="3389586" cy="3129455"/>
            </a:xfrm>
            <a:custGeom>
              <a:avLst/>
              <a:gdLst>
                <a:gd name="connsiteX0" fmla="*/ 0 w 3389586"/>
                <a:gd name="connsiteY0" fmla="*/ 0 h 3129455"/>
                <a:gd name="connsiteX1" fmla="*/ 2868000 w 3389586"/>
                <a:gd name="connsiteY1" fmla="*/ 0 h 3129455"/>
                <a:gd name="connsiteX2" fmla="*/ 3389586 w 3389586"/>
                <a:gd name="connsiteY2" fmla="*/ 521586 h 3129455"/>
                <a:gd name="connsiteX3" fmla="*/ 3389586 w 3389586"/>
                <a:gd name="connsiteY3" fmla="*/ 3129455 h 3129455"/>
                <a:gd name="connsiteX4" fmla="*/ 0 w 3389586"/>
                <a:gd name="connsiteY4" fmla="*/ 3129455 h 3129455"/>
                <a:gd name="connsiteX5" fmla="*/ 0 w 3389586"/>
                <a:gd name="connsiteY5" fmla="*/ 0 h 312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9586" h="3129455" fill="none" extrusionOk="0">
                  <a:moveTo>
                    <a:pt x="0" y="0"/>
                  </a:moveTo>
                  <a:cubicBezTo>
                    <a:pt x="1265224" y="90488"/>
                    <a:pt x="2431717" y="4918"/>
                    <a:pt x="2868000" y="0"/>
                  </a:cubicBezTo>
                  <a:cubicBezTo>
                    <a:pt x="3060034" y="214832"/>
                    <a:pt x="3222791" y="417076"/>
                    <a:pt x="3389586" y="521586"/>
                  </a:cubicBezTo>
                  <a:cubicBezTo>
                    <a:pt x="3284217" y="1704135"/>
                    <a:pt x="3367710" y="2354810"/>
                    <a:pt x="3389586" y="3129455"/>
                  </a:cubicBezTo>
                  <a:cubicBezTo>
                    <a:pt x="2803133" y="3047067"/>
                    <a:pt x="1679063" y="3077859"/>
                    <a:pt x="0" y="3129455"/>
                  </a:cubicBezTo>
                  <a:cubicBezTo>
                    <a:pt x="-134722" y="1688099"/>
                    <a:pt x="99639" y="867963"/>
                    <a:pt x="0" y="0"/>
                  </a:cubicBezTo>
                  <a:close/>
                </a:path>
                <a:path w="3389586" h="3129455" stroke="0" extrusionOk="0">
                  <a:moveTo>
                    <a:pt x="0" y="0"/>
                  </a:moveTo>
                  <a:cubicBezTo>
                    <a:pt x="611184" y="-99700"/>
                    <a:pt x="1621026" y="-108353"/>
                    <a:pt x="2868000" y="0"/>
                  </a:cubicBezTo>
                  <a:cubicBezTo>
                    <a:pt x="3017282" y="76171"/>
                    <a:pt x="3304973" y="469232"/>
                    <a:pt x="3389586" y="521586"/>
                  </a:cubicBezTo>
                  <a:cubicBezTo>
                    <a:pt x="3306323" y="1540085"/>
                    <a:pt x="3429783" y="2742853"/>
                    <a:pt x="3389586" y="3129455"/>
                  </a:cubicBezTo>
                  <a:cubicBezTo>
                    <a:pt x="2526879" y="3161944"/>
                    <a:pt x="1331512" y="3056415"/>
                    <a:pt x="0" y="3129455"/>
                  </a:cubicBezTo>
                  <a:cubicBezTo>
                    <a:pt x="15844" y="2065921"/>
                    <a:pt x="-124482" y="1375502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957969710">
                    <a:prstGeom prst="snip1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: Single Corner Snipped 3">
              <a:extLst>
                <a:ext uri="{FF2B5EF4-FFF2-40B4-BE49-F238E27FC236}">
                  <a16:creationId xmlns:a16="http://schemas.microsoft.com/office/drawing/2014/main" id="{D35A2FC0-45FF-E560-A31B-FFAB23A396BF}"/>
                </a:ext>
              </a:extLst>
            </p:cNvPr>
            <p:cNvSpPr/>
            <p:nvPr/>
          </p:nvSpPr>
          <p:spPr>
            <a:xfrm>
              <a:off x="1075996" y="1098659"/>
              <a:ext cx="3188576" cy="2946180"/>
            </a:xfrm>
            <a:prstGeom prst="snip1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266B38-952B-02EA-6D58-0FBE837DC94F}"/>
                </a:ext>
              </a:extLst>
            </p:cNvPr>
            <p:cNvSpPr txBox="1"/>
            <p:nvPr/>
          </p:nvSpPr>
          <p:spPr>
            <a:xfrm>
              <a:off x="1157779" y="1376976"/>
              <a:ext cx="3025009" cy="2805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Em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hãy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nêu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cảm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nhận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mình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về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việc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làm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chàng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học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sinh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cá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biệt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lòng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khoan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dung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cô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giáo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vi-VN" sz="2000" dirty="0">
                <a:effectLst/>
                <a:latin typeface="+mn-lt"/>
                <a:ea typeface="Calibri" panose="020F050202020403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vi-VN" sz="2000" dirty="0">
                <a:latin typeface="+mn-lt"/>
              </a:endParaRPr>
            </a:p>
          </p:txBody>
        </p:sp>
      </p:grpSp>
      <p:pic>
        <p:nvPicPr>
          <p:cNvPr id="6" name="Picture 7">
            <a:extLst>
              <a:ext uri="{FF2B5EF4-FFF2-40B4-BE49-F238E27FC236}">
                <a16:creationId xmlns:a16="http://schemas.microsoft.com/office/drawing/2014/main" id="{FD7C1BE8-F857-E271-414C-00D29AF20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44283" y="1326582"/>
            <a:ext cx="2590724" cy="2490333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FDA99B3-6CE9-5F23-4645-E23F9E01BAEB}"/>
              </a:ext>
            </a:extLst>
          </p:cNvPr>
          <p:cNvSpPr/>
          <p:nvPr/>
        </p:nvSpPr>
        <p:spPr>
          <a:xfrm>
            <a:off x="4842973" y="3537568"/>
            <a:ext cx="1637748" cy="1622681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6" y="0"/>
                </a:lnTo>
                <a:lnTo>
                  <a:pt x="5312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28BA6BBE-5F9A-F83A-5926-E280287B28D9}"/>
              </a:ext>
            </a:extLst>
          </p:cNvPr>
          <p:cNvSpPr/>
          <p:nvPr/>
        </p:nvSpPr>
        <p:spPr>
          <a:xfrm>
            <a:off x="7789811" y="168081"/>
            <a:ext cx="836496" cy="985757"/>
          </a:xfrm>
          <a:custGeom>
            <a:avLst/>
            <a:gdLst/>
            <a:ahLst/>
            <a:cxnLst/>
            <a:rect l="l" t="t" r="r" b="b"/>
            <a:pathLst>
              <a:path w="2713429" h="2499685">
                <a:moveTo>
                  <a:pt x="0" y="0"/>
                </a:moveTo>
                <a:lnTo>
                  <a:pt x="2713430" y="0"/>
                </a:lnTo>
                <a:lnTo>
                  <a:pt x="2713430" y="2499685"/>
                </a:lnTo>
                <a:lnTo>
                  <a:pt x="0" y="2499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E2C06F16-A118-A55C-A569-0BFD1CD231AD}"/>
              </a:ext>
            </a:extLst>
          </p:cNvPr>
          <p:cNvSpPr/>
          <p:nvPr/>
        </p:nvSpPr>
        <p:spPr>
          <a:xfrm rot="19867708">
            <a:off x="3438872" y="431834"/>
            <a:ext cx="1042523" cy="982418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011161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1EC8EE-0D89-8EE3-020E-3B3B5DD2162C}"/>
              </a:ext>
            </a:extLst>
          </p:cNvPr>
          <p:cNvSpPr/>
          <p:nvPr/>
        </p:nvSpPr>
        <p:spPr>
          <a:xfrm>
            <a:off x="1464881" y="622739"/>
            <a:ext cx="3775841" cy="764627"/>
          </a:xfrm>
          <a:prstGeom prst="roundRect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lòng</a:t>
            </a:r>
            <a:r>
              <a:rPr lang="en-US" sz="22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khoan</a:t>
            </a:r>
            <a:r>
              <a:rPr lang="en-US" sz="22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dung</a:t>
            </a:r>
            <a:endParaRPr lang="vi-VN" sz="2200" b="1" dirty="0">
              <a:solidFill>
                <a:schemeClr val="accent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BBDBA2-38C2-1CC8-89E3-DA453EFBB44C}"/>
              </a:ext>
            </a:extLst>
          </p:cNvPr>
          <p:cNvSpPr/>
          <p:nvPr/>
        </p:nvSpPr>
        <p:spPr>
          <a:xfrm>
            <a:off x="270641" y="1935216"/>
            <a:ext cx="1923394" cy="2538248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381D4A-90CF-C3DB-43A8-FBAE1733B0DD}"/>
              </a:ext>
            </a:extLst>
          </p:cNvPr>
          <p:cNvSpPr/>
          <p:nvPr/>
        </p:nvSpPr>
        <p:spPr>
          <a:xfrm>
            <a:off x="4511569" y="1935216"/>
            <a:ext cx="1923394" cy="2538248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Phê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phán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ích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kỉ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hẹp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hòi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khoan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dung,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2B5733-2F9C-41BC-C552-EC26EA19836E}"/>
              </a:ext>
            </a:extLst>
          </p:cNvPr>
          <p:cNvSpPr/>
          <p:nvPr/>
        </p:nvSpPr>
        <p:spPr>
          <a:xfrm>
            <a:off x="2391105" y="1935216"/>
            <a:ext cx="1923394" cy="2538248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Tôn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sở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thói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quen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9AD3B0-2224-2062-7141-2A78FDB179F6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>
            <a:off x="3352802" y="1387366"/>
            <a:ext cx="2120464" cy="547850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DB1EB6-0087-6C45-5D98-D66B5D389547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1232338" y="1393279"/>
            <a:ext cx="2120463" cy="541937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E8AD18-F04D-A5BD-88AB-7F83EFE7E592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3352802" y="1387366"/>
            <a:ext cx="0" cy="547850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group of people with one yellow person standing in front of them&#10;&#10;Description automatically generated">
            <a:extLst>
              <a:ext uri="{FF2B5EF4-FFF2-40B4-BE49-F238E27FC236}">
                <a16:creationId xmlns:a16="http://schemas.microsoft.com/office/drawing/2014/main" id="{672B9BEC-A670-E4F5-6794-6DDDFB4D8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033" y="1558949"/>
            <a:ext cx="2266483" cy="2025601"/>
          </a:xfrm>
          <a:prstGeom prst="rect">
            <a:avLst/>
          </a:prstGeom>
        </p:spPr>
      </p:pic>
      <p:sp>
        <p:nvSpPr>
          <p:cNvPr id="20" name="Freeform 13">
            <a:extLst>
              <a:ext uri="{FF2B5EF4-FFF2-40B4-BE49-F238E27FC236}">
                <a16:creationId xmlns:a16="http://schemas.microsoft.com/office/drawing/2014/main" id="{3D3C3067-FB03-D2CE-C82D-6A0D9F6221EF}"/>
              </a:ext>
            </a:extLst>
          </p:cNvPr>
          <p:cNvSpPr/>
          <p:nvPr/>
        </p:nvSpPr>
        <p:spPr>
          <a:xfrm>
            <a:off x="8048296" y="92623"/>
            <a:ext cx="1040524" cy="1060231"/>
          </a:xfrm>
          <a:custGeom>
            <a:avLst/>
            <a:gdLst/>
            <a:ahLst/>
            <a:cxnLst/>
            <a:rect l="l" t="t" r="r" b="b"/>
            <a:pathLst>
              <a:path w="2808351" h="4114800">
                <a:moveTo>
                  <a:pt x="0" y="0"/>
                </a:moveTo>
                <a:lnTo>
                  <a:pt x="2808351" y="0"/>
                </a:lnTo>
                <a:lnTo>
                  <a:pt x="2808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07BF12DE-9A9C-F6A6-00F8-570D674429FF}"/>
              </a:ext>
            </a:extLst>
          </p:cNvPr>
          <p:cNvSpPr/>
          <p:nvPr/>
        </p:nvSpPr>
        <p:spPr>
          <a:xfrm>
            <a:off x="8281994" y="4329607"/>
            <a:ext cx="806826" cy="721270"/>
          </a:xfrm>
          <a:custGeom>
            <a:avLst/>
            <a:gdLst/>
            <a:ahLst/>
            <a:cxnLst/>
            <a:rect l="l" t="t" r="r" b="b"/>
            <a:pathLst>
              <a:path w="1687068" h="2057400">
                <a:moveTo>
                  <a:pt x="0" y="0"/>
                </a:moveTo>
                <a:lnTo>
                  <a:pt x="1687068" y="0"/>
                </a:lnTo>
                <a:lnTo>
                  <a:pt x="168706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30B2A3-F5BA-F5FB-9FC2-49C17D9399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200000">
            <a:off x="403622" y="388968"/>
            <a:ext cx="858818" cy="56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5848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6405F4-D6B3-69FE-6D93-8162EF855D48}"/>
              </a:ext>
            </a:extLst>
          </p:cNvPr>
          <p:cNvSpPr/>
          <p:nvPr/>
        </p:nvSpPr>
        <p:spPr>
          <a:xfrm>
            <a:off x="1399191" y="1869349"/>
            <a:ext cx="3090041" cy="8040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LUYỆN TẬP</a:t>
            </a:r>
            <a:endParaRPr lang="vi-VN" sz="3600" b="1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A6E61-2F5E-7F00-FE7E-E55E72F14A85}"/>
              </a:ext>
            </a:extLst>
          </p:cNvPr>
          <p:cNvSpPr txBox="1"/>
          <p:nvPr/>
        </p:nvSpPr>
        <p:spPr>
          <a:xfrm>
            <a:off x="859779" y="2851137"/>
            <a:ext cx="412268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trắ</a:t>
            </a:r>
            <a:r>
              <a:rPr lang="en-US" sz="2800" b="1" dirty="0" err="1">
                <a:ea typeface="Times New Roman" panose="02020603050405020304" pitchFamily="18" charset="0"/>
              </a:rPr>
              <a:t>c</a:t>
            </a:r>
            <a:r>
              <a:rPr lang="en-US" sz="2800" b="1" dirty="0"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a typeface="Times New Roman" panose="02020603050405020304" pitchFamily="18" charset="0"/>
              </a:rPr>
              <a:t>nghiệm</a:t>
            </a:r>
            <a:r>
              <a:rPr lang="en-US" sz="2800" b="1" dirty="0">
                <a:ea typeface="Times New Roman" panose="02020603050405020304" pitchFamily="18" charset="0"/>
              </a:rPr>
              <a:t>)</a:t>
            </a:r>
            <a:endParaRPr lang="vi-VN" sz="2800" b="1" dirty="0">
              <a:effectLst/>
              <a:ea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F65DE8-B73E-40C8-BADE-7D9EF850D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4170053"/>
            <a:ext cx="1119351" cy="913620"/>
          </a:xfrm>
          <a:prstGeom prst="rect">
            <a:avLst/>
          </a:prstGeom>
        </p:spPr>
      </p:pic>
      <p:sp>
        <p:nvSpPr>
          <p:cNvPr id="14" name="Freeform 21">
            <a:extLst>
              <a:ext uri="{FF2B5EF4-FFF2-40B4-BE49-F238E27FC236}">
                <a16:creationId xmlns:a16="http://schemas.microsoft.com/office/drawing/2014/main" id="{BD334A17-DA1D-365C-2404-E53C1CEFC423}"/>
              </a:ext>
            </a:extLst>
          </p:cNvPr>
          <p:cNvSpPr/>
          <p:nvPr/>
        </p:nvSpPr>
        <p:spPr>
          <a:xfrm>
            <a:off x="-89817" y="124598"/>
            <a:ext cx="1800376" cy="2307625"/>
          </a:xfrm>
          <a:custGeom>
            <a:avLst/>
            <a:gdLst/>
            <a:ahLst/>
            <a:cxnLst/>
            <a:rect l="l" t="t" r="r" b="b"/>
            <a:pathLst>
              <a:path w="2119627" h="3229908">
                <a:moveTo>
                  <a:pt x="0" y="0"/>
                </a:moveTo>
                <a:lnTo>
                  <a:pt x="2119627" y="0"/>
                </a:lnTo>
                <a:lnTo>
                  <a:pt x="2119627" y="3229908"/>
                </a:lnTo>
                <a:lnTo>
                  <a:pt x="0" y="32299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483851A-95A3-6700-7223-AD767E5FB8D3}"/>
              </a:ext>
            </a:extLst>
          </p:cNvPr>
          <p:cNvSpPr/>
          <p:nvPr/>
        </p:nvSpPr>
        <p:spPr>
          <a:xfrm>
            <a:off x="5367042" y="985912"/>
            <a:ext cx="2917179" cy="3374956"/>
          </a:xfrm>
          <a:custGeom>
            <a:avLst/>
            <a:gdLst/>
            <a:ahLst/>
            <a:cxnLst/>
            <a:rect l="l" t="t" r="r" b="b"/>
            <a:pathLst>
              <a:path w="3543871" h="4114800">
                <a:moveTo>
                  <a:pt x="0" y="0"/>
                </a:moveTo>
                <a:lnTo>
                  <a:pt x="3543871" y="0"/>
                </a:lnTo>
                <a:lnTo>
                  <a:pt x="3543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338756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4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809668" y="799556"/>
            <a:ext cx="7462980" cy="1044580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bg1">
                    <a:lumMod val="10000"/>
                  </a:schemeClr>
                </a:solidFill>
              </a:rPr>
              <a:t>Câu 1.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Điền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vào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chỗ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chấm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: “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dung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trong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những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...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hóa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...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dân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tộc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Việt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Nam.”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812237" y="3685420"/>
            <a:ext cx="3092735" cy="748619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Truyền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thống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;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tốt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đẹp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809668" y="2448116"/>
            <a:ext cx="3080064" cy="748619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A.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To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lớn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;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cao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đẹp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5135310" y="2422497"/>
            <a:ext cx="3137338" cy="748619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Nền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tảng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; to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lớn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5148446" y="3685419"/>
            <a:ext cx="3124663" cy="748620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Nét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đẹp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; co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quý</a:t>
            </a:r>
            <a:endParaRPr lang="vi-VN" sz="2000" dirty="0">
              <a:solidFill>
                <a:schemeClr val="bg1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4011" y="-669329"/>
            <a:ext cx="351090" cy="35109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3528" y="3900847"/>
            <a:ext cx="536907" cy="430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1653" y="2588294"/>
            <a:ext cx="494259" cy="46826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9583" y="3844233"/>
            <a:ext cx="588299" cy="48760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3055" y="2648178"/>
            <a:ext cx="494259" cy="493008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9158" y="-669329"/>
            <a:ext cx="351090" cy="3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165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974764" y="690356"/>
            <a:ext cx="7231170" cy="791185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bg1">
                    <a:lumMod val="10000"/>
                  </a:schemeClr>
                </a:solidFill>
              </a:rPr>
              <a:t>Câu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2.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lòng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dung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sẽ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nhận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điều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gì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5511983" y="3526753"/>
            <a:ext cx="2693951" cy="1053130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mến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tin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cậy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94992" y="2135074"/>
            <a:ext cx="2693952" cy="1053130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chức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vị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cao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trong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xã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hội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5511983" y="2135075"/>
            <a:ext cx="2693951" cy="1053131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B.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nhiều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vật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94992" y="3526753"/>
            <a:ext cx="2693951" cy="1053130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nhiều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mối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quan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hệ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trong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xã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hội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4898" y="-884004"/>
            <a:ext cx="629106" cy="62910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0572" y="3856119"/>
            <a:ext cx="685918" cy="597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0572" y="2305852"/>
            <a:ext cx="743846" cy="662699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4939" y="3587498"/>
            <a:ext cx="734004" cy="65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3519" y="2305852"/>
            <a:ext cx="716844" cy="638643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7346" y="-884004"/>
            <a:ext cx="629106" cy="6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8519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152853" y="776337"/>
            <a:ext cx="6987814" cy="1119352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bg1">
                    <a:lumMod val="10000"/>
                  </a:schemeClr>
                </a:solidFill>
              </a:rPr>
              <a:t>Câu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3.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Hay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chê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bai,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thị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sự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biệt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biểu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: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157846" y="3618544"/>
            <a:ext cx="2613524" cy="748619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Thân ái</a:t>
            </a: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152853" y="2385659"/>
            <a:ext cx="2602816" cy="748619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Tình yêu</a:t>
            </a:r>
            <a:endParaRPr lang="vi-VN" sz="2000" dirty="0">
              <a:solidFill>
                <a:schemeClr val="bg1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5489451" y="2355621"/>
            <a:ext cx="2651215" cy="748619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Đoàn kết</a:t>
            </a: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5500163" y="3618543"/>
            <a:ext cx="2640504" cy="748620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Ích kỉ</a:t>
            </a: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4011" y="-669329"/>
            <a:ext cx="351090" cy="35109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6107" y="3894083"/>
            <a:ext cx="665263" cy="430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8609" y="2624959"/>
            <a:ext cx="612418" cy="46826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0790" y="3736427"/>
            <a:ext cx="545941" cy="48760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4636" y="2624959"/>
            <a:ext cx="612418" cy="493008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9158" y="-669329"/>
            <a:ext cx="351090" cy="3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9272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456240" y="480138"/>
            <a:ext cx="8243340" cy="1459021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bg1">
                    <a:lumMod val="10000"/>
                  </a:schemeClr>
                </a:solidFill>
              </a:rPr>
              <a:t>Câu 4.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Sống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cởi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mở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gần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gũi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cư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xử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một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chân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rộng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lượng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biết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tôn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trọng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nhau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biện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pháp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rèn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luyện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để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trở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:</a:t>
            </a:r>
            <a:endParaRPr lang="vi-VN" sz="1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56240" y="2346096"/>
            <a:ext cx="3887157" cy="821486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lòng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dung.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456242" y="3928404"/>
            <a:ext cx="3887158" cy="813786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lòng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hiếu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thảo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bố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mẹ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812424" y="2323436"/>
            <a:ext cx="3887157" cy="821485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B.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lòng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tổ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quốc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4812424" y="3850820"/>
            <a:ext cx="3887156" cy="813786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lòng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biết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0425" y="-1149133"/>
            <a:ext cx="560607" cy="551551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4727" y="2476690"/>
            <a:ext cx="760207" cy="581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322" y="2408880"/>
            <a:ext cx="779376" cy="575807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3931" y="3969809"/>
            <a:ext cx="795144" cy="57580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8667" y="4088799"/>
            <a:ext cx="752830" cy="575807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5572" y="-1149133"/>
            <a:ext cx="560607" cy="55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9994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589572" y="449318"/>
            <a:ext cx="8032136" cy="786271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bg1">
                    <a:lumMod val="10000"/>
                  </a:schemeClr>
                </a:solidFill>
              </a:rPr>
              <a:t>Câu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5.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Nhận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định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nào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sau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đây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sai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nói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lòng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dung?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589572" y="3697192"/>
            <a:ext cx="3621572" cy="1006598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dung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tạo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nên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những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mối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quan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hệ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lành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mạnh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1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589575" y="2038820"/>
            <a:ext cx="3621572" cy="1006599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dung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đức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quý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báu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con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5000135" y="2008782"/>
            <a:ext cx="3621573" cy="1006599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dung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luôn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sống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cởi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mở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chân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thành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5000135" y="3697190"/>
            <a:ext cx="3621574" cy="1006600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dung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yêu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quý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4011" y="-669329"/>
            <a:ext cx="335803" cy="35109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5121" y="3813414"/>
            <a:ext cx="587767" cy="534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0467" y="2193585"/>
            <a:ext cx="585752" cy="545608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2258" y="3882495"/>
            <a:ext cx="522170" cy="545608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7136" y="2239277"/>
            <a:ext cx="585752" cy="545608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9158" y="-669329"/>
            <a:ext cx="335803" cy="3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7311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224816" y="606972"/>
            <a:ext cx="8666666" cy="693682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</a:rPr>
              <a:t>Câu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 6: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Phương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nào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sau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đây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biểu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dung?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717720" y="2027643"/>
            <a:ext cx="4173762" cy="1033735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bg1">
                    <a:lumMod val="10000"/>
                  </a:schemeClr>
                </a:solidFill>
              </a:rPr>
              <a:t>B.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G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luôn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tận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chỉ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dạy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học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sinh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tha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thứ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những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lỗi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nhỏ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cho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1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224816" y="2027643"/>
            <a:ext cx="4127650" cy="1033735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A.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L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thường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xuyên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nói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xấu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Q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trong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lớp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224816" y="3477418"/>
            <a:ext cx="4173762" cy="1033735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C.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V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luôn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tỏ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ra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cáu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gắt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sai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ý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mình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4763832" y="3477418"/>
            <a:ext cx="4173761" cy="1033735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D.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K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che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giấu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lỗi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lầm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M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để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bị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phạt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49082" y="-616425"/>
            <a:ext cx="365522" cy="36552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3200" y="2303736"/>
            <a:ext cx="671012" cy="6785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4300" y="3648183"/>
            <a:ext cx="668712" cy="692203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053" y="3702434"/>
            <a:ext cx="668712" cy="692203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4300" y="2231094"/>
            <a:ext cx="668712" cy="692203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4229" y="-61642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6802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C1E46D-89AF-9579-200A-C1C10FDBB96F}"/>
              </a:ext>
            </a:extLst>
          </p:cNvPr>
          <p:cNvSpPr txBox="1"/>
          <p:nvPr/>
        </p:nvSpPr>
        <p:spPr>
          <a:xfrm>
            <a:off x="2664372" y="189186"/>
            <a:ext cx="381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Liên </a:t>
            </a:r>
            <a:r>
              <a:rPr lang="en-US" sz="2400" b="1" dirty="0" err="1"/>
              <a:t>hệ</a:t>
            </a:r>
            <a:r>
              <a:rPr lang="en-US" sz="2400" b="1" dirty="0"/>
              <a:t> </a:t>
            </a:r>
            <a:r>
              <a:rPr lang="en-US" sz="2400" b="1" dirty="0" err="1"/>
              <a:t>thực</a:t>
            </a:r>
            <a:r>
              <a:rPr lang="en-US" sz="2400" b="1" dirty="0"/>
              <a:t> </a:t>
            </a:r>
            <a:r>
              <a:rPr lang="en-US" sz="2400" b="1" dirty="0" err="1"/>
              <a:t>tế</a:t>
            </a:r>
            <a:endParaRPr lang="vi-VN" sz="24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599A49-882E-D18A-81D5-62F75D6A5FB7}"/>
              </a:ext>
            </a:extLst>
          </p:cNvPr>
          <p:cNvSpPr/>
          <p:nvPr/>
        </p:nvSpPr>
        <p:spPr>
          <a:xfrm>
            <a:off x="299546" y="776975"/>
            <a:ext cx="6763405" cy="980352"/>
          </a:xfrm>
          <a:prstGeom prst="roundRect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N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hững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mích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sai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lầm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hành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đắn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</a:rPr>
              <a:t>khác</a:t>
            </a:r>
            <a:endParaRPr lang="vi-VN" sz="2000" b="1" dirty="0">
              <a:solidFill>
                <a:schemeClr val="accent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BDDE30-4A85-6D75-B5B2-A0746B82A65F}"/>
              </a:ext>
            </a:extLst>
          </p:cNvPr>
          <p:cNvSpPr/>
          <p:nvPr/>
        </p:nvSpPr>
        <p:spPr>
          <a:xfrm>
            <a:off x="3563006" y="2245274"/>
            <a:ext cx="3468414" cy="2630211"/>
          </a:xfrm>
          <a:prstGeom prst="roundRect">
            <a:avLst/>
          </a:prstGeom>
          <a:solidFill>
            <a:schemeClr val="accent3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ọc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thoát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hồn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ạo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hạnh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phúc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ea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D5BE1E-EDF0-4DA3-6D64-D79CB890F7AD}"/>
              </a:ext>
            </a:extLst>
          </p:cNvPr>
          <p:cNvSpPr/>
          <p:nvPr/>
        </p:nvSpPr>
        <p:spPr>
          <a:xfrm>
            <a:off x="299546" y="2245274"/>
            <a:ext cx="2364826" cy="2630211"/>
          </a:xfrm>
          <a:prstGeom prst="roundRect">
            <a:avLst/>
          </a:prstGeom>
          <a:solidFill>
            <a:schemeClr val="accent3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O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hận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tức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giận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tổn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ta.</a:t>
            </a:r>
            <a:endParaRPr lang="vi-VN" sz="2000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ADB0E7F-A863-96E2-F408-DF3E36FA4A99}"/>
              </a:ext>
            </a:extLst>
          </p:cNvPr>
          <p:cNvSpPr/>
          <p:nvPr/>
        </p:nvSpPr>
        <p:spPr>
          <a:xfrm>
            <a:off x="1320362" y="1756543"/>
            <a:ext cx="323193" cy="488731"/>
          </a:xfrm>
          <a:prstGeom prst="down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AA236D4-EF20-C2AE-F333-DDD55D08C437}"/>
              </a:ext>
            </a:extLst>
          </p:cNvPr>
          <p:cNvSpPr/>
          <p:nvPr/>
        </p:nvSpPr>
        <p:spPr>
          <a:xfrm>
            <a:off x="5135616" y="1756542"/>
            <a:ext cx="323193" cy="488731"/>
          </a:xfrm>
          <a:prstGeom prst="down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2A7E363-3736-A1F7-BF4C-5BD0DED4B2A1}"/>
              </a:ext>
            </a:extLst>
          </p:cNvPr>
          <p:cNvSpPr/>
          <p:nvPr/>
        </p:nvSpPr>
        <p:spPr>
          <a:xfrm>
            <a:off x="7275784" y="2119149"/>
            <a:ext cx="1513491" cy="1909993"/>
          </a:xfrm>
          <a:custGeom>
            <a:avLst/>
            <a:gdLst/>
            <a:ahLst/>
            <a:cxnLst/>
            <a:rect l="l" t="t" r="r" b="b"/>
            <a:pathLst>
              <a:path w="4988966" h="5852160">
                <a:moveTo>
                  <a:pt x="0" y="0"/>
                </a:moveTo>
                <a:lnTo>
                  <a:pt x="4988966" y="0"/>
                </a:lnTo>
                <a:lnTo>
                  <a:pt x="4988966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60B41716-8758-1838-93FD-EF0D5BB23440}"/>
              </a:ext>
            </a:extLst>
          </p:cNvPr>
          <p:cNvSpPr/>
          <p:nvPr/>
        </p:nvSpPr>
        <p:spPr>
          <a:xfrm>
            <a:off x="7916416" y="0"/>
            <a:ext cx="1286703" cy="1223932"/>
          </a:xfrm>
          <a:custGeom>
            <a:avLst/>
            <a:gdLst/>
            <a:ahLst/>
            <a:cxnLst/>
            <a:rect l="l" t="t" r="r" b="b"/>
            <a:pathLst>
              <a:path w="2510348" h="2127520">
                <a:moveTo>
                  <a:pt x="0" y="0"/>
                </a:moveTo>
                <a:lnTo>
                  <a:pt x="2510348" y="0"/>
                </a:lnTo>
                <a:lnTo>
                  <a:pt x="2510348" y="2127520"/>
                </a:lnTo>
                <a:lnTo>
                  <a:pt x="0" y="2127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911225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313605" y="541277"/>
            <a:ext cx="8607608" cy="850973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</a:rPr>
              <a:t>Câu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 7: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Nhận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định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nào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sau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đây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đúng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bàn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lòng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dung?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313605" y="3458937"/>
            <a:ext cx="4307997" cy="1237880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9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C.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</a:rPr>
              <a:t>lòng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 dung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</a:rPr>
              <a:t>phân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</a:rPr>
              <a:t>biệt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</a:rPr>
              <a:t>đối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</a:rPr>
              <a:t>xử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</a:rPr>
              <a:t>mọi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1900" dirty="0">
              <a:solidFill>
                <a:schemeClr val="bg1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321669" y="1891829"/>
            <a:ext cx="4299933" cy="1237879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A.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dung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định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kiến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hẹp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hòi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1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5033851" y="1902638"/>
            <a:ext cx="3887362" cy="1237879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B.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lòng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dung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tính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ghen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ghét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đố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kị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1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5049556" y="3458936"/>
            <a:ext cx="3871657" cy="1237879"/>
          </a:xfrm>
          <a:prstGeom prst="roundRect">
            <a:avLst/>
          </a:prstGeom>
          <a:solidFill>
            <a:srgbClr val="FFFFFF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7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D.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dung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nhu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nhược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yếu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đuối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thiếu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cương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quyết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17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4011" y="-669329"/>
            <a:ext cx="351090" cy="35109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549" y="3862379"/>
            <a:ext cx="665263" cy="430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7057" y="2397290"/>
            <a:ext cx="612418" cy="46826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3534" y="3791582"/>
            <a:ext cx="545941" cy="48760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5263" y="2372543"/>
            <a:ext cx="612418" cy="493008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9158" y="-669329"/>
            <a:ext cx="351090" cy="3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0248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990547" y="553093"/>
            <a:ext cx="7010453" cy="1230582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bg1">
                    <a:lumMod val="10000"/>
                  </a:schemeClr>
                </a:solidFill>
              </a:rPr>
              <a:t>Câu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8.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Câu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ca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dao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tục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ngữ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en-US" sz="2000" dirty="0">
                <a:solidFill>
                  <a:srgbClr val="C00000"/>
                </a:solidFill>
              </a:rPr>
              <a:t>“</a:t>
            </a:r>
            <a:r>
              <a:rPr lang="en-US" sz="2000" dirty="0" err="1">
                <a:solidFill>
                  <a:srgbClr val="C00000"/>
                </a:solidFill>
              </a:rPr>
              <a:t>Đánh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kẻ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chạy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đi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không</a:t>
            </a:r>
            <a:r>
              <a:rPr lang="en-US" sz="2000" dirty="0">
                <a:solidFill>
                  <a:srgbClr val="C00000"/>
                </a:solidFill>
              </a:rPr>
              <a:t> ai </a:t>
            </a:r>
            <a:r>
              <a:rPr lang="en-US" sz="2000" dirty="0" err="1">
                <a:solidFill>
                  <a:srgbClr val="C00000"/>
                </a:solidFill>
              </a:rPr>
              <a:t>đánh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người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chạy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lại</a:t>
            </a:r>
            <a:r>
              <a:rPr lang="en-US" sz="2000" dirty="0">
                <a:solidFill>
                  <a:srgbClr val="C00000"/>
                </a:solidFill>
              </a:rPr>
              <a:t>”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nói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điều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gì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5192058" y="3466004"/>
            <a:ext cx="2808942" cy="820402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Lòng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dung.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90548" y="2297407"/>
            <a:ext cx="2808942" cy="820403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Lòng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biết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5192058" y="2297407"/>
            <a:ext cx="2808942" cy="820403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B.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Lòng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trung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thành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90547" y="3466002"/>
            <a:ext cx="2808942" cy="820402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C.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Tinh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thần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đoàn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4898" y="-907237"/>
            <a:ext cx="629106" cy="65233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6452" y="3566668"/>
            <a:ext cx="685918" cy="619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2576" y="2364022"/>
            <a:ext cx="743846" cy="68717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9432" y="3525140"/>
            <a:ext cx="734004" cy="67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7447" y="2376494"/>
            <a:ext cx="716844" cy="662228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7346" y="-907237"/>
            <a:ext cx="629106" cy="6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6727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974782" y="526017"/>
            <a:ext cx="7231169" cy="791185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</a:rPr>
              <a:t>Câu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 9.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Câu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tục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ngữ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nào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nói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lòng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khoan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dung?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5117880" y="3495222"/>
            <a:ext cx="3088072" cy="103736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Chọn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chọn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ở.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74782" y="1998884"/>
            <a:ext cx="3088071" cy="1012925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Chín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bỏ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mười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5117880" y="1998884"/>
            <a:ext cx="3088071" cy="1037363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B.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Ân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đền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oán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trả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74783" y="3495221"/>
            <a:ext cx="3088070" cy="1037363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chemeClr val="bg1">
                    <a:lumMod val="10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miếng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trả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miếng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4898" y="-884004"/>
            <a:ext cx="629106" cy="62910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9316" y="3717929"/>
            <a:ext cx="685918" cy="597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4825" y="2319677"/>
            <a:ext cx="743846" cy="662699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8849" y="3563849"/>
            <a:ext cx="734004" cy="65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9919" y="2256905"/>
            <a:ext cx="716844" cy="638643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7346" y="-884004"/>
            <a:ext cx="629106" cy="6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531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299544" y="136491"/>
            <a:ext cx="8489731" cy="1434472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bg1">
                    <a:lumMod val="10000"/>
                  </a:schemeClr>
                </a:solidFill>
              </a:rPr>
              <a:t>Câu 10.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Bạn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N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rất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thông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minh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học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giỏi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nhưng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hay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chê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bai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khác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 Khi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việc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nhóm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, N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thường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chỉ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trích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những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điều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thiếu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sót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thành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viên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khác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 Trong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trường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hợp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này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nên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ứng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xử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như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thế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nào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lang="vi-VN" sz="1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4939807" y="3486004"/>
            <a:ext cx="3849468" cy="1434472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700" dirty="0">
                <a:solidFill>
                  <a:schemeClr val="bg1">
                    <a:lumMod val="10000"/>
                  </a:schemeClr>
                </a:solidFill>
              </a:rPr>
              <a:t>D.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Nói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chuyện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N,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khuyên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N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nên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chê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bai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người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khác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và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cho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N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có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cơ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hội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sửa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sai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17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299543" y="1902194"/>
            <a:ext cx="3849467" cy="1434472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bg1">
                    <a:lumMod val="10000"/>
                  </a:schemeClr>
                </a:solidFill>
              </a:rPr>
              <a:t>A. 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Xa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lánh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và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không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chơi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N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vì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tính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tình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rất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khó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ưa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1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4939807" y="1902193"/>
            <a:ext cx="3849467" cy="1434472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700" dirty="0">
                <a:solidFill>
                  <a:schemeClr val="bg1">
                    <a:lumMod val="10000"/>
                  </a:schemeClr>
                </a:solidFill>
              </a:rPr>
              <a:t>B.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Nói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cô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chủ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nhiệm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N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rất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hay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chê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bai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các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bạn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khi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việc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bg1">
                    <a:lumMod val="10000"/>
                  </a:schemeClr>
                </a:solidFill>
              </a:rPr>
              <a:t>nhóm</a:t>
            </a:r>
            <a:r>
              <a:rPr lang="en-US" sz="17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17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299543" y="3486003"/>
            <a:ext cx="3849467" cy="1434472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bg1">
                    <a:lumMod val="10000"/>
                  </a:schemeClr>
                </a:solidFill>
              </a:rPr>
              <a:t>C.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Đề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nghị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nhà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trường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cho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bạn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N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chuyển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</a:rPr>
              <a:t>lớp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vi-VN" sz="18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4898" y="-884004"/>
            <a:ext cx="629106" cy="62910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6285" y="3975043"/>
            <a:ext cx="685918" cy="597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8169" y="2470521"/>
            <a:ext cx="743846" cy="662699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8488" y="3876274"/>
            <a:ext cx="734004" cy="65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6288" y="2384859"/>
            <a:ext cx="716844" cy="638643"/>
          </a:xfrm>
          <a:prstGeom prst="rect">
            <a:avLst/>
          </a:prstGeom>
        </p:spPr>
      </p:pic>
      <p:pic>
        <p:nvPicPr>
          <p:cNvPr id="1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7346" y="-884004"/>
            <a:ext cx="629106" cy="6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826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6405F4-D6B3-69FE-6D93-8162EF855D48}"/>
              </a:ext>
            </a:extLst>
          </p:cNvPr>
          <p:cNvSpPr/>
          <p:nvPr/>
        </p:nvSpPr>
        <p:spPr>
          <a:xfrm>
            <a:off x="1399191" y="1869349"/>
            <a:ext cx="3090041" cy="8040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LUYỆN TẬP</a:t>
            </a:r>
            <a:endParaRPr lang="vi-VN" sz="3600" b="1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A6E61-2F5E-7F00-FE7E-E55E72F14A85}"/>
              </a:ext>
            </a:extLst>
          </p:cNvPr>
          <p:cNvSpPr txBox="1"/>
          <p:nvPr/>
        </p:nvSpPr>
        <p:spPr>
          <a:xfrm>
            <a:off x="810371" y="2851137"/>
            <a:ext cx="412268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)</a:t>
            </a:r>
            <a:endParaRPr lang="vi-VN" sz="2800" b="1" dirty="0">
              <a:effectLst/>
              <a:ea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F65DE8-B73E-40C8-BADE-7D9EF850D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4170053"/>
            <a:ext cx="1119351" cy="913620"/>
          </a:xfrm>
          <a:prstGeom prst="rect">
            <a:avLst/>
          </a:prstGeom>
        </p:spPr>
      </p:pic>
      <p:sp>
        <p:nvSpPr>
          <p:cNvPr id="14" name="Freeform 21">
            <a:extLst>
              <a:ext uri="{FF2B5EF4-FFF2-40B4-BE49-F238E27FC236}">
                <a16:creationId xmlns:a16="http://schemas.microsoft.com/office/drawing/2014/main" id="{BD334A17-DA1D-365C-2404-E53C1CEFC423}"/>
              </a:ext>
            </a:extLst>
          </p:cNvPr>
          <p:cNvSpPr/>
          <p:nvPr/>
        </p:nvSpPr>
        <p:spPr>
          <a:xfrm>
            <a:off x="-89817" y="124598"/>
            <a:ext cx="1800376" cy="2307625"/>
          </a:xfrm>
          <a:custGeom>
            <a:avLst/>
            <a:gdLst/>
            <a:ahLst/>
            <a:cxnLst/>
            <a:rect l="l" t="t" r="r" b="b"/>
            <a:pathLst>
              <a:path w="2119627" h="3229908">
                <a:moveTo>
                  <a:pt x="0" y="0"/>
                </a:moveTo>
                <a:lnTo>
                  <a:pt x="2119627" y="0"/>
                </a:lnTo>
                <a:lnTo>
                  <a:pt x="2119627" y="3229908"/>
                </a:lnTo>
                <a:lnTo>
                  <a:pt x="0" y="32299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483851A-95A3-6700-7223-AD767E5FB8D3}"/>
              </a:ext>
            </a:extLst>
          </p:cNvPr>
          <p:cNvSpPr/>
          <p:nvPr/>
        </p:nvSpPr>
        <p:spPr>
          <a:xfrm>
            <a:off x="5367042" y="985912"/>
            <a:ext cx="2917179" cy="3374956"/>
          </a:xfrm>
          <a:custGeom>
            <a:avLst/>
            <a:gdLst/>
            <a:ahLst/>
            <a:cxnLst/>
            <a:rect l="l" t="t" r="r" b="b"/>
            <a:pathLst>
              <a:path w="3543871" h="4114800">
                <a:moveTo>
                  <a:pt x="0" y="0"/>
                </a:moveTo>
                <a:lnTo>
                  <a:pt x="3543871" y="0"/>
                </a:lnTo>
                <a:lnTo>
                  <a:pt x="3543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296240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4" grpId="0" animBg="1"/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57C932D5-8F4B-4DD3-B091-FDFCEC4E0978}"/>
              </a:ext>
            </a:extLst>
          </p:cNvPr>
          <p:cNvSpPr/>
          <p:nvPr/>
        </p:nvSpPr>
        <p:spPr>
          <a:xfrm>
            <a:off x="0" y="60077"/>
            <a:ext cx="2420006" cy="893738"/>
          </a:xfrm>
          <a:prstGeom prst="rightArrow">
            <a:avLst/>
          </a:prstGeom>
          <a:solidFill>
            <a:srgbClr val="907230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/>
                </a:solidFill>
              </a:rPr>
              <a:t>Nhiệm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vụ</a:t>
            </a:r>
            <a:r>
              <a:rPr lang="en-US" sz="2400" b="1" dirty="0">
                <a:solidFill>
                  <a:schemeClr val="accent2"/>
                </a:solidFill>
              </a:rPr>
              <a:t> 1</a:t>
            </a:r>
            <a:endParaRPr lang="vi-VN" sz="2400" b="1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51755-096F-36D4-AB1C-61647637B7ED}"/>
              </a:ext>
            </a:extLst>
          </p:cNvPr>
          <p:cNvSpPr txBox="1"/>
          <p:nvPr/>
        </p:nvSpPr>
        <p:spPr>
          <a:xfrm>
            <a:off x="1939159" y="306891"/>
            <a:ext cx="4958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Bày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tỏ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kiến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vi-VN" sz="2000" i="1" dirty="0">
              <a:latin typeface="+mn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26DBAD-EFCE-F9C1-F647-B1AD82D9C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100665"/>
              </p:ext>
            </p:extLst>
          </p:nvPr>
        </p:nvGraphicFramePr>
        <p:xfrm>
          <a:off x="7883" y="1150882"/>
          <a:ext cx="9136117" cy="3992615"/>
        </p:xfrm>
        <a:graphic>
          <a:graphicData uri="http://schemas.openxmlformats.org/drawingml/2006/table">
            <a:tbl>
              <a:tblPr bandRow="1">
                <a:tableStyleId>{087FF494-DD24-4CED-A466-E51AA24D6DE4}</a:tableStyleId>
              </a:tblPr>
              <a:tblGrid>
                <a:gridCol w="2895623">
                  <a:extLst>
                    <a:ext uri="{9D8B030D-6E8A-4147-A177-3AD203B41FA5}">
                      <a16:colId xmlns:a16="http://schemas.microsoft.com/office/drawing/2014/main" val="3697173349"/>
                    </a:ext>
                  </a:extLst>
                </a:gridCol>
                <a:gridCol w="1156115">
                  <a:extLst>
                    <a:ext uri="{9D8B030D-6E8A-4147-A177-3AD203B41FA5}">
                      <a16:colId xmlns:a16="http://schemas.microsoft.com/office/drawing/2014/main" val="3165410604"/>
                    </a:ext>
                  </a:extLst>
                </a:gridCol>
                <a:gridCol w="1174531">
                  <a:extLst>
                    <a:ext uri="{9D8B030D-6E8A-4147-A177-3AD203B41FA5}">
                      <a16:colId xmlns:a16="http://schemas.microsoft.com/office/drawing/2014/main" val="2104639053"/>
                    </a:ext>
                  </a:extLst>
                </a:gridCol>
                <a:gridCol w="3909848">
                  <a:extLst>
                    <a:ext uri="{9D8B030D-6E8A-4147-A177-3AD203B41FA5}">
                      <a16:colId xmlns:a16="http://schemas.microsoft.com/office/drawing/2014/main" val="2482679776"/>
                    </a:ext>
                  </a:extLst>
                </a:gridCol>
              </a:tblGrid>
              <a:tr h="9890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 b="1" dirty="0">
                          <a:effectLst/>
                        </a:rPr>
                        <a:t>Quan </a:t>
                      </a:r>
                      <a:r>
                        <a:rPr lang="en-US" sz="1800" b="1" dirty="0" err="1">
                          <a:effectLst/>
                        </a:rPr>
                        <a:t>điểm</a:t>
                      </a:r>
                      <a:endParaRPr lang="vi-V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Đồng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tình</a:t>
                      </a:r>
                      <a:endParaRPr lang="vi-V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Không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đồng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tình</a:t>
                      </a:r>
                      <a:endParaRPr lang="vi-V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Giải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thích</a:t>
                      </a:r>
                      <a:endParaRPr lang="vi-V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733870"/>
                  </a:ext>
                </a:extLst>
              </a:tr>
              <a:tr h="13308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</a:rPr>
                        <a:t>a) </a:t>
                      </a:r>
                      <a:r>
                        <a:rPr lang="en-US" sz="1800" dirty="0" err="1">
                          <a:effectLst/>
                        </a:rPr>
                        <a:t>Khoan</a:t>
                      </a:r>
                      <a:r>
                        <a:rPr lang="en-US" sz="1800" dirty="0">
                          <a:effectLst/>
                        </a:rPr>
                        <a:t> dung </a:t>
                      </a:r>
                      <a:r>
                        <a:rPr lang="en-US" sz="1800" dirty="0" err="1">
                          <a:effectLst/>
                        </a:rPr>
                        <a:t>là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bỏ</a:t>
                      </a:r>
                      <a:r>
                        <a:rPr lang="en-US" sz="1800" dirty="0">
                          <a:effectLst/>
                        </a:rPr>
                        <a:t> qua </a:t>
                      </a:r>
                      <a:r>
                        <a:rPr lang="en-US" sz="1800" dirty="0" err="1">
                          <a:effectLst/>
                        </a:rPr>
                        <a:t>mọi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lỗi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lầm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của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người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khác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vi-V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vi-V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vi-V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vi-V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892591"/>
                  </a:ext>
                </a:extLst>
              </a:tr>
              <a:tr h="16727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</a:rPr>
                        <a:t>b) </a:t>
                      </a:r>
                      <a:r>
                        <a:rPr lang="en-US" sz="1800" dirty="0" err="1">
                          <a:effectLst/>
                        </a:rPr>
                        <a:t>Không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biết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thứ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cho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bản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thân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mình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không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khoan</a:t>
                      </a:r>
                      <a:r>
                        <a:rPr lang="en-US" sz="1800" dirty="0">
                          <a:effectLst/>
                        </a:rPr>
                        <a:t> dung.</a:t>
                      </a:r>
                      <a:endParaRPr lang="vi-V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vi-V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vi-V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vi-V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399788"/>
                  </a:ext>
                </a:extLst>
              </a:tr>
            </a:tbl>
          </a:graphicData>
        </a:graphic>
      </p:graphicFrame>
      <p:pic>
        <p:nvPicPr>
          <p:cNvPr id="10" name="Picture 5">
            <a:extLst>
              <a:ext uri="{FF2B5EF4-FFF2-40B4-BE49-F238E27FC236}">
                <a16:creationId xmlns:a16="http://schemas.microsoft.com/office/drawing/2014/main" id="{3B1F1F73-7785-A395-35DC-4638E94A8B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323834" y="2571750"/>
            <a:ext cx="761860" cy="66312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BEEC829-0340-7612-C423-CB7D91F5C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268858" y="3813937"/>
            <a:ext cx="761860" cy="663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468CAC-ED25-8F51-AE4A-5662767BAC1F}"/>
              </a:ext>
            </a:extLst>
          </p:cNvPr>
          <p:cNvSpPr txBox="1"/>
          <p:nvPr/>
        </p:nvSpPr>
        <p:spPr>
          <a:xfrm>
            <a:off x="5199337" y="2215054"/>
            <a:ext cx="3831020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Lỗi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600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nhắc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nhở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qua.</a:t>
            </a:r>
            <a:endParaRPr lang="en-US" sz="1600" dirty="0">
              <a:latin typeface="+mn-lt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L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ỗi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lầm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qua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họ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sửa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chữa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lỗi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lầm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16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32BC0-859E-AAD8-304A-61119872B193}"/>
              </a:ext>
            </a:extLst>
          </p:cNvPr>
          <p:cNvSpPr txBox="1"/>
          <p:nvPr/>
        </p:nvSpPr>
        <p:spPr>
          <a:xfrm>
            <a:off x="5350422" y="3813610"/>
            <a:ext cx="3679935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Tha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biểu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dung.</a:t>
            </a:r>
            <a:endParaRPr lang="vi-VN" sz="1600" dirty="0">
              <a:latin typeface="+mn-lt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775E393-775D-BA7E-C6C7-249DCB3DB4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449134"/>
              </p:ext>
            </p:extLst>
          </p:nvPr>
        </p:nvGraphicFramePr>
        <p:xfrm>
          <a:off x="7883" y="1150883"/>
          <a:ext cx="9112469" cy="3932540"/>
        </p:xfrm>
        <a:graphic>
          <a:graphicData uri="http://schemas.openxmlformats.org/drawingml/2006/table">
            <a:tbl>
              <a:tblPr/>
              <a:tblGrid>
                <a:gridCol w="9112469">
                  <a:extLst>
                    <a:ext uri="{9D8B030D-6E8A-4147-A177-3AD203B41FA5}">
                      <a16:colId xmlns:a16="http://schemas.microsoft.com/office/drawing/2014/main" val="3033273034"/>
                    </a:ext>
                  </a:extLst>
                </a:gridCol>
              </a:tblGrid>
              <a:tr h="393254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ysDash"/>
                    </a:lnL>
                    <a:lnR w="19050" cmpd="sng">
                      <a:solidFill>
                        <a:schemeClr val="tx1"/>
                      </a:solidFill>
                      <a:prstDash val="sysDash"/>
                    </a:lnR>
                    <a:lnT w="19050" cmpd="sng">
                      <a:solidFill>
                        <a:schemeClr val="tx1"/>
                      </a:solidFill>
                      <a:prstDash val="sysDash"/>
                    </a:lnT>
                    <a:lnB w="19050" cmpd="sng">
                      <a:solidFill>
                        <a:schemeClr val="tx1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853423"/>
                  </a:ext>
                </a:extLst>
              </a:tr>
            </a:tbl>
          </a:graphicData>
        </a:graphic>
      </p:graphicFrame>
      <p:pic>
        <p:nvPicPr>
          <p:cNvPr id="12" name="Picture 20">
            <a:extLst>
              <a:ext uri="{FF2B5EF4-FFF2-40B4-BE49-F238E27FC236}">
                <a16:creationId xmlns:a16="http://schemas.microsoft.com/office/drawing/2014/main" id="{57DD0A48-62B3-8C50-1744-AAD8FCF7C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21820" y="163882"/>
            <a:ext cx="933450" cy="78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5285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3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D31769-7112-45A4-2695-0DEBA2728F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977345"/>
              </p:ext>
            </p:extLst>
          </p:nvPr>
        </p:nvGraphicFramePr>
        <p:xfrm>
          <a:off x="-1" y="0"/>
          <a:ext cx="9144001" cy="5265684"/>
        </p:xfrm>
        <a:graphic>
          <a:graphicData uri="http://schemas.openxmlformats.org/drawingml/2006/table">
            <a:tbl>
              <a:tblPr bandRow="1">
                <a:tableStyleId>{087FF494-DD24-4CED-A466-E51AA24D6DE4}</a:tableStyleId>
              </a:tblPr>
              <a:tblGrid>
                <a:gridCol w="2388475">
                  <a:extLst>
                    <a:ext uri="{9D8B030D-6E8A-4147-A177-3AD203B41FA5}">
                      <a16:colId xmlns:a16="http://schemas.microsoft.com/office/drawing/2014/main" val="827016512"/>
                    </a:ext>
                  </a:extLst>
                </a:gridCol>
                <a:gridCol w="1213945">
                  <a:extLst>
                    <a:ext uri="{9D8B030D-6E8A-4147-A177-3AD203B41FA5}">
                      <a16:colId xmlns:a16="http://schemas.microsoft.com/office/drawing/2014/main" val="3431162977"/>
                    </a:ext>
                  </a:extLst>
                </a:gridCol>
                <a:gridCol w="1387365">
                  <a:extLst>
                    <a:ext uri="{9D8B030D-6E8A-4147-A177-3AD203B41FA5}">
                      <a16:colId xmlns:a16="http://schemas.microsoft.com/office/drawing/2014/main" val="2707648307"/>
                    </a:ext>
                  </a:extLst>
                </a:gridCol>
                <a:gridCol w="4154216">
                  <a:extLst>
                    <a:ext uri="{9D8B030D-6E8A-4147-A177-3AD203B41FA5}">
                      <a16:colId xmlns:a16="http://schemas.microsoft.com/office/drawing/2014/main" val="4138673241"/>
                    </a:ext>
                  </a:extLst>
                </a:gridCol>
              </a:tblGrid>
              <a:tr h="10729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Quan </a:t>
                      </a:r>
                      <a:r>
                        <a:rPr lang="en-US" sz="1800" b="1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điểm</a:t>
                      </a:r>
                      <a:endParaRPr lang="vi-VN" sz="18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b="1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tình</a:t>
                      </a:r>
                      <a:endParaRPr lang="vi-VN" sz="18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b="1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tình</a:t>
                      </a:r>
                      <a:endParaRPr lang="vi-VN" sz="18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b="1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Giải</a:t>
                      </a: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thích</a:t>
                      </a:r>
                      <a:endParaRPr lang="vi-VN" sz="18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331160"/>
                  </a:ext>
                </a:extLst>
              </a:tr>
              <a:tr h="18191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c)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Khoan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là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phải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quyết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liệt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phê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phán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tất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cả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mắc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sai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lầm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.</a:t>
                      </a:r>
                      <a:endParaRPr lang="vi-VN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 </a:t>
                      </a:r>
                      <a:endParaRPr lang="vi-VN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 </a:t>
                      </a:r>
                      <a:endParaRPr lang="vi-VN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 </a:t>
                      </a:r>
                      <a:endParaRPr lang="vi-VN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100464"/>
                  </a:ext>
                </a:extLst>
              </a:tr>
              <a:tr h="23735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d)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Khoan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là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chấp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nhận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mọi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sở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thích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thói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quen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khác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.</a:t>
                      </a:r>
                      <a:endParaRPr lang="vi-VN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 </a:t>
                      </a:r>
                      <a:endParaRPr lang="vi-VN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 </a:t>
                      </a:r>
                      <a:endParaRPr lang="vi-VN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 </a:t>
                      </a:r>
                      <a:endParaRPr lang="vi-VN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847253"/>
                  </a:ext>
                </a:extLst>
              </a:tr>
            </a:tbl>
          </a:graphicData>
        </a:graphic>
      </p:graphicFrame>
      <p:pic>
        <p:nvPicPr>
          <p:cNvPr id="4" name="Picture 5">
            <a:extLst>
              <a:ext uri="{FF2B5EF4-FFF2-40B4-BE49-F238E27FC236}">
                <a16:creationId xmlns:a16="http://schemas.microsoft.com/office/drawing/2014/main" id="{05460EE3-8613-299C-7C6D-052A9FB92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96851" y="1706613"/>
            <a:ext cx="761860" cy="66312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5AAADEE-8FDC-6189-CE93-E371747B0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96851" y="3616868"/>
            <a:ext cx="761860" cy="663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9C76CD-071B-6C43-A0AB-9A43229967B1}"/>
              </a:ext>
            </a:extLst>
          </p:cNvPr>
          <p:cNvSpPr txBox="1"/>
          <p:nvPr/>
        </p:nvSpPr>
        <p:spPr>
          <a:xfrm>
            <a:off x="5084380" y="1284218"/>
            <a:ext cx="394138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lỗi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lầm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thiết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quyết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liệt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phê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phán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chỉ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nhắc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nhở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nhẹ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nhàng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18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93B44-076F-7930-FEA8-296A6829E353}"/>
              </a:ext>
            </a:extLst>
          </p:cNvPr>
          <p:cNvSpPr txBox="1"/>
          <p:nvPr/>
        </p:nvSpPr>
        <p:spPr>
          <a:xfrm>
            <a:off x="4997669" y="3024971"/>
            <a:ext cx="3972912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sở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thói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quen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gây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ảnh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hưởng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xấu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đồng</a:t>
            </a: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bắt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mọi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sở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thói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quen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1800" dirty="0">
              <a:latin typeface="+mn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5B98C37-C9B4-DFB6-8465-688827365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273813"/>
              </p:ext>
            </p:extLst>
          </p:nvPr>
        </p:nvGraphicFramePr>
        <p:xfrm>
          <a:off x="-7882" y="23648"/>
          <a:ext cx="9144000" cy="5265683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4192663666"/>
                    </a:ext>
                  </a:extLst>
                </a:gridCol>
              </a:tblGrid>
              <a:tr h="526568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ysDash"/>
                    </a:lnL>
                    <a:lnR w="19050" cmpd="sng">
                      <a:solidFill>
                        <a:schemeClr val="tx1"/>
                      </a:solidFill>
                      <a:prstDash val="sysDash"/>
                    </a:lnR>
                    <a:lnT w="19050" cmpd="sng">
                      <a:solidFill>
                        <a:schemeClr val="tx1"/>
                      </a:solidFill>
                      <a:prstDash val="sysDash"/>
                    </a:lnT>
                    <a:lnB w="19050" cmpd="sng">
                      <a:solidFill>
                        <a:schemeClr val="tx1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733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05532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57C932D5-8F4B-4DD3-B091-FDFCEC4E0978}"/>
              </a:ext>
            </a:extLst>
          </p:cNvPr>
          <p:cNvSpPr/>
          <p:nvPr/>
        </p:nvSpPr>
        <p:spPr>
          <a:xfrm>
            <a:off x="0" y="147165"/>
            <a:ext cx="2420006" cy="893738"/>
          </a:xfrm>
          <a:prstGeom prst="rightArrow">
            <a:avLst/>
          </a:prstGeom>
          <a:solidFill>
            <a:srgbClr val="907230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/>
                </a:solidFill>
              </a:rPr>
              <a:t>Nhiệm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vụ</a:t>
            </a:r>
            <a:r>
              <a:rPr lang="en-US" sz="2400" b="1" dirty="0">
                <a:solidFill>
                  <a:schemeClr val="accent2"/>
                </a:solidFill>
              </a:rPr>
              <a:t> 2</a:t>
            </a:r>
            <a:endParaRPr lang="vi-VN" sz="2400" b="1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51755-096F-36D4-AB1C-61647637B7ED}"/>
              </a:ext>
            </a:extLst>
          </p:cNvPr>
          <p:cNvSpPr txBox="1"/>
          <p:nvPr/>
        </p:nvSpPr>
        <p:spPr>
          <a:xfrm>
            <a:off x="1103587" y="393979"/>
            <a:ext cx="4958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Viết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đoạn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văn</a:t>
            </a:r>
            <a:endParaRPr lang="vi-VN" sz="20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B6B3C-644E-DE7C-B560-DB32D756D804}"/>
              </a:ext>
            </a:extLst>
          </p:cNvPr>
          <p:cNvSpPr txBox="1"/>
          <p:nvPr/>
        </p:nvSpPr>
        <p:spPr>
          <a:xfrm>
            <a:off x="379851" y="1040903"/>
            <a:ext cx="772214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Nhiệm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danh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hại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khoan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</a:t>
            </a:r>
            <a:endParaRPr lang="vi-VN" sz="2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12" name="Picture 29">
            <a:extLst>
              <a:ext uri="{FF2B5EF4-FFF2-40B4-BE49-F238E27FC236}">
                <a16:creationId xmlns:a16="http://schemas.microsoft.com/office/drawing/2014/main" id="{F8F71B98-AA3C-B40F-36F3-033822AC8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739759" y="2211064"/>
            <a:ext cx="2010226" cy="22811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222511C-A876-E150-288A-6E8ACD5F6C9B}"/>
              </a:ext>
            </a:extLst>
          </p:cNvPr>
          <p:cNvGrpSpPr/>
          <p:nvPr/>
        </p:nvGrpSpPr>
        <p:grpSpPr>
          <a:xfrm>
            <a:off x="511714" y="2211064"/>
            <a:ext cx="7631842" cy="2719552"/>
            <a:chOff x="511714" y="2211064"/>
            <a:chExt cx="7631842" cy="2719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3084325-54A4-D6FC-E505-CCBD0EDCC78C}"/>
                </a:ext>
              </a:extLst>
            </p:cNvPr>
            <p:cNvSpPr/>
            <p:nvPr/>
          </p:nvSpPr>
          <p:spPr>
            <a:xfrm>
              <a:off x="511714" y="2211064"/>
              <a:ext cx="5896969" cy="2719552"/>
            </a:xfrm>
            <a:custGeom>
              <a:avLst/>
              <a:gdLst>
                <a:gd name="connsiteX0" fmla="*/ 0 w 5896969"/>
                <a:gd name="connsiteY0" fmla="*/ 453268 h 2719552"/>
                <a:gd name="connsiteX1" fmla="*/ 453268 w 5896969"/>
                <a:gd name="connsiteY1" fmla="*/ 0 h 2719552"/>
                <a:gd name="connsiteX2" fmla="*/ 957856 w 5896969"/>
                <a:gd name="connsiteY2" fmla="*/ 0 h 2719552"/>
                <a:gd name="connsiteX3" fmla="*/ 1512349 w 5896969"/>
                <a:gd name="connsiteY3" fmla="*/ 0 h 2719552"/>
                <a:gd name="connsiteX4" fmla="*/ 2016937 w 5896969"/>
                <a:gd name="connsiteY4" fmla="*/ 0 h 2719552"/>
                <a:gd name="connsiteX5" fmla="*/ 2471621 w 5896969"/>
                <a:gd name="connsiteY5" fmla="*/ 0 h 2719552"/>
                <a:gd name="connsiteX6" fmla="*/ 2926305 w 5896969"/>
                <a:gd name="connsiteY6" fmla="*/ 0 h 2719552"/>
                <a:gd name="connsiteX7" fmla="*/ 3580606 w 5896969"/>
                <a:gd name="connsiteY7" fmla="*/ 0 h 2719552"/>
                <a:gd name="connsiteX8" fmla="*/ 3985386 w 5896969"/>
                <a:gd name="connsiteY8" fmla="*/ 0 h 2719552"/>
                <a:gd name="connsiteX9" fmla="*/ 4440069 w 5896969"/>
                <a:gd name="connsiteY9" fmla="*/ 0 h 2719552"/>
                <a:gd name="connsiteX10" fmla="*/ 4844849 w 5896969"/>
                <a:gd name="connsiteY10" fmla="*/ 0 h 2719552"/>
                <a:gd name="connsiteX11" fmla="*/ 5443701 w 5896969"/>
                <a:gd name="connsiteY11" fmla="*/ 0 h 2719552"/>
                <a:gd name="connsiteX12" fmla="*/ 5896969 w 5896969"/>
                <a:gd name="connsiteY12" fmla="*/ 453268 h 2719552"/>
                <a:gd name="connsiteX13" fmla="*/ 5896969 w 5896969"/>
                <a:gd name="connsiteY13" fmla="*/ 852132 h 2719552"/>
                <a:gd name="connsiteX14" fmla="*/ 5896969 w 5896969"/>
                <a:gd name="connsiteY14" fmla="*/ 1323516 h 2719552"/>
                <a:gd name="connsiteX15" fmla="*/ 5896969 w 5896969"/>
                <a:gd name="connsiteY15" fmla="*/ 1758640 h 2719552"/>
                <a:gd name="connsiteX16" fmla="*/ 5896969 w 5896969"/>
                <a:gd name="connsiteY16" fmla="*/ 2266284 h 2719552"/>
                <a:gd name="connsiteX17" fmla="*/ 5443701 w 5896969"/>
                <a:gd name="connsiteY17" fmla="*/ 2719552 h 2719552"/>
                <a:gd name="connsiteX18" fmla="*/ 4989017 w 5896969"/>
                <a:gd name="connsiteY18" fmla="*/ 2719552 h 2719552"/>
                <a:gd name="connsiteX19" fmla="*/ 4484429 w 5896969"/>
                <a:gd name="connsiteY19" fmla="*/ 2719552 h 2719552"/>
                <a:gd name="connsiteX20" fmla="*/ 4079649 w 5896969"/>
                <a:gd name="connsiteY20" fmla="*/ 2719552 h 2719552"/>
                <a:gd name="connsiteX21" fmla="*/ 3525157 w 5896969"/>
                <a:gd name="connsiteY21" fmla="*/ 2719552 h 2719552"/>
                <a:gd name="connsiteX22" fmla="*/ 3020569 w 5896969"/>
                <a:gd name="connsiteY22" fmla="*/ 2719552 h 2719552"/>
                <a:gd name="connsiteX23" fmla="*/ 2615789 w 5896969"/>
                <a:gd name="connsiteY23" fmla="*/ 2719552 h 2719552"/>
                <a:gd name="connsiteX24" fmla="*/ 2061296 w 5896969"/>
                <a:gd name="connsiteY24" fmla="*/ 2719552 h 2719552"/>
                <a:gd name="connsiteX25" fmla="*/ 1656517 w 5896969"/>
                <a:gd name="connsiteY25" fmla="*/ 2719552 h 2719552"/>
                <a:gd name="connsiteX26" fmla="*/ 1151929 w 5896969"/>
                <a:gd name="connsiteY26" fmla="*/ 2719552 h 2719552"/>
                <a:gd name="connsiteX27" fmla="*/ 453268 w 5896969"/>
                <a:gd name="connsiteY27" fmla="*/ 2719552 h 2719552"/>
                <a:gd name="connsiteX28" fmla="*/ 0 w 5896969"/>
                <a:gd name="connsiteY28" fmla="*/ 2266284 h 2719552"/>
                <a:gd name="connsiteX29" fmla="*/ 0 w 5896969"/>
                <a:gd name="connsiteY29" fmla="*/ 1849290 h 2719552"/>
                <a:gd name="connsiteX30" fmla="*/ 0 w 5896969"/>
                <a:gd name="connsiteY30" fmla="*/ 1450427 h 2719552"/>
                <a:gd name="connsiteX31" fmla="*/ 0 w 5896969"/>
                <a:gd name="connsiteY31" fmla="*/ 997173 h 2719552"/>
                <a:gd name="connsiteX32" fmla="*/ 0 w 5896969"/>
                <a:gd name="connsiteY32" fmla="*/ 453268 h 2719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896969" h="2719552" fill="none" extrusionOk="0">
                  <a:moveTo>
                    <a:pt x="0" y="453268"/>
                  </a:moveTo>
                  <a:cubicBezTo>
                    <a:pt x="-5301" y="235479"/>
                    <a:pt x="141665" y="28026"/>
                    <a:pt x="453268" y="0"/>
                  </a:cubicBezTo>
                  <a:cubicBezTo>
                    <a:pt x="591751" y="-53987"/>
                    <a:pt x="799788" y="46156"/>
                    <a:pt x="957856" y="0"/>
                  </a:cubicBezTo>
                  <a:cubicBezTo>
                    <a:pt x="1115924" y="-46156"/>
                    <a:pt x="1302872" y="43148"/>
                    <a:pt x="1512349" y="0"/>
                  </a:cubicBezTo>
                  <a:cubicBezTo>
                    <a:pt x="1721826" y="-43148"/>
                    <a:pt x="1805732" y="34304"/>
                    <a:pt x="2016937" y="0"/>
                  </a:cubicBezTo>
                  <a:cubicBezTo>
                    <a:pt x="2228142" y="-34304"/>
                    <a:pt x="2307741" y="39965"/>
                    <a:pt x="2471621" y="0"/>
                  </a:cubicBezTo>
                  <a:cubicBezTo>
                    <a:pt x="2635501" y="-39965"/>
                    <a:pt x="2738028" y="49995"/>
                    <a:pt x="2926305" y="0"/>
                  </a:cubicBezTo>
                  <a:cubicBezTo>
                    <a:pt x="3114582" y="-49995"/>
                    <a:pt x="3411242" y="12704"/>
                    <a:pt x="3580606" y="0"/>
                  </a:cubicBezTo>
                  <a:cubicBezTo>
                    <a:pt x="3749970" y="-12704"/>
                    <a:pt x="3846341" y="15415"/>
                    <a:pt x="3985386" y="0"/>
                  </a:cubicBezTo>
                  <a:cubicBezTo>
                    <a:pt x="4124431" y="-15415"/>
                    <a:pt x="4259073" y="23179"/>
                    <a:pt x="4440069" y="0"/>
                  </a:cubicBezTo>
                  <a:cubicBezTo>
                    <a:pt x="4621065" y="-23179"/>
                    <a:pt x="4724853" y="22757"/>
                    <a:pt x="4844849" y="0"/>
                  </a:cubicBezTo>
                  <a:cubicBezTo>
                    <a:pt x="4964845" y="-22757"/>
                    <a:pt x="5286220" y="46564"/>
                    <a:pt x="5443701" y="0"/>
                  </a:cubicBezTo>
                  <a:cubicBezTo>
                    <a:pt x="5754528" y="-17580"/>
                    <a:pt x="5918721" y="213740"/>
                    <a:pt x="5896969" y="453268"/>
                  </a:cubicBezTo>
                  <a:cubicBezTo>
                    <a:pt x="5933566" y="556544"/>
                    <a:pt x="5855624" y="748711"/>
                    <a:pt x="5896969" y="852132"/>
                  </a:cubicBezTo>
                  <a:cubicBezTo>
                    <a:pt x="5938314" y="955553"/>
                    <a:pt x="5888849" y="1137958"/>
                    <a:pt x="5896969" y="1323516"/>
                  </a:cubicBezTo>
                  <a:cubicBezTo>
                    <a:pt x="5905089" y="1509074"/>
                    <a:pt x="5891181" y="1623469"/>
                    <a:pt x="5896969" y="1758640"/>
                  </a:cubicBezTo>
                  <a:cubicBezTo>
                    <a:pt x="5902757" y="1893811"/>
                    <a:pt x="5863283" y="2111355"/>
                    <a:pt x="5896969" y="2266284"/>
                  </a:cubicBezTo>
                  <a:cubicBezTo>
                    <a:pt x="5926470" y="2575916"/>
                    <a:pt x="5675183" y="2683122"/>
                    <a:pt x="5443701" y="2719552"/>
                  </a:cubicBezTo>
                  <a:cubicBezTo>
                    <a:pt x="5256350" y="2769268"/>
                    <a:pt x="5144147" y="2688990"/>
                    <a:pt x="4989017" y="2719552"/>
                  </a:cubicBezTo>
                  <a:cubicBezTo>
                    <a:pt x="4833887" y="2750114"/>
                    <a:pt x="4633875" y="2659753"/>
                    <a:pt x="4484429" y="2719552"/>
                  </a:cubicBezTo>
                  <a:cubicBezTo>
                    <a:pt x="4334983" y="2779351"/>
                    <a:pt x="4196039" y="2681987"/>
                    <a:pt x="4079649" y="2719552"/>
                  </a:cubicBezTo>
                  <a:cubicBezTo>
                    <a:pt x="3963259" y="2757117"/>
                    <a:pt x="3708900" y="2659506"/>
                    <a:pt x="3525157" y="2719552"/>
                  </a:cubicBezTo>
                  <a:cubicBezTo>
                    <a:pt x="3341414" y="2779598"/>
                    <a:pt x="3171410" y="2702009"/>
                    <a:pt x="3020569" y="2719552"/>
                  </a:cubicBezTo>
                  <a:cubicBezTo>
                    <a:pt x="2869728" y="2737095"/>
                    <a:pt x="2794363" y="2689404"/>
                    <a:pt x="2615789" y="2719552"/>
                  </a:cubicBezTo>
                  <a:cubicBezTo>
                    <a:pt x="2437215" y="2749700"/>
                    <a:pt x="2309588" y="2716719"/>
                    <a:pt x="2061296" y="2719552"/>
                  </a:cubicBezTo>
                  <a:cubicBezTo>
                    <a:pt x="1813004" y="2722385"/>
                    <a:pt x="1845862" y="2692045"/>
                    <a:pt x="1656517" y="2719552"/>
                  </a:cubicBezTo>
                  <a:cubicBezTo>
                    <a:pt x="1467172" y="2747059"/>
                    <a:pt x="1360016" y="2684704"/>
                    <a:pt x="1151929" y="2719552"/>
                  </a:cubicBezTo>
                  <a:cubicBezTo>
                    <a:pt x="943842" y="2754400"/>
                    <a:pt x="708452" y="2640908"/>
                    <a:pt x="453268" y="2719552"/>
                  </a:cubicBezTo>
                  <a:cubicBezTo>
                    <a:pt x="162540" y="2744498"/>
                    <a:pt x="-24858" y="2513909"/>
                    <a:pt x="0" y="2266284"/>
                  </a:cubicBezTo>
                  <a:cubicBezTo>
                    <a:pt x="-5537" y="2147767"/>
                    <a:pt x="29096" y="2012696"/>
                    <a:pt x="0" y="1849290"/>
                  </a:cubicBezTo>
                  <a:cubicBezTo>
                    <a:pt x="-29096" y="1685884"/>
                    <a:pt x="15363" y="1647339"/>
                    <a:pt x="0" y="1450427"/>
                  </a:cubicBezTo>
                  <a:cubicBezTo>
                    <a:pt x="-15363" y="1253515"/>
                    <a:pt x="20157" y="1216949"/>
                    <a:pt x="0" y="997173"/>
                  </a:cubicBezTo>
                  <a:cubicBezTo>
                    <a:pt x="-20157" y="777397"/>
                    <a:pt x="27738" y="652592"/>
                    <a:pt x="0" y="453268"/>
                  </a:cubicBezTo>
                  <a:close/>
                </a:path>
                <a:path w="5896969" h="2719552" stroke="0" extrusionOk="0">
                  <a:moveTo>
                    <a:pt x="0" y="453268"/>
                  </a:moveTo>
                  <a:cubicBezTo>
                    <a:pt x="38594" y="144787"/>
                    <a:pt x="264019" y="38712"/>
                    <a:pt x="453268" y="0"/>
                  </a:cubicBezTo>
                  <a:cubicBezTo>
                    <a:pt x="606541" y="-35181"/>
                    <a:pt x="925894" y="46628"/>
                    <a:pt x="1057665" y="0"/>
                  </a:cubicBezTo>
                  <a:cubicBezTo>
                    <a:pt x="1189436" y="-46628"/>
                    <a:pt x="1417889" y="35769"/>
                    <a:pt x="1562253" y="0"/>
                  </a:cubicBezTo>
                  <a:cubicBezTo>
                    <a:pt x="1706617" y="-35769"/>
                    <a:pt x="1991770" y="7818"/>
                    <a:pt x="2166650" y="0"/>
                  </a:cubicBezTo>
                  <a:cubicBezTo>
                    <a:pt x="2341530" y="-7818"/>
                    <a:pt x="2547827" y="47983"/>
                    <a:pt x="2771047" y="0"/>
                  </a:cubicBezTo>
                  <a:cubicBezTo>
                    <a:pt x="2994267" y="-47983"/>
                    <a:pt x="3124220" y="31930"/>
                    <a:pt x="3275635" y="0"/>
                  </a:cubicBezTo>
                  <a:cubicBezTo>
                    <a:pt x="3427050" y="-31930"/>
                    <a:pt x="3529848" y="56954"/>
                    <a:pt x="3780223" y="0"/>
                  </a:cubicBezTo>
                  <a:cubicBezTo>
                    <a:pt x="4030598" y="-56954"/>
                    <a:pt x="4201445" y="75312"/>
                    <a:pt x="4434525" y="0"/>
                  </a:cubicBezTo>
                  <a:cubicBezTo>
                    <a:pt x="4667605" y="-75312"/>
                    <a:pt x="4735891" y="3284"/>
                    <a:pt x="4839304" y="0"/>
                  </a:cubicBezTo>
                  <a:cubicBezTo>
                    <a:pt x="4942717" y="-3284"/>
                    <a:pt x="5159095" y="40081"/>
                    <a:pt x="5443701" y="0"/>
                  </a:cubicBezTo>
                  <a:cubicBezTo>
                    <a:pt x="5689456" y="28956"/>
                    <a:pt x="5932361" y="202953"/>
                    <a:pt x="5896969" y="453268"/>
                  </a:cubicBezTo>
                  <a:cubicBezTo>
                    <a:pt x="5940036" y="615872"/>
                    <a:pt x="5857179" y="841727"/>
                    <a:pt x="5896969" y="942782"/>
                  </a:cubicBezTo>
                  <a:cubicBezTo>
                    <a:pt x="5936759" y="1043837"/>
                    <a:pt x="5861108" y="1224256"/>
                    <a:pt x="5896969" y="1414166"/>
                  </a:cubicBezTo>
                  <a:cubicBezTo>
                    <a:pt x="5932830" y="1604076"/>
                    <a:pt x="5881519" y="1924078"/>
                    <a:pt x="5896969" y="2266284"/>
                  </a:cubicBezTo>
                  <a:cubicBezTo>
                    <a:pt x="5941878" y="2499722"/>
                    <a:pt x="5688460" y="2719639"/>
                    <a:pt x="5443701" y="2719552"/>
                  </a:cubicBezTo>
                  <a:cubicBezTo>
                    <a:pt x="5124235" y="2784783"/>
                    <a:pt x="5064522" y="2683507"/>
                    <a:pt x="4789400" y="2719552"/>
                  </a:cubicBezTo>
                  <a:cubicBezTo>
                    <a:pt x="4514278" y="2755597"/>
                    <a:pt x="4502085" y="2689861"/>
                    <a:pt x="4334716" y="2719552"/>
                  </a:cubicBezTo>
                  <a:cubicBezTo>
                    <a:pt x="4167347" y="2749243"/>
                    <a:pt x="4052031" y="2696935"/>
                    <a:pt x="3929936" y="2719552"/>
                  </a:cubicBezTo>
                  <a:cubicBezTo>
                    <a:pt x="3807841" y="2742169"/>
                    <a:pt x="3629085" y="2718199"/>
                    <a:pt x="3425348" y="2719552"/>
                  </a:cubicBezTo>
                  <a:cubicBezTo>
                    <a:pt x="3221611" y="2720905"/>
                    <a:pt x="3092091" y="2692554"/>
                    <a:pt x="2870856" y="2719552"/>
                  </a:cubicBezTo>
                  <a:cubicBezTo>
                    <a:pt x="2649621" y="2746550"/>
                    <a:pt x="2594567" y="2713218"/>
                    <a:pt x="2466076" y="2719552"/>
                  </a:cubicBezTo>
                  <a:cubicBezTo>
                    <a:pt x="2337585" y="2725886"/>
                    <a:pt x="2220568" y="2685835"/>
                    <a:pt x="2061296" y="2719552"/>
                  </a:cubicBezTo>
                  <a:cubicBezTo>
                    <a:pt x="1902024" y="2753269"/>
                    <a:pt x="1550503" y="2683240"/>
                    <a:pt x="1406995" y="2719552"/>
                  </a:cubicBezTo>
                  <a:cubicBezTo>
                    <a:pt x="1263487" y="2755864"/>
                    <a:pt x="1048919" y="2707046"/>
                    <a:pt x="952311" y="2719552"/>
                  </a:cubicBezTo>
                  <a:cubicBezTo>
                    <a:pt x="855703" y="2732058"/>
                    <a:pt x="608259" y="2701549"/>
                    <a:pt x="453268" y="2719552"/>
                  </a:cubicBezTo>
                  <a:cubicBezTo>
                    <a:pt x="181237" y="2728695"/>
                    <a:pt x="-27336" y="2456044"/>
                    <a:pt x="0" y="2266284"/>
                  </a:cubicBezTo>
                  <a:cubicBezTo>
                    <a:pt x="-42963" y="2077931"/>
                    <a:pt x="26225" y="1948390"/>
                    <a:pt x="0" y="1849290"/>
                  </a:cubicBezTo>
                  <a:cubicBezTo>
                    <a:pt x="-26225" y="1750190"/>
                    <a:pt x="2176" y="1540956"/>
                    <a:pt x="0" y="1396036"/>
                  </a:cubicBezTo>
                  <a:cubicBezTo>
                    <a:pt x="-2176" y="1251116"/>
                    <a:pt x="41626" y="1106514"/>
                    <a:pt x="0" y="979043"/>
                  </a:cubicBezTo>
                  <a:cubicBezTo>
                    <a:pt x="-41626" y="851572"/>
                    <a:pt x="30837" y="653732"/>
                    <a:pt x="0" y="453268"/>
                  </a:cubicBezTo>
                  <a:close/>
                </a:path>
              </a:pathLst>
            </a:custGeom>
            <a:solidFill>
              <a:schemeClr val="accent2">
                <a:lumMod val="90000"/>
              </a:schemeClr>
            </a:solidFill>
            <a:ln w="19050">
              <a:prstDash val="sysDash"/>
              <a:extLst>
                <a:ext uri="{C807C97D-BFC1-408E-A445-0C87EB9F89A2}">
                  <ask:lineSketchStyleProps xmlns:ask="http://schemas.microsoft.com/office/drawing/2018/sketchyshapes" xmlns="" sd="188828933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D3AAF3C-71F2-98B1-2009-1F4CA6141620}"/>
                </a:ext>
              </a:extLst>
            </p:cNvPr>
            <p:cNvSpPr/>
            <p:nvPr/>
          </p:nvSpPr>
          <p:spPr>
            <a:xfrm>
              <a:off x="670424" y="2336991"/>
              <a:ext cx="5579548" cy="2339846"/>
            </a:xfrm>
            <a:prstGeom prst="roundRect">
              <a:avLst/>
            </a:prstGeom>
            <a:solidFill>
              <a:schemeClr val="accent2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Không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khoan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dung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cũng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là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hình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thức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bạo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lực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là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trở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ngại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cho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sự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phát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triển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tinh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thần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dân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thực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sự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vi-VN" sz="2000" dirty="0">
                <a:effectLst/>
                <a:ea typeface="Calibri" panose="020F050202020403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0A08EA3-829C-34FF-4320-8CB5E7E00EFA}"/>
                </a:ext>
              </a:extLst>
            </p:cNvPr>
            <p:cNvSpPr txBox="1"/>
            <p:nvPr/>
          </p:nvSpPr>
          <p:spPr>
            <a:xfrm>
              <a:off x="1553570" y="4307505"/>
              <a:ext cx="65899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 dirty="0">
                  <a:solidFill>
                    <a:schemeClr val="bg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(Mahatma Gandhi)</a:t>
              </a:r>
              <a:endParaRPr lang="vi-VN" sz="18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05350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FBD271-839F-E670-971E-B34C32C14731}"/>
              </a:ext>
            </a:extLst>
          </p:cNvPr>
          <p:cNvSpPr/>
          <p:nvPr/>
        </p:nvSpPr>
        <p:spPr>
          <a:xfrm>
            <a:off x="1655382" y="44491"/>
            <a:ext cx="5746531" cy="701566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Gợi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ý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câu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trả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lời</a:t>
            </a:r>
            <a:endParaRPr lang="vi-VN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245F0B-0DB4-928D-07E4-61635D84BEBD}"/>
              </a:ext>
            </a:extLst>
          </p:cNvPr>
          <p:cNvSpPr/>
          <p:nvPr/>
        </p:nvSpPr>
        <p:spPr>
          <a:xfrm>
            <a:off x="3026977" y="756049"/>
            <a:ext cx="3176753" cy="701567"/>
          </a:xfrm>
          <a:prstGeom prst="roundRect">
            <a:avLst/>
          </a:prstGeom>
          <a:solidFill>
            <a:srgbClr val="00B05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/>
                </a:solidFill>
              </a:rPr>
              <a:t>Không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khoan</a:t>
            </a:r>
            <a:r>
              <a:rPr lang="en-US" sz="2400" b="1" dirty="0">
                <a:solidFill>
                  <a:schemeClr val="accent2"/>
                </a:solidFill>
              </a:rPr>
              <a:t> dung</a:t>
            </a:r>
            <a:endParaRPr lang="vi-VN" sz="2400" b="1" dirty="0">
              <a:solidFill>
                <a:schemeClr val="accent2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31EEF3-115B-A21D-073F-E2F70199A3F8}"/>
              </a:ext>
            </a:extLst>
          </p:cNvPr>
          <p:cNvSpPr/>
          <p:nvPr/>
        </p:nvSpPr>
        <p:spPr>
          <a:xfrm>
            <a:off x="4615354" y="2023084"/>
            <a:ext cx="2515915" cy="1894485"/>
          </a:xfrm>
          <a:prstGeom prst="roundRect">
            <a:avLst/>
          </a:prstGeom>
          <a:solidFill>
            <a:srgbClr val="F8FDC7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T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rở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ngại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sự</a:t>
            </a:r>
            <a:endParaRPr lang="vi-VN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3E424E-B978-A2BB-4010-B8980A5B1565}"/>
              </a:ext>
            </a:extLst>
          </p:cNvPr>
          <p:cNvSpPr/>
          <p:nvPr/>
        </p:nvSpPr>
        <p:spPr>
          <a:xfrm>
            <a:off x="2012733" y="2023084"/>
            <a:ext cx="2515915" cy="1894485"/>
          </a:xfrm>
          <a:prstGeom prst="roundRect">
            <a:avLst/>
          </a:prstGeom>
          <a:solidFill>
            <a:srgbClr val="F8FDC7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L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à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bạo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lực</a:t>
            </a:r>
            <a:endParaRPr lang="vi-VN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495B08-67B5-B7E3-E856-72C95A6F6133}"/>
              </a:ext>
            </a:extLst>
          </p:cNvPr>
          <p:cNvSpPr/>
          <p:nvPr/>
        </p:nvSpPr>
        <p:spPr>
          <a:xfrm>
            <a:off x="66340" y="2353173"/>
            <a:ext cx="1639619" cy="1234306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B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ạo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endParaRPr lang="vi-VN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0E061C-42C2-301F-4D66-32E638D8F4A1}"/>
              </a:ext>
            </a:extLst>
          </p:cNvPr>
          <p:cNvSpPr/>
          <p:nvPr/>
        </p:nvSpPr>
        <p:spPr>
          <a:xfrm>
            <a:off x="7508333" y="3548469"/>
            <a:ext cx="1422838" cy="1464779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Sợ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sai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lầm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chê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trách</a:t>
            </a:r>
            <a:endParaRPr lang="vi-VN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470B8F-930F-510D-5763-5D3D86ADE01D}"/>
              </a:ext>
            </a:extLst>
          </p:cNvPr>
          <p:cNvSpPr/>
          <p:nvPr/>
        </p:nvSpPr>
        <p:spPr>
          <a:xfrm>
            <a:off x="66340" y="3781830"/>
            <a:ext cx="1639619" cy="1234306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khoan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 dung</a:t>
            </a:r>
            <a:endParaRPr lang="vi-VN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F59AAD-6533-771A-25A8-D511293984A7}"/>
              </a:ext>
            </a:extLst>
          </p:cNvPr>
          <p:cNvSpPr/>
          <p:nvPr/>
        </p:nvSpPr>
        <p:spPr>
          <a:xfrm>
            <a:off x="66340" y="924516"/>
            <a:ext cx="1639619" cy="1234306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khoan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 dung</a:t>
            </a:r>
            <a:endParaRPr lang="vi-VN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A529E7-EFB3-18FC-A9DC-5F794CEF2520}"/>
              </a:ext>
            </a:extLst>
          </p:cNvPr>
          <p:cNvSpPr/>
          <p:nvPr/>
        </p:nvSpPr>
        <p:spPr>
          <a:xfrm>
            <a:off x="7508333" y="924516"/>
            <a:ext cx="1422838" cy="1464779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mặc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ti</a:t>
            </a:r>
            <a:endParaRPr lang="vi-VN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C3571C-932D-E800-598E-4987594C3CB4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4615354" y="1457616"/>
            <a:ext cx="1257958" cy="565468"/>
          </a:xfrm>
          <a:prstGeom prst="straightConnector1">
            <a:avLst/>
          </a:prstGeom>
          <a:ln w="9525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F6B2A1-58F2-6DD6-09D5-52CBA5C12893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3270691" y="1457616"/>
            <a:ext cx="1344663" cy="565468"/>
          </a:xfrm>
          <a:prstGeom prst="straightConnector1">
            <a:avLst/>
          </a:prstGeom>
          <a:ln w="9525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BDFCA5-C73E-A3C6-8B30-A65A7B4EBB44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 flipV="1">
            <a:off x="7131269" y="1656906"/>
            <a:ext cx="377064" cy="1313421"/>
          </a:xfrm>
          <a:prstGeom prst="straightConnector1">
            <a:avLst/>
          </a:prstGeom>
          <a:ln w="9525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AC05DC-DA61-238C-33A4-E8DC90C485AC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7131269" y="2970327"/>
            <a:ext cx="377064" cy="1310532"/>
          </a:xfrm>
          <a:prstGeom prst="straightConnector1">
            <a:avLst/>
          </a:prstGeom>
          <a:ln w="9525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53830BB-CA55-728A-FC75-A6E6F9E492C2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886150" y="3587479"/>
            <a:ext cx="0" cy="194351"/>
          </a:xfrm>
          <a:prstGeom prst="straightConnector1">
            <a:avLst/>
          </a:prstGeom>
          <a:ln w="9525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36259DD-8518-C39B-5439-259D2E2E3F4C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1705959" y="2970326"/>
            <a:ext cx="306772" cy="0"/>
          </a:xfrm>
          <a:prstGeom prst="straightConnector1">
            <a:avLst/>
          </a:prstGeom>
          <a:ln w="9525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59BB08E-2033-B0FC-4855-55255C6810BD}"/>
              </a:ext>
            </a:extLst>
          </p:cNvPr>
          <p:cNvCxnSpPr>
            <a:cxnSpLocks/>
            <a:stCxn id="6" idx="0"/>
            <a:endCxn id="9" idx="2"/>
          </p:cNvCxnSpPr>
          <p:nvPr/>
        </p:nvCxnSpPr>
        <p:spPr>
          <a:xfrm flipV="1">
            <a:off x="886150" y="2158822"/>
            <a:ext cx="0" cy="194351"/>
          </a:xfrm>
          <a:prstGeom prst="straightConnector1">
            <a:avLst/>
          </a:prstGeom>
          <a:ln w="9525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16">
            <a:extLst>
              <a:ext uri="{FF2B5EF4-FFF2-40B4-BE49-F238E27FC236}">
                <a16:creationId xmlns:a16="http://schemas.microsoft.com/office/drawing/2014/main" id="{9A3ADCD9-CC1E-477D-3249-8ABC08495EC8}"/>
              </a:ext>
            </a:extLst>
          </p:cNvPr>
          <p:cNvSpPr/>
          <p:nvPr/>
        </p:nvSpPr>
        <p:spPr>
          <a:xfrm>
            <a:off x="-55590" y="42393"/>
            <a:ext cx="512789" cy="687772"/>
          </a:xfrm>
          <a:custGeom>
            <a:avLst/>
            <a:gdLst/>
            <a:ahLst/>
            <a:cxnLst/>
            <a:rect l="l" t="t" r="r" b="b"/>
            <a:pathLst>
              <a:path w="1023194" h="1890427">
                <a:moveTo>
                  <a:pt x="0" y="0"/>
                </a:moveTo>
                <a:lnTo>
                  <a:pt x="1023194" y="0"/>
                </a:lnTo>
                <a:lnTo>
                  <a:pt x="1023194" y="1890427"/>
                </a:lnTo>
                <a:lnTo>
                  <a:pt x="0" y="1890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79A5878A-5F2B-4314-CEB0-01565CBD84DD}"/>
              </a:ext>
            </a:extLst>
          </p:cNvPr>
          <p:cNvSpPr/>
          <p:nvPr/>
        </p:nvSpPr>
        <p:spPr>
          <a:xfrm>
            <a:off x="8435872" y="33398"/>
            <a:ext cx="641346" cy="787314"/>
          </a:xfrm>
          <a:custGeom>
            <a:avLst/>
            <a:gdLst/>
            <a:ahLst/>
            <a:cxnLst/>
            <a:rect l="l" t="t" r="r" b="b"/>
            <a:pathLst>
              <a:path w="2808351" h="4114800">
                <a:moveTo>
                  <a:pt x="0" y="0"/>
                </a:moveTo>
                <a:lnTo>
                  <a:pt x="2808351" y="0"/>
                </a:lnTo>
                <a:lnTo>
                  <a:pt x="2808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150A6541-B8B7-4EBB-4592-59D1CC90EED8}"/>
              </a:ext>
            </a:extLst>
          </p:cNvPr>
          <p:cNvSpPr/>
          <p:nvPr/>
        </p:nvSpPr>
        <p:spPr>
          <a:xfrm>
            <a:off x="3686021" y="2970326"/>
            <a:ext cx="1771955" cy="2011035"/>
          </a:xfrm>
          <a:custGeom>
            <a:avLst/>
            <a:gdLst/>
            <a:ahLst/>
            <a:cxnLst/>
            <a:rect l="l" t="t" r="r" b="b"/>
            <a:pathLst>
              <a:path w="10087354" h="8229600">
                <a:moveTo>
                  <a:pt x="0" y="0"/>
                </a:moveTo>
                <a:lnTo>
                  <a:pt x="10087354" y="0"/>
                </a:lnTo>
                <a:lnTo>
                  <a:pt x="100873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469643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57C932D5-8F4B-4DD3-B091-FDFCEC4E0978}"/>
              </a:ext>
            </a:extLst>
          </p:cNvPr>
          <p:cNvSpPr/>
          <p:nvPr/>
        </p:nvSpPr>
        <p:spPr>
          <a:xfrm>
            <a:off x="0" y="147165"/>
            <a:ext cx="2420006" cy="893738"/>
          </a:xfrm>
          <a:prstGeom prst="rightArrow">
            <a:avLst/>
          </a:prstGeom>
          <a:solidFill>
            <a:srgbClr val="907230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/>
                </a:solidFill>
              </a:rPr>
              <a:t>Nhiệm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vụ</a:t>
            </a:r>
            <a:r>
              <a:rPr lang="en-US" sz="2400" b="1" dirty="0">
                <a:solidFill>
                  <a:schemeClr val="accent2"/>
                </a:solidFill>
              </a:rPr>
              <a:t> 3</a:t>
            </a:r>
            <a:endParaRPr lang="vi-VN" sz="2400" b="1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51755-096F-36D4-AB1C-61647637B7ED}"/>
              </a:ext>
            </a:extLst>
          </p:cNvPr>
          <p:cNvSpPr txBox="1"/>
          <p:nvPr/>
        </p:nvSpPr>
        <p:spPr>
          <a:xfrm>
            <a:off x="2025869" y="393979"/>
            <a:ext cx="4958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Xử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lí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tình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huống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Luyện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000" i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4 tr.13)</a:t>
            </a:r>
            <a:endParaRPr lang="vi-VN" sz="2000" i="1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371ECE7-75D0-E430-72DF-1B6BD95B2DDA}"/>
              </a:ext>
            </a:extLst>
          </p:cNvPr>
          <p:cNvSpPr/>
          <p:nvPr/>
        </p:nvSpPr>
        <p:spPr>
          <a:xfrm>
            <a:off x="2829908" y="1403087"/>
            <a:ext cx="5391809" cy="977507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huống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D,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khuyên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D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?</a:t>
            </a:r>
            <a:endParaRPr lang="vi-VN" sz="2000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BFB33E-DC6C-C9CD-C650-E5943779716F}"/>
              </a:ext>
            </a:extLst>
          </p:cNvPr>
          <p:cNvSpPr/>
          <p:nvPr/>
        </p:nvSpPr>
        <p:spPr>
          <a:xfrm>
            <a:off x="2829907" y="3692651"/>
            <a:ext cx="5391808" cy="973099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huống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T,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K?</a:t>
            </a:r>
            <a:endParaRPr lang="vi-VN" sz="2000" dirty="0">
              <a:effectLst/>
              <a:ea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CA2388-067A-7C10-AD86-B3E7776B50E0}"/>
              </a:ext>
            </a:extLst>
          </p:cNvPr>
          <p:cNvSpPr/>
          <p:nvPr/>
        </p:nvSpPr>
        <p:spPr>
          <a:xfrm>
            <a:off x="2829907" y="2550073"/>
            <a:ext cx="5391809" cy="973099"/>
          </a:xfrm>
          <a:prstGeom prst="roundRect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huống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b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 Theo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P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?</a:t>
            </a:r>
            <a:endParaRPr lang="vi-VN" sz="2000" dirty="0">
              <a:effectLst/>
              <a:ea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378E7E-644A-2547-3C25-25714CCEF67E}"/>
              </a:ext>
            </a:extLst>
          </p:cNvPr>
          <p:cNvSpPr/>
          <p:nvPr/>
        </p:nvSpPr>
        <p:spPr>
          <a:xfrm>
            <a:off x="835571" y="1407495"/>
            <a:ext cx="1261241" cy="977507"/>
          </a:xfrm>
          <a:prstGeom prst="roundRect">
            <a:avLst/>
          </a:prstGeom>
          <a:solidFill>
            <a:srgbClr val="F8FDC7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1, 2</a:t>
            </a:r>
            <a:endParaRPr lang="vi-VN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2094D1-A922-856F-8966-2F1CF05E078C}"/>
              </a:ext>
            </a:extLst>
          </p:cNvPr>
          <p:cNvSpPr/>
          <p:nvPr/>
        </p:nvSpPr>
        <p:spPr>
          <a:xfrm>
            <a:off x="835570" y="3649717"/>
            <a:ext cx="1261241" cy="977507"/>
          </a:xfrm>
          <a:prstGeom prst="roundRect">
            <a:avLst/>
          </a:prstGeom>
          <a:solidFill>
            <a:srgbClr val="F8FDC7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5, 6</a:t>
            </a:r>
            <a:endParaRPr lang="vi-VN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9D85D9-FFB2-D6FC-60FD-D5E4DDD2F07B}"/>
              </a:ext>
            </a:extLst>
          </p:cNvPr>
          <p:cNvSpPr/>
          <p:nvPr/>
        </p:nvSpPr>
        <p:spPr>
          <a:xfrm>
            <a:off x="835570" y="2550073"/>
            <a:ext cx="1261241" cy="977507"/>
          </a:xfrm>
          <a:prstGeom prst="roundRect">
            <a:avLst/>
          </a:prstGeom>
          <a:solidFill>
            <a:srgbClr val="F8FDC7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3, 4</a:t>
            </a:r>
            <a:endParaRPr lang="vi-VN" sz="2000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943733F-C86A-A857-B032-F477AB1C04F0}"/>
              </a:ext>
            </a:extLst>
          </p:cNvPr>
          <p:cNvSpPr/>
          <p:nvPr/>
        </p:nvSpPr>
        <p:spPr>
          <a:xfrm>
            <a:off x="2128342" y="1727521"/>
            <a:ext cx="670036" cy="328638"/>
          </a:xfrm>
          <a:prstGeom prst="right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C7EBF76-7D78-08B1-B475-CA1CEA9DB824}"/>
              </a:ext>
            </a:extLst>
          </p:cNvPr>
          <p:cNvSpPr/>
          <p:nvPr/>
        </p:nvSpPr>
        <p:spPr>
          <a:xfrm>
            <a:off x="2128342" y="3974151"/>
            <a:ext cx="670036" cy="328638"/>
          </a:xfrm>
          <a:prstGeom prst="right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312A9BD-0F05-32E9-4C81-CCAF08777880}"/>
              </a:ext>
            </a:extLst>
          </p:cNvPr>
          <p:cNvSpPr/>
          <p:nvPr/>
        </p:nvSpPr>
        <p:spPr>
          <a:xfrm>
            <a:off x="2128342" y="2869064"/>
            <a:ext cx="670036" cy="328638"/>
          </a:xfrm>
          <a:prstGeom prst="rightArrow">
            <a:avLst/>
          </a:prstGeom>
          <a:solidFill>
            <a:schemeClr val="bg1">
              <a:lumMod val="10000"/>
            </a:schemeClr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6CC7B60B-A270-EC57-AC8E-225ABD00FF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51605" y="374733"/>
            <a:ext cx="1182948" cy="9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5229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3">
            <a:extLst>
              <a:ext uri="{FF2B5EF4-FFF2-40B4-BE49-F238E27FC236}">
                <a16:creationId xmlns:a16="http://schemas.microsoft.com/office/drawing/2014/main" id="{65D51CC7-90AB-1321-03BD-7DFED0FABF57}"/>
              </a:ext>
            </a:extLst>
          </p:cNvPr>
          <p:cNvSpPr/>
          <p:nvPr/>
        </p:nvSpPr>
        <p:spPr>
          <a:xfrm>
            <a:off x="7429555" y="2068134"/>
            <a:ext cx="1777452" cy="2475186"/>
          </a:xfrm>
          <a:custGeom>
            <a:avLst/>
            <a:gdLst/>
            <a:ahLst/>
            <a:cxnLst/>
            <a:rect l="l" t="t" r="r" b="b"/>
            <a:pathLst>
              <a:path w="2808351" h="4114800">
                <a:moveTo>
                  <a:pt x="0" y="0"/>
                </a:moveTo>
                <a:lnTo>
                  <a:pt x="2808351" y="0"/>
                </a:lnTo>
                <a:lnTo>
                  <a:pt x="2808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0F0AEB34-D6E8-75BB-5017-1FCA01B3298D}"/>
              </a:ext>
            </a:extLst>
          </p:cNvPr>
          <p:cNvSpPr/>
          <p:nvPr/>
        </p:nvSpPr>
        <p:spPr>
          <a:xfrm>
            <a:off x="0" y="77855"/>
            <a:ext cx="1580200" cy="2387041"/>
          </a:xfrm>
          <a:custGeom>
            <a:avLst/>
            <a:gdLst/>
            <a:ahLst/>
            <a:cxnLst/>
            <a:rect l="l" t="t" r="r" b="b"/>
            <a:pathLst>
              <a:path w="1911920" h="2919127">
                <a:moveTo>
                  <a:pt x="0" y="0"/>
                </a:moveTo>
                <a:lnTo>
                  <a:pt x="1911919" y="0"/>
                </a:lnTo>
                <a:lnTo>
                  <a:pt x="1911919" y="2919126"/>
                </a:lnTo>
                <a:lnTo>
                  <a:pt x="0" y="2919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A0116186-A6B4-9364-C5E3-055A2C1E189B}"/>
              </a:ext>
            </a:extLst>
          </p:cNvPr>
          <p:cNvSpPr/>
          <p:nvPr/>
        </p:nvSpPr>
        <p:spPr>
          <a:xfrm>
            <a:off x="7429555" y="406416"/>
            <a:ext cx="1343781" cy="1188991"/>
          </a:xfrm>
          <a:custGeom>
            <a:avLst/>
            <a:gdLst/>
            <a:ahLst/>
            <a:cxnLst/>
            <a:rect l="l" t="t" r="r" b="b"/>
            <a:pathLst>
              <a:path w="2713429" h="2499685">
                <a:moveTo>
                  <a:pt x="0" y="0"/>
                </a:moveTo>
                <a:lnTo>
                  <a:pt x="2713430" y="0"/>
                </a:lnTo>
                <a:lnTo>
                  <a:pt x="2713430" y="2499685"/>
                </a:lnTo>
                <a:lnTo>
                  <a:pt x="0" y="249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63EF3726-BDB9-12E7-52B9-7793530708BD}"/>
              </a:ext>
            </a:extLst>
          </p:cNvPr>
          <p:cNvSpPr/>
          <p:nvPr/>
        </p:nvSpPr>
        <p:spPr>
          <a:xfrm>
            <a:off x="81028" y="3778781"/>
            <a:ext cx="1343780" cy="1188991"/>
          </a:xfrm>
          <a:custGeom>
            <a:avLst/>
            <a:gdLst/>
            <a:ahLst/>
            <a:cxnLst/>
            <a:rect l="l" t="t" r="r" b="b"/>
            <a:pathLst>
              <a:path w="2233289" h="2284694">
                <a:moveTo>
                  <a:pt x="0" y="0"/>
                </a:moveTo>
                <a:lnTo>
                  <a:pt x="2233289" y="0"/>
                </a:lnTo>
                <a:lnTo>
                  <a:pt x="2233289" y="2284694"/>
                </a:lnTo>
                <a:lnTo>
                  <a:pt x="0" y="2284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47202AA7-7186-FEBA-5139-02A1173BA578}"/>
              </a:ext>
            </a:extLst>
          </p:cNvPr>
          <p:cNvSpPr/>
          <p:nvPr/>
        </p:nvSpPr>
        <p:spPr>
          <a:xfrm>
            <a:off x="2508366" y="3238379"/>
            <a:ext cx="4127267" cy="2007277"/>
          </a:xfrm>
          <a:custGeom>
            <a:avLst/>
            <a:gdLst/>
            <a:ahLst/>
            <a:cxnLst/>
            <a:rect l="l" t="t" r="r" b="b"/>
            <a:pathLst>
              <a:path w="4396611" h="2246268">
                <a:moveTo>
                  <a:pt x="0" y="0"/>
                </a:moveTo>
                <a:lnTo>
                  <a:pt x="4396611" y="0"/>
                </a:lnTo>
                <a:lnTo>
                  <a:pt x="4396611" y="2246269"/>
                </a:lnTo>
                <a:lnTo>
                  <a:pt x="0" y="2246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56628E-C93F-9B1E-390A-CFFADACF1A10}"/>
              </a:ext>
            </a:extLst>
          </p:cNvPr>
          <p:cNvSpPr/>
          <p:nvPr/>
        </p:nvSpPr>
        <p:spPr>
          <a:xfrm>
            <a:off x="2108529" y="623455"/>
            <a:ext cx="5041927" cy="238704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DB99B0-2EEB-C518-47BC-461FBEBD8231}"/>
              </a:ext>
            </a:extLst>
          </p:cNvPr>
          <p:cNvSpPr/>
          <p:nvPr/>
        </p:nvSpPr>
        <p:spPr>
          <a:xfrm>
            <a:off x="2301787" y="851338"/>
            <a:ext cx="4655412" cy="193127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183B7B-2449-8322-6CDE-1CF62D7D0FC3}"/>
              </a:ext>
            </a:extLst>
          </p:cNvPr>
          <p:cNvSpPr txBox="1"/>
          <p:nvPr/>
        </p:nvSpPr>
        <p:spPr>
          <a:xfrm>
            <a:off x="2244294" y="936381"/>
            <a:ext cx="4655412" cy="1761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/>
              <a:t>BÀI 2. </a:t>
            </a:r>
          </a:p>
          <a:p>
            <a:pPr algn="ctr">
              <a:lnSpc>
                <a:spcPct val="130000"/>
              </a:lnSpc>
            </a:pPr>
            <a:r>
              <a:rPr lang="en-US" sz="4400" b="1" dirty="0"/>
              <a:t>KHOAN DUNG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63423016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CD70EC-D0D6-07FF-5061-EDDEDCE595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44238"/>
              </p:ext>
            </p:extLst>
          </p:nvPr>
        </p:nvGraphicFramePr>
        <p:xfrm>
          <a:off x="0" y="0"/>
          <a:ext cx="9144000" cy="5109298"/>
        </p:xfrm>
        <a:graphic>
          <a:graphicData uri="http://schemas.openxmlformats.org/drawingml/2006/table">
            <a:tbl>
              <a:tblPr bandRow="1">
                <a:tableStyleId>{087FF494-DD24-4CED-A466-E51AA24D6DE4}</a:tableStyleId>
              </a:tblPr>
              <a:tblGrid>
                <a:gridCol w="1639614">
                  <a:extLst>
                    <a:ext uri="{9D8B030D-6E8A-4147-A177-3AD203B41FA5}">
                      <a16:colId xmlns:a16="http://schemas.microsoft.com/office/drawing/2014/main" val="1464582815"/>
                    </a:ext>
                  </a:extLst>
                </a:gridCol>
                <a:gridCol w="7504386">
                  <a:extLst>
                    <a:ext uri="{9D8B030D-6E8A-4147-A177-3AD203B41FA5}">
                      <a16:colId xmlns:a16="http://schemas.microsoft.com/office/drawing/2014/main" val="1113241082"/>
                    </a:ext>
                  </a:extLst>
                </a:gridCol>
              </a:tblGrid>
              <a:tr h="11371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2"/>
                          </a:solidFill>
                        </a:rPr>
                        <a:t>Tình</a:t>
                      </a:r>
                      <a:r>
                        <a:rPr lang="en-US" sz="2000" b="1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2"/>
                          </a:solidFill>
                        </a:rPr>
                        <a:t>huống</a:t>
                      </a:r>
                      <a:endParaRPr lang="vi-VN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65000" marR="65000" marT="0" marB="0" anchor="ctr">
                    <a:solidFill>
                      <a:srgbClr val="6550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2"/>
                          </a:solidFill>
                        </a:rPr>
                        <a:t>Cách</a:t>
                      </a:r>
                      <a:r>
                        <a:rPr lang="en-US" sz="2000" b="1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2"/>
                          </a:solidFill>
                        </a:rPr>
                        <a:t>xử</a:t>
                      </a:r>
                      <a:r>
                        <a:rPr lang="en-US" sz="2000" b="1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2"/>
                          </a:solidFill>
                        </a:rPr>
                        <a:t>lí</a:t>
                      </a:r>
                      <a:endParaRPr lang="vi-VN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65000" marR="65000" marT="0" marB="0" anchor="ctr">
                    <a:solidFill>
                      <a:srgbClr val="6550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859266"/>
                  </a:ext>
                </a:extLst>
              </a:tr>
              <a:tr h="18062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effectLst/>
                        </a:rPr>
                        <a:t>Tình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huống</a:t>
                      </a:r>
                      <a:r>
                        <a:rPr lang="en-US" sz="2000" b="1" dirty="0">
                          <a:effectLst/>
                        </a:rPr>
                        <a:t> a</a:t>
                      </a:r>
                      <a:endParaRPr lang="vi-V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Char char="•"/>
                      </a:pPr>
                      <a:endParaRPr lang="vi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26916"/>
                  </a:ext>
                </a:extLst>
              </a:tr>
              <a:tr h="21658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effectLst/>
                        </a:rPr>
                        <a:t>Tình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huống</a:t>
                      </a:r>
                      <a:r>
                        <a:rPr lang="en-US" sz="2000" b="1" dirty="0">
                          <a:effectLst/>
                        </a:rPr>
                        <a:t> b</a:t>
                      </a:r>
                      <a:endParaRPr lang="vi-V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Char char="•"/>
                      </a:pPr>
                      <a:endParaRPr lang="vi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9641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B99D481-7EA2-27A1-0639-072D39B87E52}"/>
              </a:ext>
            </a:extLst>
          </p:cNvPr>
          <p:cNvSpPr txBox="1"/>
          <p:nvPr/>
        </p:nvSpPr>
        <p:spPr>
          <a:xfrm>
            <a:off x="1733251" y="1300656"/>
            <a:ext cx="7548861" cy="1478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Khuyên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viết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nhật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kí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nói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lỗi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lầm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sự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ân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hận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Hứa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sẽ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sửa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chữa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đang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nói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với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còn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sẽ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cảm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nhẹ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lòng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tự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thứ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62DE69-7001-E454-8EC1-71C175D4A544}"/>
              </a:ext>
            </a:extLst>
          </p:cNvPr>
          <p:cNvSpPr txBox="1"/>
          <p:nvPr/>
        </p:nvSpPr>
        <p:spPr>
          <a:xfrm>
            <a:off x="1733251" y="3271345"/>
            <a:ext cx="4317207" cy="1478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gặp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Q,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Q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nói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Nói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để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Q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cảm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xúc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hãy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thứ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lỗi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Q.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70517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CD70EC-D0D6-07FF-5061-EDDEDCE595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930538"/>
              </p:ext>
            </p:extLst>
          </p:nvPr>
        </p:nvGraphicFramePr>
        <p:xfrm>
          <a:off x="0" y="0"/>
          <a:ext cx="9204635" cy="5143500"/>
        </p:xfrm>
        <a:graphic>
          <a:graphicData uri="http://schemas.openxmlformats.org/drawingml/2006/table">
            <a:tbl>
              <a:tblPr bandRow="1">
                <a:tableStyleId>{087FF494-DD24-4CED-A466-E51AA24D6DE4}</a:tableStyleId>
              </a:tblPr>
              <a:tblGrid>
                <a:gridCol w="1650486">
                  <a:extLst>
                    <a:ext uri="{9D8B030D-6E8A-4147-A177-3AD203B41FA5}">
                      <a16:colId xmlns:a16="http://schemas.microsoft.com/office/drawing/2014/main" val="1464582815"/>
                    </a:ext>
                  </a:extLst>
                </a:gridCol>
                <a:gridCol w="7554149">
                  <a:extLst>
                    <a:ext uri="{9D8B030D-6E8A-4147-A177-3AD203B41FA5}">
                      <a16:colId xmlns:a16="http://schemas.microsoft.com/office/drawing/2014/main" val="1113241082"/>
                    </a:ext>
                  </a:extLst>
                </a:gridCol>
              </a:tblGrid>
              <a:tr h="13767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2"/>
                          </a:solidFill>
                        </a:rPr>
                        <a:t>Tình</a:t>
                      </a:r>
                      <a:r>
                        <a:rPr lang="en-US" sz="2000" b="1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2"/>
                          </a:solidFill>
                        </a:rPr>
                        <a:t>huống</a:t>
                      </a:r>
                      <a:endParaRPr lang="vi-VN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65000" marR="65000" marT="0" marB="0" anchor="ctr">
                    <a:solidFill>
                      <a:srgbClr val="9072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solidFill>
                            <a:schemeClr val="accent2"/>
                          </a:solidFill>
                        </a:rPr>
                        <a:t>Cách</a:t>
                      </a:r>
                      <a:r>
                        <a:rPr lang="en-US" sz="2000" b="1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2"/>
                          </a:solidFill>
                        </a:rPr>
                        <a:t>xử</a:t>
                      </a:r>
                      <a:r>
                        <a:rPr lang="en-US" sz="2000" b="1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2"/>
                          </a:solidFill>
                        </a:rPr>
                        <a:t>lí</a:t>
                      </a:r>
                      <a:endParaRPr lang="vi-VN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65000" marR="65000" marT="0" marB="0" anchor="ctr">
                    <a:solidFill>
                      <a:srgbClr val="9072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859266"/>
                  </a:ext>
                </a:extLst>
              </a:tr>
              <a:tr h="376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dirty="0" err="1">
                          <a:effectLst/>
                        </a:rPr>
                        <a:t>Tình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huống</a:t>
                      </a:r>
                      <a:r>
                        <a:rPr lang="en-US" sz="2000" b="1" dirty="0">
                          <a:effectLst/>
                        </a:rPr>
                        <a:t> c</a:t>
                      </a:r>
                      <a:endParaRPr lang="vi-V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 panose="020B0604020202020204" pitchFamily="34" charset="0"/>
                        <a:buChar char="•"/>
                      </a:pPr>
                      <a:endParaRPr lang="vi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5000" marR="6500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269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B99D481-7EA2-27A1-0639-072D39B87E52}"/>
              </a:ext>
            </a:extLst>
          </p:cNvPr>
          <p:cNvSpPr txBox="1"/>
          <p:nvPr/>
        </p:nvSpPr>
        <p:spPr>
          <a:xfrm>
            <a:off x="1734314" y="1914171"/>
            <a:ext cx="7332723" cy="285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Khuyên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K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lựa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chọn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chơi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K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“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luận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khiếm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nhã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phục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dáng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tư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”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thiếu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dung,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thậm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chí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vi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phạm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đạo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đức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pháp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luật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K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khéo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léo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khuyên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họ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hại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này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kumimoji="0" lang="vi-VN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882584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6405F4-D6B3-69FE-6D93-8162EF855D48}"/>
              </a:ext>
            </a:extLst>
          </p:cNvPr>
          <p:cNvSpPr/>
          <p:nvPr/>
        </p:nvSpPr>
        <p:spPr>
          <a:xfrm>
            <a:off x="1355835" y="2090066"/>
            <a:ext cx="3090041" cy="8040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VẬN DỤNG</a:t>
            </a:r>
            <a:endParaRPr lang="vi-VN" sz="3600" b="1" dirty="0">
              <a:solidFill>
                <a:schemeClr val="accent2"/>
              </a:solidFill>
            </a:endParaRPr>
          </a:p>
        </p:txBody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id="{BD334A17-DA1D-365C-2404-E53C1CEFC423}"/>
              </a:ext>
            </a:extLst>
          </p:cNvPr>
          <p:cNvSpPr/>
          <p:nvPr/>
        </p:nvSpPr>
        <p:spPr>
          <a:xfrm>
            <a:off x="8222758" y="4188590"/>
            <a:ext cx="1000069" cy="895083"/>
          </a:xfrm>
          <a:custGeom>
            <a:avLst/>
            <a:gdLst/>
            <a:ahLst/>
            <a:cxnLst/>
            <a:rect l="l" t="t" r="r" b="b"/>
            <a:pathLst>
              <a:path w="2119627" h="3229908">
                <a:moveTo>
                  <a:pt x="0" y="0"/>
                </a:moveTo>
                <a:lnTo>
                  <a:pt x="2119627" y="0"/>
                </a:lnTo>
                <a:lnTo>
                  <a:pt x="2119627" y="3229908"/>
                </a:lnTo>
                <a:lnTo>
                  <a:pt x="0" y="3229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D3AA8BD3-E4F4-B8F9-CD4D-CAF15651A242}"/>
              </a:ext>
            </a:extLst>
          </p:cNvPr>
          <p:cNvSpPr/>
          <p:nvPr/>
        </p:nvSpPr>
        <p:spPr>
          <a:xfrm>
            <a:off x="-44908" y="2776048"/>
            <a:ext cx="1355835" cy="2307625"/>
          </a:xfrm>
          <a:custGeom>
            <a:avLst/>
            <a:gdLst/>
            <a:ahLst/>
            <a:cxnLst/>
            <a:rect l="l" t="t" r="r" b="b"/>
            <a:pathLst>
              <a:path w="2057476" h="3338704">
                <a:moveTo>
                  <a:pt x="0" y="0"/>
                </a:moveTo>
                <a:lnTo>
                  <a:pt x="2057477" y="0"/>
                </a:lnTo>
                <a:lnTo>
                  <a:pt x="2057477" y="3338704"/>
                </a:lnTo>
                <a:lnTo>
                  <a:pt x="0" y="3338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E327189B-A1F1-DD78-D1C4-BB32CC93E1B7}"/>
              </a:ext>
            </a:extLst>
          </p:cNvPr>
          <p:cNvSpPr/>
          <p:nvPr/>
        </p:nvSpPr>
        <p:spPr>
          <a:xfrm>
            <a:off x="5073803" y="779136"/>
            <a:ext cx="3368631" cy="3409454"/>
          </a:xfrm>
          <a:custGeom>
            <a:avLst/>
            <a:gdLst/>
            <a:ahLst/>
            <a:cxnLst/>
            <a:rect l="l" t="t" r="r" b="b"/>
            <a:pathLst>
              <a:path w="2046178" h="2057400">
                <a:moveTo>
                  <a:pt x="0" y="0"/>
                </a:moveTo>
                <a:lnTo>
                  <a:pt x="2046178" y="0"/>
                </a:lnTo>
                <a:lnTo>
                  <a:pt x="204617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79537BE2-3520-39F7-0831-6E19FE89F8EA}"/>
              </a:ext>
            </a:extLst>
          </p:cNvPr>
          <p:cNvSpPr/>
          <p:nvPr/>
        </p:nvSpPr>
        <p:spPr>
          <a:xfrm>
            <a:off x="7761616" y="3723897"/>
            <a:ext cx="922283" cy="1359776"/>
          </a:xfrm>
          <a:custGeom>
            <a:avLst/>
            <a:gdLst/>
            <a:ahLst/>
            <a:cxnLst/>
            <a:rect l="l" t="t" r="r" b="b"/>
            <a:pathLst>
              <a:path w="1728292" h="3222923">
                <a:moveTo>
                  <a:pt x="0" y="0"/>
                </a:moveTo>
                <a:lnTo>
                  <a:pt x="1728293" y="0"/>
                </a:lnTo>
                <a:lnTo>
                  <a:pt x="1728293" y="3222922"/>
                </a:lnTo>
                <a:lnTo>
                  <a:pt x="0" y="32229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54E9971F-B663-A5BE-7F31-90A5F1F9D0D7}"/>
              </a:ext>
            </a:extLst>
          </p:cNvPr>
          <p:cNvSpPr/>
          <p:nvPr/>
        </p:nvSpPr>
        <p:spPr>
          <a:xfrm>
            <a:off x="0" y="59827"/>
            <a:ext cx="2753648" cy="1582042"/>
          </a:xfrm>
          <a:custGeom>
            <a:avLst/>
            <a:gdLst/>
            <a:ahLst/>
            <a:cxnLst/>
            <a:rect l="l" t="t" r="r" b="b"/>
            <a:pathLst>
              <a:path w="2753648" h="1582042">
                <a:moveTo>
                  <a:pt x="0" y="0"/>
                </a:moveTo>
                <a:lnTo>
                  <a:pt x="2753648" y="0"/>
                </a:lnTo>
                <a:lnTo>
                  <a:pt x="2753648" y="1582042"/>
                </a:lnTo>
                <a:lnTo>
                  <a:pt x="0" y="1582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984463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3" grpId="0" animBg="1"/>
      <p:bldP spid="5" grpId="0" animBg="1"/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3613A5-03D0-8638-069C-53E79A2B7A37}"/>
              </a:ext>
            </a:extLst>
          </p:cNvPr>
          <p:cNvSpPr txBox="1"/>
          <p:nvPr/>
        </p:nvSpPr>
        <p:spPr>
          <a:xfrm>
            <a:off x="484789" y="321922"/>
            <a:ext cx="817442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2000" b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Thiết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kế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sản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phẩm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vai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trò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lòng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dung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cuộc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sống</a:t>
            </a:r>
            <a:endParaRPr lang="vi-VN" sz="2000" i="1" dirty="0">
              <a:solidFill>
                <a:srgbClr val="352A11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46D834-A04C-01D3-170B-966CBFF0EC41}"/>
              </a:ext>
            </a:extLst>
          </p:cNvPr>
          <p:cNvGrpSpPr/>
          <p:nvPr/>
        </p:nvGrpSpPr>
        <p:grpSpPr>
          <a:xfrm>
            <a:off x="484789" y="1580127"/>
            <a:ext cx="5143501" cy="3007638"/>
            <a:chOff x="764626" y="1789385"/>
            <a:chExt cx="3471041" cy="2580291"/>
          </a:xfrm>
        </p:grpSpPr>
        <p:sp>
          <p:nvSpPr>
            <p:cNvPr id="6" name="Double Wave 5">
              <a:extLst>
                <a:ext uri="{FF2B5EF4-FFF2-40B4-BE49-F238E27FC236}">
                  <a16:creationId xmlns:a16="http://schemas.microsoft.com/office/drawing/2014/main" id="{7A04B5C2-BA1D-A69A-EC67-90B00C2BCB49}"/>
                </a:ext>
              </a:extLst>
            </p:cNvPr>
            <p:cNvSpPr/>
            <p:nvPr/>
          </p:nvSpPr>
          <p:spPr>
            <a:xfrm>
              <a:off x="764626" y="1789385"/>
              <a:ext cx="3318641" cy="2427891"/>
            </a:xfrm>
            <a:prstGeom prst="snip1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Double Wave 6">
              <a:extLst>
                <a:ext uri="{FF2B5EF4-FFF2-40B4-BE49-F238E27FC236}">
                  <a16:creationId xmlns:a16="http://schemas.microsoft.com/office/drawing/2014/main" id="{A129D7EF-C8E2-1279-2C99-1AB696DECAB0}"/>
                </a:ext>
              </a:extLst>
            </p:cNvPr>
            <p:cNvSpPr/>
            <p:nvPr/>
          </p:nvSpPr>
          <p:spPr>
            <a:xfrm>
              <a:off x="917026" y="1941785"/>
              <a:ext cx="3318641" cy="2427891"/>
            </a:xfrm>
            <a:prstGeom prst="snip1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17E3BA-1FF4-1C74-6691-072AE6D45045}"/>
                </a:ext>
              </a:extLst>
            </p:cNvPr>
            <p:cNvSpPr txBox="1"/>
            <p:nvPr/>
          </p:nvSpPr>
          <p:spPr>
            <a:xfrm>
              <a:off x="1198601" y="1941785"/>
              <a:ext cx="2884666" cy="2330401"/>
            </a:xfrm>
            <a:prstGeom prst="snip1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Em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hãy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thiết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kế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một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sản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phẩm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(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bức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tranh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thông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điệp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tiểu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phẩm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đoạn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thơ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,...)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về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vai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trò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lòng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khoan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dung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cuộc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sống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chia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sẻ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ý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nghĩa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sản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phẩm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đó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vi-VN" sz="2000" dirty="0">
                <a:effectLst/>
                <a:latin typeface="+mn-lt"/>
                <a:ea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vi-VN" sz="2000" dirty="0">
                <a:latin typeface="+mn-lt"/>
              </a:endParaRPr>
            </a:p>
          </p:txBody>
        </p:sp>
      </p:grpSp>
      <p:pic>
        <p:nvPicPr>
          <p:cNvPr id="10" name="Picture 25">
            <a:extLst>
              <a:ext uri="{FF2B5EF4-FFF2-40B4-BE49-F238E27FC236}">
                <a16:creationId xmlns:a16="http://schemas.microsoft.com/office/drawing/2014/main" id="{B10D4A97-665B-E715-DB1C-75B6BFAB83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30017" y="1725742"/>
            <a:ext cx="2418113" cy="193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3045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268616-9895-5D37-27D0-9F933EE8D617}"/>
              </a:ext>
            </a:extLst>
          </p:cNvPr>
          <p:cNvSpPr txBox="1"/>
          <p:nvPr/>
        </p:nvSpPr>
        <p:spPr>
          <a:xfrm>
            <a:off x="1619906" y="409729"/>
            <a:ext cx="5904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H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ình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sống</a:t>
            </a:r>
            <a:endParaRPr lang="vi-VN" sz="2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9E3D282-65B8-D045-BC02-F943A883E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306" y="1207424"/>
            <a:ext cx="3881089" cy="2766058"/>
          </a:xfrm>
          <a:prstGeom prst="rect">
            <a:avLst/>
          </a:prstGeom>
        </p:spPr>
      </p:pic>
      <p:pic>
        <p:nvPicPr>
          <p:cNvPr id="9" name="Picture 8" descr="A group of people looking at a paper&#10;&#10;Description automatically generated">
            <a:extLst>
              <a:ext uri="{FF2B5EF4-FFF2-40B4-BE49-F238E27FC236}">
                <a16:creationId xmlns:a16="http://schemas.microsoft.com/office/drawing/2014/main" id="{99E7909F-E092-5D59-A7C1-97AB0A716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52" y="1207424"/>
            <a:ext cx="3711244" cy="2766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446128-D8A4-B9D8-B320-CC8933337ACB}"/>
              </a:ext>
            </a:extLst>
          </p:cNvPr>
          <p:cNvSpPr txBox="1"/>
          <p:nvPr/>
        </p:nvSpPr>
        <p:spPr>
          <a:xfrm>
            <a:off x="2285999" y="4156872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i="1" dirty="0" err="1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Lòng</a:t>
            </a:r>
            <a:r>
              <a:rPr lang="en-US" sz="1800" i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1800" i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dung </a:t>
            </a:r>
            <a:r>
              <a:rPr lang="en-US" sz="1800" i="1" dirty="0" err="1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Bác</a:t>
            </a:r>
            <a:r>
              <a:rPr lang="en-US" sz="1800" i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Hồ</a:t>
            </a:r>
            <a:endParaRPr lang="vi-VN" sz="1800" dirty="0">
              <a:solidFill>
                <a:schemeClr val="tx2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F697AE4-336F-A4D3-5325-388A9EAC35E8}"/>
              </a:ext>
            </a:extLst>
          </p:cNvPr>
          <p:cNvSpPr/>
          <p:nvPr/>
        </p:nvSpPr>
        <p:spPr>
          <a:xfrm>
            <a:off x="124363" y="7960"/>
            <a:ext cx="876747" cy="803538"/>
          </a:xfrm>
          <a:custGeom>
            <a:avLst/>
            <a:gdLst/>
            <a:ahLst/>
            <a:cxnLst/>
            <a:rect l="l" t="t" r="r" b="b"/>
            <a:pathLst>
              <a:path w="2713429" h="2499685">
                <a:moveTo>
                  <a:pt x="0" y="0"/>
                </a:moveTo>
                <a:lnTo>
                  <a:pt x="2713430" y="0"/>
                </a:lnTo>
                <a:lnTo>
                  <a:pt x="2713430" y="2499685"/>
                </a:lnTo>
                <a:lnTo>
                  <a:pt x="0" y="249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6AE33FDB-923B-BCA9-CEFF-641EA6C01C6C}"/>
              </a:ext>
            </a:extLst>
          </p:cNvPr>
          <p:cNvSpPr/>
          <p:nvPr/>
        </p:nvSpPr>
        <p:spPr>
          <a:xfrm>
            <a:off x="8065244" y="4091894"/>
            <a:ext cx="1082302" cy="1042772"/>
          </a:xfrm>
          <a:custGeom>
            <a:avLst/>
            <a:gdLst/>
            <a:ahLst/>
            <a:cxnLst/>
            <a:rect l="l" t="t" r="r" b="b"/>
            <a:pathLst>
              <a:path w="1859375" h="2057400">
                <a:moveTo>
                  <a:pt x="0" y="0"/>
                </a:moveTo>
                <a:lnTo>
                  <a:pt x="1859376" y="0"/>
                </a:lnTo>
                <a:lnTo>
                  <a:pt x="185937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050543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315897-0E87-D47D-BD4E-A75D4B43278C}"/>
              </a:ext>
            </a:extLst>
          </p:cNvPr>
          <p:cNvSpPr txBox="1"/>
          <p:nvPr/>
        </p:nvSpPr>
        <p:spPr>
          <a:xfrm>
            <a:off x="-98534" y="195183"/>
            <a:ext cx="4914900" cy="476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9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19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chuyện</a:t>
            </a:r>
            <a:r>
              <a:rPr lang="en-US" sz="19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9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vị</a:t>
            </a:r>
            <a:r>
              <a:rPr lang="en-US" sz="19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thiền</a:t>
            </a:r>
            <a:r>
              <a:rPr lang="en-US" sz="19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sư</a:t>
            </a:r>
            <a:r>
              <a:rPr lang="en-US" sz="19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9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chú</a:t>
            </a:r>
            <a:r>
              <a:rPr lang="en-US" sz="19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tiểu</a:t>
            </a:r>
            <a:endParaRPr lang="vi-VN" sz="1900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76AAB6-6B1F-985E-25E2-42554E523932}"/>
              </a:ext>
            </a:extLst>
          </p:cNvPr>
          <p:cNvSpPr txBox="1"/>
          <p:nvPr/>
        </p:nvSpPr>
        <p:spPr>
          <a:xfrm>
            <a:off x="112330" y="1096987"/>
            <a:ext cx="4367048" cy="378052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Chuyện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xưa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rằng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buổi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vị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thiền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sư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dạo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thiền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viện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chợt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chiếc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ghế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dựng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chân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tường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góc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khuất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Đoán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chú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tiểu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nghịch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ngợm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định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 “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Vượt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tường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trốn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ngoài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”,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nhưng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vị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thiền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sư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ai,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lặng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lẽ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chiếc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ghế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xuống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chỗ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vi-VN" sz="18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4BEF8-4B4B-B595-475E-5E67A639943B}"/>
              </a:ext>
            </a:extLst>
          </p:cNvPr>
          <p:cNvSpPr txBox="1"/>
          <p:nvPr/>
        </p:nvSpPr>
        <p:spPr>
          <a:xfrm>
            <a:off x="4690241" y="265990"/>
            <a:ext cx="4367048" cy="461151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lúc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chú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tiểu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trèo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tường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Đặt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chân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xuống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chú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tiểu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dưới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chiếc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ghế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vai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thầy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sợ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im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chờ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cứ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phạt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nặng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ngờ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vị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thiền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sư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chỉ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ôn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tồn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 “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Đêm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khuya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sương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lạnh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con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mau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áo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”.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Suốt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chú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tiểu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bao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giờ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buổi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vi-VN" sz="1800" dirty="0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A6875636-6CAF-9CB5-27EA-F25DBDF601D9}"/>
              </a:ext>
            </a:extLst>
          </p:cNvPr>
          <p:cNvSpPr/>
          <p:nvPr/>
        </p:nvSpPr>
        <p:spPr>
          <a:xfrm rot="4191631">
            <a:off x="1677952" y="393942"/>
            <a:ext cx="716872" cy="1147270"/>
          </a:xfrm>
          <a:custGeom>
            <a:avLst/>
            <a:gdLst/>
            <a:ahLst/>
            <a:cxnLst/>
            <a:rect l="l" t="t" r="r" b="b"/>
            <a:pathLst>
              <a:path w="1023194" h="1890427">
                <a:moveTo>
                  <a:pt x="0" y="0"/>
                </a:moveTo>
                <a:lnTo>
                  <a:pt x="1023194" y="0"/>
                </a:lnTo>
                <a:lnTo>
                  <a:pt x="1023194" y="1890427"/>
                </a:lnTo>
                <a:lnTo>
                  <a:pt x="0" y="1890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905457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55A12-B744-6F35-35B6-A2386ED66A20}"/>
              </a:ext>
            </a:extLst>
          </p:cNvPr>
          <p:cNvSpPr txBox="1"/>
          <p:nvPr/>
        </p:nvSpPr>
        <p:spPr>
          <a:xfrm>
            <a:off x="740978" y="297122"/>
            <a:ext cx="766204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2000" b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2: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Viết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thư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tới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ân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hận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từng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xử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thiếu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khoan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dung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352A11"/>
                </a:solidFill>
                <a:effectLst/>
                <a:latin typeface="+mn-lt"/>
                <a:ea typeface="Times New Roman" panose="02020603050405020304" pitchFamily="18" charset="0"/>
              </a:rPr>
              <a:t>họ</a:t>
            </a:r>
            <a:endParaRPr lang="vi-VN" sz="2000" i="1" dirty="0">
              <a:solidFill>
                <a:srgbClr val="352A11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F289B3-A946-1AF0-0A04-36BF5D46DE70}"/>
              </a:ext>
            </a:extLst>
          </p:cNvPr>
          <p:cNvGrpSpPr/>
          <p:nvPr/>
        </p:nvGrpSpPr>
        <p:grpSpPr>
          <a:xfrm>
            <a:off x="804041" y="1844566"/>
            <a:ext cx="3767958" cy="2698530"/>
            <a:chOff x="804041" y="1844566"/>
            <a:chExt cx="3767958" cy="26985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DC26D03-660D-3497-8B18-8201F5E09791}"/>
                </a:ext>
              </a:extLst>
            </p:cNvPr>
            <p:cNvSpPr/>
            <p:nvPr/>
          </p:nvSpPr>
          <p:spPr>
            <a:xfrm>
              <a:off x="804041" y="1844566"/>
              <a:ext cx="3586656" cy="2522482"/>
            </a:xfrm>
            <a:custGeom>
              <a:avLst/>
              <a:gdLst>
                <a:gd name="connsiteX0" fmla="*/ 0 w 3586656"/>
                <a:gd name="connsiteY0" fmla="*/ 420422 h 2522482"/>
                <a:gd name="connsiteX1" fmla="*/ 420422 w 3586656"/>
                <a:gd name="connsiteY1" fmla="*/ 0 h 2522482"/>
                <a:gd name="connsiteX2" fmla="*/ 3166234 w 3586656"/>
                <a:gd name="connsiteY2" fmla="*/ 0 h 2522482"/>
                <a:gd name="connsiteX3" fmla="*/ 3586656 w 3586656"/>
                <a:gd name="connsiteY3" fmla="*/ 420422 h 2522482"/>
                <a:gd name="connsiteX4" fmla="*/ 3586656 w 3586656"/>
                <a:gd name="connsiteY4" fmla="*/ 2102060 h 2522482"/>
                <a:gd name="connsiteX5" fmla="*/ 3166234 w 3586656"/>
                <a:gd name="connsiteY5" fmla="*/ 2522482 h 2522482"/>
                <a:gd name="connsiteX6" fmla="*/ 420422 w 3586656"/>
                <a:gd name="connsiteY6" fmla="*/ 2522482 h 2522482"/>
                <a:gd name="connsiteX7" fmla="*/ 0 w 3586656"/>
                <a:gd name="connsiteY7" fmla="*/ 2102060 h 2522482"/>
                <a:gd name="connsiteX8" fmla="*/ 0 w 3586656"/>
                <a:gd name="connsiteY8" fmla="*/ 420422 h 252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6656" h="2522482" fill="none" extrusionOk="0">
                  <a:moveTo>
                    <a:pt x="0" y="420422"/>
                  </a:moveTo>
                  <a:cubicBezTo>
                    <a:pt x="1176" y="220061"/>
                    <a:pt x="201208" y="21783"/>
                    <a:pt x="420422" y="0"/>
                  </a:cubicBezTo>
                  <a:cubicBezTo>
                    <a:pt x="812116" y="72427"/>
                    <a:pt x="2597277" y="61419"/>
                    <a:pt x="3166234" y="0"/>
                  </a:cubicBezTo>
                  <a:cubicBezTo>
                    <a:pt x="3392363" y="-41746"/>
                    <a:pt x="3581205" y="186580"/>
                    <a:pt x="3586656" y="420422"/>
                  </a:cubicBezTo>
                  <a:cubicBezTo>
                    <a:pt x="3625183" y="1093292"/>
                    <a:pt x="3718020" y="1772139"/>
                    <a:pt x="3586656" y="2102060"/>
                  </a:cubicBezTo>
                  <a:cubicBezTo>
                    <a:pt x="3592525" y="2304469"/>
                    <a:pt x="3374644" y="2495821"/>
                    <a:pt x="3166234" y="2522482"/>
                  </a:cubicBezTo>
                  <a:cubicBezTo>
                    <a:pt x="2834662" y="2552309"/>
                    <a:pt x="1396137" y="2443176"/>
                    <a:pt x="420422" y="2522482"/>
                  </a:cubicBezTo>
                  <a:cubicBezTo>
                    <a:pt x="200935" y="2521046"/>
                    <a:pt x="-25202" y="2339237"/>
                    <a:pt x="0" y="2102060"/>
                  </a:cubicBezTo>
                  <a:cubicBezTo>
                    <a:pt x="72658" y="1302537"/>
                    <a:pt x="-112438" y="830449"/>
                    <a:pt x="0" y="420422"/>
                  </a:cubicBezTo>
                  <a:close/>
                </a:path>
                <a:path w="3586656" h="2522482" stroke="0" extrusionOk="0">
                  <a:moveTo>
                    <a:pt x="0" y="420422"/>
                  </a:moveTo>
                  <a:cubicBezTo>
                    <a:pt x="29654" y="196312"/>
                    <a:pt x="201833" y="28343"/>
                    <a:pt x="420422" y="0"/>
                  </a:cubicBezTo>
                  <a:cubicBezTo>
                    <a:pt x="1280293" y="123000"/>
                    <a:pt x="2761112" y="-96860"/>
                    <a:pt x="3166234" y="0"/>
                  </a:cubicBezTo>
                  <a:cubicBezTo>
                    <a:pt x="3379214" y="-14643"/>
                    <a:pt x="3600254" y="160815"/>
                    <a:pt x="3586656" y="420422"/>
                  </a:cubicBezTo>
                  <a:cubicBezTo>
                    <a:pt x="3506313" y="1171610"/>
                    <a:pt x="3653295" y="1923902"/>
                    <a:pt x="3586656" y="2102060"/>
                  </a:cubicBezTo>
                  <a:cubicBezTo>
                    <a:pt x="3583194" y="2335507"/>
                    <a:pt x="3367844" y="2517477"/>
                    <a:pt x="3166234" y="2522482"/>
                  </a:cubicBezTo>
                  <a:cubicBezTo>
                    <a:pt x="2796074" y="2361775"/>
                    <a:pt x="1671334" y="2562149"/>
                    <a:pt x="420422" y="2522482"/>
                  </a:cubicBezTo>
                  <a:cubicBezTo>
                    <a:pt x="150285" y="2514818"/>
                    <a:pt x="-28854" y="2321181"/>
                    <a:pt x="0" y="2102060"/>
                  </a:cubicBezTo>
                  <a:cubicBezTo>
                    <a:pt x="-11284" y="1277572"/>
                    <a:pt x="151305" y="714138"/>
                    <a:pt x="0" y="42042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242AE8C-C5F9-2CB5-BB9D-AAC832EFAA2B}"/>
                </a:ext>
              </a:extLst>
            </p:cNvPr>
            <p:cNvSpPr/>
            <p:nvPr/>
          </p:nvSpPr>
          <p:spPr>
            <a:xfrm>
              <a:off x="985343" y="2020614"/>
              <a:ext cx="3586656" cy="2522482"/>
            </a:xfrm>
            <a:custGeom>
              <a:avLst/>
              <a:gdLst>
                <a:gd name="connsiteX0" fmla="*/ 0 w 3586656"/>
                <a:gd name="connsiteY0" fmla="*/ 420422 h 2522482"/>
                <a:gd name="connsiteX1" fmla="*/ 420422 w 3586656"/>
                <a:gd name="connsiteY1" fmla="*/ 0 h 2522482"/>
                <a:gd name="connsiteX2" fmla="*/ 3166234 w 3586656"/>
                <a:gd name="connsiteY2" fmla="*/ 0 h 2522482"/>
                <a:gd name="connsiteX3" fmla="*/ 3586656 w 3586656"/>
                <a:gd name="connsiteY3" fmla="*/ 420422 h 2522482"/>
                <a:gd name="connsiteX4" fmla="*/ 3586656 w 3586656"/>
                <a:gd name="connsiteY4" fmla="*/ 2102060 h 2522482"/>
                <a:gd name="connsiteX5" fmla="*/ 3166234 w 3586656"/>
                <a:gd name="connsiteY5" fmla="*/ 2522482 h 2522482"/>
                <a:gd name="connsiteX6" fmla="*/ 420422 w 3586656"/>
                <a:gd name="connsiteY6" fmla="*/ 2522482 h 2522482"/>
                <a:gd name="connsiteX7" fmla="*/ 0 w 3586656"/>
                <a:gd name="connsiteY7" fmla="*/ 2102060 h 2522482"/>
                <a:gd name="connsiteX8" fmla="*/ 0 w 3586656"/>
                <a:gd name="connsiteY8" fmla="*/ 420422 h 252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6656" h="2522482" fill="none" extrusionOk="0">
                  <a:moveTo>
                    <a:pt x="0" y="420422"/>
                  </a:moveTo>
                  <a:cubicBezTo>
                    <a:pt x="1176" y="220061"/>
                    <a:pt x="201208" y="21783"/>
                    <a:pt x="420422" y="0"/>
                  </a:cubicBezTo>
                  <a:cubicBezTo>
                    <a:pt x="812116" y="72427"/>
                    <a:pt x="2597277" y="61419"/>
                    <a:pt x="3166234" y="0"/>
                  </a:cubicBezTo>
                  <a:cubicBezTo>
                    <a:pt x="3392363" y="-41746"/>
                    <a:pt x="3581205" y="186580"/>
                    <a:pt x="3586656" y="420422"/>
                  </a:cubicBezTo>
                  <a:cubicBezTo>
                    <a:pt x="3625183" y="1093292"/>
                    <a:pt x="3718020" y="1772139"/>
                    <a:pt x="3586656" y="2102060"/>
                  </a:cubicBezTo>
                  <a:cubicBezTo>
                    <a:pt x="3592525" y="2304469"/>
                    <a:pt x="3374644" y="2495821"/>
                    <a:pt x="3166234" y="2522482"/>
                  </a:cubicBezTo>
                  <a:cubicBezTo>
                    <a:pt x="2834662" y="2552309"/>
                    <a:pt x="1396137" y="2443176"/>
                    <a:pt x="420422" y="2522482"/>
                  </a:cubicBezTo>
                  <a:cubicBezTo>
                    <a:pt x="200935" y="2521046"/>
                    <a:pt x="-25202" y="2339237"/>
                    <a:pt x="0" y="2102060"/>
                  </a:cubicBezTo>
                  <a:cubicBezTo>
                    <a:pt x="72658" y="1302537"/>
                    <a:pt x="-112438" y="830449"/>
                    <a:pt x="0" y="420422"/>
                  </a:cubicBezTo>
                  <a:close/>
                </a:path>
                <a:path w="3586656" h="2522482" stroke="0" extrusionOk="0">
                  <a:moveTo>
                    <a:pt x="0" y="420422"/>
                  </a:moveTo>
                  <a:cubicBezTo>
                    <a:pt x="29654" y="196312"/>
                    <a:pt x="201833" y="28343"/>
                    <a:pt x="420422" y="0"/>
                  </a:cubicBezTo>
                  <a:cubicBezTo>
                    <a:pt x="1280293" y="123000"/>
                    <a:pt x="2761112" y="-96860"/>
                    <a:pt x="3166234" y="0"/>
                  </a:cubicBezTo>
                  <a:cubicBezTo>
                    <a:pt x="3379214" y="-14643"/>
                    <a:pt x="3600254" y="160815"/>
                    <a:pt x="3586656" y="420422"/>
                  </a:cubicBezTo>
                  <a:cubicBezTo>
                    <a:pt x="3506313" y="1171610"/>
                    <a:pt x="3653295" y="1923902"/>
                    <a:pt x="3586656" y="2102060"/>
                  </a:cubicBezTo>
                  <a:cubicBezTo>
                    <a:pt x="3583194" y="2335507"/>
                    <a:pt x="3367844" y="2517477"/>
                    <a:pt x="3166234" y="2522482"/>
                  </a:cubicBezTo>
                  <a:cubicBezTo>
                    <a:pt x="2796074" y="2361775"/>
                    <a:pt x="1671334" y="2562149"/>
                    <a:pt x="420422" y="2522482"/>
                  </a:cubicBezTo>
                  <a:cubicBezTo>
                    <a:pt x="150285" y="2514818"/>
                    <a:pt x="-28854" y="2321181"/>
                    <a:pt x="0" y="2102060"/>
                  </a:cubicBezTo>
                  <a:cubicBezTo>
                    <a:pt x="-11284" y="1277572"/>
                    <a:pt x="151305" y="714138"/>
                    <a:pt x="0" y="4204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5BAB9E-D946-6BDA-983C-16955B6644EF}"/>
                </a:ext>
              </a:extLst>
            </p:cNvPr>
            <p:cNvSpPr txBox="1"/>
            <p:nvPr/>
          </p:nvSpPr>
          <p:spPr>
            <a:xfrm>
              <a:off x="1205403" y="2340860"/>
              <a:ext cx="3146536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Em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hãy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viết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một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bức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thư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gửi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tới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người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mình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thấy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ân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hận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khi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từng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ứng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xử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thiếu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khoan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dung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với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họ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vi-VN" sz="2000" dirty="0">
                <a:latin typeface="+mn-lt"/>
              </a:endParaRPr>
            </a:p>
          </p:txBody>
        </p:sp>
      </p:grpSp>
      <p:pic>
        <p:nvPicPr>
          <p:cNvPr id="9" name="Picture 53">
            <a:extLst>
              <a:ext uri="{FF2B5EF4-FFF2-40B4-BE49-F238E27FC236}">
                <a16:creationId xmlns:a16="http://schemas.microsoft.com/office/drawing/2014/main" id="{8339CF40-F6BE-BE39-D597-0310972196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96599" y="1621717"/>
            <a:ext cx="2097633" cy="2464178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F19DAAEC-6810-A7FB-FD23-B5A988D5545D}"/>
              </a:ext>
            </a:extLst>
          </p:cNvPr>
          <p:cNvSpPr/>
          <p:nvPr/>
        </p:nvSpPr>
        <p:spPr>
          <a:xfrm>
            <a:off x="-39257" y="3884156"/>
            <a:ext cx="971415" cy="1259344"/>
          </a:xfrm>
          <a:custGeom>
            <a:avLst/>
            <a:gdLst/>
            <a:ahLst/>
            <a:cxnLst/>
            <a:rect l="l" t="t" r="r" b="b"/>
            <a:pathLst>
              <a:path w="2177998" h="2919127">
                <a:moveTo>
                  <a:pt x="0" y="0"/>
                </a:moveTo>
                <a:lnTo>
                  <a:pt x="2177999" y="0"/>
                </a:lnTo>
                <a:lnTo>
                  <a:pt x="2177999" y="2919127"/>
                </a:lnTo>
                <a:lnTo>
                  <a:pt x="0" y="2919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264" b="-4326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3E0F952E-A872-0330-4E66-58C79FD75A2B}"/>
              </a:ext>
            </a:extLst>
          </p:cNvPr>
          <p:cNvSpPr/>
          <p:nvPr/>
        </p:nvSpPr>
        <p:spPr>
          <a:xfrm>
            <a:off x="7628541" y="878767"/>
            <a:ext cx="1422836" cy="14859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837641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C18761-BF09-5AF5-FED6-19EB498CF23B}"/>
              </a:ext>
            </a:extLst>
          </p:cNvPr>
          <p:cNvSpPr/>
          <p:nvPr/>
        </p:nvSpPr>
        <p:spPr>
          <a:xfrm>
            <a:off x="2751083" y="70188"/>
            <a:ext cx="3641834" cy="764628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Gợi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ý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bài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endParaRPr lang="vi-VN"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B5C8A3-32DE-3E5A-25B9-31316F399E19}"/>
              </a:ext>
            </a:extLst>
          </p:cNvPr>
          <p:cNvSpPr/>
          <p:nvPr/>
        </p:nvSpPr>
        <p:spPr>
          <a:xfrm>
            <a:off x="1253359" y="2980866"/>
            <a:ext cx="5730766" cy="930166"/>
          </a:xfrm>
          <a:prstGeom prst="roundRect">
            <a:avLst/>
          </a:prstGeom>
          <a:solidFill>
            <a:schemeClr val="accent2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Gửi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xin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lỗi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mong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, bao dung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1D05BE-2D87-A2C4-CDDE-A859511704CF}"/>
              </a:ext>
            </a:extLst>
          </p:cNvPr>
          <p:cNvSpPr/>
          <p:nvPr/>
        </p:nvSpPr>
        <p:spPr>
          <a:xfrm>
            <a:off x="1253359" y="2005373"/>
            <a:ext cx="5730766" cy="930166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ân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hận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xử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khoan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dung.</a:t>
            </a:r>
            <a:endParaRPr lang="vi-VN" sz="2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DF66EC-1E72-E129-16FF-F1CBE42B0502}"/>
              </a:ext>
            </a:extLst>
          </p:cNvPr>
          <p:cNvSpPr/>
          <p:nvPr/>
        </p:nvSpPr>
        <p:spPr>
          <a:xfrm>
            <a:off x="1253360" y="1029880"/>
            <a:ext cx="5730766" cy="930166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8B2AA6-FE96-5A0F-926F-6A9E21A7F371}"/>
              </a:ext>
            </a:extLst>
          </p:cNvPr>
          <p:cNvSpPr/>
          <p:nvPr/>
        </p:nvSpPr>
        <p:spPr>
          <a:xfrm>
            <a:off x="1253358" y="3956359"/>
            <a:ext cx="5730766" cy="930166"/>
          </a:xfrm>
          <a:prstGeom prst="roundRect">
            <a:avLst/>
          </a:prstGeom>
          <a:solidFill>
            <a:schemeClr val="accent2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Rút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nghiệm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bg1">
                  <a:lumMod val="10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D9044EE-8015-D15E-3ADB-8157A4FE5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43299" y="1256325"/>
            <a:ext cx="634164" cy="551978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79BC78B-C79B-032E-06DF-8CA6A38AD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43299" y="4145453"/>
            <a:ext cx="634164" cy="55197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00715B3-17D5-EC19-12F1-7D66E1E455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43299" y="3251981"/>
            <a:ext cx="634164" cy="55197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0654D1EF-77F9-5630-9F4D-7AF2D2848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43299" y="2253267"/>
            <a:ext cx="634164" cy="551978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D3D79E8C-1989-9A86-8DD4-67E6AAD15BC7}"/>
              </a:ext>
            </a:extLst>
          </p:cNvPr>
          <p:cNvSpPr/>
          <p:nvPr/>
        </p:nvSpPr>
        <p:spPr>
          <a:xfrm>
            <a:off x="7260021" y="1943100"/>
            <a:ext cx="1813034" cy="1911572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E9DFFB4-62E3-2F32-C558-E1F1E25D9AB8}"/>
              </a:ext>
            </a:extLst>
          </p:cNvPr>
          <p:cNvSpPr/>
          <p:nvPr/>
        </p:nvSpPr>
        <p:spPr>
          <a:xfrm rot="205349">
            <a:off x="6035961" y="60618"/>
            <a:ext cx="713912" cy="1002906"/>
          </a:xfrm>
          <a:custGeom>
            <a:avLst/>
            <a:gdLst/>
            <a:ahLst/>
            <a:cxnLst/>
            <a:rect l="l" t="t" r="r" b="b"/>
            <a:pathLst>
              <a:path w="1557416" h="2062803">
                <a:moveTo>
                  <a:pt x="0" y="0"/>
                </a:moveTo>
                <a:lnTo>
                  <a:pt x="1557416" y="0"/>
                </a:lnTo>
                <a:lnTo>
                  <a:pt x="1557416" y="2062803"/>
                </a:lnTo>
                <a:lnTo>
                  <a:pt x="0" y="2062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76EC8B1-F76F-004F-1813-B503D049E587}"/>
              </a:ext>
            </a:extLst>
          </p:cNvPr>
          <p:cNvSpPr/>
          <p:nvPr/>
        </p:nvSpPr>
        <p:spPr>
          <a:xfrm>
            <a:off x="343299" y="179758"/>
            <a:ext cx="868875" cy="764628"/>
          </a:xfrm>
          <a:custGeom>
            <a:avLst/>
            <a:gdLst/>
            <a:ahLst/>
            <a:cxnLst/>
            <a:rect l="l" t="t" r="r" b="b"/>
            <a:pathLst>
              <a:path w="3688357" h="4114800">
                <a:moveTo>
                  <a:pt x="0" y="0"/>
                </a:moveTo>
                <a:lnTo>
                  <a:pt x="3688357" y="0"/>
                </a:lnTo>
                <a:lnTo>
                  <a:pt x="36883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272089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ED4267-CC32-89DB-A703-6C28793CFAFF}"/>
              </a:ext>
            </a:extLst>
          </p:cNvPr>
          <p:cNvSpPr txBox="1"/>
          <p:nvPr/>
        </p:nvSpPr>
        <p:spPr>
          <a:xfrm>
            <a:off x="2627397" y="450533"/>
            <a:ext cx="3889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HƯỚNG DẪN VỀ NHÀ</a:t>
            </a:r>
            <a:endParaRPr lang="vi-VN" sz="2800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74D991-BAE0-9AFE-91FF-266B64FE0E10}"/>
              </a:ext>
            </a:extLst>
          </p:cNvPr>
          <p:cNvGrpSpPr/>
          <p:nvPr/>
        </p:nvGrpSpPr>
        <p:grpSpPr>
          <a:xfrm>
            <a:off x="338960" y="1694794"/>
            <a:ext cx="2638096" cy="2869323"/>
            <a:chOff x="338960" y="1694794"/>
            <a:chExt cx="2638096" cy="286932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8BBC4F7-3335-A27F-4AC4-E450C427B48C}"/>
                </a:ext>
              </a:extLst>
            </p:cNvPr>
            <p:cNvGrpSpPr/>
            <p:nvPr/>
          </p:nvGrpSpPr>
          <p:grpSpPr>
            <a:xfrm>
              <a:off x="338960" y="1694794"/>
              <a:ext cx="2638096" cy="2869323"/>
              <a:chOff x="953814" y="1828800"/>
              <a:chExt cx="2635469" cy="220191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2C2DE32D-9975-A4A3-3311-DFD084FBEF07}"/>
                  </a:ext>
                </a:extLst>
              </p:cNvPr>
              <p:cNvSpPr/>
              <p:nvPr/>
            </p:nvSpPr>
            <p:spPr>
              <a:xfrm>
                <a:off x="953814" y="1828800"/>
                <a:ext cx="2483069" cy="2049517"/>
              </a:xfrm>
              <a:custGeom>
                <a:avLst/>
                <a:gdLst>
                  <a:gd name="connsiteX0" fmla="*/ 0 w 2485544"/>
                  <a:gd name="connsiteY0" fmla="*/ 305921 h 2670730"/>
                  <a:gd name="connsiteX1" fmla="*/ 305921 w 2485544"/>
                  <a:gd name="connsiteY1" fmla="*/ 0 h 2670730"/>
                  <a:gd name="connsiteX2" fmla="*/ 774347 w 2485544"/>
                  <a:gd name="connsiteY2" fmla="*/ 0 h 2670730"/>
                  <a:gd name="connsiteX3" fmla="*/ 1280246 w 2485544"/>
                  <a:gd name="connsiteY3" fmla="*/ 0 h 2670730"/>
                  <a:gd name="connsiteX4" fmla="*/ 2179623 w 2485544"/>
                  <a:gd name="connsiteY4" fmla="*/ 0 h 2670730"/>
                  <a:gd name="connsiteX5" fmla="*/ 2485544 w 2485544"/>
                  <a:gd name="connsiteY5" fmla="*/ 305921 h 2670730"/>
                  <a:gd name="connsiteX6" fmla="*/ 2485544 w 2485544"/>
                  <a:gd name="connsiteY6" fmla="*/ 758876 h 2670730"/>
                  <a:gd name="connsiteX7" fmla="*/ 2485544 w 2485544"/>
                  <a:gd name="connsiteY7" fmla="*/ 1253009 h 2670730"/>
                  <a:gd name="connsiteX8" fmla="*/ 2485544 w 2485544"/>
                  <a:gd name="connsiteY8" fmla="*/ 1767731 h 2670730"/>
                  <a:gd name="connsiteX9" fmla="*/ 2485544 w 2485544"/>
                  <a:gd name="connsiteY9" fmla="*/ 2364809 h 2670730"/>
                  <a:gd name="connsiteX10" fmla="*/ 2179623 w 2485544"/>
                  <a:gd name="connsiteY10" fmla="*/ 2670730 h 2670730"/>
                  <a:gd name="connsiteX11" fmla="*/ 1767409 w 2485544"/>
                  <a:gd name="connsiteY11" fmla="*/ 2670730 h 2670730"/>
                  <a:gd name="connsiteX12" fmla="*/ 1336457 w 2485544"/>
                  <a:gd name="connsiteY12" fmla="*/ 2670730 h 2670730"/>
                  <a:gd name="connsiteX13" fmla="*/ 905506 w 2485544"/>
                  <a:gd name="connsiteY13" fmla="*/ 2670730 h 2670730"/>
                  <a:gd name="connsiteX14" fmla="*/ 305921 w 2485544"/>
                  <a:gd name="connsiteY14" fmla="*/ 2670730 h 2670730"/>
                  <a:gd name="connsiteX15" fmla="*/ 0 w 2485544"/>
                  <a:gd name="connsiteY15" fmla="*/ 2364809 h 2670730"/>
                  <a:gd name="connsiteX16" fmla="*/ 0 w 2485544"/>
                  <a:gd name="connsiteY16" fmla="*/ 1911854 h 2670730"/>
                  <a:gd name="connsiteX17" fmla="*/ 0 w 2485544"/>
                  <a:gd name="connsiteY17" fmla="*/ 1355954 h 2670730"/>
                  <a:gd name="connsiteX18" fmla="*/ 0 w 2485544"/>
                  <a:gd name="connsiteY18" fmla="*/ 861821 h 2670730"/>
                  <a:gd name="connsiteX19" fmla="*/ 0 w 2485544"/>
                  <a:gd name="connsiteY19" fmla="*/ 305921 h 2670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485544" h="2670730" fill="none" extrusionOk="0">
                    <a:moveTo>
                      <a:pt x="0" y="305921"/>
                    </a:moveTo>
                    <a:cubicBezTo>
                      <a:pt x="28981" y="150771"/>
                      <a:pt x="110556" y="-9512"/>
                      <a:pt x="305921" y="0"/>
                    </a:cubicBezTo>
                    <a:cubicBezTo>
                      <a:pt x="455329" y="-12157"/>
                      <a:pt x="632338" y="22916"/>
                      <a:pt x="774347" y="0"/>
                    </a:cubicBezTo>
                    <a:cubicBezTo>
                      <a:pt x="916356" y="-22916"/>
                      <a:pt x="1046886" y="53180"/>
                      <a:pt x="1280246" y="0"/>
                    </a:cubicBezTo>
                    <a:cubicBezTo>
                      <a:pt x="1513606" y="-53180"/>
                      <a:pt x="1840181" y="67624"/>
                      <a:pt x="2179623" y="0"/>
                    </a:cubicBezTo>
                    <a:cubicBezTo>
                      <a:pt x="2376570" y="21703"/>
                      <a:pt x="2436181" y="136609"/>
                      <a:pt x="2485544" y="305921"/>
                    </a:cubicBezTo>
                    <a:cubicBezTo>
                      <a:pt x="2515537" y="455755"/>
                      <a:pt x="2454343" y="547971"/>
                      <a:pt x="2485544" y="758876"/>
                    </a:cubicBezTo>
                    <a:cubicBezTo>
                      <a:pt x="2516745" y="969782"/>
                      <a:pt x="2485095" y="1044149"/>
                      <a:pt x="2485544" y="1253009"/>
                    </a:cubicBezTo>
                    <a:cubicBezTo>
                      <a:pt x="2485993" y="1461869"/>
                      <a:pt x="2450941" y="1543066"/>
                      <a:pt x="2485544" y="1767731"/>
                    </a:cubicBezTo>
                    <a:cubicBezTo>
                      <a:pt x="2520147" y="1992396"/>
                      <a:pt x="2425002" y="2110711"/>
                      <a:pt x="2485544" y="2364809"/>
                    </a:cubicBezTo>
                    <a:cubicBezTo>
                      <a:pt x="2493053" y="2516876"/>
                      <a:pt x="2346988" y="2635983"/>
                      <a:pt x="2179623" y="2670730"/>
                    </a:cubicBezTo>
                    <a:cubicBezTo>
                      <a:pt x="1983053" y="2675513"/>
                      <a:pt x="1940980" y="2644358"/>
                      <a:pt x="1767409" y="2670730"/>
                    </a:cubicBezTo>
                    <a:cubicBezTo>
                      <a:pt x="1593838" y="2697102"/>
                      <a:pt x="1535432" y="2627237"/>
                      <a:pt x="1336457" y="2670730"/>
                    </a:cubicBezTo>
                    <a:cubicBezTo>
                      <a:pt x="1137482" y="2714223"/>
                      <a:pt x="1075470" y="2662709"/>
                      <a:pt x="905506" y="2670730"/>
                    </a:cubicBezTo>
                    <a:cubicBezTo>
                      <a:pt x="735542" y="2678751"/>
                      <a:pt x="518622" y="2650968"/>
                      <a:pt x="305921" y="2670730"/>
                    </a:cubicBezTo>
                    <a:cubicBezTo>
                      <a:pt x="146839" y="2695546"/>
                      <a:pt x="-18165" y="2540533"/>
                      <a:pt x="0" y="2364809"/>
                    </a:cubicBezTo>
                    <a:cubicBezTo>
                      <a:pt x="-28760" y="2193151"/>
                      <a:pt x="4741" y="2069079"/>
                      <a:pt x="0" y="1911854"/>
                    </a:cubicBezTo>
                    <a:cubicBezTo>
                      <a:pt x="-4741" y="1754629"/>
                      <a:pt x="30735" y="1552958"/>
                      <a:pt x="0" y="1355954"/>
                    </a:cubicBezTo>
                    <a:cubicBezTo>
                      <a:pt x="-30735" y="1158950"/>
                      <a:pt x="16061" y="1065763"/>
                      <a:pt x="0" y="861821"/>
                    </a:cubicBezTo>
                    <a:cubicBezTo>
                      <a:pt x="-16061" y="657879"/>
                      <a:pt x="20893" y="468793"/>
                      <a:pt x="0" y="305921"/>
                    </a:cubicBezTo>
                    <a:close/>
                  </a:path>
                  <a:path w="2485544" h="2670730" stroke="0" extrusionOk="0">
                    <a:moveTo>
                      <a:pt x="0" y="305921"/>
                    </a:moveTo>
                    <a:cubicBezTo>
                      <a:pt x="-4033" y="132545"/>
                      <a:pt x="131627" y="4861"/>
                      <a:pt x="305921" y="0"/>
                    </a:cubicBezTo>
                    <a:cubicBezTo>
                      <a:pt x="512518" y="-15747"/>
                      <a:pt x="647478" y="30658"/>
                      <a:pt x="811821" y="0"/>
                    </a:cubicBezTo>
                    <a:cubicBezTo>
                      <a:pt x="976164" y="-30658"/>
                      <a:pt x="1156984" y="25869"/>
                      <a:pt x="1261509" y="0"/>
                    </a:cubicBezTo>
                    <a:cubicBezTo>
                      <a:pt x="1366034" y="-25869"/>
                      <a:pt x="1527036" y="44959"/>
                      <a:pt x="1692460" y="0"/>
                    </a:cubicBezTo>
                    <a:cubicBezTo>
                      <a:pt x="1857884" y="-44959"/>
                      <a:pt x="1951609" y="52831"/>
                      <a:pt x="2179623" y="0"/>
                    </a:cubicBezTo>
                    <a:cubicBezTo>
                      <a:pt x="2384105" y="-20932"/>
                      <a:pt x="2512451" y="117820"/>
                      <a:pt x="2485544" y="305921"/>
                    </a:cubicBezTo>
                    <a:cubicBezTo>
                      <a:pt x="2542878" y="460127"/>
                      <a:pt x="2442735" y="579979"/>
                      <a:pt x="2485544" y="820643"/>
                    </a:cubicBezTo>
                    <a:cubicBezTo>
                      <a:pt x="2528353" y="1061307"/>
                      <a:pt x="2481531" y="1166844"/>
                      <a:pt x="2485544" y="1294187"/>
                    </a:cubicBezTo>
                    <a:cubicBezTo>
                      <a:pt x="2489557" y="1421530"/>
                      <a:pt x="2477656" y="1645645"/>
                      <a:pt x="2485544" y="1747143"/>
                    </a:cubicBezTo>
                    <a:cubicBezTo>
                      <a:pt x="2493432" y="1848641"/>
                      <a:pt x="2479464" y="2086909"/>
                      <a:pt x="2485544" y="2364809"/>
                    </a:cubicBezTo>
                    <a:cubicBezTo>
                      <a:pt x="2511166" y="2537351"/>
                      <a:pt x="2345849" y="2673590"/>
                      <a:pt x="2179623" y="2670730"/>
                    </a:cubicBezTo>
                    <a:cubicBezTo>
                      <a:pt x="2038274" y="2695130"/>
                      <a:pt x="1921469" y="2614758"/>
                      <a:pt x="1673723" y="2670730"/>
                    </a:cubicBezTo>
                    <a:cubicBezTo>
                      <a:pt x="1425977" y="2726702"/>
                      <a:pt x="1388965" y="2635632"/>
                      <a:pt x="1224035" y="2670730"/>
                    </a:cubicBezTo>
                    <a:cubicBezTo>
                      <a:pt x="1059105" y="2705828"/>
                      <a:pt x="905427" y="2630410"/>
                      <a:pt x="755609" y="2670730"/>
                    </a:cubicBezTo>
                    <a:cubicBezTo>
                      <a:pt x="605791" y="2711050"/>
                      <a:pt x="520106" y="2657020"/>
                      <a:pt x="305921" y="2670730"/>
                    </a:cubicBezTo>
                    <a:cubicBezTo>
                      <a:pt x="125017" y="2683407"/>
                      <a:pt x="12370" y="2540107"/>
                      <a:pt x="0" y="2364809"/>
                    </a:cubicBezTo>
                    <a:cubicBezTo>
                      <a:pt x="-9742" y="2171925"/>
                      <a:pt x="53285" y="2000664"/>
                      <a:pt x="0" y="1891265"/>
                    </a:cubicBezTo>
                    <a:cubicBezTo>
                      <a:pt x="-53285" y="1781866"/>
                      <a:pt x="48190" y="1614997"/>
                      <a:pt x="0" y="1438309"/>
                    </a:cubicBezTo>
                    <a:cubicBezTo>
                      <a:pt x="-48190" y="1261621"/>
                      <a:pt x="1523" y="1176762"/>
                      <a:pt x="0" y="985354"/>
                    </a:cubicBezTo>
                    <a:cubicBezTo>
                      <a:pt x="-1523" y="793947"/>
                      <a:pt x="30247" y="645608"/>
                      <a:pt x="0" y="3059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extLst>
                  <a:ext uri="{C807C97D-BFC1-408E-A445-0C87EB9F89A2}">
                    <ask:lineSketchStyleProps xmlns:ask="http://schemas.microsoft.com/office/drawing/2018/sketchyshapes" xmlns="" sd="1860354867">
                      <a:prstGeom prst="roundRect">
                        <a:avLst>
                          <a:gd name="adj" fmla="val 12308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0476195-BBC2-49C2-D433-A56900DCB2B7}"/>
                  </a:ext>
                </a:extLst>
              </p:cNvPr>
              <p:cNvSpPr/>
              <p:nvPr/>
            </p:nvSpPr>
            <p:spPr>
              <a:xfrm>
                <a:off x="1106214" y="1981200"/>
                <a:ext cx="2483069" cy="2049517"/>
              </a:xfrm>
              <a:prstGeom prst="roundRect">
                <a:avLst/>
              </a:prstGeom>
              <a:solidFill>
                <a:schemeClr val="accent2"/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5B72B8-E003-D026-5F0A-6ACFAC8F2D0A}"/>
                </a:ext>
              </a:extLst>
            </p:cNvPr>
            <p:cNvSpPr txBox="1"/>
            <p:nvPr/>
          </p:nvSpPr>
          <p:spPr>
            <a:xfrm>
              <a:off x="738751" y="2749422"/>
              <a:ext cx="1991066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Ôn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lại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kiến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thức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đã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học</a:t>
              </a:r>
              <a:endParaRPr lang="vi-VN" sz="2000" dirty="0">
                <a:latin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D013FE-118A-225F-335B-F8D80D01BFBF}"/>
              </a:ext>
            </a:extLst>
          </p:cNvPr>
          <p:cNvGrpSpPr/>
          <p:nvPr/>
        </p:nvGrpSpPr>
        <p:grpSpPr>
          <a:xfrm>
            <a:off x="3166243" y="1694794"/>
            <a:ext cx="2638096" cy="2869323"/>
            <a:chOff x="3166243" y="1694794"/>
            <a:chExt cx="2638096" cy="286932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45D7D52-0860-E00F-439C-BD50FCC23804}"/>
                </a:ext>
              </a:extLst>
            </p:cNvPr>
            <p:cNvGrpSpPr/>
            <p:nvPr/>
          </p:nvGrpSpPr>
          <p:grpSpPr>
            <a:xfrm>
              <a:off x="3166243" y="1694794"/>
              <a:ext cx="2638096" cy="2869323"/>
              <a:chOff x="953814" y="1828800"/>
              <a:chExt cx="2635469" cy="2201917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391EEAB-C541-F791-CD0D-81CD359659E3}"/>
                  </a:ext>
                </a:extLst>
              </p:cNvPr>
              <p:cNvSpPr/>
              <p:nvPr/>
            </p:nvSpPr>
            <p:spPr>
              <a:xfrm>
                <a:off x="953814" y="1828800"/>
                <a:ext cx="2483069" cy="2049517"/>
              </a:xfrm>
              <a:custGeom>
                <a:avLst/>
                <a:gdLst>
                  <a:gd name="connsiteX0" fmla="*/ 0 w 2485544"/>
                  <a:gd name="connsiteY0" fmla="*/ 305921 h 2670730"/>
                  <a:gd name="connsiteX1" fmla="*/ 305921 w 2485544"/>
                  <a:gd name="connsiteY1" fmla="*/ 0 h 2670730"/>
                  <a:gd name="connsiteX2" fmla="*/ 774347 w 2485544"/>
                  <a:gd name="connsiteY2" fmla="*/ 0 h 2670730"/>
                  <a:gd name="connsiteX3" fmla="*/ 1280246 w 2485544"/>
                  <a:gd name="connsiteY3" fmla="*/ 0 h 2670730"/>
                  <a:gd name="connsiteX4" fmla="*/ 2179623 w 2485544"/>
                  <a:gd name="connsiteY4" fmla="*/ 0 h 2670730"/>
                  <a:gd name="connsiteX5" fmla="*/ 2485544 w 2485544"/>
                  <a:gd name="connsiteY5" fmla="*/ 305921 h 2670730"/>
                  <a:gd name="connsiteX6" fmla="*/ 2485544 w 2485544"/>
                  <a:gd name="connsiteY6" fmla="*/ 758876 h 2670730"/>
                  <a:gd name="connsiteX7" fmla="*/ 2485544 w 2485544"/>
                  <a:gd name="connsiteY7" fmla="*/ 1253009 h 2670730"/>
                  <a:gd name="connsiteX8" fmla="*/ 2485544 w 2485544"/>
                  <a:gd name="connsiteY8" fmla="*/ 1767731 h 2670730"/>
                  <a:gd name="connsiteX9" fmla="*/ 2485544 w 2485544"/>
                  <a:gd name="connsiteY9" fmla="*/ 2364809 h 2670730"/>
                  <a:gd name="connsiteX10" fmla="*/ 2179623 w 2485544"/>
                  <a:gd name="connsiteY10" fmla="*/ 2670730 h 2670730"/>
                  <a:gd name="connsiteX11" fmla="*/ 1767409 w 2485544"/>
                  <a:gd name="connsiteY11" fmla="*/ 2670730 h 2670730"/>
                  <a:gd name="connsiteX12" fmla="*/ 1336457 w 2485544"/>
                  <a:gd name="connsiteY12" fmla="*/ 2670730 h 2670730"/>
                  <a:gd name="connsiteX13" fmla="*/ 905506 w 2485544"/>
                  <a:gd name="connsiteY13" fmla="*/ 2670730 h 2670730"/>
                  <a:gd name="connsiteX14" fmla="*/ 305921 w 2485544"/>
                  <a:gd name="connsiteY14" fmla="*/ 2670730 h 2670730"/>
                  <a:gd name="connsiteX15" fmla="*/ 0 w 2485544"/>
                  <a:gd name="connsiteY15" fmla="*/ 2364809 h 2670730"/>
                  <a:gd name="connsiteX16" fmla="*/ 0 w 2485544"/>
                  <a:gd name="connsiteY16" fmla="*/ 1911854 h 2670730"/>
                  <a:gd name="connsiteX17" fmla="*/ 0 w 2485544"/>
                  <a:gd name="connsiteY17" fmla="*/ 1355954 h 2670730"/>
                  <a:gd name="connsiteX18" fmla="*/ 0 w 2485544"/>
                  <a:gd name="connsiteY18" fmla="*/ 861821 h 2670730"/>
                  <a:gd name="connsiteX19" fmla="*/ 0 w 2485544"/>
                  <a:gd name="connsiteY19" fmla="*/ 305921 h 2670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485544" h="2670730" fill="none" extrusionOk="0">
                    <a:moveTo>
                      <a:pt x="0" y="305921"/>
                    </a:moveTo>
                    <a:cubicBezTo>
                      <a:pt x="28981" y="150771"/>
                      <a:pt x="110556" y="-9512"/>
                      <a:pt x="305921" y="0"/>
                    </a:cubicBezTo>
                    <a:cubicBezTo>
                      <a:pt x="455329" y="-12157"/>
                      <a:pt x="632338" y="22916"/>
                      <a:pt x="774347" y="0"/>
                    </a:cubicBezTo>
                    <a:cubicBezTo>
                      <a:pt x="916356" y="-22916"/>
                      <a:pt x="1046886" y="53180"/>
                      <a:pt x="1280246" y="0"/>
                    </a:cubicBezTo>
                    <a:cubicBezTo>
                      <a:pt x="1513606" y="-53180"/>
                      <a:pt x="1840181" y="67624"/>
                      <a:pt x="2179623" y="0"/>
                    </a:cubicBezTo>
                    <a:cubicBezTo>
                      <a:pt x="2376570" y="21703"/>
                      <a:pt x="2436181" y="136609"/>
                      <a:pt x="2485544" y="305921"/>
                    </a:cubicBezTo>
                    <a:cubicBezTo>
                      <a:pt x="2515537" y="455755"/>
                      <a:pt x="2454343" y="547971"/>
                      <a:pt x="2485544" y="758876"/>
                    </a:cubicBezTo>
                    <a:cubicBezTo>
                      <a:pt x="2516745" y="969782"/>
                      <a:pt x="2485095" y="1044149"/>
                      <a:pt x="2485544" y="1253009"/>
                    </a:cubicBezTo>
                    <a:cubicBezTo>
                      <a:pt x="2485993" y="1461869"/>
                      <a:pt x="2450941" y="1543066"/>
                      <a:pt x="2485544" y="1767731"/>
                    </a:cubicBezTo>
                    <a:cubicBezTo>
                      <a:pt x="2520147" y="1992396"/>
                      <a:pt x="2425002" y="2110711"/>
                      <a:pt x="2485544" y="2364809"/>
                    </a:cubicBezTo>
                    <a:cubicBezTo>
                      <a:pt x="2493053" y="2516876"/>
                      <a:pt x="2346988" y="2635983"/>
                      <a:pt x="2179623" y="2670730"/>
                    </a:cubicBezTo>
                    <a:cubicBezTo>
                      <a:pt x="1983053" y="2675513"/>
                      <a:pt x="1940980" y="2644358"/>
                      <a:pt x="1767409" y="2670730"/>
                    </a:cubicBezTo>
                    <a:cubicBezTo>
                      <a:pt x="1593838" y="2697102"/>
                      <a:pt x="1535432" y="2627237"/>
                      <a:pt x="1336457" y="2670730"/>
                    </a:cubicBezTo>
                    <a:cubicBezTo>
                      <a:pt x="1137482" y="2714223"/>
                      <a:pt x="1075470" y="2662709"/>
                      <a:pt x="905506" y="2670730"/>
                    </a:cubicBezTo>
                    <a:cubicBezTo>
                      <a:pt x="735542" y="2678751"/>
                      <a:pt x="518622" y="2650968"/>
                      <a:pt x="305921" y="2670730"/>
                    </a:cubicBezTo>
                    <a:cubicBezTo>
                      <a:pt x="146839" y="2695546"/>
                      <a:pt x="-18165" y="2540533"/>
                      <a:pt x="0" y="2364809"/>
                    </a:cubicBezTo>
                    <a:cubicBezTo>
                      <a:pt x="-28760" y="2193151"/>
                      <a:pt x="4741" y="2069079"/>
                      <a:pt x="0" y="1911854"/>
                    </a:cubicBezTo>
                    <a:cubicBezTo>
                      <a:pt x="-4741" y="1754629"/>
                      <a:pt x="30735" y="1552958"/>
                      <a:pt x="0" y="1355954"/>
                    </a:cubicBezTo>
                    <a:cubicBezTo>
                      <a:pt x="-30735" y="1158950"/>
                      <a:pt x="16061" y="1065763"/>
                      <a:pt x="0" y="861821"/>
                    </a:cubicBezTo>
                    <a:cubicBezTo>
                      <a:pt x="-16061" y="657879"/>
                      <a:pt x="20893" y="468793"/>
                      <a:pt x="0" y="305921"/>
                    </a:cubicBezTo>
                    <a:close/>
                  </a:path>
                  <a:path w="2485544" h="2670730" stroke="0" extrusionOk="0">
                    <a:moveTo>
                      <a:pt x="0" y="305921"/>
                    </a:moveTo>
                    <a:cubicBezTo>
                      <a:pt x="-4033" y="132545"/>
                      <a:pt x="131627" y="4861"/>
                      <a:pt x="305921" y="0"/>
                    </a:cubicBezTo>
                    <a:cubicBezTo>
                      <a:pt x="512518" y="-15747"/>
                      <a:pt x="647478" y="30658"/>
                      <a:pt x="811821" y="0"/>
                    </a:cubicBezTo>
                    <a:cubicBezTo>
                      <a:pt x="976164" y="-30658"/>
                      <a:pt x="1156984" y="25869"/>
                      <a:pt x="1261509" y="0"/>
                    </a:cubicBezTo>
                    <a:cubicBezTo>
                      <a:pt x="1366034" y="-25869"/>
                      <a:pt x="1527036" y="44959"/>
                      <a:pt x="1692460" y="0"/>
                    </a:cubicBezTo>
                    <a:cubicBezTo>
                      <a:pt x="1857884" y="-44959"/>
                      <a:pt x="1951609" y="52831"/>
                      <a:pt x="2179623" y="0"/>
                    </a:cubicBezTo>
                    <a:cubicBezTo>
                      <a:pt x="2384105" y="-20932"/>
                      <a:pt x="2512451" y="117820"/>
                      <a:pt x="2485544" y="305921"/>
                    </a:cubicBezTo>
                    <a:cubicBezTo>
                      <a:pt x="2542878" y="460127"/>
                      <a:pt x="2442735" y="579979"/>
                      <a:pt x="2485544" y="820643"/>
                    </a:cubicBezTo>
                    <a:cubicBezTo>
                      <a:pt x="2528353" y="1061307"/>
                      <a:pt x="2481531" y="1166844"/>
                      <a:pt x="2485544" y="1294187"/>
                    </a:cubicBezTo>
                    <a:cubicBezTo>
                      <a:pt x="2489557" y="1421530"/>
                      <a:pt x="2477656" y="1645645"/>
                      <a:pt x="2485544" y="1747143"/>
                    </a:cubicBezTo>
                    <a:cubicBezTo>
                      <a:pt x="2493432" y="1848641"/>
                      <a:pt x="2479464" y="2086909"/>
                      <a:pt x="2485544" y="2364809"/>
                    </a:cubicBezTo>
                    <a:cubicBezTo>
                      <a:pt x="2511166" y="2537351"/>
                      <a:pt x="2345849" y="2673590"/>
                      <a:pt x="2179623" y="2670730"/>
                    </a:cubicBezTo>
                    <a:cubicBezTo>
                      <a:pt x="2038274" y="2695130"/>
                      <a:pt x="1921469" y="2614758"/>
                      <a:pt x="1673723" y="2670730"/>
                    </a:cubicBezTo>
                    <a:cubicBezTo>
                      <a:pt x="1425977" y="2726702"/>
                      <a:pt x="1388965" y="2635632"/>
                      <a:pt x="1224035" y="2670730"/>
                    </a:cubicBezTo>
                    <a:cubicBezTo>
                      <a:pt x="1059105" y="2705828"/>
                      <a:pt x="905427" y="2630410"/>
                      <a:pt x="755609" y="2670730"/>
                    </a:cubicBezTo>
                    <a:cubicBezTo>
                      <a:pt x="605791" y="2711050"/>
                      <a:pt x="520106" y="2657020"/>
                      <a:pt x="305921" y="2670730"/>
                    </a:cubicBezTo>
                    <a:cubicBezTo>
                      <a:pt x="125017" y="2683407"/>
                      <a:pt x="12370" y="2540107"/>
                      <a:pt x="0" y="2364809"/>
                    </a:cubicBezTo>
                    <a:cubicBezTo>
                      <a:pt x="-9742" y="2171925"/>
                      <a:pt x="53285" y="2000664"/>
                      <a:pt x="0" y="1891265"/>
                    </a:cubicBezTo>
                    <a:cubicBezTo>
                      <a:pt x="-53285" y="1781866"/>
                      <a:pt x="48190" y="1614997"/>
                      <a:pt x="0" y="1438309"/>
                    </a:cubicBezTo>
                    <a:cubicBezTo>
                      <a:pt x="-48190" y="1261621"/>
                      <a:pt x="1523" y="1176762"/>
                      <a:pt x="0" y="985354"/>
                    </a:cubicBezTo>
                    <a:cubicBezTo>
                      <a:pt x="-1523" y="793947"/>
                      <a:pt x="30247" y="645608"/>
                      <a:pt x="0" y="3059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extLst>
                  <a:ext uri="{C807C97D-BFC1-408E-A445-0C87EB9F89A2}">
                    <ask:lineSketchStyleProps xmlns:ask="http://schemas.microsoft.com/office/drawing/2018/sketchyshapes" xmlns="" sd="1860354867">
                      <a:prstGeom prst="roundRect">
                        <a:avLst>
                          <a:gd name="adj" fmla="val 12308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F3BFAB1-4247-6E2B-2FA5-054ED8EB5C84}"/>
                  </a:ext>
                </a:extLst>
              </p:cNvPr>
              <p:cNvSpPr/>
              <p:nvPr/>
            </p:nvSpPr>
            <p:spPr>
              <a:xfrm>
                <a:off x="1106214" y="1981200"/>
                <a:ext cx="2483069" cy="2049517"/>
              </a:xfrm>
              <a:prstGeom prst="roundRect">
                <a:avLst/>
              </a:prstGeom>
              <a:solidFill>
                <a:schemeClr val="accent2"/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DE9364-D96D-481A-BB59-EE31CAAF0EEF}"/>
                </a:ext>
              </a:extLst>
            </p:cNvPr>
            <p:cNvSpPr txBox="1"/>
            <p:nvPr/>
          </p:nvSpPr>
          <p:spPr>
            <a:xfrm>
              <a:off x="3462216" y="2287757"/>
              <a:ext cx="2190962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Hoàn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thành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bài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tập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Vận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dụng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SGK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bài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tập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SBT.</a:t>
              </a:r>
              <a:endParaRPr lang="vi-VN" sz="2000" dirty="0">
                <a:latin typeface="+mn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9726C7-7C03-91CF-FBDC-4007320069A0}"/>
              </a:ext>
            </a:extLst>
          </p:cNvPr>
          <p:cNvGrpSpPr/>
          <p:nvPr/>
        </p:nvGrpSpPr>
        <p:grpSpPr>
          <a:xfrm>
            <a:off x="6017173" y="1770993"/>
            <a:ext cx="2638096" cy="2869323"/>
            <a:chOff x="6017173" y="1770993"/>
            <a:chExt cx="2638096" cy="286932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2405B78-B757-9B7B-FAA6-5947824D92B9}"/>
                </a:ext>
              </a:extLst>
            </p:cNvPr>
            <p:cNvGrpSpPr/>
            <p:nvPr/>
          </p:nvGrpSpPr>
          <p:grpSpPr>
            <a:xfrm>
              <a:off x="6017173" y="1770993"/>
              <a:ext cx="2638096" cy="2869323"/>
              <a:chOff x="953814" y="1828800"/>
              <a:chExt cx="2635469" cy="2201917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01849DD-E8CA-843B-F1DE-E9F3E4F3D4ED}"/>
                  </a:ext>
                </a:extLst>
              </p:cNvPr>
              <p:cNvSpPr/>
              <p:nvPr/>
            </p:nvSpPr>
            <p:spPr>
              <a:xfrm>
                <a:off x="953814" y="1828800"/>
                <a:ext cx="2483069" cy="2049517"/>
              </a:xfrm>
              <a:custGeom>
                <a:avLst/>
                <a:gdLst>
                  <a:gd name="connsiteX0" fmla="*/ 0 w 2485544"/>
                  <a:gd name="connsiteY0" fmla="*/ 305921 h 2670730"/>
                  <a:gd name="connsiteX1" fmla="*/ 305921 w 2485544"/>
                  <a:gd name="connsiteY1" fmla="*/ 0 h 2670730"/>
                  <a:gd name="connsiteX2" fmla="*/ 774347 w 2485544"/>
                  <a:gd name="connsiteY2" fmla="*/ 0 h 2670730"/>
                  <a:gd name="connsiteX3" fmla="*/ 1280246 w 2485544"/>
                  <a:gd name="connsiteY3" fmla="*/ 0 h 2670730"/>
                  <a:gd name="connsiteX4" fmla="*/ 2179623 w 2485544"/>
                  <a:gd name="connsiteY4" fmla="*/ 0 h 2670730"/>
                  <a:gd name="connsiteX5" fmla="*/ 2485544 w 2485544"/>
                  <a:gd name="connsiteY5" fmla="*/ 305921 h 2670730"/>
                  <a:gd name="connsiteX6" fmla="*/ 2485544 w 2485544"/>
                  <a:gd name="connsiteY6" fmla="*/ 758876 h 2670730"/>
                  <a:gd name="connsiteX7" fmla="*/ 2485544 w 2485544"/>
                  <a:gd name="connsiteY7" fmla="*/ 1253009 h 2670730"/>
                  <a:gd name="connsiteX8" fmla="*/ 2485544 w 2485544"/>
                  <a:gd name="connsiteY8" fmla="*/ 1767731 h 2670730"/>
                  <a:gd name="connsiteX9" fmla="*/ 2485544 w 2485544"/>
                  <a:gd name="connsiteY9" fmla="*/ 2364809 h 2670730"/>
                  <a:gd name="connsiteX10" fmla="*/ 2179623 w 2485544"/>
                  <a:gd name="connsiteY10" fmla="*/ 2670730 h 2670730"/>
                  <a:gd name="connsiteX11" fmla="*/ 1767409 w 2485544"/>
                  <a:gd name="connsiteY11" fmla="*/ 2670730 h 2670730"/>
                  <a:gd name="connsiteX12" fmla="*/ 1336457 w 2485544"/>
                  <a:gd name="connsiteY12" fmla="*/ 2670730 h 2670730"/>
                  <a:gd name="connsiteX13" fmla="*/ 905506 w 2485544"/>
                  <a:gd name="connsiteY13" fmla="*/ 2670730 h 2670730"/>
                  <a:gd name="connsiteX14" fmla="*/ 305921 w 2485544"/>
                  <a:gd name="connsiteY14" fmla="*/ 2670730 h 2670730"/>
                  <a:gd name="connsiteX15" fmla="*/ 0 w 2485544"/>
                  <a:gd name="connsiteY15" fmla="*/ 2364809 h 2670730"/>
                  <a:gd name="connsiteX16" fmla="*/ 0 w 2485544"/>
                  <a:gd name="connsiteY16" fmla="*/ 1911854 h 2670730"/>
                  <a:gd name="connsiteX17" fmla="*/ 0 w 2485544"/>
                  <a:gd name="connsiteY17" fmla="*/ 1355954 h 2670730"/>
                  <a:gd name="connsiteX18" fmla="*/ 0 w 2485544"/>
                  <a:gd name="connsiteY18" fmla="*/ 861821 h 2670730"/>
                  <a:gd name="connsiteX19" fmla="*/ 0 w 2485544"/>
                  <a:gd name="connsiteY19" fmla="*/ 305921 h 2670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485544" h="2670730" fill="none" extrusionOk="0">
                    <a:moveTo>
                      <a:pt x="0" y="305921"/>
                    </a:moveTo>
                    <a:cubicBezTo>
                      <a:pt x="28981" y="150771"/>
                      <a:pt x="110556" y="-9512"/>
                      <a:pt x="305921" y="0"/>
                    </a:cubicBezTo>
                    <a:cubicBezTo>
                      <a:pt x="455329" y="-12157"/>
                      <a:pt x="632338" y="22916"/>
                      <a:pt x="774347" y="0"/>
                    </a:cubicBezTo>
                    <a:cubicBezTo>
                      <a:pt x="916356" y="-22916"/>
                      <a:pt x="1046886" y="53180"/>
                      <a:pt x="1280246" y="0"/>
                    </a:cubicBezTo>
                    <a:cubicBezTo>
                      <a:pt x="1513606" y="-53180"/>
                      <a:pt x="1840181" y="67624"/>
                      <a:pt x="2179623" y="0"/>
                    </a:cubicBezTo>
                    <a:cubicBezTo>
                      <a:pt x="2376570" y="21703"/>
                      <a:pt x="2436181" y="136609"/>
                      <a:pt x="2485544" y="305921"/>
                    </a:cubicBezTo>
                    <a:cubicBezTo>
                      <a:pt x="2515537" y="455755"/>
                      <a:pt x="2454343" y="547971"/>
                      <a:pt x="2485544" y="758876"/>
                    </a:cubicBezTo>
                    <a:cubicBezTo>
                      <a:pt x="2516745" y="969782"/>
                      <a:pt x="2485095" y="1044149"/>
                      <a:pt x="2485544" y="1253009"/>
                    </a:cubicBezTo>
                    <a:cubicBezTo>
                      <a:pt x="2485993" y="1461869"/>
                      <a:pt x="2450941" y="1543066"/>
                      <a:pt x="2485544" y="1767731"/>
                    </a:cubicBezTo>
                    <a:cubicBezTo>
                      <a:pt x="2520147" y="1992396"/>
                      <a:pt x="2425002" y="2110711"/>
                      <a:pt x="2485544" y="2364809"/>
                    </a:cubicBezTo>
                    <a:cubicBezTo>
                      <a:pt x="2493053" y="2516876"/>
                      <a:pt x="2346988" y="2635983"/>
                      <a:pt x="2179623" y="2670730"/>
                    </a:cubicBezTo>
                    <a:cubicBezTo>
                      <a:pt x="1983053" y="2675513"/>
                      <a:pt x="1940980" y="2644358"/>
                      <a:pt x="1767409" y="2670730"/>
                    </a:cubicBezTo>
                    <a:cubicBezTo>
                      <a:pt x="1593838" y="2697102"/>
                      <a:pt x="1535432" y="2627237"/>
                      <a:pt x="1336457" y="2670730"/>
                    </a:cubicBezTo>
                    <a:cubicBezTo>
                      <a:pt x="1137482" y="2714223"/>
                      <a:pt x="1075470" y="2662709"/>
                      <a:pt x="905506" y="2670730"/>
                    </a:cubicBezTo>
                    <a:cubicBezTo>
                      <a:pt x="735542" y="2678751"/>
                      <a:pt x="518622" y="2650968"/>
                      <a:pt x="305921" y="2670730"/>
                    </a:cubicBezTo>
                    <a:cubicBezTo>
                      <a:pt x="146839" y="2695546"/>
                      <a:pt x="-18165" y="2540533"/>
                      <a:pt x="0" y="2364809"/>
                    </a:cubicBezTo>
                    <a:cubicBezTo>
                      <a:pt x="-28760" y="2193151"/>
                      <a:pt x="4741" y="2069079"/>
                      <a:pt x="0" y="1911854"/>
                    </a:cubicBezTo>
                    <a:cubicBezTo>
                      <a:pt x="-4741" y="1754629"/>
                      <a:pt x="30735" y="1552958"/>
                      <a:pt x="0" y="1355954"/>
                    </a:cubicBezTo>
                    <a:cubicBezTo>
                      <a:pt x="-30735" y="1158950"/>
                      <a:pt x="16061" y="1065763"/>
                      <a:pt x="0" y="861821"/>
                    </a:cubicBezTo>
                    <a:cubicBezTo>
                      <a:pt x="-16061" y="657879"/>
                      <a:pt x="20893" y="468793"/>
                      <a:pt x="0" y="305921"/>
                    </a:cubicBezTo>
                    <a:close/>
                  </a:path>
                  <a:path w="2485544" h="2670730" stroke="0" extrusionOk="0">
                    <a:moveTo>
                      <a:pt x="0" y="305921"/>
                    </a:moveTo>
                    <a:cubicBezTo>
                      <a:pt x="-4033" y="132545"/>
                      <a:pt x="131627" y="4861"/>
                      <a:pt x="305921" y="0"/>
                    </a:cubicBezTo>
                    <a:cubicBezTo>
                      <a:pt x="512518" y="-15747"/>
                      <a:pt x="647478" y="30658"/>
                      <a:pt x="811821" y="0"/>
                    </a:cubicBezTo>
                    <a:cubicBezTo>
                      <a:pt x="976164" y="-30658"/>
                      <a:pt x="1156984" y="25869"/>
                      <a:pt x="1261509" y="0"/>
                    </a:cubicBezTo>
                    <a:cubicBezTo>
                      <a:pt x="1366034" y="-25869"/>
                      <a:pt x="1527036" y="44959"/>
                      <a:pt x="1692460" y="0"/>
                    </a:cubicBezTo>
                    <a:cubicBezTo>
                      <a:pt x="1857884" y="-44959"/>
                      <a:pt x="1951609" y="52831"/>
                      <a:pt x="2179623" y="0"/>
                    </a:cubicBezTo>
                    <a:cubicBezTo>
                      <a:pt x="2384105" y="-20932"/>
                      <a:pt x="2512451" y="117820"/>
                      <a:pt x="2485544" y="305921"/>
                    </a:cubicBezTo>
                    <a:cubicBezTo>
                      <a:pt x="2542878" y="460127"/>
                      <a:pt x="2442735" y="579979"/>
                      <a:pt x="2485544" y="820643"/>
                    </a:cubicBezTo>
                    <a:cubicBezTo>
                      <a:pt x="2528353" y="1061307"/>
                      <a:pt x="2481531" y="1166844"/>
                      <a:pt x="2485544" y="1294187"/>
                    </a:cubicBezTo>
                    <a:cubicBezTo>
                      <a:pt x="2489557" y="1421530"/>
                      <a:pt x="2477656" y="1645645"/>
                      <a:pt x="2485544" y="1747143"/>
                    </a:cubicBezTo>
                    <a:cubicBezTo>
                      <a:pt x="2493432" y="1848641"/>
                      <a:pt x="2479464" y="2086909"/>
                      <a:pt x="2485544" y="2364809"/>
                    </a:cubicBezTo>
                    <a:cubicBezTo>
                      <a:pt x="2511166" y="2537351"/>
                      <a:pt x="2345849" y="2673590"/>
                      <a:pt x="2179623" y="2670730"/>
                    </a:cubicBezTo>
                    <a:cubicBezTo>
                      <a:pt x="2038274" y="2695130"/>
                      <a:pt x="1921469" y="2614758"/>
                      <a:pt x="1673723" y="2670730"/>
                    </a:cubicBezTo>
                    <a:cubicBezTo>
                      <a:pt x="1425977" y="2726702"/>
                      <a:pt x="1388965" y="2635632"/>
                      <a:pt x="1224035" y="2670730"/>
                    </a:cubicBezTo>
                    <a:cubicBezTo>
                      <a:pt x="1059105" y="2705828"/>
                      <a:pt x="905427" y="2630410"/>
                      <a:pt x="755609" y="2670730"/>
                    </a:cubicBezTo>
                    <a:cubicBezTo>
                      <a:pt x="605791" y="2711050"/>
                      <a:pt x="520106" y="2657020"/>
                      <a:pt x="305921" y="2670730"/>
                    </a:cubicBezTo>
                    <a:cubicBezTo>
                      <a:pt x="125017" y="2683407"/>
                      <a:pt x="12370" y="2540107"/>
                      <a:pt x="0" y="2364809"/>
                    </a:cubicBezTo>
                    <a:cubicBezTo>
                      <a:pt x="-9742" y="2171925"/>
                      <a:pt x="53285" y="2000664"/>
                      <a:pt x="0" y="1891265"/>
                    </a:cubicBezTo>
                    <a:cubicBezTo>
                      <a:pt x="-53285" y="1781866"/>
                      <a:pt x="48190" y="1614997"/>
                      <a:pt x="0" y="1438309"/>
                    </a:cubicBezTo>
                    <a:cubicBezTo>
                      <a:pt x="-48190" y="1261621"/>
                      <a:pt x="1523" y="1176762"/>
                      <a:pt x="0" y="985354"/>
                    </a:cubicBezTo>
                    <a:cubicBezTo>
                      <a:pt x="-1523" y="793947"/>
                      <a:pt x="30247" y="645608"/>
                      <a:pt x="0" y="3059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extLst>
                  <a:ext uri="{C807C97D-BFC1-408E-A445-0C87EB9F89A2}">
                    <ask:lineSketchStyleProps xmlns:ask="http://schemas.microsoft.com/office/drawing/2018/sketchyshapes" xmlns="" sd="1860354867">
                      <a:prstGeom prst="roundRect">
                        <a:avLst>
                          <a:gd name="adj" fmla="val 12308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451A1E4-E393-C7B0-B2CB-ECC4DCB5AFF6}"/>
                  </a:ext>
                </a:extLst>
              </p:cNvPr>
              <p:cNvSpPr/>
              <p:nvPr/>
            </p:nvSpPr>
            <p:spPr>
              <a:xfrm>
                <a:off x="1106214" y="1981200"/>
                <a:ext cx="2483069" cy="2049517"/>
              </a:xfrm>
              <a:prstGeom prst="roundRect">
                <a:avLst/>
              </a:prstGeom>
              <a:solidFill>
                <a:schemeClr val="accent2"/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E01DD6-AF7E-48C9-6955-89444EB0112F}"/>
                </a:ext>
              </a:extLst>
            </p:cNvPr>
            <p:cNvSpPr txBox="1"/>
            <p:nvPr/>
          </p:nvSpPr>
          <p:spPr>
            <a:xfrm>
              <a:off x="6236690" y="2356445"/>
              <a:ext cx="2351614" cy="18970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Đọc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tìm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hiểu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Bài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 3.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Tích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cực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tham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gia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hoạt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động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cộng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effectLst/>
                  <a:latin typeface="+mn-lt"/>
                  <a:ea typeface="Times New Roman" panose="02020603050405020304" pitchFamily="18" charset="0"/>
                </a:rPr>
                <a:t>đồng</a:t>
              </a:r>
              <a:r>
                <a:rPr lang="en-US" sz="2000" b="1" i="1" dirty="0"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vi-VN" sz="2000" dirty="0"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1396EE8E-4143-8B9E-0AB6-A85E10AE7453}"/>
              </a:ext>
            </a:extLst>
          </p:cNvPr>
          <p:cNvSpPr/>
          <p:nvPr/>
        </p:nvSpPr>
        <p:spPr>
          <a:xfrm>
            <a:off x="6956212" y="189186"/>
            <a:ext cx="1446809" cy="1383214"/>
          </a:xfrm>
          <a:custGeom>
            <a:avLst/>
            <a:gdLst/>
            <a:ahLst/>
            <a:cxnLst/>
            <a:rect l="l" t="t" r="r" b="b"/>
            <a:pathLst>
              <a:path w="3920282" h="4114800">
                <a:moveTo>
                  <a:pt x="0" y="0"/>
                </a:moveTo>
                <a:lnTo>
                  <a:pt x="3920282" y="0"/>
                </a:lnTo>
                <a:lnTo>
                  <a:pt x="3920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09F0C73F-E9A8-E4CC-BF7C-5381A7612702}"/>
              </a:ext>
            </a:extLst>
          </p:cNvPr>
          <p:cNvSpPr/>
          <p:nvPr/>
        </p:nvSpPr>
        <p:spPr>
          <a:xfrm>
            <a:off x="491512" y="465695"/>
            <a:ext cx="1108688" cy="1016115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102995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319EC2-41BB-E0FB-60F2-CB8B306FC641}"/>
              </a:ext>
            </a:extLst>
          </p:cNvPr>
          <p:cNvSpPr txBox="1"/>
          <p:nvPr/>
        </p:nvSpPr>
        <p:spPr>
          <a:xfrm>
            <a:off x="965637" y="1618078"/>
            <a:ext cx="7212725" cy="1824923"/>
          </a:xfrm>
          <a:custGeom>
            <a:avLst/>
            <a:gdLst>
              <a:gd name="connsiteX0" fmla="*/ 0 w 7212725"/>
              <a:gd name="connsiteY0" fmla="*/ 0 h 1824923"/>
              <a:gd name="connsiteX1" fmla="*/ 554825 w 7212725"/>
              <a:gd name="connsiteY1" fmla="*/ 0 h 1824923"/>
              <a:gd name="connsiteX2" fmla="*/ 893268 w 7212725"/>
              <a:gd name="connsiteY2" fmla="*/ 0 h 1824923"/>
              <a:gd name="connsiteX3" fmla="*/ 1231712 w 7212725"/>
              <a:gd name="connsiteY3" fmla="*/ 0 h 1824923"/>
              <a:gd name="connsiteX4" fmla="*/ 1930791 w 7212725"/>
              <a:gd name="connsiteY4" fmla="*/ 0 h 1824923"/>
              <a:gd name="connsiteX5" fmla="*/ 2629871 w 7212725"/>
              <a:gd name="connsiteY5" fmla="*/ 0 h 1824923"/>
              <a:gd name="connsiteX6" fmla="*/ 3328950 w 7212725"/>
              <a:gd name="connsiteY6" fmla="*/ 0 h 1824923"/>
              <a:gd name="connsiteX7" fmla="*/ 3955902 w 7212725"/>
              <a:gd name="connsiteY7" fmla="*/ 0 h 1824923"/>
              <a:gd name="connsiteX8" fmla="*/ 4438600 w 7212725"/>
              <a:gd name="connsiteY8" fmla="*/ 0 h 1824923"/>
              <a:gd name="connsiteX9" fmla="*/ 4777043 w 7212725"/>
              <a:gd name="connsiteY9" fmla="*/ 0 h 1824923"/>
              <a:gd name="connsiteX10" fmla="*/ 5331868 w 7212725"/>
              <a:gd name="connsiteY10" fmla="*/ 0 h 1824923"/>
              <a:gd name="connsiteX11" fmla="*/ 6030948 w 7212725"/>
              <a:gd name="connsiteY11" fmla="*/ 0 h 1824923"/>
              <a:gd name="connsiteX12" fmla="*/ 6441518 w 7212725"/>
              <a:gd name="connsiteY12" fmla="*/ 0 h 1824923"/>
              <a:gd name="connsiteX13" fmla="*/ 7212725 w 7212725"/>
              <a:gd name="connsiteY13" fmla="*/ 0 h 1824923"/>
              <a:gd name="connsiteX14" fmla="*/ 7212725 w 7212725"/>
              <a:gd name="connsiteY14" fmla="*/ 492729 h 1824923"/>
              <a:gd name="connsiteX15" fmla="*/ 7212725 w 7212725"/>
              <a:gd name="connsiteY15" fmla="*/ 985458 h 1824923"/>
              <a:gd name="connsiteX16" fmla="*/ 7212725 w 7212725"/>
              <a:gd name="connsiteY16" fmla="*/ 1824923 h 1824923"/>
              <a:gd name="connsiteX17" fmla="*/ 6802155 w 7212725"/>
              <a:gd name="connsiteY17" fmla="*/ 1824923 h 1824923"/>
              <a:gd name="connsiteX18" fmla="*/ 6103075 w 7212725"/>
              <a:gd name="connsiteY18" fmla="*/ 1824923 h 1824923"/>
              <a:gd name="connsiteX19" fmla="*/ 5403995 w 7212725"/>
              <a:gd name="connsiteY19" fmla="*/ 1824923 h 1824923"/>
              <a:gd name="connsiteX20" fmla="*/ 4704916 w 7212725"/>
              <a:gd name="connsiteY20" fmla="*/ 1824923 h 1824923"/>
              <a:gd name="connsiteX21" fmla="*/ 4294346 w 7212725"/>
              <a:gd name="connsiteY21" fmla="*/ 1824923 h 1824923"/>
              <a:gd name="connsiteX22" fmla="*/ 3883775 w 7212725"/>
              <a:gd name="connsiteY22" fmla="*/ 1824923 h 1824923"/>
              <a:gd name="connsiteX23" fmla="*/ 3545332 w 7212725"/>
              <a:gd name="connsiteY23" fmla="*/ 1824923 h 1824923"/>
              <a:gd name="connsiteX24" fmla="*/ 3062634 w 7212725"/>
              <a:gd name="connsiteY24" fmla="*/ 1824923 h 1824923"/>
              <a:gd name="connsiteX25" fmla="*/ 2652063 w 7212725"/>
              <a:gd name="connsiteY25" fmla="*/ 1824923 h 1824923"/>
              <a:gd name="connsiteX26" fmla="*/ 2025111 w 7212725"/>
              <a:gd name="connsiteY26" fmla="*/ 1824923 h 1824923"/>
              <a:gd name="connsiteX27" fmla="*/ 1542413 w 7212725"/>
              <a:gd name="connsiteY27" fmla="*/ 1824923 h 1824923"/>
              <a:gd name="connsiteX28" fmla="*/ 1203970 w 7212725"/>
              <a:gd name="connsiteY28" fmla="*/ 1824923 h 1824923"/>
              <a:gd name="connsiteX29" fmla="*/ 865527 w 7212725"/>
              <a:gd name="connsiteY29" fmla="*/ 1824923 h 1824923"/>
              <a:gd name="connsiteX30" fmla="*/ 0 w 7212725"/>
              <a:gd name="connsiteY30" fmla="*/ 1824923 h 1824923"/>
              <a:gd name="connsiteX31" fmla="*/ 0 w 7212725"/>
              <a:gd name="connsiteY31" fmla="*/ 1350443 h 1824923"/>
              <a:gd name="connsiteX32" fmla="*/ 0 w 7212725"/>
              <a:gd name="connsiteY32" fmla="*/ 912462 h 1824923"/>
              <a:gd name="connsiteX33" fmla="*/ 0 w 7212725"/>
              <a:gd name="connsiteY33" fmla="*/ 456231 h 1824923"/>
              <a:gd name="connsiteX34" fmla="*/ 0 w 7212725"/>
              <a:gd name="connsiteY34" fmla="*/ 0 h 182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12725" h="1824923" fill="none" extrusionOk="0">
                <a:moveTo>
                  <a:pt x="0" y="0"/>
                </a:moveTo>
                <a:cubicBezTo>
                  <a:pt x="260346" y="-41125"/>
                  <a:pt x="316533" y="33806"/>
                  <a:pt x="554825" y="0"/>
                </a:cubicBezTo>
                <a:cubicBezTo>
                  <a:pt x="793118" y="-33806"/>
                  <a:pt x="792792" y="22031"/>
                  <a:pt x="893268" y="0"/>
                </a:cubicBezTo>
                <a:cubicBezTo>
                  <a:pt x="993744" y="-22031"/>
                  <a:pt x="1120297" y="30975"/>
                  <a:pt x="1231712" y="0"/>
                </a:cubicBezTo>
                <a:cubicBezTo>
                  <a:pt x="1343127" y="-30975"/>
                  <a:pt x="1769698" y="40583"/>
                  <a:pt x="1930791" y="0"/>
                </a:cubicBezTo>
                <a:cubicBezTo>
                  <a:pt x="2091884" y="-40583"/>
                  <a:pt x="2390893" y="57681"/>
                  <a:pt x="2629871" y="0"/>
                </a:cubicBezTo>
                <a:cubicBezTo>
                  <a:pt x="2868849" y="-57681"/>
                  <a:pt x="3024955" y="20861"/>
                  <a:pt x="3328950" y="0"/>
                </a:cubicBezTo>
                <a:cubicBezTo>
                  <a:pt x="3632945" y="-20861"/>
                  <a:pt x="3764290" y="63845"/>
                  <a:pt x="3955902" y="0"/>
                </a:cubicBezTo>
                <a:cubicBezTo>
                  <a:pt x="4147514" y="-63845"/>
                  <a:pt x="4272015" y="49496"/>
                  <a:pt x="4438600" y="0"/>
                </a:cubicBezTo>
                <a:cubicBezTo>
                  <a:pt x="4605185" y="-49496"/>
                  <a:pt x="4677335" y="4639"/>
                  <a:pt x="4777043" y="0"/>
                </a:cubicBezTo>
                <a:cubicBezTo>
                  <a:pt x="4876751" y="-4639"/>
                  <a:pt x="5133781" y="33893"/>
                  <a:pt x="5331868" y="0"/>
                </a:cubicBezTo>
                <a:cubicBezTo>
                  <a:pt x="5529956" y="-33893"/>
                  <a:pt x="5716751" y="28770"/>
                  <a:pt x="6030948" y="0"/>
                </a:cubicBezTo>
                <a:cubicBezTo>
                  <a:pt x="6345145" y="-28770"/>
                  <a:pt x="6293905" y="29052"/>
                  <a:pt x="6441518" y="0"/>
                </a:cubicBezTo>
                <a:cubicBezTo>
                  <a:pt x="6589131" y="-29052"/>
                  <a:pt x="6997002" y="19475"/>
                  <a:pt x="7212725" y="0"/>
                </a:cubicBezTo>
                <a:cubicBezTo>
                  <a:pt x="7214111" y="170033"/>
                  <a:pt x="7172221" y="371093"/>
                  <a:pt x="7212725" y="492729"/>
                </a:cubicBezTo>
                <a:cubicBezTo>
                  <a:pt x="7253229" y="614365"/>
                  <a:pt x="7182301" y="804630"/>
                  <a:pt x="7212725" y="985458"/>
                </a:cubicBezTo>
                <a:cubicBezTo>
                  <a:pt x="7243149" y="1166286"/>
                  <a:pt x="7154780" y="1595460"/>
                  <a:pt x="7212725" y="1824923"/>
                </a:cubicBezTo>
                <a:cubicBezTo>
                  <a:pt x="7095871" y="1855709"/>
                  <a:pt x="6960197" y="1803550"/>
                  <a:pt x="6802155" y="1824923"/>
                </a:cubicBezTo>
                <a:cubicBezTo>
                  <a:pt x="6644113" y="1846296"/>
                  <a:pt x="6413231" y="1805037"/>
                  <a:pt x="6103075" y="1824923"/>
                </a:cubicBezTo>
                <a:cubicBezTo>
                  <a:pt x="5792919" y="1844809"/>
                  <a:pt x="5631083" y="1763601"/>
                  <a:pt x="5403995" y="1824923"/>
                </a:cubicBezTo>
                <a:cubicBezTo>
                  <a:pt x="5176907" y="1886245"/>
                  <a:pt x="4912652" y="1819922"/>
                  <a:pt x="4704916" y="1824923"/>
                </a:cubicBezTo>
                <a:cubicBezTo>
                  <a:pt x="4497180" y="1829924"/>
                  <a:pt x="4447320" y="1786117"/>
                  <a:pt x="4294346" y="1824923"/>
                </a:cubicBezTo>
                <a:cubicBezTo>
                  <a:pt x="4141372" y="1863729"/>
                  <a:pt x="4001580" y="1807987"/>
                  <a:pt x="3883775" y="1824923"/>
                </a:cubicBezTo>
                <a:cubicBezTo>
                  <a:pt x="3765970" y="1841859"/>
                  <a:pt x="3627208" y="1785432"/>
                  <a:pt x="3545332" y="1824923"/>
                </a:cubicBezTo>
                <a:cubicBezTo>
                  <a:pt x="3463456" y="1864414"/>
                  <a:pt x="3278821" y="1801630"/>
                  <a:pt x="3062634" y="1824923"/>
                </a:cubicBezTo>
                <a:cubicBezTo>
                  <a:pt x="2846447" y="1848216"/>
                  <a:pt x="2825602" y="1810392"/>
                  <a:pt x="2652063" y="1824923"/>
                </a:cubicBezTo>
                <a:cubicBezTo>
                  <a:pt x="2478524" y="1839454"/>
                  <a:pt x="2233859" y="1823895"/>
                  <a:pt x="2025111" y="1824923"/>
                </a:cubicBezTo>
                <a:cubicBezTo>
                  <a:pt x="1816363" y="1825951"/>
                  <a:pt x="1734109" y="1804506"/>
                  <a:pt x="1542413" y="1824923"/>
                </a:cubicBezTo>
                <a:cubicBezTo>
                  <a:pt x="1350717" y="1845340"/>
                  <a:pt x="1332055" y="1815159"/>
                  <a:pt x="1203970" y="1824923"/>
                </a:cubicBezTo>
                <a:cubicBezTo>
                  <a:pt x="1075885" y="1834687"/>
                  <a:pt x="1022598" y="1801340"/>
                  <a:pt x="865527" y="1824923"/>
                </a:cubicBezTo>
                <a:cubicBezTo>
                  <a:pt x="708456" y="1848506"/>
                  <a:pt x="423792" y="1819672"/>
                  <a:pt x="0" y="1824923"/>
                </a:cubicBezTo>
                <a:cubicBezTo>
                  <a:pt x="-34503" y="1621639"/>
                  <a:pt x="37537" y="1477587"/>
                  <a:pt x="0" y="1350443"/>
                </a:cubicBezTo>
                <a:cubicBezTo>
                  <a:pt x="-37537" y="1223299"/>
                  <a:pt x="17900" y="1094740"/>
                  <a:pt x="0" y="912462"/>
                </a:cubicBezTo>
                <a:cubicBezTo>
                  <a:pt x="-17900" y="730184"/>
                  <a:pt x="5280" y="659310"/>
                  <a:pt x="0" y="456231"/>
                </a:cubicBezTo>
                <a:cubicBezTo>
                  <a:pt x="-5280" y="253152"/>
                  <a:pt x="46957" y="184556"/>
                  <a:pt x="0" y="0"/>
                </a:cubicBezTo>
                <a:close/>
              </a:path>
              <a:path w="7212725" h="1824923" stroke="0" extrusionOk="0">
                <a:moveTo>
                  <a:pt x="0" y="0"/>
                </a:moveTo>
                <a:cubicBezTo>
                  <a:pt x="215617" y="-40385"/>
                  <a:pt x="433749" y="49684"/>
                  <a:pt x="554825" y="0"/>
                </a:cubicBezTo>
                <a:cubicBezTo>
                  <a:pt x="675901" y="-49684"/>
                  <a:pt x="887461" y="2313"/>
                  <a:pt x="1109650" y="0"/>
                </a:cubicBezTo>
                <a:cubicBezTo>
                  <a:pt x="1331839" y="-2313"/>
                  <a:pt x="1447519" y="48119"/>
                  <a:pt x="1592348" y="0"/>
                </a:cubicBezTo>
                <a:cubicBezTo>
                  <a:pt x="1737177" y="-48119"/>
                  <a:pt x="2022933" y="27449"/>
                  <a:pt x="2219300" y="0"/>
                </a:cubicBezTo>
                <a:cubicBezTo>
                  <a:pt x="2415667" y="-27449"/>
                  <a:pt x="2479003" y="2402"/>
                  <a:pt x="2629871" y="0"/>
                </a:cubicBezTo>
                <a:cubicBezTo>
                  <a:pt x="2780739" y="-2402"/>
                  <a:pt x="3012998" y="33278"/>
                  <a:pt x="3328950" y="0"/>
                </a:cubicBezTo>
                <a:cubicBezTo>
                  <a:pt x="3644902" y="-33278"/>
                  <a:pt x="3540756" y="35341"/>
                  <a:pt x="3739521" y="0"/>
                </a:cubicBezTo>
                <a:cubicBezTo>
                  <a:pt x="3938286" y="-35341"/>
                  <a:pt x="4219402" y="36811"/>
                  <a:pt x="4438600" y="0"/>
                </a:cubicBezTo>
                <a:cubicBezTo>
                  <a:pt x="4657798" y="-36811"/>
                  <a:pt x="4822357" y="17174"/>
                  <a:pt x="4921298" y="0"/>
                </a:cubicBezTo>
                <a:cubicBezTo>
                  <a:pt x="5020239" y="-17174"/>
                  <a:pt x="5170329" y="38443"/>
                  <a:pt x="5331868" y="0"/>
                </a:cubicBezTo>
                <a:cubicBezTo>
                  <a:pt x="5493407" y="-38443"/>
                  <a:pt x="5633904" y="10610"/>
                  <a:pt x="5742439" y="0"/>
                </a:cubicBezTo>
                <a:cubicBezTo>
                  <a:pt x="5850974" y="-10610"/>
                  <a:pt x="6041844" y="26780"/>
                  <a:pt x="6297264" y="0"/>
                </a:cubicBezTo>
                <a:cubicBezTo>
                  <a:pt x="6552685" y="-26780"/>
                  <a:pt x="6801182" y="24948"/>
                  <a:pt x="7212725" y="0"/>
                </a:cubicBezTo>
                <a:cubicBezTo>
                  <a:pt x="7257014" y="135720"/>
                  <a:pt x="7166463" y="260500"/>
                  <a:pt x="7212725" y="456231"/>
                </a:cubicBezTo>
                <a:cubicBezTo>
                  <a:pt x="7258987" y="651962"/>
                  <a:pt x="7184818" y="721825"/>
                  <a:pt x="7212725" y="875963"/>
                </a:cubicBezTo>
                <a:cubicBezTo>
                  <a:pt x="7240632" y="1030101"/>
                  <a:pt x="7206837" y="1208810"/>
                  <a:pt x="7212725" y="1332194"/>
                </a:cubicBezTo>
                <a:cubicBezTo>
                  <a:pt x="7218613" y="1455578"/>
                  <a:pt x="7194761" y="1648070"/>
                  <a:pt x="7212725" y="1824923"/>
                </a:cubicBezTo>
                <a:cubicBezTo>
                  <a:pt x="7035594" y="1869161"/>
                  <a:pt x="6912459" y="1799704"/>
                  <a:pt x="6730027" y="1824923"/>
                </a:cubicBezTo>
                <a:cubicBezTo>
                  <a:pt x="6547595" y="1850142"/>
                  <a:pt x="6405968" y="1815173"/>
                  <a:pt x="6247330" y="1824923"/>
                </a:cubicBezTo>
                <a:cubicBezTo>
                  <a:pt x="6088692" y="1834673"/>
                  <a:pt x="5865851" y="1760695"/>
                  <a:pt x="5620377" y="1824923"/>
                </a:cubicBezTo>
                <a:cubicBezTo>
                  <a:pt x="5374903" y="1889151"/>
                  <a:pt x="5386996" y="1804469"/>
                  <a:pt x="5281934" y="1824923"/>
                </a:cubicBezTo>
                <a:cubicBezTo>
                  <a:pt x="5176872" y="1845377"/>
                  <a:pt x="4837721" y="1754016"/>
                  <a:pt x="4654982" y="1824923"/>
                </a:cubicBezTo>
                <a:cubicBezTo>
                  <a:pt x="4472243" y="1895830"/>
                  <a:pt x="4441317" y="1800029"/>
                  <a:pt x="4316539" y="1824923"/>
                </a:cubicBezTo>
                <a:cubicBezTo>
                  <a:pt x="4191761" y="1849817"/>
                  <a:pt x="4005480" y="1807346"/>
                  <a:pt x="3905968" y="1824923"/>
                </a:cubicBezTo>
                <a:cubicBezTo>
                  <a:pt x="3806456" y="1842500"/>
                  <a:pt x="3586982" y="1779426"/>
                  <a:pt x="3423270" y="1824923"/>
                </a:cubicBezTo>
                <a:cubicBezTo>
                  <a:pt x="3259558" y="1870420"/>
                  <a:pt x="3211378" y="1813603"/>
                  <a:pt x="3084827" y="1824923"/>
                </a:cubicBezTo>
                <a:cubicBezTo>
                  <a:pt x="2958276" y="1836243"/>
                  <a:pt x="2905702" y="1805733"/>
                  <a:pt x="2746384" y="1824923"/>
                </a:cubicBezTo>
                <a:cubicBezTo>
                  <a:pt x="2587066" y="1844113"/>
                  <a:pt x="2353466" y="1797599"/>
                  <a:pt x="2191559" y="1824923"/>
                </a:cubicBezTo>
                <a:cubicBezTo>
                  <a:pt x="2029653" y="1852247"/>
                  <a:pt x="1952726" y="1791621"/>
                  <a:pt x="1780988" y="1824923"/>
                </a:cubicBezTo>
                <a:cubicBezTo>
                  <a:pt x="1609250" y="1858225"/>
                  <a:pt x="1523225" y="1789024"/>
                  <a:pt x="1442545" y="1824923"/>
                </a:cubicBezTo>
                <a:cubicBezTo>
                  <a:pt x="1361865" y="1860822"/>
                  <a:pt x="1075015" y="1755464"/>
                  <a:pt x="743465" y="1824923"/>
                </a:cubicBezTo>
                <a:cubicBezTo>
                  <a:pt x="411915" y="1894382"/>
                  <a:pt x="236642" y="1810331"/>
                  <a:pt x="0" y="1824923"/>
                </a:cubicBezTo>
                <a:cubicBezTo>
                  <a:pt x="-14591" y="1647867"/>
                  <a:pt x="30634" y="1590448"/>
                  <a:pt x="0" y="1423440"/>
                </a:cubicBezTo>
                <a:cubicBezTo>
                  <a:pt x="-30634" y="1256432"/>
                  <a:pt x="45666" y="1166036"/>
                  <a:pt x="0" y="985458"/>
                </a:cubicBezTo>
                <a:cubicBezTo>
                  <a:pt x="-45666" y="804880"/>
                  <a:pt x="49113" y="667154"/>
                  <a:pt x="0" y="492729"/>
                </a:cubicBezTo>
                <a:cubicBezTo>
                  <a:pt x="-49113" y="318304"/>
                  <a:pt x="18812" y="141382"/>
                  <a:pt x="0" y="0"/>
                </a:cubicBezTo>
                <a:close/>
              </a:path>
            </a:pathLst>
          </a:custGeom>
          <a:solidFill>
            <a:srgbClr val="F8FDC7"/>
          </a:solidFill>
          <a:ln>
            <a:solidFill>
              <a:schemeClr val="bg1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4646940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/>
              <a:t>CẢM ƠN CÁC EM ĐÃ CHÚ Ý LẮNG NGHE TIẾT HỌC!</a:t>
            </a:r>
            <a:endParaRPr lang="vi-VN" sz="4000" b="1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8E60A2C-D47C-888C-A3EB-90541F283593}"/>
              </a:ext>
            </a:extLst>
          </p:cNvPr>
          <p:cNvSpPr/>
          <p:nvPr/>
        </p:nvSpPr>
        <p:spPr>
          <a:xfrm>
            <a:off x="58086" y="3778418"/>
            <a:ext cx="1431755" cy="1365082"/>
          </a:xfrm>
          <a:custGeom>
            <a:avLst/>
            <a:gdLst/>
            <a:ahLst/>
            <a:cxnLst/>
            <a:rect l="l" t="t" r="r" b="b"/>
            <a:pathLst>
              <a:path w="4231157" h="4114800">
                <a:moveTo>
                  <a:pt x="0" y="0"/>
                </a:moveTo>
                <a:lnTo>
                  <a:pt x="4231156" y="0"/>
                </a:lnTo>
                <a:lnTo>
                  <a:pt x="42311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233C8BA-2CBA-68E4-A7AA-6CA65918A4EF}"/>
              </a:ext>
            </a:extLst>
          </p:cNvPr>
          <p:cNvSpPr/>
          <p:nvPr/>
        </p:nvSpPr>
        <p:spPr>
          <a:xfrm>
            <a:off x="1510766" y="3521517"/>
            <a:ext cx="1210808" cy="1365082"/>
          </a:xfrm>
          <a:custGeom>
            <a:avLst/>
            <a:gdLst/>
            <a:ahLst/>
            <a:cxnLst/>
            <a:rect l="l" t="t" r="r" b="b"/>
            <a:pathLst>
              <a:path w="2019307" h="2414388">
                <a:moveTo>
                  <a:pt x="0" y="0"/>
                </a:moveTo>
                <a:lnTo>
                  <a:pt x="2019307" y="0"/>
                </a:lnTo>
                <a:lnTo>
                  <a:pt x="2019307" y="2414388"/>
                </a:lnTo>
                <a:lnTo>
                  <a:pt x="0" y="2414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D3BEB5A-CF21-748A-4F30-8D6A5FD955B5}"/>
              </a:ext>
            </a:extLst>
          </p:cNvPr>
          <p:cNvSpPr/>
          <p:nvPr/>
        </p:nvSpPr>
        <p:spPr>
          <a:xfrm>
            <a:off x="7003882" y="4200563"/>
            <a:ext cx="2047547" cy="942937"/>
          </a:xfrm>
          <a:custGeom>
            <a:avLst/>
            <a:gdLst/>
            <a:ahLst/>
            <a:cxnLst/>
            <a:rect l="l" t="t" r="r" b="b"/>
            <a:pathLst>
              <a:path w="7185354" h="3583695">
                <a:moveTo>
                  <a:pt x="0" y="0"/>
                </a:moveTo>
                <a:lnTo>
                  <a:pt x="7185354" y="0"/>
                </a:lnTo>
                <a:lnTo>
                  <a:pt x="7185354" y="3583695"/>
                </a:lnTo>
                <a:lnTo>
                  <a:pt x="0" y="35836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D319614A-A06C-05BB-F266-D83279007160}"/>
              </a:ext>
            </a:extLst>
          </p:cNvPr>
          <p:cNvSpPr/>
          <p:nvPr/>
        </p:nvSpPr>
        <p:spPr>
          <a:xfrm>
            <a:off x="7274378" y="0"/>
            <a:ext cx="1105891" cy="1252038"/>
          </a:xfrm>
          <a:custGeom>
            <a:avLst/>
            <a:gdLst/>
            <a:ahLst/>
            <a:cxnLst/>
            <a:rect l="l" t="t" r="r" b="b"/>
            <a:pathLst>
              <a:path w="3463913" h="4114800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1B2C6CD4-0591-C792-E982-BCBA98E8F6FF}"/>
              </a:ext>
            </a:extLst>
          </p:cNvPr>
          <p:cNvSpPr/>
          <p:nvPr/>
        </p:nvSpPr>
        <p:spPr>
          <a:xfrm>
            <a:off x="8380269" y="81108"/>
            <a:ext cx="671160" cy="670504"/>
          </a:xfrm>
          <a:custGeom>
            <a:avLst/>
            <a:gdLst/>
            <a:ahLst/>
            <a:cxnLst/>
            <a:rect l="l" t="t" r="r" b="b"/>
            <a:pathLst>
              <a:path w="3463913" h="4114800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C824708-C9D0-C2E0-05F7-5155AD2A1242}"/>
              </a:ext>
            </a:extLst>
          </p:cNvPr>
          <p:cNvSpPr/>
          <p:nvPr/>
        </p:nvSpPr>
        <p:spPr>
          <a:xfrm>
            <a:off x="8242412" y="832720"/>
            <a:ext cx="809017" cy="746582"/>
          </a:xfrm>
          <a:custGeom>
            <a:avLst/>
            <a:gdLst/>
            <a:ahLst/>
            <a:cxnLst/>
            <a:rect l="l" t="t" r="r" b="b"/>
            <a:pathLst>
              <a:path w="3463913" h="4114800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20">
            <a:extLst>
              <a:ext uri="{FF2B5EF4-FFF2-40B4-BE49-F238E27FC236}">
                <a16:creationId xmlns:a16="http://schemas.microsoft.com/office/drawing/2014/main" id="{4AD7E4E9-E21F-9FC6-09A0-0638343DEA1D}"/>
              </a:ext>
            </a:extLst>
          </p:cNvPr>
          <p:cNvSpPr/>
          <p:nvPr/>
        </p:nvSpPr>
        <p:spPr>
          <a:xfrm>
            <a:off x="213018" y="1206011"/>
            <a:ext cx="1297748" cy="831697"/>
          </a:xfrm>
          <a:custGeom>
            <a:avLst/>
            <a:gdLst/>
            <a:ahLst/>
            <a:cxnLst/>
            <a:rect l="l" t="t" r="r" b="b"/>
            <a:pathLst>
              <a:path w="3601236" h="2553604">
                <a:moveTo>
                  <a:pt x="0" y="0"/>
                </a:moveTo>
                <a:lnTo>
                  <a:pt x="3601237" y="0"/>
                </a:lnTo>
                <a:lnTo>
                  <a:pt x="3601237" y="2553605"/>
                </a:lnTo>
                <a:lnTo>
                  <a:pt x="0" y="2553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08916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0890B-23A3-3AC5-EB5D-C4AF9D873D71}"/>
              </a:ext>
            </a:extLst>
          </p:cNvPr>
          <p:cNvSpPr txBox="1"/>
          <p:nvPr/>
        </p:nvSpPr>
        <p:spPr>
          <a:xfrm>
            <a:off x="1990396" y="496496"/>
            <a:ext cx="5163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NỘI DUNG BÀI HỌC</a:t>
            </a:r>
            <a:endParaRPr lang="vi-VN" sz="32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2FC8C7-E8D2-8AEA-AA76-34CAA45EB50C}"/>
              </a:ext>
            </a:extLst>
          </p:cNvPr>
          <p:cNvGrpSpPr/>
          <p:nvPr/>
        </p:nvGrpSpPr>
        <p:grpSpPr>
          <a:xfrm>
            <a:off x="1064172" y="1608084"/>
            <a:ext cx="3176751" cy="2656489"/>
            <a:chOff x="811925" y="1458311"/>
            <a:chExt cx="2561896" cy="285355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DCFDE04-4F57-4A3B-88C3-98433EC7F3EC}"/>
                </a:ext>
              </a:extLst>
            </p:cNvPr>
            <p:cNvSpPr/>
            <p:nvPr/>
          </p:nvSpPr>
          <p:spPr>
            <a:xfrm>
              <a:off x="811925" y="1860331"/>
              <a:ext cx="2561896" cy="2451538"/>
            </a:xfrm>
            <a:prstGeom prst="roundRect">
              <a:avLst/>
            </a:prstGeom>
            <a:solidFill>
              <a:schemeClr val="accent2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Khái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niệm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biểu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hiện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giá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trị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khoan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dung</a:t>
              </a:r>
              <a:endParaRPr lang="vi-VN" sz="2000" dirty="0">
                <a:effectLst/>
                <a:ea typeface="Calibri" panose="020F050202020403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8AA8549-9711-31DA-F979-FF38A40F7145}"/>
                </a:ext>
              </a:extLst>
            </p:cNvPr>
            <p:cNvSpPr/>
            <p:nvPr/>
          </p:nvSpPr>
          <p:spPr>
            <a:xfrm>
              <a:off x="1635673" y="1458311"/>
              <a:ext cx="914400" cy="914400"/>
            </a:xfrm>
            <a:prstGeom prst="ellipse">
              <a:avLst/>
            </a:prstGeom>
            <a:solidFill>
              <a:srgbClr val="725A4E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</a:rPr>
                <a:t>01</a:t>
              </a:r>
              <a:endParaRPr lang="vi-VN" sz="32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6B449B-D6CD-E93B-4F50-82C23C09E9E5}"/>
              </a:ext>
            </a:extLst>
          </p:cNvPr>
          <p:cNvGrpSpPr/>
          <p:nvPr/>
        </p:nvGrpSpPr>
        <p:grpSpPr>
          <a:xfrm>
            <a:off x="4950376" y="1608083"/>
            <a:ext cx="3176749" cy="2656490"/>
            <a:chOff x="5312981" y="1458311"/>
            <a:chExt cx="2561896" cy="285355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BA90C2E-2CC8-B892-D99B-F5ADA248C59E}"/>
                </a:ext>
              </a:extLst>
            </p:cNvPr>
            <p:cNvSpPr/>
            <p:nvPr/>
          </p:nvSpPr>
          <p:spPr>
            <a:xfrm>
              <a:off x="5312981" y="1860331"/>
              <a:ext cx="2561896" cy="2451538"/>
            </a:xfrm>
            <a:prstGeom prst="roundRect">
              <a:avLst/>
            </a:prstGeom>
            <a:solidFill>
              <a:schemeClr val="accent2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Thực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hiện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những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việc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làm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thể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hiện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lòng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khoan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dung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cuộc</a:t>
              </a:r>
              <a:r>
                <a:rPr lang="en-US" sz="20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sống</a:t>
              </a:r>
              <a:endParaRPr lang="vi-VN" sz="20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EEAF070-F822-CBB0-FB6D-21832154877D}"/>
                </a:ext>
              </a:extLst>
            </p:cNvPr>
            <p:cNvSpPr/>
            <p:nvPr/>
          </p:nvSpPr>
          <p:spPr>
            <a:xfrm>
              <a:off x="6136729" y="1458311"/>
              <a:ext cx="914400" cy="914400"/>
            </a:xfrm>
            <a:prstGeom prst="ellipse">
              <a:avLst/>
            </a:prstGeom>
            <a:solidFill>
              <a:srgbClr val="725A4E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</a:rPr>
                <a:t>02</a:t>
              </a:r>
              <a:endParaRPr lang="vi-VN" sz="32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1" name="Freeform 7">
            <a:extLst>
              <a:ext uri="{FF2B5EF4-FFF2-40B4-BE49-F238E27FC236}">
                <a16:creationId xmlns:a16="http://schemas.microsoft.com/office/drawing/2014/main" id="{09AACB43-A716-3740-D629-A318F898A8BE}"/>
              </a:ext>
            </a:extLst>
          </p:cNvPr>
          <p:cNvSpPr/>
          <p:nvPr/>
        </p:nvSpPr>
        <p:spPr>
          <a:xfrm>
            <a:off x="567558" y="374982"/>
            <a:ext cx="1233023" cy="1152941"/>
          </a:xfrm>
          <a:custGeom>
            <a:avLst/>
            <a:gdLst/>
            <a:ahLst/>
            <a:cxnLst/>
            <a:rect l="l" t="t" r="r" b="b"/>
            <a:pathLst>
              <a:path w="2046178" h="2057400">
                <a:moveTo>
                  <a:pt x="0" y="0"/>
                </a:moveTo>
                <a:lnTo>
                  <a:pt x="2046178" y="0"/>
                </a:lnTo>
                <a:lnTo>
                  <a:pt x="204617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E08C62F2-C2D0-BE0F-B76A-BCDD0D7973D8}"/>
              </a:ext>
            </a:extLst>
          </p:cNvPr>
          <p:cNvSpPr/>
          <p:nvPr/>
        </p:nvSpPr>
        <p:spPr>
          <a:xfrm>
            <a:off x="7642334" y="374218"/>
            <a:ext cx="1107528" cy="940525"/>
          </a:xfrm>
          <a:custGeom>
            <a:avLst/>
            <a:gdLst/>
            <a:ahLst/>
            <a:cxnLst/>
            <a:rect l="l" t="t" r="r" b="b"/>
            <a:pathLst>
              <a:path w="3615881" h="4114800">
                <a:moveTo>
                  <a:pt x="0" y="0"/>
                </a:moveTo>
                <a:lnTo>
                  <a:pt x="3615880" y="0"/>
                </a:lnTo>
                <a:lnTo>
                  <a:pt x="3615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B85B650A-CB7B-FF11-4233-C80601E9E928}"/>
              </a:ext>
            </a:extLst>
          </p:cNvPr>
          <p:cNvSpPr/>
          <p:nvPr/>
        </p:nvSpPr>
        <p:spPr>
          <a:xfrm>
            <a:off x="8213677" y="3972910"/>
            <a:ext cx="930323" cy="1044466"/>
          </a:xfrm>
          <a:custGeom>
            <a:avLst/>
            <a:gdLst/>
            <a:ahLst/>
            <a:cxnLst/>
            <a:rect l="l" t="t" r="r" b="b"/>
            <a:pathLst>
              <a:path w="1687068" h="2057400">
                <a:moveTo>
                  <a:pt x="0" y="0"/>
                </a:moveTo>
                <a:lnTo>
                  <a:pt x="1687068" y="0"/>
                </a:lnTo>
                <a:lnTo>
                  <a:pt x="168706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F23660E5-AF3C-FE85-E8E9-64A5DE7E0360}"/>
              </a:ext>
            </a:extLst>
          </p:cNvPr>
          <p:cNvSpPr/>
          <p:nvPr/>
        </p:nvSpPr>
        <p:spPr>
          <a:xfrm>
            <a:off x="268462" y="4069517"/>
            <a:ext cx="915607" cy="851252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6" y="0"/>
                </a:lnTo>
                <a:lnTo>
                  <a:pt x="5312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935914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6405F4-D6B3-69FE-6D93-8162EF855D48}"/>
              </a:ext>
            </a:extLst>
          </p:cNvPr>
          <p:cNvSpPr/>
          <p:nvPr/>
        </p:nvSpPr>
        <p:spPr>
          <a:xfrm>
            <a:off x="2083436" y="1109407"/>
            <a:ext cx="1576551" cy="80404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01</a:t>
            </a:r>
            <a:endParaRPr lang="vi-VN" sz="3600" b="1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A6E61-2F5E-7F00-FE7E-E55E72F14A85}"/>
              </a:ext>
            </a:extLst>
          </p:cNvPr>
          <p:cNvSpPr txBox="1"/>
          <p:nvPr/>
        </p:nvSpPr>
        <p:spPr>
          <a:xfrm>
            <a:off x="810371" y="2149129"/>
            <a:ext cx="4122683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KHÁI NIỆM, BIỂU HIỆN VÀ GIÁ TRỊ CỦA KHOAN DUNG</a:t>
            </a:r>
            <a:endParaRPr lang="vi-VN" sz="28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822025B-1162-3C53-5AA9-8270E165A8A0}"/>
              </a:ext>
            </a:extLst>
          </p:cNvPr>
          <p:cNvSpPr/>
          <p:nvPr/>
        </p:nvSpPr>
        <p:spPr>
          <a:xfrm>
            <a:off x="5177434" y="1511428"/>
            <a:ext cx="3351711" cy="2589197"/>
          </a:xfrm>
          <a:custGeom>
            <a:avLst/>
            <a:gdLst/>
            <a:ahLst/>
            <a:cxnLst/>
            <a:rect l="l" t="t" r="r" b="b"/>
            <a:pathLst>
              <a:path w="3351711" h="2589197">
                <a:moveTo>
                  <a:pt x="0" y="0"/>
                </a:moveTo>
                <a:lnTo>
                  <a:pt x="3351711" y="0"/>
                </a:lnTo>
                <a:lnTo>
                  <a:pt x="3351711" y="2589197"/>
                </a:lnTo>
                <a:lnTo>
                  <a:pt x="0" y="2589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F65DE8-B73E-40C8-BADE-7D9EF850D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4170053"/>
            <a:ext cx="1119351" cy="913620"/>
          </a:xfrm>
          <a:prstGeom prst="rect">
            <a:avLst/>
          </a:prstGeom>
        </p:spPr>
      </p:pic>
      <p:sp>
        <p:nvSpPr>
          <p:cNvPr id="14" name="Freeform 21">
            <a:extLst>
              <a:ext uri="{FF2B5EF4-FFF2-40B4-BE49-F238E27FC236}">
                <a16:creationId xmlns:a16="http://schemas.microsoft.com/office/drawing/2014/main" id="{BD334A17-DA1D-365C-2404-E53C1CEFC423}"/>
              </a:ext>
            </a:extLst>
          </p:cNvPr>
          <p:cNvSpPr/>
          <p:nvPr/>
        </p:nvSpPr>
        <p:spPr>
          <a:xfrm>
            <a:off x="-89817" y="124598"/>
            <a:ext cx="1800376" cy="2307625"/>
          </a:xfrm>
          <a:custGeom>
            <a:avLst/>
            <a:gdLst/>
            <a:ahLst/>
            <a:cxnLst/>
            <a:rect l="l" t="t" r="r" b="b"/>
            <a:pathLst>
              <a:path w="2119627" h="3229908">
                <a:moveTo>
                  <a:pt x="0" y="0"/>
                </a:moveTo>
                <a:lnTo>
                  <a:pt x="2119627" y="0"/>
                </a:lnTo>
                <a:lnTo>
                  <a:pt x="2119627" y="3229908"/>
                </a:lnTo>
                <a:lnTo>
                  <a:pt x="0" y="322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655849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791509-B379-F737-D670-9966DC96DBC1}"/>
              </a:ext>
            </a:extLst>
          </p:cNvPr>
          <p:cNvSpPr txBox="1"/>
          <p:nvPr/>
        </p:nvSpPr>
        <p:spPr>
          <a:xfrm>
            <a:off x="1290932" y="409905"/>
            <a:ext cx="6409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tin 1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SGK tr.10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vi-VN" sz="2000" i="1" dirty="0">
              <a:latin typeface="+mn-lt"/>
            </a:endParaRPr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id="{11DC4BCC-2740-D3E3-2452-1E8DD73BEF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5095" y="75101"/>
            <a:ext cx="741763" cy="7417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E037A2-7F08-4BB9-BD3B-94627B4B1206}"/>
              </a:ext>
            </a:extLst>
          </p:cNvPr>
          <p:cNvSpPr/>
          <p:nvPr/>
        </p:nvSpPr>
        <p:spPr>
          <a:xfrm>
            <a:off x="405095" y="1273075"/>
            <a:ext cx="5356417" cy="980619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1.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Em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Bình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vương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Lê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Lợi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quân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Minh.</a:t>
            </a:r>
            <a:endParaRPr lang="vi-VN" sz="1800" dirty="0">
              <a:effectLst/>
              <a:ea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3D649B-DE12-9A88-1D0A-C09C5515CF76}"/>
              </a:ext>
            </a:extLst>
          </p:cNvPr>
          <p:cNvSpPr/>
          <p:nvPr/>
        </p:nvSpPr>
        <p:spPr>
          <a:xfrm>
            <a:off x="405095" y="3594537"/>
            <a:ext cx="5356417" cy="980619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3.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nghĩa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1800" dirty="0">
              <a:effectLst/>
              <a:ea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FCED13-EB22-DFEA-A459-1E102FD9919F}"/>
              </a:ext>
            </a:extLst>
          </p:cNvPr>
          <p:cNvSpPr/>
          <p:nvPr/>
        </p:nvSpPr>
        <p:spPr>
          <a:xfrm>
            <a:off x="405095" y="2433806"/>
            <a:ext cx="5356417" cy="980619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2.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tộc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Nam?</a:t>
            </a:r>
            <a:endParaRPr lang="vi-VN" sz="18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3076" name="Picture 4" descr="Lê Lợi lấy thành Đông Quan như thế nào? - HOÀNG THÀNH THĂNG LONG">
            <a:extLst>
              <a:ext uri="{FF2B5EF4-FFF2-40B4-BE49-F238E27FC236}">
                <a16:creationId xmlns:a16="http://schemas.microsoft.com/office/drawing/2014/main" id="{7C10A0F4-A2CA-F3DA-D011-9310945B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08" y="1273075"/>
            <a:ext cx="2505486" cy="336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54227FCE-00D6-CEA2-97D3-8D22FF180144}"/>
              </a:ext>
            </a:extLst>
          </p:cNvPr>
          <p:cNvSpPr/>
          <p:nvPr/>
        </p:nvSpPr>
        <p:spPr>
          <a:xfrm>
            <a:off x="7700059" y="92739"/>
            <a:ext cx="1291752" cy="815616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6" y="0"/>
                </a:lnTo>
                <a:lnTo>
                  <a:pt x="5312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247485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791509-B379-F737-D670-9966DC96DBC1}"/>
              </a:ext>
            </a:extLst>
          </p:cNvPr>
          <p:cNvSpPr txBox="1"/>
          <p:nvPr/>
        </p:nvSpPr>
        <p:spPr>
          <a:xfrm>
            <a:off x="1290932" y="409905"/>
            <a:ext cx="6409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tin 2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SGK tr.11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vi-VN" sz="2000" i="1" dirty="0">
              <a:latin typeface="+mn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E037A2-7F08-4BB9-BD3B-94627B4B1206}"/>
              </a:ext>
            </a:extLst>
          </p:cNvPr>
          <p:cNvSpPr/>
          <p:nvPr/>
        </p:nvSpPr>
        <p:spPr>
          <a:xfrm>
            <a:off x="1090896" y="1484360"/>
            <a:ext cx="3662408" cy="2707718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Em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chi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khoan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tin 2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khoan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vi-VN" sz="2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9" name="Picture 52">
            <a:extLst>
              <a:ext uri="{FF2B5EF4-FFF2-40B4-BE49-F238E27FC236}">
                <a16:creationId xmlns:a16="http://schemas.microsoft.com/office/drawing/2014/main" id="{604FC171-67AB-0BA9-77D3-96D7109E66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6714" y="188027"/>
            <a:ext cx="832051" cy="7606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E3B32-4A2C-9C8D-085F-8EEF28CA7877}"/>
              </a:ext>
            </a:extLst>
          </p:cNvPr>
          <p:cNvGrpSpPr/>
          <p:nvPr/>
        </p:nvGrpSpPr>
        <p:grpSpPr>
          <a:xfrm>
            <a:off x="5238961" y="1007789"/>
            <a:ext cx="2814143" cy="3881577"/>
            <a:chOff x="5809591" y="1031437"/>
            <a:chExt cx="2814143" cy="3881577"/>
          </a:xfrm>
        </p:grpSpPr>
        <p:pic>
          <p:nvPicPr>
            <p:cNvPr id="4100" name="Picture 4" descr="HỒ CHÍ MINH - TIỂU SỬ">
              <a:extLst>
                <a:ext uri="{FF2B5EF4-FFF2-40B4-BE49-F238E27FC236}">
                  <a16:creationId xmlns:a16="http://schemas.microsoft.com/office/drawing/2014/main" id="{A8A15BE8-5616-474A-CF35-30B1FED71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591" y="1031437"/>
              <a:ext cx="2814143" cy="3881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DE4CB5-9CD1-57A2-A497-3A452967AA44}"/>
                </a:ext>
              </a:extLst>
            </p:cNvPr>
            <p:cNvSpPr txBox="1"/>
            <p:nvPr/>
          </p:nvSpPr>
          <p:spPr>
            <a:xfrm>
              <a:off x="5966897" y="1115028"/>
              <a:ext cx="2499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 err="1">
                  <a:solidFill>
                    <a:schemeClr val="accent2"/>
                  </a:solidFill>
                </a:rPr>
                <a:t>Chủ</a:t>
              </a:r>
              <a:r>
                <a:rPr lang="en-US" sz="1800" i="1" dirty="0">
                  <a:solidFill>
                    <a:schemeClr val="accent2"/>
                  </a:solidFill>
                </a:rPr>
                <a:t> </a:t>
              </a:r>
              <a:r>
                <a:rPr lang="en-US" sz="1800" i="1" dirty="0" err="1">
                  <a:solidFill>
                    <a:schemeClr val="accent2"/>
                  </a:solidFill>
                </a:rPr>
                <a:t>tịch</a:t>
              </a:r>
              <a:r>
                <a:rPr lang="en-US" sz="1800" i="1" dirty="0">
                  <a:solidFill>
                    <a:schemeClr val="accent2"/>
                  </a:solidFill>
                </a:rPr>
                <a:t> </a:t>
              </a:r>
              <a:r>
                <a:rPr lang="en-US" sz="1800" i="1" dirty="0" err="1">
                  <a:solidFill>
                    <a:schemeClr val="accent2"/>
                  </a:solidFill>
                </a:rPr>
                <a:t>Hồ</a:t>
              </a:r>
              <a:r>
                <a:rPr lang="en-US" sz="1800" i="1" dirty="0">
                  <a:solidFill>
                    <a:schemeClr val="accent2"/>
                  </a:solidFill>
                </a:rPr>
                <a:t> Chí Minh</a:t>
              </a:r>
              <a:endParaRPr lang="vi-VN" sz="1800" i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3" name="Freeform 6">
            <a:extLst>
              <a:ext uri="{FF2B5EF4-FFF2-40B4-BE49-F238E27FC236}">
                <a16:creationId xmlns:a16="http://schemas.microsoft.com/office/drawing/2014/main" id="{1BE8F20A-5F4B-D4C1-5321-10C5B50A3E34}"/>
              </a:ext>
            </a:extLst>
          </p:cNvPr>
          <p:cNvSpPr/>
          <p:nvPr/>
        </p:nvSpPr>
        <p:spPr>
          <a:xfrm>
            <a:off x="0" y="3646672"/>
            <a:ext cx="966168" cy="1242694"/>
          </a:xfrm>
          <a:custGeom>
            <a:avLst/>
            <a:gdLst/>
            <a:ahLst/>
            <a:cxnLst/>
            <a:rect l="l" t="t" r="r" b="b"/>
            <a:pathLst>
              <a:path w="2177998" h="2919127">
                <a:moveTo>
                  <a:pt x="0" y="0"/>
                </a:moveTo>
                <a:lnTo>
                  <a:pt x="2177999" y="0"/>
                </a:lnTo>
                <a:lnTo>
                  <a:pt x="2177999" y="2919127"/>
                </a:lnTo>
                <a:lnTo>
                  <a:pt x="0" y="2919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3264" b="-4326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23718B39-BB0E-D17D-E7A8-D21D730B17A6}"/>
              </a:ext>
            </a:extLst>
          </p:cNvPr>
          <p:cNvSpPr/>
          <p:nvPr/>
        </p:nvSpPr>
        <p:spPr>
          <a:xfrm>
            <a:off x="7886332" y="26258"/>
            <a:ext cx="1303622" cy="1065122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62873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theme/theme1.xml><?xml version="1.0" encoding="utf-8"?>
<a:theme xmlns:a="http://schemas.openxmlformats.org/drawingml/2006/main" name="Blue Aesthetic Portfolio by Slidesgo">
  <a:themeElements>
    <a:clrScheme name="Simple Light">
      <a:dk1>
        <a:srgbClr val="263857"/>
      </a:dk1>
      <a:lt1>
        <a:srgbClr val="C2D8EC"/>
      </a:lt1>
      <a:dk2>
        <a:srgbClr val="4A6891"/>
      </a:dk2>
      <a:lt2>
        <a:srgbClr val="759FC7"/>
      </a:lt2>
      <a:accent1>
        <a:srgbClr val="E3ECF5"/>
      </a:accent1>
      <a:accent2>
        <a:srgbClr val="FDFE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38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2907</Words>
  <Application>Microsoft Office PowerPoint</Application>
  <PresentationFormat>On-screen Show (16:9)</PresentationFormat>
  <Paragraphs>265</Paragraphs>
  <Slides>59</Slides>
  <Notes>13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Calibri</vt:lpstr>
      <vt:lpstr>Aboreto</vt:lpstr>
      <vt:lpstr>Anaheim</vt:lpstr>
      <vt:lpstr>Nunito Light</vt:lpstr>
      <vt:lpstr>Arial</vt:lpstr>
      <vt:lpstr>Times New Roman</vt:lpstr>
      <vt:lpstr>Barlow</vt:lpstr>
      <vt:lpstr>Raleway</vt:lpstr>
      <vt:lpstr>Blue Aesthetic Portfolio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Hien</dc:creator>
  <cp:lastModifiedBy>Windows User</cp:lastModifiedBy>
  <cp:revision>7</cp:revision>
  <dcterms:modified xsi:type="dcterms:W3CDTF">2025-05-20T07:40:32Z</dcterms:modified>
</cp:coreProperties>
</file>