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4"/>
  </p:notesMasterIdLst>
  <p:sldIdLst>
    <p:sldId id="271" r:id="rId4"/>
    <p:sldId id="360" r:id="rId5"/>
    <p:sldId id="302" r:id="rId6"/>
    <p:sldId id="256" r:id="rId7"/>
    <p:sldId id="269" r:id="rId8"/>
    <p:sldId id="377" r:id="rId9"/>
    <p:sldId id="378" r:id="rId10"/>
    <p:sldId id="379" r:id="rId11"/>
    <p:sldId id="380" r:id="rId12"/>
    <p:sldId id="381" r:id="rId13"/>
    <p:sldId id="367" r:id="rId14"/>
    <p:sldId id="361" r:id="rId15"/>
    <p:sldId id="386" r:id="rId16"/>
    <p:sldId id="387" r:id="rId17"/>
    <p:sldId id="388" r:id="rId18"/>
    <p:sldId id="364" r:id="rId19"/>
    <p:sldId id="389" r:id="rId20"/>
    <p:sldId id="358" r:id="rId21"/>
    <p:sldId id="359" r:id="rId22"/>
    <p:sldId id="35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9E0E6"/>
    <a:srgbClr val="D25227"/>
    <a:srgbClr val="E88E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100" d="100"/>
          <a:sy n="100" d="100"/>
        </p:scale>
        <p:origin x="990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FE24BA-39A8-4EE1-9DC4-B796DDF7F9CA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75B2EE-0F64-48A1-AA93-4F387F298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8709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7112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e267792e5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7" name="Google Shape;597;ge267792e5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29306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0" name="Google Shape;1450;g1d5997c6631_0_4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1" name="Google Shape;1451;g1d5997c6631_0_4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18942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0" name="Google Shape;1450;g1d5997c6631_0_4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1" name="Google Shape;1451;g1d5997c6631_0_4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8643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0" name="Google Shape;1450;g1d5997c6631_0_4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1" name="Google Shape;1451;g1d5997c6631_0_4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30837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e267792e5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7" name="Google Shape;597;ge267792e5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61857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0" name="Google Shape;1450;g1d5997c6631_0_4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1" name="Google Shape;1451;g1d5997c6631_0_4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72371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0" name="Google Shape;1450;g1d5997c6631_0_4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1" name="Google Shape;1451;g1d5997c6631_0_4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085604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0" name="Google Shape;1450;g1d5997c6631_0_4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1" name="Google Shape;1451;g1d5997c6631_0_4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92345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0" name="Google Shape;1450;g1d5997c6631_0_4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1" name="Google Shape;1451;g1d5997c6631_0_4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93897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e267792e5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7" name="Google Shape;597;ge267792e5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53236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e267792e5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7" name="Google Shape;597;ge267792e5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g1300503d765_0_36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4" name="Google Shape;1184;g1300503d765_0_36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85260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86651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92982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936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0558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D91E68-F091-0AE1-8BD2-074D025B1D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294F64-0E2C-1FE9-EA82-C0C551BCC5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36B81-4CC2-0CD5-6127-8EB5C9ADF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8965A-8944-408D-8312-375423D42401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D46AFF-252E-68BA-171C-4B78AAAA6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2312C2-BD45-9D39-E7B2-665B671E1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3AB0D-5D62-4E36-9DE5-6D086C81CA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866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06A33-285B-AA0A-4177-A02E4784D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8AFF7D-3BF3-038B-9189-45FCD3D586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9AFA6F-E434-B562-35E8-B67715ADF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8965A-8944-408D-8312-375423D42401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06FD12-232F-BFEE-F05E-36C4639C5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2E3B14-38C5-EB11-C285-936A58FE8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3AB0D-5D62-4E36-9DE5-6D086C81CA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1750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6FC6A7-5A6C-540A-AE41-A9F9530C79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B633B2-BC6C-A8A2-99F8-5BBDC2EB42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659BF9-409E-3681-495C-D7EDBE382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8965A-8944-408D-8312-375423D42401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CE2C6A-22D1-4667-8777-01ED342B2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CC7493-F1EE-E6F2-165F-F60D6753A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3AB0D-5D62-4E36-9DE5-6D086C81CA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9391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2"/>
          <p:cNvSpPr/>
          <p:nvPr/>
        </p:nvSpPr>
        <p:spPr>
          <a:xfrm rot="-30003" flipH="1">
            <a:off x="1329465" y="868633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 txBox="1">
            <a:spLocks noGrp="1"/>
          </p:cNvSpPr>
          <p:nvPr>
            <p:ph type="ctrTitle"/>
          </p:nvPr>
        </p:nvSpPr>
        <p:spPr>
          <a:xfrm rot="268">
            <a:off x="959999" y="2209867"/>
            <a:ext cx="10272000" cy="2682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7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 rot="-59909">
            <a:off x="964770" y="4670432"/>
            <a:ext cx="5486033" cy="60928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57" name="Google Shape;57;p2"/>
          <p:cNvGrpSpPr/>
          <p:nvPr/>
        </p:nvGrpSpPr>
        <p:grpSpPr>
          <a:xfrm>
            <a:off x="652370" y="5386378"/>
            <a:ext cx="1782303" cy="841249"/>
            <a:chOff x="157977" y="4219508"/>
            <a:chExt cx="1336727" cy="630937"/>
          </a:xfrm>
        </p:grpSpPr>
        <p:sp>
          <p:nvSpPr>
            <p:cNvPr id="58" name="Google Shape;58;p2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5" name="Google Shape;65;p2"/>
          <p:cNvGrpSpPr/>
          <p:nvPr/>
        </p:nvGrpSpPr>
        <p:grpSpPr>
          <a:xfrm rot="500999">
            <a:off x="9674367" y="5350753"/>
            <a:ext cx="1824965" cy="912497"/>
            <a:chOff x="6697867" y="-312822"/>
            <a:chExt cx="786877" cy="390023"/>
          </a:xfrm>
        </p:grpSpPr>
        <p:sp>
          <p:nvSpPr>
            <p:cNvPr id="66" name="Google Shape;66;p2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084544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" name="Google Shape;75;p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9" name="Google Shape;119;p3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3"/>
          <p:cNvSpPr txBox="1">
            <a:spLocks noGrp="1"/>
          </p:cNvSpPr>
          <p:nvPr>
            <p:ph type="title"/>
          </p:nvPr>
        </p:nvSpPr>
        <p:spPr>
          <a:xfrm rot="-1339">
            <a:off x="960001" y="2332361"/>
            <a:ext cx="10272001" cy="18288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3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5120571" y="727829"/>
            <a:ext cx="1950863" cy="195087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2" name="Google Shape;122;p3"/>
          <p:cNvSpPr txBox="1">
            <a:spLocks noGrp="1"/>
          </p:cNvSpPr>
          <p:nvPr>
            <p:ph type="subTitle" idx="1"/>
          </p:nvPr>
        </p:nvSpPr>
        <p:spPr>
          <a:xfrm rot="-29827">
            <a:off x="3352899" y="3894236"/>
            <a:ext cx="5486207" cy="609625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12869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oogle Shape;124;p4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5" name="Google Shape;125;p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" name="Google Shape;126;p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" name="Google Shape;127;p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" name="Google Shape;128;p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" name="Google Shape;129;p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" name="Google Shape;130;p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" name="Google Shape;131;p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" name="Google Shape;132;p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" name="Google Shape;133;p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" name="Google Shape;134;p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" name="Google Shape;135;p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" name="Google Shape;136;p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" name="Google Shape;137;p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" name="Google Shape;138;p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" name="Google Shape;139;p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" name="Google Shape;143;p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4" name="Google Shape;144;p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" name="Google Shape;145;p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" name="Google Shape;146;p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" name="Google Shape;147;p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" name="Google Shape;148;p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" name="Google Shape;149;p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" name="Google Shape;150;p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" name="Google Shape;151;p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" name="Google Shape;152;p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" name="Google Shape;153;p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" name="Google Shape;154;p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" name="Google Shape;155;p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" name="Google Shape;156;p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" name="Google Shape;157;p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" name="Google Shape;158;p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" name="Google Shape;159;p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" name="Google Shape;160;p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1" name="Google Shape;161;p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" name="Google Shape;162;p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" name="Google Shape;163;p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" name="Google Shape;164;p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" name="Google Shape;165;p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" name="Google Shape;166;p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" name="Google Shape;167;p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" name="Google Shape;168;p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9" name="Google Shape;169;p4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667"/>
            </a:lvl1pPr>
            <a:lvl2pPr marL="1219170" lvl="1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71" name="Google Shape;171;p4"/>
          <p:cNvSpPr txBox="1">
            <a:spLocks noGrp="1"/>
          </p:cNvSpPr>
          <p:nvPr>
            <p:ph type="title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71914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74" name="Google Shape;174;p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8" name="Google Shape;218;p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9" name="Google Shape;219;p5"/>
          <p:cNvSpPr txBox="1">
            <a:spLocks noGrp="1"/>
          </p:cNvSpPr>
          <p:nvPr>
            <p:ph type="subTitle" idx="1"/>
          </p:nvPr>
        </p:nvSpPr>
        <p:spPr>
          <a:xfrm rot="-59916">
            <a:off x="1708509" y="3429061"/>
            <a:ext cx="3901792" cy="609289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0" name="Google Shape;220;p5"/>
          <p:cNvSpPr txBox="1">
            <a:spLocks noGrp="1"/>
          </p:cNvSpPr>
          <p:nvPr>
            <p:ph type="subTitle" idx="2"/>
          </p:nvPr>
        </p:nvSpPr>
        <p:spPr>
          <a:xfrm rot="-59916">
            <a:off x="6581643" y="3395161"/>
            <a:ext cx="3901792" cy="609289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1" name="Google Shape;221;p5"/>
          <p:cNvSpPr txBox="1">
            <a:spLocks noGrp="1"/>
          </p:cNvSpPr>
          <p:nvPr>
            <p:ph type="subTitle" idx="3"/>
          </p:nvPr>
        </p:nvSpPr>
        <p:spPr>
          <a:xfrm>
            <a:off x="1708600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"/>
          <p:cNvSpPr txBox="1">
            <a:spLocks noGrp="1"/>
          </p:cNvSpPr>
          <p:nvPr>
            <p:ph type="subTitle" idx="4"/>
          </p:nvPr>
        </p:nvSpPr>
        <p:spPr>
          <a:xfrm>
            <a:off x="6581767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08221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" name="Google Shape;225;p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226" name="Google Shape;226;p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7" name="Google Shape;227;p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8" name="Google Shape;228;p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9" name="Google Shape;229;p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0" name="Google Shape;230;p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1" name="Google Shape;231;p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2" name="Google Shape;232;p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3" name="Google Shape;233;p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4" name="Google Shape;234;p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5" name="Google Shape;235;p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6" name="Google Shape;236;p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7" name="Google Shape;237;p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8" name="Google Shape;238;p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9" name="Google Shape;239;p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0" name="Google Shape;240;p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1" name="Google Shape;241;p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2" name="Google Shape;242;p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3" name="Google Shape;243;p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4" name="Google Shape;244;p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5" name="Google Shape;245;p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6" name="Google Shape;246;p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7" name="Google Shape;247;p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8" name="Google Shape;248;p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9" name="Google Shape;249;p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0" name="Google Shape;250;p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1" name="Google Shape;251;p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2" name="Google Shape;252;p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3" name="Google Shape;253;p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4" name="Google Shape;254;p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5" name="Google Shape;255;p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6" name="Google Shape;256;p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7" name="Google Shape;257;p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8" name="Google Shape;258;p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9" name="Google Shape;259;p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0" name="Google Shape;260;p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1" name="Google Shape;261;p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2" name="Google Shape;262;p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3" name="Google Shape;263;p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4" name="Google Shape;264;p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5" name="Google Shape;265;p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6" name="Google Shape;266;p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7" name="Google Shape;267;p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8" name="Google Shape;268;p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70" name="Google Shape;270;p6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6"/>
          <p:cNvSpPr txBox="1">
            <a:spLocks noGrp="1"/>
          </p:cNvSpPr>
          <p:nvPr>
            <p:ph type="title"/>
          </p:nvPr>
        </p:nvSpPr>
        <p:spPr>
          <a:xfrm rot="-30132">
            <a:off x="984905" y="594634"/>
            <a:ext cx="10222393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98398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3" name="Google Shape;273;p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274" name="Google Shape;274;p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3" name="Google Shape;283;p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" name="Google Shape;284;p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" name="Google Shape;285;p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" name="Google Shape;286;p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" name="Google Shape;287;p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8" name="Google Shape;288;p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9" name="Google Shape;289;p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0" name="Google Shape;290;p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1" name="Google Shape;291;p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2" name="Google Shape;292;p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3" name="Google Shape;293;p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4" name="Google Shape;294;p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5" name="Google Shape;295;p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6" name="Google Shape;296;p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7" name="Google Shape;297;p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8" name="Google Shape;298;p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9" name="Google Shape;299;p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0" name="Google Shape;300;p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1" name="Google Shape;301;p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2" name="Google Shape;302;p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3" name="Google Shape;303;p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4" name="Google Shape;304;p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5" name="Google Shape;305;p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6" name="Google Shape;306;p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7" name="Google Shape;307;p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8" name="Google Shape;308;p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9" name="Google Shape;309;p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0" name="Google Shape;310;p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1" name="Google Shape;311;p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2" name="Google Shape;312;p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3" name="Google Shape;313;p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4" name="Google Shape;314;p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5" name="Google Shape;315;p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" name="Google Shape;316;p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" name="Google Shape;317;p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18" name="Google Shape;318;p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9" name="Google Shape;319;p7"/>
          <p:cNvSpPr txBox="1">
            <a:spLocks noGrp="1"/>
          </p:cNvSpPr>
          <p:nvPr>
            <p:ph type="body" idx="1"/>
          </p:nvPr>
        </p:nvSpPr>
        <p:spPr>
          <a:xfrm>
            <a:off x="960000" y="1582800"/>
            <a:ext cx="4876800" cy="45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7252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Open Sans"/>
              <a:buChar char="●"/>
              <a:defRPr sz="1867"/>
            </a:lvl1pPr>
            <a:lvl2pPr marL="1219170" lvl="1" indent="-37252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○"/>
              <a:defRPr/>
            </a:lvl2pPr>
            <a:lvl3pPr marL="1828754" lvl="2" indent="-37252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■"/>
              <a:defRPr/>
            </a:lvl3pPr>
            <a:lvl4pPr marL="2438339" lvl="3" indent="-37252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●"/>
              <a:defRPr/>
            </a:lvl4pPr>
            <a:lvl5pPr marL="3047924" lvl="4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○"/>
              <a:defRPr/>
            </a:lvl5pPr>
            <a:lvl6pPr marL="3657509" lvl="5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■"/>
              <a:defRPr/>
            </a:lvl6pPr>
            <a:lvl7pPr marL="4267093" lvl="6" indent="-36405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●"/>
              <a:defRPr/>
            </a:lvl7pPr>
            <a:lvl8pPr marL="4876678" lvl="7" indent="-36405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○"/>
              <a:defRPr/>
            </a:lvl8pPr>
            <a:lvl9pPr marL="5486263" lvl="8" indent="-35559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600"/>
              <a:buFont typeface="Open Sans"/>
              <a:buChar char="■"/>
              <a:defRPr/>
            </a:lvl9pPr>
          </a:lstStyle>
          <a:p>
            <a:endParaRPr/>
          </a:p>
        </p:txBody>
      </p:sp>
      <p:sp>
        <p:nvSpPr>
          <p:cNvPr id="320" name="Google Shape;320;p7"/>
          <p:cNvSpPr txBox="1">
            <a:spLocks noGrp="1"/>
          </p:cNvSpPr>
          <p:nvPr>
            <p:ph type="title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34776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23" name="Google Shape;323;p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Google Shape;350;p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2" name="Google Shape;352;p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" name="Google Shape;353;p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" name="Google Shape;354;p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5" name="Google Shape;355;p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6" name="Google Shape;356;p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7" name="Google Shape;367;p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8"/>
          <p:cNvSpPr txBox="1">
            <a:spLocks noGrp="1"/>
          </p:cNvSpPr>
          <p:nvPr>
            <p:ph type="title"/>
          </p:nvPr>
        </p:nvSpPr>
        <p:spPr>
          <a:xfrm rot="-60073">
            <a:off x="487489" y="2209673"/>
            <a:ext cx="11216912" cy="243876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369" name="Google Shape;369;p8"/>
          <p:cNvGrpSpPr/>
          <p:nvPr/>
        </p:nvGrpSpPr>
        <p:grpSpPr>
          <a:xfrm flipH="1">
            <a:off x="5204782" y="5217852"/>
            <a:ext cx="1782303" cy="920160"/>
            <a:chOff x="157977" y="4282239"/>
            <a:chExt cx="1336727" cy="690120"/>
          </a:xfrm>
        </p:grpSpPr>
        <p:sp>
          <p:nvSpPr>
            <p:cNvPr id="370" name="Google Shape;370;p8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808759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79" name="Google Shape;379;p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23" name="Google Shape;423;p9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4" name="Google Shape;424;p9"/>
          <p:cNvSpPr txBox="1">
            <a:spLocks noGrp="1"/>
          </p:cNvSpPr>
          <p:nvPr>
            <p:ph type="title"/>
          </p:nvPr>
        </p:nvSpPr>
        <p:spPr>
          <a:xfrm rot="-60216">
            <a:off x="957545" y="2018055"/>
            <a:ext cx="10276776" cy="252998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3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9"/>
          <p:cNvSpPr txBox="1">
            <a:spLocks noGrp="1"/>
          </p:cNvSpPr>
          <p:nvPr>
            <p:ph type="subTitle" idx="1"/>
          </p:nvPr>
        </p:nvSpPr>
        <p:spPr>
          <a:xfrm rot="-60089">
            <a:off x="2743277" y="4233279"/>
            <a:ext cx="6705424" cy="97535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6" name="Google Shape;426;p9"/>
          <p:cNvGrpSpPr/>
          <p:nvPr/>
        </p:nvGrpSpPr>
        <p:grpSpPr>
          <a:xfrm flipH="1">
            <a:off x="9753031" y="5296745"/>
            <a:ext cx="1782303" cy="841249"/>
            <a:chOff x="157977" y="4219508"/>
            <a:chExt cx="1336727" cy="630937"/>
          </a:xfrm>
        </p:grpSpPr>
        <p:sp>
          <p:nvSpPr>
            <p:cNvPr id="427" name="Google Shape;427;p9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4" name="Google Shape;434;p9"/>
          <p:cNvGrpSpPr/>
          <p:nvPr/>
        </p:nvGrpSpPr>
        <p:grpSpPr>
          <a:xfrm rot="-500985" flipH="1">
            <a:off x="852337" y="747754"/>
            <a:ext cx="1463047" cy="731535"/>
            <a:chOff x="6697867" y="-312822"/>
            <a:chExt cx="786877" cy="390023"/>
          </a:xfrm>
        </p:grpSpPr>
        <p:sp>
          <p:nvSpPr>
            <p:cNvPr id="435" name="Google Shape;435;p9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36808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1AFA8-03D7-9EAE-D08F-BD13AE769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41C1EC-68F7-D7E1-E946-43849F5D39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0F71DE-D3AD-8549-758C-A1A5666AE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8965A-8944-408D-8312-375423D42401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A07B6A-8FA3-B6F1-CD84-5A1FA377D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48A938-6544-441B-D9D6-5813A4843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3AB0D-5D62-4E36-9DE5-6D086C81CA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3038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noFill/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3" name="Google Shape;443;p10"/>
          <p:cNvGrpSpPr/>
          <p:nvPr/>
        </p:nvGrpSpPr>
        <p:grpSpPr>
          <a:xfrm>
            <a:off x="2333" y="-2033"/>
            <a:ext cx="12192000" cy="6858000"/>
            <a:chOff x="1750" y="-1525"/>
            <a:chExt cx="9144000" cy="5143500"/>
          </a:xfrm>
        </p:grpSpPr>
        <p:sp>
          <p:nvSpPr>
            <p:cNvPr id="444" name="Google Shape;444;p10"/>
            <p:cNvSpPr/>
            <p:nvPr/>
          </p:nvSpPr>
          <p:spPr>
            <a:xfrm>
              <a:off x="1750" y="-1525"/>
              <a:ext cx="9144000" cy="5143500"/>
            </a:xfrm>
            <a:prstGeom prst="rect">
              <a:avLst/>
            </a:prstGeom>
            <a:noFill/>
            <a:ln w="2286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10"/>
            <p:cNvSpPr/>
            <p:nvPr/>
          </p:nvSpPr>
          <p:spPr>
            <a:xfrm>
              <a:off x="202800" y="167025"/>
              <a:ext cx="8738700" cy="4809600"/>
            </a:xfrm>
            <a:prstGeom prst="rect">
              <a:avLst/>
            </a:prstGeom>
            <a:noFill/>
            <a:ln w="2286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cxnSp>
        <p:nvCxnSpPr>
          <p:cNvPr id="446" name="Google Shape;446;p10"/>
          <p:cNvCxnSpPr/>
          <p:nvPr/>
        </p:nvCxnSpPr>
        <p:spPr>
          <a:xfrm>
            <a:off x="85200" y="-64267"/>
            <a:ext cx="0" cy="70124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447" name="Google Shape;447;p10"/>
          <p:cNvGrpSpPr/>
          <p:nvPr/>
        </p:nvGrpSpPr>
        <p:grpSpPr>
          <a:xfrm>
            <a:off x="514367" y="-232357"/>
            <a:ext cx="11158333" cy="589580"/>
            <a:chOff x="385775" y="-48200"/>
            <a:chExt cx="8368750" cy="304200"/>
          </a:xfrm>
        </p:grpSpPr>
        <p:cxnSp>
          <p:nvCxnSpPr>
            <p:cNvPr id="448" name="Google Shape;448;p10"/>
            <p:cNvCxnSpPr/>
            <p:nvPr/>
          </p:nvCxnSpPr>
          <p:spPr>
            <a:xfrm>
              <a:off x="385775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9" name="Google Shape;449;p10"/>
            <p:cNvCxnSpPr/>
            <p:nvPr/>
          </p:nvCxnSpPr>
          <p:spPr>
            <a:xfrm>
              <a:off x="707650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0" name="Google Shape;450;p10"/>
            <p:cNvCxnSpPr/>
            <p:nvPr/>
          </p:nvCxnSpPr>
          <p:spPr>
            <a:xfrm>
              <a:off x="1029525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1" name="Google Shape;451;p10"/>
            <p:cNvCxnSpPr/>
            <p:nvPr/>
          </p:nvCxnSpPr>
          <p:spPr>
            <a:xfrm>
              <a:off x="1351400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2" name="Google Shape;452;p10"/>
            <p:cNvCxnSpPr/>
            <p:nvPr/>
          </p:nvCxnSpPr>
          <p:spPr>
            <a:xfrm>
              <a:off x="1673275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3" name="Google Shape;453;p10"/>
            <p:cNvCxnSpPr/>
            <p:nvPr/>
          </p:nvCxnSpPr>
          <p:spPr>
            <a:xfrm>
              <a:off x="1995150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4" name="Google Shape;454;p10"/>
            <p:cNvCxnSpPr/>
            <p:nvPr/>
          </p:nvCxnSpPr>
          <p:spPr>
            <a:xfrm>
              <a:off x="2317025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5" name="Google Shape;455;p10"/>
            <p:cNvCxnSpPr/>
            <p:nvPr/>
          </p:nvCxnSpPr>
          <p:spPr>
            <a:xfrm>
              <a:off x="2638900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6" name="Google Shape;456;p10"/>
            <p:cNvCxnSpPr/>
            <p:nvPr/>
          </p:nvCxnSpPr>
          <p:spPr>
            <a:xfrm>
              <a:off x="2960775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7" name="Google Shape;457;p10"/>
            <p:cNvCxnSpPr/>
            <p:nvPr/>
          </p:nvCxnSpPr>
          <p:spPr>
            <a:xfrm>
              <a:off x="3282650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10"/>
            <p:cNvCxnSpPr/>
            <p:nvPr/>
          </p:nvCxnSpPr>
          <p:spPr>
            <a:xfrm>
              <a:off x="3604525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10"/>
            <p:cNvCxnSpPr/>
            <p:nvPr/>
          </p:nvCxnSpPr>
          <p:spPr>
            <a:xfrm>
              <a:off x="3926400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10"/>
            <p:cNvCxnSpPr/>
            <p:nvPr/>
          </p:nvCxnSpPr>
          <p:spPr>
            <a:xfrm>
              <a:off x="4248275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10"/>
            <p:cNvCxnSpPr/>
            <p:nvPr/>
          </p:nvCxnSpPr>
          <p:spPr>
            <a:xfrm>
              <a:off x="4570150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p10"/>
            <p:cNvCxnSpPr/>
            <p:nvPr/>
          </p:nvCxnSpPr>
          <p:spPr>
            <a:xfrm>
              <a:off x="4892025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10"/>
            <p:cNvCxnSpPr/>
            <p:nvPr/>
          </p:nvCxnSpPr>
          <p:spPr>
            <a:xfrm>
              <a:off x="5213900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10"/>
            <p:cNvCxnSpPr/>
            <p:nvPr/>
          </p:nvCxnSpPr>
          <p:spPr>
            <a:xfrm>
              <a:off x="5535775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5" name="Google Shape;465;p10"/>
            <p:cNvCxnSpPr/>
            <p:nvPr/>
          </p:nvCxnSpPr>
          <p:spPr>
            <a:xfrm>
              <a:off x="5857650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" name="Google Shape;466;p10"/>
            <p:cNvCxnSpPr/>
            <p:nvPr/>
          </p:nvCxnSpPr>
          <p:spPr>
            <a:xfrm>
              <a:off x="6179525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7" name="Google Shape;467;p10"/>
            <p:cNvCxnSpPr/>
            <p:nvPr/>
          </p:nvCxnSpPr>
          <p:spPr>
            <a:xfrm>
              <a:off x="6501400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8" name="Google Shape;468;p10"/>
            <p:cNvCxnSpPr/>
            <p:nvPr/>
          </p:nvCxnSpPr>
          <p:spPr>
            <a:xfrm>
              <a:off x="6823275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9" name="Google Shape;469;p10"/>
            <p:cNvCxnSpPr/>
            <p:nvPr/>
          </p:nvCxnSpPr>
          <p:spPr>
            <a:xfrm>
              <a:off x="7145150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0" name="Google Shape;470;p10"/>
            <p:cNvCxnSpPr/>
            <p:nvPr/>
          </p:nvCxnSpPr>
          <p:spPr>
            <a:xfrm>
              <a:off x="7467025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1" name="Google Shape;471;p10"/>
            <p:cNvCxnSpPr/>
            <p:nvPr/>
          </p:nvCxnSpPr>
          <p:spPr>
            <a:xfrm>
              <a:off x="7788900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2" name="Google Shape;472;p10"/>
            <p:cNvCxnSpPr/>
            <p:nvPr/>
          </p:nvCxnSpPr>
          <p:spPr>
            <a:xfrm>
              <a:off x="8110775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3" name="Google Shape;473;p10"/>
            <p:cNvCxnSpPr/>
            <p:nvPr/>
          </p:nvCxnSpPr>
          <p:spPr>
            <a:xfrm>
              <a:off x="8432650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4" name="Google Shape;474;p10"/>
            <p:cNvCxnSpPr/>
            <p:nvPr/>
          </p:nvCxnSpPr>
          <p:spPr>
            <a:xfrm>
              <a:off x="8754525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cxnSp>
        <p:nvCxnSpPr>
          <p:cNvPr id="475" name="Google Shape;475;p10"/>
          <p:cNvCxnSpPr/>
          <p:nvPr/>
        </p:nvCxnSpPr>
        <p:spPr>
          <a:xfrm>
            <a:off x="12101867" y="-64267"/>
            <a:ext cx="0" cy="70124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6" name="Google Shape;476;p10"/>
          <p:cNvCxnSpPr/>
          <p:nvPr/>
        </p:nvCxnSpPr>
        <p:spPr>
          <a:xfrm>
            <a:off x="-189467" y="341467"/>
            <a:ext cx="12566000" cy="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477" name="Google Shape;477;p10"/>
          <p:cNvGrpSpPr/>
          <p:nvPr/>
        </p:nvGrpSpPr>
        <p:grpSpPr>
          <a:xfrm>
            <a:off x="-278365" y="782400"/>
            <a:ext cx="704000" cy="5291000"/>
            <a:chOff x="-178950" y="586800"/>
            <a:chExt cx="528000" cy="3968250"/>
          </a:xfrm>
        </p:grpSpPr>
        <p:cxnSp>
          <p:nvCxnSpPr>
            <p:cNvPr id="478" name="Google Shape;478;p10"/>
            <p:cNvCxnSpPr/>
            <p:nvPr/>
          </p:nvCxnSpPr>
          <p:spPr>
            <a:xfrm>
              <a:off x="-178950" y="586800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9" name="Google Shape;479;p10"/>
            <p:cNvCxnSpPr/>
            <p:nvPr/>
          </p:nvCxnSpPr>
          <p:spPr>
            <a:xfrm>
              <a:off x="-178950" y="917488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0" name="Google Shape;480;p10"/>
            <p:cNvCxnSpPr/>
            <p:nvPr/>
          </p:nvCxnSpPr>
          <p:spPr>
            <a:xfrm>
              <a:off x="-178950" y="1248175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1" name="Google Shape;481;p10"/>
            <p:cNvCxnSpPr/>
            <p:nvPr/>
          </p:nvCxnSpPr>
          <p:spPr>
            <a:xfrm>
              <a:off x="-178950" y="1578863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2" name="Google Shape;482;p10"/>
            <p:cNvCxnSpPr/>
            <p:nvPr/>
          </p:nvCxnSpPr>
          <p:spPr>
            <a:xfrm>
              <a:off x="-178950" y="1909550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3" name="Google Shape;483;p10"/>
            <p:cNvCxnSpPr/>
            <p:nvPr/>
          </p:nvCxnSpPr>
          <p:spPr>
            <a:xfrm>
              <a:off x="-178950" y="2240238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4" name="Google Shape;484;p10"/>
            <p:cNvCxnSpPr/>
            <p:nvPr/>
          </p:nvCxnSpPr>
          <p:spPr>
            <a:xfrm>
              <a:off x="-178950" y="2570925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5" name="Google Shape;485;p10"/>
            <p:cNvCxnSpPr/>
            <p:nvPr/>
          </p:nvCxnSpPr>
          <p:spPr>
            <a:xfrm>
              <a:off x="-178950" y="2901613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6" name="Google Shape;486;p10"/>
            <p:cNvCxnSpPr/>
            <p:nvPr/>
          </p:nvCxnSpPr>
          <p:spPr>
            <a:xfrm>
              <a:off x="-178950" y="3232300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7" name="Google Shape;487;p10"/>
            <p:cNvCxnSpPr/>
            <p:nvPr/>
          </p:nvCxnSpPr>
          <p:spPr>
            <a:xfrm>
              <a:off x="-178950" y="3562988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8" name="Google Shape;488;p10"/>
            <p:cNvCxnSpPr/>
            <p:nvPr/>
          </p:nvCxnSpPr>
          <p:spPr>
            <a:xfrm>
              <a:off x="-178950" y="3893675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9" name="Google Shape;489;p10"/>
            <p:cNvCxnSpPr/>
            <p:nvPr/>
          </p:nvCxnSpPr>
          <p:spPr>
            <a:xfrm>
              <a:off x="-178950" y="4224363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0" name="Google Shape;490;p10"/>
            <p:cNvCxnSpPr/>
            <p:nvPr/>
          </p:nvCxnSpPr>
          <p:spPr>
            <a:xfrm>
              <a:off x="-178950" y="4555050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cxnSp>
        <p:nvCxnSpPr>
          <p:cNvPr id="491" name="Google Shape;491;p10"/>
          <p:cNvCxnSpPr/>
          <p:nvPr/>
        </p:nvCxnSpPr>
        <p:spPr>
          <a:xfrm>
            <a:off x="-189467" y="6514300"/>
            <a:ext cx="12566000" cy="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92" name="Google Shape;492;p10"/>
          <p:cNvSpPr txBox="1">
            <a:spLocks noGrp="1"/>
          </p:cNvSpPr>
          <p:nvPr>
            <p:ph type="title"/>
          </p:nvPr>
        </p:nvSpPr>
        <p:spPr>
          <a:xfrm rot="-60497">
            <a:off x="205115" y="1827225"/>
            <a:ext cx="4023423" cy="3292104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93" name="Google Shape;493;p10"/>
          <p:cNvGrpSpPr/>
          <p:nvPr/>
        </p:nvGrpSpPr>
        <p:grpSpPr>
          <a:xfrm>
            <a:off x="11776089" y="782400"/>
            <a:ext cx="704000" cy="5291000"/>
            <a:chOff x="8838032" y="586800"/>
            <a:chExt cx="528000" cy="3968250"/>
          </a:xfrm>
        </p:grpSpPr>
        <p:cxnSp>
          <p:nvCxnSpPr>
            <p:cNvPr id="494" name="Google Shape;494;p10"/>
            <p:cNvCxnSpPr/>
            <p:nvPr/>
          </p:nvCxnSpPr>
          <p:spPr>
            <a:xfrm>
              <a:off x="8838032" y="586800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5" name="Google Shape;495;p10"/>
            <p:cNvCxnSpPr/>
            <p:nvPr/>
          </p:nvCxnSpPr>
          <p:spPr>
            <a:xfrm>
              <a:off x="8838032" y="917488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6" name="Google Shape;496;p10"/>
            <p:cNvCxnSpPr/>
            <p:nvPr/>
          </p:nvCxnSpPr>
          <p:spPr>
            <a:xfrm>
              <a:off x="8838032" y="1248175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7" name="Google Shape;497;p10"/>
            <p:cNvCxnSpPr/>
            <p:nvPr/>
          </p:nvCxnSpPr>
          <p:spPr>
            <a:xfrm>
              <a:off x="8838032" y="1578863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8" name="Google Shape;498;p10"/>
            <p:cNvCxnSpPr/>
            <p:nvPr/>
          </p:nvCxnSpPr>
          <p:spPr>
            <a:xfrm>
              <a:off x="8838032" y="1909550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9" name="Google Shape;499;p10"/>
            <p:cNvCxnSpPr/>
            <p:nvPr/>
          </p:nvCxnSpPr>
          <p:spPr>
            <a:xfrm>
              <a:off x="8838032" y="2240238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0" name="Google Shape;500;p10"/>
            <p:cNvCxnSpPr/>
            <p:nvPr/>
          </p:nvCxnSpPr>
          <p:spPr>
            <a:xfrm>
              <a:off x="8838032" y="2570925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1" name="Google Shape;501;p10"/>
            <p:cNvCxnSpPr/>
            <p:nvPr/>
          </p:nvCxnSpPr>
          <p:spPr>
            <a:xfrm>
              <a:off x="8838032" y="2901613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2" name="Google Shape;502;p10"/>
            <p:cNvCxnSpPr/>
            <p:nvPr/>
          </p:nvCxnSpPr>
          <p:spPr>
            <a:xfrm>
              <a:off x="8838032" y="3232300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3" name="Google Shape;503;p10"/>
            <p:cNvCxnSpPr/>
            <p:nvPr/>
          </p:nvCxnSpPr>
          <p:spPr>
            <a:xfrm>
              <a:off x="8838032" y="3562988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4" name="Google Shape;504;p10"/>
            <p:cNvCxnSpPr/>
            <p:nvPr/>
          </p:nvCxnSpPr>
          <p:spPr>
            <a:xfrm>
              <a:off x="8838032" y="3893675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5" name="Google Shape;505;p10"/>
            <p:cNvCxnSpPr/>
            <p:nvPr/>
          </p:nvCxnSpPr>
          <p:spPr>
            <a:xfrm>
              <a:off x="8838032" y="4224363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6" name="Google Shape;506;p10"/>
            <p:cNvCxnSpPr/>
            <p:nvPr/>
          </p:nvCxnSpPr>
          <p:spPr>
            <a:xfrm>
              <a:off x="8838032" y="4555050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cxnSp>
        <p:nvCxnSpPr>
          <p:cNvPr id="507" name="Google Shape;507;p10"/>
          <p:cNvCxnSpPr/>
          <p:nvPr/>
        </p:nvCxnSpPr>
        <p:spPr>
          <a:xfrm>
            <a:off x="514367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8" name="Google Shape;508;p10"/>
          <p:cNvCxnSpPr/>
          <p:nvPr/>
        </p:nvCxnSpPr>
        <p:spPr>
          <a:xfrm>
            <a:off x="943533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9" name="Google Shape;509;p10"/>
          <p:cNvCxnSpPr/>
          <p:nvPr/>
        </p:nvCxnSpPr>
        <p:spPr>
          <a:xfrm>
            <a:off x="1372700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0" name="Google Shape;510;p10"/>
          <p:cNvCxnSpPr/>
          <p:nvPr/>
        </p:nvCxnSpPr>
        <p:spPr>
          <a:xfrm>
            <a:off x="1801867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1" name="Google Shape;511;p10"/>
          <p:cNvCxnSpPr/>
          <p:nvPr/>
        </p:nvCxnSpPr>
        <p:spPr>
          <a:xfrm>
            <a:off x="2231033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2" name="Google Shape;512;p10"/>
          <p:cNvCxnSpPr/>
          <p:nvPr/>
        </p:nvCxnSpPr>
        <p:spPr>
          <a:xfrm>
            <a:off x="2660200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3" name="Google Shape;513;p10"/>
          <p:cNvCxnSpPr/>
          <p:nvPr/>
        </p:nvCxnSpPr>
        <p:spPr>
          <a:xfrm>
            <a:off x="3089367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4" name="Google Shape;514;p10"/>
          <p:cNvCxnSpPr/>
          <p:nvPr/>
        </p:nvCxnSpPr>
        <p:spPr>
          <a:xfrm>
            <a:off x="3518533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5" name="Google Shape;515;p10"/>
          <p:cNvCxnSpPr/>
          <p:nvPr/>
        </p:nvCxnSpPr>
        <p:spPr>
          <a:xfrm>
            <a:off x="3947700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6" name="Google Shape;516;p10"/>
          <p:cNvCxnSpPr/>
          <p:nvPr/>
        </p:nvCxnSpPr>
        <p:spPr>
          <a:xfrm>
            <a:off x="4376867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7" name="Google Shape;517;p10"/>
          <p:cNvCxnSpPr/>
          <p:nvPr/>
        </p:nvCxnSpPr>
        <p:spPr>
          <a:xfrm>
            <a:off x="4806033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8" name="Google Shape;518;p10"/>
          <p:cNvCxnSpPr/>
          <p:nvPr/>
        </p:nvCxnSpPr>
        <p:spPr>
          <a:xfrm>
            <a:off x="5235200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9" name="Google Shape;519;p10"/>
          <p:cNvCxnSpPr/>
          <p:nvPr/>
        </p:nvCxnSpPr>
        <p:spPr>
          <a:xfrm>
            <a:off x="5664367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0" name="Google Shape;520;p10"/>
          <p:cNvCxnSpPr/>
          <p:nvPr/>
        </p:nvCxnSpPr>
        <p:spPr>
          <a:xfrm>
            <a:off x="6093533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1" name="Google Shape;521;p10"/>
          <p:cNvCxnSpPr/>
          <p:nvPr/>
        </p:nvCxnSpPr>
        <p:spPr>
          <a:xfrm>
            <a:off x="6522700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2" name="Google Shape;522;p10"/>
          <p:cNvCxnSpPr/>
          <p:nvPr/>
        </p:nvCxnSpPr>
        <p:spPr>
          <a:xfrm>
            <a:off x="6951867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3" name="Google Shape;523;p10"/>
          <p:cNvCxnSpPr/>
          <p:nvPr/>
        </p:nvCxnSpPr>
        <p:spPr>
          <a:xfrm>
            <a:off x="7381033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4" name="Google Shape;524;p10"/>
          <p:cNvCxnSpPr/>
          <p:nvPr/>
        </p:nvCxnSpPr>
        <p:spPr>
          <a:xfrm>
            <a:off x="7810200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5" name="Google Shape;525;p10"/>
          <p:cNvCxnSpPr/>
          <p:nvPr/>
        </p:nvCxnSpPr>
        <p:spPr>
          <a:xfrm>
            <a:off x="8239367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6" name="Google Shape;526;p10"/>
          <p:cNvCxnSpPr/>
          <p:nvPr/>
        </p:nvCxnSpPr>
        <p:spPr>
          <a:xfrm>
            <a:off x="8668533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7" name="Google Shape;527;p10"/>
          <p:cNvCxnSpPr/>
          <p:nvPr/>
        </p:nvCxnSpPr>
        <p:spPr>
          <a:xfrm>
            <a:off x="9097700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8" name="Google Shape;528;p10"/>
          <p:cNvCxnSpPr/>
          <p:nvPr/>
        </p:nvCxnSpPr>
        <p:spPr>
          <a:xfrm>
            <a:off x="9526867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9" name="Google Shape;529;p10"/>
          <p:cNvCxnSpPr/>
          <p:nvPr/>
        </p:nvCxnSpPr>
        <p:spPr>
          <a:xfrm>
            <a:off x="9956033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30" name="Google Shape;530;p10"/>
          <p:cNvCxnSpPr/>
          <p:nvPr/>
        </p:nvCxnSpPr>
        <p:spPr>
          <a:xfrm>
            <a:off x="10385200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31" name="Google Shape;531;p10"/>
          <p:cNvCxnSpPr/>
          <p:nvPr/>
        </p:nvCxnSpPr>
        <p:spPr>
          <a:xfrm>
            <a:off x="10814367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32" name="Google Shape;532;p10"/>
          <p:cNvCxnSpPr/>
          <p:nvPr/>
        </p:nvCxnSpPr>
        <p:spPr>
          <a:xfrm>
            <a:off x="11243533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33" name="Google Shape;533;p10"/>
          <p:cNvCxnSpPr/>
          <p:nvPr/>
        </p:nvCxnSpPr>
        <p:spPr>
          <a:xfrm>
            <a:off x="11672700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534" name="Google Shape;534;p10"/>
          <p:cNvGrpSpPr/>
          <p:nvPr/>
        </p:nvGrpSpPr>
        <p:grpSpPr>
          <a:xfrm>
            <a:off x="231334" y="5702012"/>
            <a:ext cx="1782303" cy="920160"/>
            <a:chOff x="157977" y="4282239"/>
            <a:chExt cx="1336727" cy="690120"/>
          </a:xfrm>
        </p:grpSpPr>
        <p:sp>
          <p:nvSpPr>
            <p:cNvPr id="535" name="Google Shape;535;p10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10"/>
            <p:cNvSpPr/>
            <p:nvPr/>
          </p:nvSpPr>
          <p:spPr>
            <a:xfrm>
              <a:off x="1320834" y="44032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10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10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10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10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311476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1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43" name="Google Shape;543;p1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1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1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1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1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1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1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1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1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1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1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1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1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1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1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1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1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1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1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1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1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1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1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1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1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1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1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1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1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1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1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1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1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1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1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7" name="Google Shape;587;p11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8" name="Google Shape;588;p11"/>
          <p:cNvSpPr txBox="1">
            <a:spLocks noGrp="1"/>
          </p:cNvSpPr>
          <p:nvPr>
            <p:ph type="title" hasCustomPrompt="1"/>
          </p:nvPr>
        </p:nvSpPr>
        <p:spPr>
          <a:xfrm>
            <a:off x="609600" y="2139284"/>
            <a:ext cx="10972800" cy="2255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589" name="Google Shape;589;p11"/>
          <p:cNvSpPr txBox="1">
            <a:spLocks noGrp="1"/>
          </p:cNvSpPr>
          <p:nvPr>
            <p:ph type="subTitle" idx="1"/>
          </p:nvPr>
        </p:nvSpPr>
        <p:spPr>
          <a:xfrm rot="-60089">
            <a:off x="2743299" y="3912030"/>
            <a:ext cx="6705424" cy="95134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53682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95303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60000" y="720003"/>
            <a:ext cx="6895200" cy="104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960000" y="4264149"/>
            <a:ext cx="6895200" cy="6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Encode Sans"/>
                <a:ea typeface="Encode Sans"/>
                <a:cs typeface="Encode Sans"/>
                <a:sym typeface="Encode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 idx="2"/>
          </p:nvPr>
        </p:nvSpPr>
        <p:spPr>
          <a:xfrm>
            <a:off x="960000" y="1753395"/>
            <a:ext cx="6895200" cy="24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69309" y="52063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9458062" y="115750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3087420" y="4887673"/>
            <a:ext cx="1493145" cy="1265472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10329404" y="3670095"/>
            <a:ext cx="1493145" cy="1265472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-72407" y="5464875"/>
            <a:ext cx="1403829" cy="1540304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5891734" y="4440395"/>
            <a:ext cx="2111993" cy="1580836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8151120" y="3932395"/>
            <a:ext cx="1493145" cy="1265472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" name="Google Shape;19;p2"/>
          <p:cNvGrpSpPr/>
          <p:nvPr/>
        </p:nvGrpSpPr>
        <p:grpSpPr>
          <a:xfrm>
            <a:off x="1620867" y="4745219"/>
            <a:ext cx="10571148" cy="2229759"/>
            <a:chOff x="1691672" y="4955436"/>
            <a:chExt cx="2621552" cy="552961"/>
          </a:xfrm>
        </p:grpSpPr>
        <p:sp>
          <p:nvSpPr>
            <p:cNvPr id="20" name="Google Shape;20;p2"/>
            <p:cNvSpPr/>
            <p:nvPr/>
          </p:nvSpPr>
          <p:spPr>
            <a:xfrm>
              <a:off x="1691672" y="4955436"/>
              <a:ext cx="2621533" cy="552958"/>
            </a:xfrm>
            <a:custGeom>
              <a:avLst/>
              <a:gdLst/>
              <a:ahLst/>
              <a:cxnLst/>
              <a:rect l="l" t="t" r="r" b="b"/>
              <a:pathLst>
                <a:path w="58759" h="12394" extrusionOk="0">
                  <a:moveTo>
                    <a:pt x="50305" y="0"/>
                  </a:moveTo>
                  <a:cubicBezTo>
                    <a:pt x="39301" y="0"/>
                    <a:pt x="19201" y="1727"/>
                    <a:pt x="1" y="12394"/>
                  </a:cubicBezTo>
                  <a:lnTo>
                    <a:pt x="58758" y="12394"/>
                  </a:lnTo>
                  <a:lnTo>
                    <a:pt x="58758" y="396"/>
                  </a:lnTo>
                  <a:cubicBezTo>
                    <a:pt x="58758" y="396"/>
                    <a:pt x="55575" y="0"/>
                    <a:pt x="50305" y="0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591174" y="4965029"/>
              <a:ext cx="722049" cy="543366"/>
            </a:xfrm>
            <a:custGeom>
              <a:avLst/>
              <a:gdLst/>
              <a:ahLst/>
              <a:cxnLst/>
              <a:rect l="l" t="t" r="r" b="b"/>
              <a:pathLst>
                <a:path w="16184" h="12179" extrusionOk="0">
                  <a:moveTo>
                    <a:pt x="13424" y="0"/>
                  </a:moveTo>
                  <a:cubicBezTo>
                    <a:pt x="11705" y="3132"/>
                    <a:pt x="9341" y="5824"/>
                    <a:pt x="6401" y="8165"/>
                  </a:cubicBezTo>
                  <a:cubicBezTo>
                    <a:pt x="4388" y="9759"/>
                    <a:pt x="2240" y="11071"/>
                    <a:pt x="1" y="12179"/>
                  </a:cubicBezTo>
                  <a:lnTo>
                    <a:pt x="16183" y="12179"/>
                  </a:lnTo>
                  <a:lnTo>
                    <a:pt x="16183" y="181"/>
                  </a:lnTo>
                  <a:cubicBezTo>
                    <a:pt x="15279" y="114"/>
                    <a:pt x="14351" y="57"/>
                    <a:pt x="13424" y="0"/>
                  </a:cubicBezTo>
                  <a:close/>
                </a:path>
              </a:pathLst>
            </a:custGeom>
            <a:solidFill>
              <a:srgbClr val="A42C3D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349571" y="4985552"/>
              <a:ext cx="1963640" cy="513296"/>
            </a:xfrm>
            <a:custGeom>
              <a:avLst/>
              <a:gdLst/>
              <a:ahLst/>
              <a:cxnLst/>
              <a:rect l="l" t="t" r="r" b="b"/>
              <a:pathLst>
                <a:path w="44013" h="11505" extrusionOk="0">
                  <a:moveTo>
                    <a:pt x="35221" y="1"/>
                  </a:moveTo>
                  <a:cubicBezTo>
                    <a:pt x="33560" y="1"/>
                    <a:pt x="31899" y="54"/>
                    <a:pt x="30239" y="174"/>
                  </a:cubicBezTo>
                  <a:cubicBezTo>
                    <a:pt x="27151" y="388"/>
                    <a:pt x="24065" y="840"/>
                    <a:pt x="21057" y="1599"/>
                  </a:cubicBezTo>
                  <a:cubicBezTo>
                    <a:pt x="18489" y="2254"/>
                    <a:pt x="15934" y="3057"/>
                    <a:pt x="13435" y="3951"/>
                  </a:cubicBezTo>
                  <a:cubicBezTo>
                    <a:pt x="8628" y="5680"/>
                    <a:pt x="3902" y="7919"/>
                    <a:pt x="1" y="11278"/>
                  </a:cubicBezTo>
                  <a:lnTo>
                    <a:pt x="1" y="11505"/>
                  </a:lnTo>
                  <a:cubicBezTo>
                    <a:pt x="3336" y="8598"/>
                    <a:pt x="7362" y="6506"/>
                    <a:pt x="11467" y="4878"/>
                  </a:cubicBezTo>
                  <a:cubicBezTo>
                    <a:pt x="13910" y="3916"/>
                    <a:pt x="16420" y="3102"/>
                    <a:pt x="18942" y="2368"/>
                  </a:cubicBezTo>
                  <a:cubicBezTo>
                    <a:pt x="21882" y="1519"/>
                    <a:pt x="24856" y="897"/>
                    <a:pt x="27909" y="558"/>
                  </a:cubicBezTo>
                  <a:cubicBezTo>
                    <a:pt x="30302" y="288"/>
                    <a:pt x="32714" y="179"/>
                    <a:pt x="35127" y="179"/>
                  </a:cubicBezTo>
                  <a:cubicBezTo>
                    <a:pt x="35850" y="179"/>
                    <a:pt x="36573" y="189"/>
                    <a:pt x="37295" y="207"/>
                  </a:cubicBezTo>
                  <a:cubicBezTo>
                    <a:pt x="38833" y="242"/>
                    <a:pt x="40371" y="332"/>
                    <a:pt x="41909" y="423"/>
                  </a:cubicBezTo>
                  <a:cubicBezTo>
                    <a:pt x="42610" y="456"/>
                    <a:pt x="43311" y="501"/>
                    <a:pt x="44012" y="581"/>
                  </a:cubicBezTo>
                  <a:lnTo>
                    <a:pt x="44012" y="411"/>
                  </a:lnTo>
                  <a:cubicBezTo>
                    <a:pt x="43990" y="400"/>
                    <a:pt x="43967" y="400"/>
                    <a:pt x="43944" y="400"/>
                  </a:cubicBezTo>
                  <a:cubicBezTo>
                    <a:pt x="42520" y="230"/>
                    <a:pt x="41072" y="185"/>
                    <a:pt x="39635" y="117"/>
                  </a:cubicBezTo>
                  <a:cubicBezTo>
                    <a:pt x="38164" y="42"/>
                    <a:pt x="36693" y="1"/>
                    <a:pt x="352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988364" y="4995769"/>
              <a:ext cx="1316276" cy="503079"/>
            </a:xfrm>
            <a:custGeom>
              <a:avLst/>
              <a:gdLst/>
              <a:ahLst/>
              <a:cxnLst/>
              <a:rect l="l" t="t" r="r" b="b"/>
              <a:pathLst>
                <a:path w="29503" h="11276" extrusionOk="0">
                  <a:moveTo>
                    <a:pt x="29503" y="1"/>
                  </a:moveTo>
                  <a:lnTo>
                    <a:pt x="26585" y="317"/>
                  </a:lnTo>
                  <a:cubicBezTo>
                    <a:pt x="24720" y="566"/>
                    <a:pt x="22876" y="917"/>
                    <a:pt x="21067" y="1370"/>
                  </a:cubicBezTo>
                  <a:cubicBezTo>
                    <a:pt x="18489" y="2025"/>
                    <a:pt x="15945" y="2828"/>
                    <a:pt x="13445" y="3722"/>
                  </a:cubicBezTo>
                  <a:cubicBezTo>
                    <a:pt x="8628" y="5451"/>
                    <a:pt x="3901" y="7690"/>
                    <a:pt x="0" y="11049"/>
                  </a:cubicBezTo>
                  <a:lnTo>
                    <a:pt x="0" y="11276"/>
                  </a:lnTo>
                  <a:cubicBezTo>
                    <a:pt x="3347" y="8369"/>
                    <a:pt x="7361" y="6277"/>
                    <a:pt x="11477" y="4649"/>
                  </a:cubicBezTo>
                  <a:cubicBezTo>
                    <a:pt x="13920" y="3687"/>
                    <a:pt x="16420" y="2873"/>
                    <a:pt x="18941" y="2139"/>
                  </a:cubicBezTo>
                  <a:cubicBezTo>
                    <a:pt x="21881" y="1290"/>
                    <a:pt x="26461" y="340"/>
                    <a:pt x="295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765788" y="5062469"/>
              <a:ext cx="1547427" cy="445927"/>
            </a:xfrm>
            <a:custGeom>
              <a:avLst/>
              <a:gdLst/>
              <a:ahLst/>
              <a:cxnLst/>
              <a:rect l="l" t="t" r="r" b="b"/>
              <a:pathLst>
                <a:path w="34684" h="9995" extrusionOk="0">
                  <a:moveTo>
                    <a:pt x="31317" y="0"/>
                  </a:moveTo>
                  <a:cubicBezTo>
                    <a:pt x="28523" y="0"/>
                    <a:pt x="25719" y="318"/>
                    <a:pt x="22979" y="745"/>
                  </a:cubicBezTo>
                  <a:cubicBezTo>
                    <a:pt x="20684" y="1096"/>
                    <a:pt x="18422" y="1548"/>
                    <a:pt x="16183" y="2170"/>
                  </a:cubicBezTo>
                  <a:cubicBezTo>
                    <a:pt x="14012" y="2769"/>
                    <a:pt x="11874" y="3527"/>
                    <a:pt x="9793" y="4409"/>
                  </a:cubicBezTo>
                  <a:cubicBezTo>
                    <a:pt x="6333" y="5891"/>
                    <a:pt x="3031" y="7756"/>
                    <a:pt x="1" y="9995"/>
                  </a:cubicBezTo>
                  <a:lnTo>
                    <a:pt x="306" y="9995"/>
                  </a:lnTo>
                  <a:cubicBezTo>
                    <a:pt x="2873" y="8118"/>
                    <a:pt x="5632" y="6501"/>
                    <a:pt x="8516" y="5167"/>
                  </a:cubicBezTo>
                  <a:cubicBezTo>
                    <a:pt x="12666" y="3244"/>
                    <a:pt x="17076" y="1910"/>
                    <a:pt x="21577" y="1141"/>
                  </a:cubicBezTo>
                  <a:cubicBezTo>
                    <a:pt x="24760" y="605"/>
                    <a:pt x="28025" y="180"/>
                    <a:pt x="31278" y="180"/>
                  </a:cubicBezTo>
                  <a:cubicBezTo>
                    <a:pt x="32416" y="180"/>
                    <a:pt x="33552" y="232"/>
                    <a:pt x="34683" y="350"/>
                  </a:cubicBezTo>
                  <a:lnTo>
                    <a:pt x="34683" y="169"/>
                  </a:lnTo>
                  <a:cubicBezTo>
                    <a:pt x="33566" y="52"/>
                    <a:pt x="32442" y="0"/>
                    <a:pt x="313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253703" y="5107798"/>
              <a:ext cx="1059517" cy="400598"/>
            </a:xfrm>
            <a:custGeom>
              <a:avLst/>
              <a:gdLst/>
              <a:ahLst/>
              <a:cxnLst/>
              <a:rect l="l" t="t" r="r" b="b"/>
              <a:pathLst>
                <a:path w="23748" h="8979" extrusionOk="0">
                  <a:moveTo>
                    <a:pt x="23747" y="0"/>
                  </a:moveTo>
                  <a:cubicBezTo>
                    <a:pt x="20931" y="170"/>
                    <a:pt x="18138" y="826"/>
                    <a:pt x="15424" y="1583"/>
                  </a:cubicBezTo>
                  <a:cubicBezTo>
                    <a:pt x="12178" y="2500"/>
                    <a:pt x="9024" y="3676"/>
                    <a:pt x="6027" y="5225"/>
                  </a:cubicBezTo>
                  <a:cubicBezTo>
                    <a:pt x="3924" y="6310"/>
                    <a:pt x="1900" y="7577"/>
                    <a:pt x="0" y="8979"/>
                  </a:cubicBezTo>
                  <a:lnTo>
                    <a:pt x="294" y="8979"/>
                  </a:lnTo>
                  <a:cubicBezTo>
                    <a:pt x="1865" y="7837"/>
                    <a:pt x="3494" y="6797"/>
                    <a:pt x="5202" y="5870"/>
                  </a:cubicBezTo>
                  <a:cubicBezTo>
                    <a:pt x="8130" y="4264"/>
                    <a:pt x="11240" y="2986"/>
                    <a:pt x="14440" y="2047"/>
                  </a:cubicBezTo>
                  <a:cubicBezTo>
                    <a:pt x="17471" y="1165"/>
                    <a:pt x="20581" y="362"/>
                    <a:pt x="23747" y="170"/>
                  </a:cubicBezTo>
                  <a:lnTo>
                    <a:pt x="237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649710" y="5186500"/>
              <a:ext cx="663514" cy="321897"/>
            </a:xfrm>
            <a:custGeom>
              <a:avLst/>
              <a:gdLst/>
              <a:ahLst/>
              <a:cxnLst/>
              <a:rect l="l" t="t" r="r" b="b"/>
              <a:pathLst>
                <a:path w="14872" h="7215" extrusionOk="0">
                  <a:moveTo>
                    <a:pt x="14871" y="0"/>
                  </a:moveTo>
                  <a:cubicBezTo>
                    <a:pt x="13107" y="407"/>
                    <a:pt x="11377" y="939"/>
                    <a:pt x="9692" y="1595"/>
                  </a:cubicBezTo>
                  <a:cubicBezTo>
                    <a:pt x="6684" y="2771"/>
                    <a:pt x="3823" y="4332"/>
                    <a:pt x="1234" y="6254"/>
                  </a:cubicBezTo>
                  <a:cubicBezTo>
                    <a:pt x="815" y="6571"/>
                    <a:pt x="408" y="6887"/>
                    <a:pt x="1" y="7215"/>
                  </a:cubicBezTo>
                  <a:lnTo>
                    <a:pt x="284" y="7215"/>
                  </a:lnTo>
                  <a:cubicBezTo>
                    <a:pt x="1832" y="5971"/>
                    <a:pt x="3495" y="4852"/>
                    <a:pt x="5237" y="3890"/>
                  </a:cubicBezTo>
                  <a:cubicBezTo>
                    <a:pt x="8064" y="2307"/>
                    <a:pt x="11117" y="1120"/>
                    <a:pt x="14261" y="329"/>
                  </a:cubicBezTo>
                  <a:cubicBezTo>
                    <a:pt x="14464" y="272"/>
                    <a:pt x="14668" y="226"/>
                    <a:pt x="14871" y="181"/>
                  </a:cubicBezTo>
                  <a:lnTo>
                    <a:pt x="148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6393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"/>
          <p:cNvSpPr txBox="1">
            <a:spLocks noGrp="1"/>
          </p:cNvSpPr>
          <p:nvPr>
            <p:ph type="title"/>
          </p:nvPr>
        </p:nvSpPr>
        <p:spPr>
          <a:xfrm>
            <a:off x="7556000" y="3192400"/>
            <a:ext cx="3676000" cy="8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1"/>
          </p:nvPr>
        </p:nvSpPr>
        <p:spPr>
          <a:xfrm>
            <a:off x="7911100" y="4220000"/>
            <a:ext cx="33208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 idx="2" hasCustomPrompt="1"/>
          </p:nvPr>
        </p:nvSpPr>
        <p:spPr>
          <a:xfrm>
            <a:off x="8452967" y="1187200"/>
            <a:ext cx="2779200" cy="200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1" name="Google Shape;31;p3"/>
          <p:cNvSpPr/>
          <p:nvPr/>
        </p:nvSpPr>
        <p:spPr>
          <a:xfrm flipH="1">
            <a:off x="10166825" y="52063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3"/>
          <p:cNvSpPr/>
          <p:nvPr/>
        </p:nvSpPr>
        <p:spPr>
          <a:xfrm flipH="1">
            <a:off x="232425" y="115750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3"/>
          <p:cNvSpPr/>
          <p:nvPr/>
        </p:nvSpPr>
        <p:spPr>
          <a:xfrm flipH="1">
            <a:off x="7575243" y="4887673"/>
            <a:ext cx="1493145" cy="1265472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3"/>
          <p:cNvSpPr/>
          <p:nvPr/>
        </p:nvSpPr>
        <p:spPr>
          <a:xfrm flipH="1">
            <a:off x="333260" y="3670095"/>
            <a:ext cx="1493145" cy="1265472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3"/>
          <p:cNvSpPr/>
          <p:nvPr/>
        </p:nvSpPr>
        <p:spPr>
          <a:xfrm flipH="1">
            <a:off x="10824384" y="5464875"/>
            <a:ext cx="1403829" cy="1540304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3"/>
          <p:cNvSpPr/>
          <p:nvPr/>
        </p:nvSpPr>
        <p:spPr>
          <a:xfrm flipH="1">
            <a:off x="4152082" y="4440395"/>
            <a:ext cx="2111993" cy="1580836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3"/>
          <p:cNvSpPr/>
          <p:nvPr/>
        </p:nvSpPr>
        <p:spPr>
          <a:xfrm flipH="1">
            <a:off x="2511544" y="3932395"/>
            <a:ext cx="1493145" cy="1265472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" name="Google Shape;38;p3"/>
          <p:cNvGrpSpPr/>
          <p:nvPr/>
        </p:nvGrpSpPr>
        <p:grpSpPr>
          <a:xfrm flipH="1">
            <a:off x="-36206" y="4745219"/>
            <a:ext cx="10571148" cy="2229759"/>
            <a:chOff x="1691672" y="4955436"/>
            <a:chExt cx="2621552" cy="552961"/>
          </a:xfrm>
        </p:grpSpPr>
        <p:sp>
          <p:nvSpPr>
            <p:cNvPr id="39" name="Google Shape;39;p3"/>
            <p:cNvSpPr/>
            <p:nvPr/>
          </p:nvSpPr>
          <p:spPr>
            <a:xfrm>
              <a:off x="1691672" y="4955436"/>
              <a:ext cx="2621533" cy="552958"/>
            </a:xfrm>
            <a:custGeom>
              <a:avLst/>
              <a:gdLst/>
              <a:ahLst/>
              <a:cxnLst/>
              <a:rect l="l" t="t" r="r" b="b"/>
              <a:pathLst>
                <a:path w="58759" h="12394" extrusionOk="0">
                  <a:moveTo>
                    <a:pt x="50305" y="0"/>
                  </a:moveTo>
                  <a:cubicBezTo>
                    <a:pt x="39301" y="0"/>
                    <a:pt x="19201" y="1727"/>
                    <a:pt x="1" y="12394"/>
                  </a:cubicBezTo>
                  <a:lnTo>
                    <a:pt x="58758" y="12394"/>
                  </a:lnTo>
                  <a:lnTo>
                    <a:pt x="58758" y="396"/>
                  </a:lnTo>
                  <a:cubicBezTo>
                    <a:pt x="58758" y="396"/>
                    <a:pt x="55575" y="0"/>
                    <a:pt x="50305" y="0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3591174" y="4965029"/>
              <a:ext cx="722049" cy="543366"/>
            </a:xfrm>
            <a:custGeom>
              <a:avLst/>
              <a:gdLst/>
              <a:ahLst/>
              <a:cxnLst/>
              <a:rect l="l" t="t" r="r" b="b"/>
              <a:pathLst>
                <a:path w="16184" h="12179" extrusionOk="0">
                  <a:moveTo>
                    <a:pt x="13424" y="0"/>
                  </a:moveTo>
                  <a:cubicBezTo>
                    <a:pt x="11705" y="3132"/>
                    <a:pt x="9341" y="5824"/>
                    <a:pt x="6401" y="8165"/>
                  </a:cubicBezTo>
                  <a:cubicBezTo>
                    <a:pt x="4388" y="9759"/>
                    <a:pt x="2240" y="11071"/>
                    <a:pt x="1" y="12179"/>
                  </a:cubicBezTo>
                  <a:lnTo>
                    <a:pt x="16183" y="12179"/>
                  </a:lnTo>
                  <a:lnTo>
                    <a:pt x="16183" y="181"/>
                  </a:lnTo>
                  <a:cubicBezTo>
                    <a:pt x="15279" y="114"/>
                    <a:pt x="14351" y="57"/>
                    <a:pt x="13424" y="0"/>
                  </a:cubicBezTo>
                  <a:close/>
                </a:path>
              </a:pathLst>
            </a:custGeom>
            <a:solidFill>
              <a:srgbClr val="A42C3D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2349571" y="4985552"/>
              <a:ext cx="1963640" cy="513296"/>
            </a:xfrm>
            <a:custGeom>
              <a:avLst/>
              <a:gdLst/>
              <a:ahLst/>
              <a:cxnLst/>
              <a:rect l="l" t="t" r="r" b="b"/>
              <a:pathLst>
                <a:path w="44013" h="11505" extrusionOk="0">
                  <a:moveTo>
                    <a:pt x="35221" y="1"/>
                  </a:moveTo>
                  <a:cubicBezTo>
                    <a:pt x="33560" y="1"/>
                    <a:pt x="31899" y="54"/>
                    <a:pt x="30239" y="174"/>
                  </a:cubicBezTo>
                  <a:cubicBezTo>
                    <a:pt x="27151" y="388"/>
                    <a:pt x="24065" y="840"/>
                    <a:pt x="21057" y="1599"/>
                  </a:cubicBezTo>
                  <a:cubicBezTo>
                    <a:pt x="18489" y="2254"/>
                    <a:pt x="15934" y="3057"/>
                    <a:pt x="13435" y="3951"/>
                  </a:cubicBezTo>
                  <a:cubicBezTo>
                    <a:pt x="8628" y="5680"/>
                    <a:pt x="3902" y="7919"/>
                    <a:pt x="1" y="11278"/>
                  </a:cubicBezTo>
                  <a:lnTo>
                    <a:pt x="1" y="11505"/>
                  </a:lnTo>
                  <a:cubicBezTo>
                    <a:pt x="3336" y="8598"/>
                    <a:pt x="7362" y="6506"/>
                    <a:pt x="11467" y="4878"/>
                  </a:cubicBezTo>
                  <a:cubicBezTo>
                    <a:pt x="13910" y="3916"/>
                    <a:pt x="16420" y="3102"/>
                    <a:pt x="18942" y="2368"/>
                  </a:cubicBezTo>
                  <a:cubicBezTo>
                    <a:pt x="21882" y="1519"/>
                    <a:pt x="24856" y="897"/>
                    <a:pt x="27909" y="558"/>
                  </a:cubicBezTo>
                  <a:cubicBezTo>
                    <a:pt x="30302" y="288"/>
                    <a:pt x="32714" y="179"/>
                    <a:pt x="35127" y="179"/>
                  </a:cubicBezTo>
                  <a:cubicBezTo>
                    <a:pt x="35850" y="179"/>
                    <a:pt x="36573" y="189"/>
                    <a:pt x="37295" y="207"/>
                  </a:cubicBezTo>
                  <a:cubicBezTo>
                    <a:pt x="38833" y="242"/>
                    <a:pt x="40371" y="332"/>
                    <a:pt x="41909" y="423"/>
                  </a:cubicBezTo>
                  <a:cubicBezTo>
                    <a:pt x="42610" y="456"/>
                    <a:pt x="43311" y="501"/>
                    <a:pt x="44012" y="581"/>
                  </a:cubicBezTo>
                  <a:lnTo>
                    <a:pt x="44012" y="411"/>
                  </a:lnTo>
                  <a:cubicBezTo>
                    <a:pt x="43990" y="400"/>
                    <a:pt x="43967" y="400"/>
                    <a:pt x="43944" y="400"/>
                  </a:cubicBezTo>
                  <a:cubicBezTo>
                    <a:pt x="42520" y="230"/>
                    <a:pt x="41072" y="185"/>
                    <a:pt x="39635" y="117"/>
                  </a:cubicBezTo>
                  <a:cubicBezTo>
                    <a:pt x="38164" y="42"/>
                    <a:pt x="36693" y="1"/>
                    <a:pt x="352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1988364" y="4995769"/>
              <a:ext cx="1316276" cy="503079"/>
            </a:xfrm>
            <a:custGeom>
              <a:avLst/>
              <a:gdLst/>
              <a:ahLst/>
              <a:cxnLst/>
              <a:rect l="l" t="t" r="r" b="b"/>
              <a:pathLst>
                <a:path w="29503" h="11276" extrusionOk="0">
                  <a:moveTo>
                    <a:pt x="29503" y="1"/>
                  </a:moveTo>
                  <a:lnTo>
                    <a:pt x="26585" y="317"/>
                  </a:lnTo>
                  <a:cubicBezTo>
                    <a:pt x="24720" y="566"/>
                    <a:pt x="22876" y="917"/>
                    <a:pt x="21067" y="1370"/>
                  </a:cubicBezTo>
                  <a:cubicBezTo>
                    <a:pt x="18489" y="2025"/>
                    <a:pt x="15945" y="2828"/>
                    <a:pt x="13445" y="3722"/>
                  </a:cubicBezTo>
                  <a:cubicBezTo>
                    <a:pt x="8628" y="5451"/>
                    <a:pt x="3901" y="7690"/>
                    <a:pt x="0" y="11049"/>
                  </a:cubicBezTo>
                  <a:lnTo>
                    <a:pt x="0" y="11276"/>
                  </a:lnTo>
                  <a:cubicBezTo>
                    <a:pt x="3347" y="8369"/>
                    <a:pt x="7361" y="6277"/>
                    <a:pt x="11477" y="4649"/>
                  </a:cubicBezTo>
                  <a:cubicBezTo>
                    <a:pt x="13920" y="3687"/>
                    <a:pt x="16420" y="2873"/>
                    <a:pt x="18941" y="2139"/>
                  </a:cubicBezTo>
                  <a:cubicBezTo>
                    <a:pt x="21881" y="1290"/>
                    <a:pt x="26461" y="340"/>
                    <a:pt x="295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2765788" y="5062469"/>
              <a:ext cx="1547427" cy="445927"/>
            </a:xfrm>
            <a:custGeom>
              <a:avLst/>
              <a:gdLst/>
              <a:ahLst/>
              <a:cxnLst/>
              <a:rect l="l" t="t" r="r" b="b"/>
              <a:pathLst>
                <a:path w="34684" h="9995" extrusionOk="0">
                  <a:moveTo>
                    <a:pt x="31317" y="0"/>
                  </a:moveTo>
                  <a:cubicBezTo>
                    <a:pt x="28523" y="0"/>
                    <a:pt x="25719" y="318"/>
                    <a:pt x="22979" y="745"/>
                  </a:cubicBezTo>
                  <a:cubicBezTo>
                    <a:pt x="20684" y="1096"/>
                    <a:pt x="18422" y="1548"/>
                    <a:pt x="16183" y="2170"/>
                  </a:cubicBezTo>
                  <a:cubicBezTo>
                    <a:pt x="14012" y="2769"/>
                    <a:pt x="11874" y="3527"/>
                    <a:pt x="9793" y="4409"/>
                  </a:cubicBezTo>
                  <a:cubicBezTo>
                    <a:pt x="6333" y="5891"/>
                    <a:pt x="3031" y="7756"/>
                    <a:pt x="1" y="9995"/>
                  </a:cubicBezTo>
                  <a:lnTo>
                    <a:pt x="306" y="9995"/>
                  </a:lnTo>
                  <a:cubicBezTo>
                    <a:pt x="2873" y="8118"/>
                    <a:pt x="5632" y="6501"/>
                    <a:pt x="8516" y="5167"/>
                  </a:cubicBezTo>
                  <a:cubicBezTo>
                    <a:pt x="12666" y="3244"/>
                    <a:pt x="17076" y="1910"/>
                    <a:pt x="21577" y="1141"/>
                  </a:cubicBezTo>
                  <a:cubicBezTo>
                    <a:pt x="24760" y="605"/>
                    <a:pt x="28025" y="180"/>
                    <a:pt x="31278" y="180"/>
                  </a:cubicBezTo>
                  <a:cubicBezTo>
                    <a:pt x="32416" y="180"/>
                    <a:pt x="33552" y="232"/>
                    <a:pt x="34683" y="350"/>
                  </a:cubicBezTo>
                  <a:lnTo>
                    <a:pt x="34683" y="169"/>
                  </a:lnTo>
                  <a:cubicBezTo>
                    <a:pt x="33566" y="52"/>
                    <a:pt x="32442" y="0"/>
                    <a:pt x="313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3253703" y="5107798"/>
              <a:ext cx="1059517" cy="400598"/>
            </a:xfrm>
            <a:custGeom>
              <a:avLst/>
              <a:gdLst/>
              <a:ahLst/>
              <a:cxnLst/>
              <a:rect l="l" t="t" r="r" b="b"/>
              <a:pathLst>
                <a:path w="23748" h="8979" extrusionOk="0">
                  <a:moveTo>
                    <a:pt x="23747" y="0"/>
                  </a:moveTo>
                  <a:cubicBezTo>
                    <a:pt x="20931" y="170"/>
                    <a:pt x="18138" y="826"/>
                    <a:pt x="15424" y="1583"/>
                  </a:cubicBezTo>
                  <a:cubicBezTo>
                    <a:pt x="12178" y="2500"/>
                    <a:pt x="9024" y="3676"/>
                    <a:pt x="6027" y="5225"/>
                  </a:cubicBezTo>
                  <a:cubicBezTo>
                    <a:pt x="3924" y="6310"/>
                    <a:pt x="1900" y="7577"/>
                    <a:pt x="0" y="8979"/>
                  </a:cubicBezTo>
                  <a:lnTo>
                    <a:pt x="294" y="8979"/>
                  </a:lnTo>
                  <a:cubicBezTo>
                    <a:pt x="1865" y="7837"/>
                    <a:pt x="3494" y="6797"/>
                    <a:pt x="5202" y="5870"/>
                  </a:cubicBezTo>
                  <a:cubicBezTo>
                    <a:pt x="8130" y="4264"/>
                    <a:pt x="11240" y="2986"/>
                    <a:pt x="14440" y="2047"/>
                  </a:cubicBezTo>
                  <a:cubicBezTo>
                    <a:pt x="17471" y="1165"/>
                    <a:pt x="20581" y="362"/>
                    <a:pt x="23747" y="170"/>
                  </a:cubicBezTo>
                  <a:lnTo>
                    <a:pt x="237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3649710" y="5186500"/>
              <a:ext cx="663514" cy="321897"/>
            </a:xfrm>
            <a:custGeom>
              <a:avLst/>
              <a:gdLst/>
              <a:ahLst/>
              <a:cxnLst/>
              <a:rect l="l" t="t" r="r" b="b"/>
              <a:pathLst>
                <a:path w="14872" h="7215" extrusionOk="0">
                  <a:moveTo>
                    <a:pt x="14871" y="0"/>
                  </a:moveTo>
                  <a:cubicBezTo>
                    <a:pt x="13107" y="407"/>
                    <a:pt x="11377" y="939"/>
                    <a:pt x="9692" y="1595"/>
                  </a:cubicBezTo>
                  <a:cubicBezTo>
                    <a:pt x="6684" y="2771"/>
                    <a:pt x="3823" y="4332"/>
                    <a:pt x="1234" y="6254"/>
                  </a:cubicBezTo>
                  <a:cubicBezTo>
                    <a:pt x="815" y="6571"/>
                    <a:pt x="408" y="6887"/>
                    <a:pt x="1" y="7215"/>
                  </a:cubicBezTo>
                  <a:lnTo>
                    <a:pt x="284" y="7215"/>
                  </a:lnTo>
                  <a:cubicBezTo>
                    <a:pt x="1832" y="5971"/>
                    <a:pt x="3495" y="4852"/>
                    <a:pt x="5237" y="3890"/>
                  </a:cubicBezTo>
                  <a:cubicBezTo>
                    <a:pt x="8064" y="2307"/>
                    <a:pt x="11117" y="1120"/>
                    <a:pt x="14261" y="329"/>
                  </a:cubicBezTo>
                  <a:cubicBezTo>
                    <a:pt x="14464" y="272"/>
                    <a:pt x="14668" y="226"/>
                    <a:pt x="14871" y="181"/>
                  </a:cubicBezTo>
                  <a:lnTo>
                    <a:pt x="148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441141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1219170" lvl="1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9" name="Google Shape;49;p4"/>
          <p:cNvSpPr/>
          <p:nvPr/>
        </p:nvSpPr>
        <p:spPr>
          <a:xfrm flipH="1">
            <a:off x="172047" y="5270724"/>
            <a:ext cx="1373176" cy="1163795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4"/>
          <p:cNvSpPr/>
          <p:nvPr/>
        </p:nvSpPr>
        <p:spPr>
          <a:xfrm flipH="1">
            <a:off x="10824994" y="5144351"/>
            <a:ext cx="1291033" cy="1416540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4"/>
          <p:cNvSpPr/>
          <p:nvPr/>
        </p:nvSpPr>
        <p:spPr>
          <a:xfrm flipH="1">
            <a:off x="-101191" y="-321304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4"/>
          <p:cNvSpPr/>
          <p:nvPr/>
        </p:nvSpPr>
        <p:spPr>
          <a:xfrm flipH="1">
            <a:off x="10420878" y="184972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4"/>
          <p:cNvSpPr/>
          <p:nvPr/>
        </p:nvSpPr>
        <p:spPr>
          <a:xfrm flipH="1">
            <a:off x="8253138" y="781316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4"/>
          <p:cNvSpPr/>
          <p:nvPr/>
        </p:nvSpPr>
        <p:spPr>
          <a:xfrm>
            <a:off x="-34933" y="6300467"/>
            <a:ext cx="12268800" cy="557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4"/>
          <p:cNvSpPr/>
          <p:nvPr/>
        </p:nvSpPr>
        <p:spPr>
          <a:xfrm>
            <a:off x="10930432" y="1286601"/>
            <a:ext cx="1414993" cy="731679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995671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5"/>
          <p:cNvSpPr/>
          <p:nvPr/>
        </p:nvSpPr>
        <p:spPr>
          <a:xfrm>
            <a:off x="10700418" y="5324365"/>
            <a:ext cx="977756" cy="828688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5"/>
          <p:cNvSpPr/>
          <p:nvPr/>
        </p:nvSpPr>
        <p:spPr>
          <a:xfrm>
            <a:off x="9245239" y="4813875"/>
            <a:ext cx="1403829" cy="1540304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5"/>
          <p:cNvSpPr/>
          <p:nvPr/>
        </p:nvSpPr>
        <p:spPr>
          <a:xfrm flipH="1">
            <a:off x="4" y="5176498"/>
            <a:ext cx="2768928" cy="2072567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5"/>
          <p:cNvSpPr/>
          <p:nvPr/>
        </p:nvSpPr>
        <p:spPr>
          <a:xfrm flipH="1">
            <a:off x="-34933" y="5969867"/>
            <a:ext cx="12268800" cy="1279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5"/>
          <p:cNvSpPr/>
          <p:nvPr/>
        </p:nvSpPr>
        <p:spPr>
          <a:xfrm>
            <a:off x="-651357" y="-200770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5"/>
          <p:cNvSpPr/>
          <p:nvPr/>
        </p:nvSpPr>
        <p:spPr>
          <a:xfrm>
            <a:off x="10162171" y="229572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5"/>
          <p:cNvSpPr/>
          <p:nvPr/>
        </p:nvSpPr>
        <p:spPr>
          <a:xfrm>
            <a:off x="11015462" y="1170816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758733" y="3076584"/>
            <a:ext cx="4036800" cy="844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1758733" y="4052400"/>
            <a:ext cx="4036800" cy="1336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6396433" y="3076584"/>
            <a:ext cx="4036800" cy="844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396433" y="4052400"/>
            <a:ext cx="4036800" cy="1336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84139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"/>
          <p:cNvSpPr/>
          <p:nvPr/>
        </p:nvSpPr>
        <p:spPr>
          <a:xfrm flipH="1">
            <a:off x="-341324" y="-260404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6"/>
          <p:cNvSpPr/>
          <p:nvPr/>
        </p:nvSpPr>
        <p:spPr>
          <a:xfrm>
            <a:off x="11011638" y="1418372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6"/>
          <p:cNvSpPr/>
          <p:nvPr/>
        </p:nvSpPr>
        <p:spPr>
          <a:xfrm>
            <a:off x="9458062" y="115750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6"/>
          <p:cNvSpPr/>
          <p:nvPr/>
        </p:nvSpPr>
        <p:spPr>
          <a:xfrm>
            <a:off x="9676800" y="5917369"/>
            <a:ext cx="3424821" cy="2563481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6"/>
          <p:cNvSpPr/>
          <p:nvPr/>
        </p:nvSpPr>
        <p:spPr>
          <a:xfrm>
            <a:off x="4" y="5751973"/>
            <a:ext cx="1493145" cy="1265472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890902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7"/>
          <p:cNvSpPr txBox="1">
            <a:spLocks noGrp="1"/>
          </p:cNvSpPr>
          <p:nvPr>
            <p:ph type="body" idx="1"/>
          </p:nvPr>
        </p:nvSpPr>
        <p:spPr>
          <a:xfrm>
            <a:off x="960000" y="2131400"/>
            <a:ext cx="5551200" cy="32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78" name="Google Shape;78;p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7"/>
          <p:cNvSpPr/>
          <p:nvPr/>
        </p:nvSpPr>
        <p:spPr>
          <a:xfrm flipH="1">
            <a:off x="6773406" y="5324365"/>
            <a:ext cx="977756" cy="828688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7"/>
          <p:cNvSpPr/>
          <p:nvPr/>
        </p:nvSpPr>
        <p:spPr>
          <a:xfrm flipH="1">
            <a:off x="7802511" y="4813875"/>
            <a:ext cx="1403829" cy="1540304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7"/>
          <p:cNvSpPr/>
          <p:nvPr/>
        </p:nvSpPr>
        <p:spPr>
          <a:xfrm flipH="1">
            <a:off x="9378971" y="5176498"/>
            <a:ext cx="2768928" cy="2072567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7"/>
          <p:cNvSpPr/>
          <p:nvPr/>
        </p:nvSpPr>
        <p:spPr>
          <a:xfrm flipH="1">
            <a:off x="-34933" y="5969867"/>
            <a:ext cx="12268800" cy="12792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7"/>
          <p:cNvSpPr/>
          <p:nvPr/>
        </p:nvSpPr>
        <p:spPr>
          <a:xfrm>
            <a:off x="-341324" y="-260404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7"/>
          <p:cNvSpPr/>
          <p:nvPr/>
        </p:nvSpPr>
        <p:spPr>
          <a:xfrm>
            <a:off x="11011638" y="1418372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7"/>
          <p:cNvSpPr/>
          <p:nvPr/>
        </p:nvSpPr>
        <p:spPr>
          <a:xfrm>
            <a:off x="9458062" y="115750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30491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8"/>
          <p:cNvSpPr/>
          <p:nvPr/>
        </p:nvSpPr>
        <p:spPr>
          <a:xfrm>
            <a:off x="10386586" y="4560157"/>
            <a:ext cx="1493145" cy="1265472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8"/>
          <p:cNvSpPr/>
          <p:nvPr/>
        </p:nvSpPr>
        <p:spPr>
          <a:xfrm>
            <a:off x="2992594" y="4422741"/>
            <a:ext cx="1403829" cy="1540304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8"/>
          <p:cNvSpPr/>
          <p:nvPr/>
        </p:nvSpPr>
        <p:spPr>
          <a:xfrm>
            <a:off x="35368" y="4557175"/>
            <a:ext cx="2111993" cy="1580836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8"/>
          <p:cNvSpPr/>
          <p:nvPr/>
        </p:nvSpPr>
        <p:spPr>
          <a:xfrm>
            <a:off x="131543" y="168697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8"/>
          <p:cNvSpPr/>
          <p:nvPr/>
        </p:nvSpPr>
        <p:spPr>
          <a:xfrm>
            <a:off x="10162171" y="229572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8"/>
          <p:cNvSpPr/>
          <p:nvPr/>
        </p:nvSpPr>
        <p:spPr>
          <a:xfrm>
            <a:off x="3538396" y="229583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8"/>
          <p:cNvSpPr/>
          <p:nvPr/>
        </p:nvSpPr>
        <p:spPr>
          <a:xfrm>
            <a:off x="3939907" y="49978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8"/>
          <p:cNvSpPr/>
          <p:nvPr/>
        </p:nvSpPr>
        <p:spPr>
          <a:xfrm flipH="1">
            <a:off x="7" y="51029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8"/>
          <p:cNvSpPr/>
          <p:nvPr/>
        </p:nvSpPr>
        <p:spPr>
          <a:xfrm flipH="1">
            <a:off x="10162173" y="51029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8"/>
          <p:cNvSpPr/>
          <p:nvPr/>
        </p:nvSpPr>
        <p:spPr>
          <a:xfrm>
            <a:off x="-34933" y="5578733"/>
            <a:ext cx="12268800" cy="12792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8"/>
          <p:cNvSpPr txBox="1">
            <a:spLocks noGrp="1"/>
          </p:cNvSpPr>
          <p:nvPr>
            <p:ph type="title"/>
          </p:nvPr>
        </p:nvSpPr>
        <p:spPr>
          <a:xfrm>
            <a:off x="1850800" y="1275233"/>
            <a:ext cx="8490400" cy="348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01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3964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C631A-A537-F13E-CA8A-E31F684DE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4BBF1D-BC1F-6D86-00FC-66FB33FE38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6BAA22-5533-3CEA-A9C6-4846BF02C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8965A-8944-408D-8312-375423D42401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4D1EE3-CCC1-F8B1-3F5C-FFDD89C38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A6D294-8654-C739-3615-D4FA231AF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3AB0D-5D62-4E36-9DE5-6D086C81CA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9971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0"/>
          <p:cNvSpPr txBox="1">
            <a:spLocks noGrp="1"/>
          </p:cNvSpPr>
          <p:nvPr>
            <p:ph type="body" idx="1"/>
          </p:nvPr>
        </p:nvSpPr>
        <p:spPr>
          <a:xfrm>
            <a:off x="960000" y="2276967"/>
            <a:ext cx="3872000" cy="29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4267" b="1">
                <a:latin typeface="Arvo"/>
                <a:ea typeface="Arvo"/>
                <a:cs typeface="Arvo"/>
                <a:sym typeface="Arvo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36861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1"/>
          <p:cNvSpPr txBox="1">
            <a:spLocks noGrp="1"/>
          </p:cNvSpPr>
          <p:nvPr>
            <p:ph type="title" hasCustomPrompt="1"/>
          </p:nvPr>
        </p:nvSpPr>
        <p:spPr>
          <a:xfrm>
            <a:off x="960000" y="1514300"/>
            <a:ext cx="8322400" cy="237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15" name="Google Shape;115;p11"/>
          <p:cNvSpPr txBox="1">
            <a:spLocks noGrp="1"/>
          </p:cNvSpPr>
          <p:nvPr>
            <p:ph type="subTitle" idx="1"/>
          </p:nvPr>
        </p:nvSpPr>
        <p:spPr>
          <a:xfrm>
            <a:off x="960000" y="3886700"/>
            <a:ext cx="6377600" cy="5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11"/>
          <p:cNvSpPr/>
          <p:nvPr/>
        </p:nvSpPr>
        <p:spPr>
          <a:xfrm flipH="1">
            <a:off x="319204" y="4560157"/>
            <a:ext cx="1493145" cy="1265472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11"/>
          <p:cNvSpPr/>
          <p:nvPr/>
        </p:nvSpPr>
        <p:spPr>
          <a:xfrm flipH="1">
            <a:off x="7802511" y="4422741"/>
            <a:ext cx="1403829" cy="1540304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" name="Google Shape;118;p11"/>
          <p:cNvSpPr/>
          <p:nvPr/>
        </p:nvSpPr>
        <p:spPr>
          <a:xfrm flipH="1">
            <a:off x="10051576" y="4557175"/>
            <a:ext cx="2111993" cy="1580836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11"/>
          <p:cNvSpPr/>
          <p:nvPr/>
        </p:nvSpPr>
        <p:spPr>
          <a:xfrm flipH="1">
            <a:off x="10147719" y="168697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11"/>
          <p:cNvSpPr/>
          <p:nvPr/>
        </p:nvSpPr>
        <p:spPr>
          <a:xfrm flipH="1">
            <a:off x="341591" y="229572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11"/>
          <p:cNvSpPr/>
          <p:nvPr/>
        </p:nvSpPr>
        <p:spPr>
          <a:xfrm flipH="1">
            <a:off x="6195218" y="229583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11"/>
          <p:cNvSpPr/>
          <p:nvPr/>
        </p:nvSpPr>
        <p:spPr>
          <a:xfrm flipH="1">
            <a:off x="7516320" y="49978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11"/>
          <p:cNvSpPr/>
          <p:nvPr/>
        </p:nvSpPr>
        <p:spPr>
          <a:xfrm>
            <a:off x="11456220" y="51029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11"/>
          <p:cNvSpPr/>
          <p:nvPr/>
        </p:nvSpPr>
        <p:spPr>
          <a:xfrm>
            <a:off x="1294053" y="51029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11"/>
          <p:cNvSpPr/>
          <p:nvPr/>
        </p:nvSpPr>
        <p:spPr>
          <a:xfrm flipH="1">
            <a:off x="-34933" y="5578733"/>
            <a:ext cx="12268800" cy="1279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902203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68477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13"/>
          <p:cNvSpPr txBox="1">
            <a:spLocks noGrp="1"/>
          </p:cNvSpPr>
          <p:nvPr>
            <p:ph type="title" idx="2" hasCustomPrompt="1"/>
          </p:nvPr>
        </p:nvSpPr>
        <p:spPr>
          <a:xfrm>
            <a:off x="1056033" y="1753667"/>
            <a:ext cx="3345200" cy="8496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5467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30" name="Google Shape;130;p13"/>
          <p:cNvSpPr txBox="1">
            <a:spLocks noGrp="1"/>
          </p:cNvSpPr>
          <p:nvPr>
            <p:ph type="subTitle" idx="1"/>
          </p:nvPr>
        </p:nvSpPr>
        <p:spPr>
          <a:xfrm>
            <a:off x="1056033" y="2592600"/>
            <a:ext cx="3345200" cy="422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131" name="Google Shape;131;p13"/>
          <p:cNvSpPr txBox="1">
            <a:spLocks noGrp="1"/>
          </p:cNvSpPr>
          <p:nvPr>
            <p:ph type="subTitle" idx="3"/>
          </p:nvPr>
        </p:nvSpPr>
        <p:spPr>
          <a:xfrm>
            <a:off x="1056033" y="3113533"/>
            <a:ext cx="3345200" cy="708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13"/>
          <p:cNvSpPr txBox="1">
            <a:spLocks noGrp="1"/>
          </p:cNvSpPr>
          <p:nvPr>
            <p:ph type="title" idx="4" hasCustomPrompt="1"/>
          </p:nvPr>
        </p:nvSpPr>
        <p:spPr>
          <a:xfrm>
            <a:off x="5005533" y="1753667"/>
            <a:ext cx="3345200" cy="8496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5467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33" name="Google Shape;133;p13"/>
          <p:cNvSpPr txBox="1">
            <a:spLocks noGrp="1"/>
          </p:cNvSpPr>
          <p:nvPr>
            <p:ph type="subTitle" idx="5"/>
          </p:nvPr>
        </p:nvSpPr>
        <p:spPr>
          <a:xfrm>
            <a:off x="5005533" y="2592600"/>
            <a:ext cx="3345200" cy="422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134" name="Google Shape;134;p13"/>
          <p:cNvSpPr txBox="1">
            <a:spLocks noGrp="1"/>
          </p:cNvSpPr>
          <p:nvPr>
            <p:ph type="subTitle" idx="6"/>
          </p:nvPr>
        </p:nvSpPr>
        <p:spPr>
          <a:xfrm>
            <a:off x="5005533" y="3113533"/>
            <a:ext cx="3345200" cy="708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13"/>
          <p:cNvSpPr txBox="1">
            <a:spLocks noGrp="1"/>
          </p:cNvSpPr>
          <p:nvPr>
            <p:ph type="title" idx="7" hasCustomPrompt="1"/>
          </p:nvPr>
        </p:nvSpPr>
        <p:spPr>
          <a:xfrm>
            <a:off x="1056033" y="4011200"/>
            <a:ext cx="3345200" cy="8496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5467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36" name="Google Shape;136;p13"/>
          <p:cNvSpPr txBox="1">
            <a:spLocks noGrp="1"/>
          </p:cNvSpPr>
          <p:nvPr>
            <p:ph type="subTitle" idx="8"/>
          </p:nvPr>
        </p:nvSpPr>
        <p:spPr>
          <a:xfrm>
            <a:off x="1056033" y="4850000"/>
            <a:ext cx="3345200" cy="422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137" name="Google Shape;137;p13"/>
          <p:cNvSpPr txBox="1">
            <a:spLocks noGrp="1"/>
          </p:cNvSpPr>
          <p:nvPr>
            <p:ph type="subTitle" idx="9"/>
          </p:nvPr>
        </p:nvSpPr>
        <p:spPr>
          <a:xfrm>
            <a:off x="1056033" y="5370933"/>
            <a:ext cx="3345200" cy="708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13"/>
          <p:cNvSpPr txBox="1">
            <a:spLocks noGrp="1"/>
          </p:cNvSpPr>
          <p:nvPr>
            <p:ph type="title" idx="13" hasCustomPrompt="1"/>
          </p:nvPr>
        </p:nvSpPr>
        <p:spPr>
          <a:xfrm>
            <a:off x="5005533" y="4011200"/>
            <a:ext cx="3345200" cy="8496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5467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39" name="Google Shape;139;p13"/>
          <p:cNvSpPr txBox="1">
            <a:spLocks noGrp="1"/>
          </p:cNvSpPr>
          <p:nvPr>
            <p:ph type="subTitle" idx="14"/>
          </p:nvPr>
        </p:nvSpPr>
        <p:spPr>
          <a:xfrm>
            <a:off x="5005533" y="4850000"/>
            <a:ext cx="3345200" cy="422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140" name="Google Shape;140;p13"/>
          <p:cNvSpPr txBox="1">
            <a:spLocks noGrp="1"/>
          </p:cNvSpPr>
          <p:nvPr>
            <p:ph type="subTitle" idx="15"/>
          </p:nvPr>
        </p:nvSpPr>
        <p:spPr>
          <a:xfrm>
            <a:off x="5005533" y="5370933"/>
            <a:ext cx="3345200" cy="708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13"/>
          <p:cNvSpPr/>
          <p:nvPr/>
        </p:nvSpPr>
        <p:spPr>
          <a:xfrm flipH="1">
            <a:off x="-919291" y="306897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13"/>
          <p:cNvSpPr/>
          <p:nvPr/>
        </p:nvSpPr>
        <p:spPr>
          <a:xfrm>
            <a:off x="8253138" y="184972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13"/>
          <p:cNvSpPr/>
          <p:nvPr/>
        </p:nvSpPr>
        <p:spPr>
          <a:xfrm>
            <a:off x="9650729" y="781316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13"/>
          <p:cNvSpPr/>
          <p:nvPr/>
        </p:nvSpPr>
        <p:spPr>
          <a:xfrm>
            <a:off x="-34933" y="6300467"/>
            <a:ext cx="12268800" cy="557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980412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4"/>
          <p:cNvSpPr txBox="1">
            <a:spLocks noGrp="1"/>
          </p:cNvSpPr>
          <p:nvPr>
            <p:ph type="subTitle" idx="1"/>
          </p:nvPr>
        </p:nvSpPr>
        <p:spPr>
          <a:xfrm>
            <a:off x="960000" y="1358500"/>
            <a:ext cx="6943600" cy="268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14"/>
          <p:cNvSpPr txBox="1">
            <a:spLocks noGrp="1"/>
          </p:cNvSpPr>
          <p:nvPr>
            <p:ph type="subTitle" idx="2"/>
          </p:nvPr>
        </p:nvSpPr>
        <p:spPr>
          <a:xfrm>
            <a:off x="960000" y="4084633"/>
            <a:ext cx="6943600" cy="6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148" name="Google Shape;148;p14"/>
          <p:cNvSpPr/>
          <p:nvPr/>
        </p:nvSpPr>
        <p:spPr>
          <a:xfrm flipH="1">
            <a:off x="319204" y="4560157"/>
            <a:ext cx="1493145" cy="1265472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" name="Google Shape;149;p14"/>
          <p:cNvSpPr/>
          <p:nvPr/>
        </p:nvSpPr>
        <p:spPr>
          <a:xfrm flipH="1">
            <a:off x="7802511" y="4422741"/>
            <a:ext cx="1403829" cy="1540304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" name="Google Shape;150;p14"/>
          <p:cNvSpPr/>
          <p:nvPr/>
        </p:nvSpPr>
        <p:spPr>
          <a:xfrm flipH="1">
            <a:off x="10051576" y="4557175"/>
            <a:ext cx="2111993" cy="1580836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" name="Google Shape;151;p14"/>
          <p:cNvSpPr/>
          <p:nvPr/>
        </p:nvSpPr>
        <p:spPr>
          <a:xfrm flipH="1">
            <a:off x="10147719" y="168697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14"/>
          <p:cNvSpPr/>
          <p:nvPr/>
        </p:nvSpPr>
        <p:spPr>
          <a:xfrm flipH="1">
            <a:off x="341591" y="229572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14"/>
          <p:cNvSpPr/>
          <p:nvPr/>
        </p:nvSpPr>
        <p:spPr>
          <a:xfrm flipH="1">
            <a:off x="6195218" y="229583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" name="Google Shape;154;p14"/>
          <p:cNvSpPr/>
          <p:nvPr/>
        </p:nvSpPr>
        <p:spPr>
          <a:xfrm flipH="1">
            <a:off x="7516320" y="49978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" name="Google Shape;155;p14"/>
          <p:cNvSpPr/>
          <p:nvPr/>
        </p:nvSpPr>
        <p:spPr>
          <a:xfrm>
            <a:off x="11456220" y="51029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6" name="Google Shape;156;p14"/>
          <p:cNvSpPr/>
          <p:nvPr/>
        </p:nvSpPr>
        <p:spPr>
          <a:xfrm>
            <a:off x="1294053" y="51029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7" name="Google Shape;157;p14"/>
          <p:cNvSpPr/>
          <p:nvPr/>
        </p:nvSpPr>
        <p:spPr>
          <a:xfrm flipH="1">
            <a:off x="-34933" y="5578733"/>
            <a:ext cx="12268800" cy="1279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1232026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5"/>
          <p:cNvSpPr txBox="1">
            <a:spLocks noGrp="1"/>
          </p:cNvSpPr>
          <p:nvPr>
            <p:ph type="title"/>
          </p:nvPr>
        </p:nvSpPr>
        <p:spPr>
          <a:xfrm flipH="1">
            <a:off x="959833" y="3149751"/>
            <a:ext cx="3984400" cy="8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0" name="Google Shape;160;p15"/>
          <p:cNvSpPr txBox="1">
            <a:spLocks noGrp="1"/>
          </p:cNvSpPr>
          <p:nvPr>
            <p:ph type="subTitle" idx="1"/>
          </p:nvPr>
        </p:nvSpPr>
        <p:spPr>
          <a:xfrm flipH="1">
            <a:off x="959733" y="4125200"/>
            <a:ext cx="3444000" cy="7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15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960000" y="1125767"/>
            <a:ext cx="6087600" cy="202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62" name="Google Shape;162;p15"/>
          <p:cNvSpPr/>
          <p:nvPr/>
        </p:nvSpPr>
        <p:spPr>
          <a:xfrm>
            <a:off x="105509" y="52063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" name="Google Shape;163;p15"/>
          <p:cNvSpPr/>
          <p:nvPr/>
        </p:nvSpPr>
        <p:spPr>
          <a:xfrm>
            <a:off x="9494262" y="115750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" name="Google Shape;164;p15"/>
          <p:cNvSpPr/>
          <p:nvPr/>
        </p:nvSpPr>
        <p:spPr>
          <a:xfrm>
            <a:off x="3123620" y="4887673"/>
            <a:ext cx="1493145" cy="1265472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" name="Google Shape;165;p15"/>
          <p:cNvSpPr/>
          <p:nvPr/>
        </p:nvSpPr>
        <p:spPr>
          <a:xfrm>
            <a:off x="10365604" y="3670095"/>
            <a:ext cx="1493145" cy="1265472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" name="Google Shape;166;p15"/>
          <p:cNvSpPr/>
          <p:nvPr/>
        </p:nvSpPr>
        <p:spPr>
          <a:xfrm>
            <a:off x="-36207" y="5464875"/>
            <a:ext cx="1403829" cy="1540304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" name="Google Shape;167;p15"/>
          <p:cNvSpPr/>
          <p:nvPr/>
        </p:nvSpPr>
        <p:spPr>
          <a:xfrm>
            <a:off x="5927934" y="4440395"/>
            <a:ext cx="2111993" cy="1580836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" name="Google Shape;168;p15"/>
          <p:cNvSpPr/>
          <p:nvPr/>
        </p:nvSpPr>
        <p:spPr>
          <a:xfrm>
            <a:off x="8187320" y="3932395"/>
            <a:ext cx="1493145" cy="1265472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9" name="Google Shape;169;p15"/>
          <p:cNvGrpSpPr/>
          <p:nvPr/>
        </p:nvGrpSpPr>
        <p:grpSpPr>
          <a:xfrm>
            <a:off x="1657067" y="4745219"/>
            <a:ext cx="10571148" cy="2229759"/>
            <a:chOff x="1691672" y="4955436"/>
            <a:chExt cx="2621552" cy="552961"/>
          </a:xfrm>
        </p:grpSpPr>
        <p:sp>
          <p:nvSpPr>
            <p:cNvPr id="170" name="Google Shape;170;p15"/>
            <p:cNvSpPr/>
            <p:nvPr/>
          </p:nvSpPr>
          <p:spPr>
            <a:xfrm>
              <a:off x="1691672" y="4955436"/>
              <a:ext cx="2621533" cy="552958"/>
            </a:xfrm>
            <a:custGeom>
              <a:avLst/>
              <a:gdLst/>
              <a:ahLst/>
              <a:cxnLst/>
              <a:rect l="l" t="t" r="r" b="b"/>
              <a:pathLst>
                <a:path w="58759" h="12394" extrusionOk="0">
                  <a:moveTo>
                    <a:pt x="50305" y="0"/>
                  </a:moveTo>
                  <a:cubicBezTo>
                    <a:pt x="39301" y="0"/>
                    <a:pt x="19201" y="1727"/>
                    <a:pt x="1" y="12394"/>
                  </a:cubicBezTo>
                  <a:lnTo>
                    <a:pt x="58758" y="12394"/>
                  </a:lnTo>
                  <a:lnTo>
                    <a:pt x="58758" y="396"/>
                  </a:lnTo>
                  <a:cubicBezTo>
                    <a:pt x="58758" y="396"/>
                    <a:pt x="55575" y="0"/>
                    <a:pt x="50305" y="0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15"/>
            <p:cNvSpPr/>
            <p:nvPr/>
          </p:nvSpPr>
          <p:spPr>
            <a:xfrm>
              <a:off x="3591174" y="4965029"/>
              <a:ext cx="722049" cy="543366"/>
            </a:xfrm>
            <a:custGeom>
              <a:avLst/>
              <a:gdLst/>
              <a:ahLst/>
              <a:cxnLst/>
              <a:rect l="l" t="t" r="r" b="b"/>
              <a:pathLst>
                <a:path w="16184" h="12179" extrusionOk="0">
                  <a:moveTo>
                    <a:pt x="13424" y="0"/>
                  </a:moveTo>
                  <a:cubicBezTo>
                    <a:pt x="11705" y="3132"/>
                    <a:pt x="9341" y="5824"/>
                    <a:pt x="6401" y="8165"/>
                  </a:cubicBezTo>
                  <a:cubicBezTo>
                    <a:pt x="4388" y="9759"/>
                    <a:pt x="2240" y="11071"/>
                    <a:pt x="1" y="12179"/>
                  </a:cubicBezTo>
                  <a:lnTo>
                    <a:pt x="16183" y="12179"/>
                  </a:lnTo>
                  <a:lnTo>
                    <a:pt x="16183" y="181"/>
                  </a:lnTo>
                  <a:cubicBezTo>
                    <a:pt x="15279" y="114"/>
                    <a:pt x="14351" y="57"/>
                    <a:pt x="13424" y="0"/>
                  </a:cubicBezTo>
                  <a:close/>
                </a:path>
              </a:pathLst>
            </a:custGeom>
            <a:solidFill>
              <a:srgbClr val="A42C3D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15"/>
            <p:cNvSpPr/>
            <p:nvPr/>
          </p:nvSpPr>
          <p:spPr>
            <a:xfrm>
              <a:off x="2349571" y="4985552"/>
              <a:ext cx="1963640" cy="513296"/>
            </a:xfrm>
            <a:custGeom>
              <a:avLst/>
              <a:gdLst/>
              <a:ahLst/>
              <a:cxnLst/>
              <a:rect l="l" t="t" r="r" b="b"/>
              <a:pathLst>
                <a:path w="44013" h="11505" extrusionOk="0">
                  <a:moveTo>
                    <a:pt x="35221" y="1"/>
                  </a:moveTo>
                  <a:cubicBezTo>
                    <a:pt x="33560" y="1"/>
                    <a:pt x="31899" y="54"/>
                    <a:pt x="30239" y="174"/>
                  </a:cubicBezTo>
                  <a:cubicBezTo>
                    <a:pt x="27151" y="388"/>
                    <a:pt x="24065" y="840"/>
                    <a:pt x="21057" y="1599"/>
                  </a:cubicBezTo>
                  <a:cubicBezTo>
                    <a:pt x="18489" y="2254"/>
                    <a:pt x="15934" y="3057"/>
                    <a:pt x="13435" y="3951"/>
                  </a:cubicBezTo>
                  <a:cubicBezTo>
                    <a:pt x="8628" y="5680"/>
                    <a:pt x="3902" y="7919"/>
                    <a:pt x="1" y="11278"/>
                  </a:cubicBezTo>
                  <a:lnTo>
                    <a:pt x="1" y="11505"/>
                  </a:lnTo>
                  <a:cubicBezTo>
                    <a:pt x="3336" y="8598"/>
                    <a:pt x="7362" y="6506"/>
                    <a:pt x="11467" y="4878"/>
                  </a:cubicBezTo>
                  <a:cubicBezTo>
                    <a:pt x="13910" y="3916"/>
                    <a:pt x="16420" y="3102"/>
                    <a:pt x="18942" y="2368"/>
                  </a:cubicBezTo>
                  <a:cubicBezTo>
                    <a:pt x="21882" y="1519"/>
                    <a:pt x="24856" y="897"/>
                    <a:pt x="27909" y="558"/>
                  </a:cubicBezTo>
                  <a:cubicBezTo>
                    <a:pt x="30302" y="288"/>
                    <a:pt x="32714" y="179"/>
                    <a:pt x="35127" y="179"/>
                  </a:cubicBezTo>
                  <a:cubicBezTo>
                    <a:pt x="35850" y="179"/>
                    <a:pt x="36573" y="189"/>
                    <a:pt x="37295" y="207"/>
                  </a:cubicBezTo>
                  <a:cubicBezTo>
                    <a:pt x="38833" y="242"/>
                    <a:pt x="40371" y="332"/>
                    <a:pt x="41909" y="423"/>
                  </a:cubicBezTo>
                  <a:cubicBezTo>
                    <a:pt x="42610" y="456"/>
                    <a:pt x="43311" y="501"/>
                    <a:pt x="44012" y="581"/>
                  </a:cubicBezTo>
                  <a:lnTo>
                    <a:pt x="44012" y="411"/>
                  </a:lnTo>
                  <a:cubicBezTo>
                    <a:pt x="43990" y="400"/>
                    <a:pt x="43967" y="400"/>
                    <a:pt x="43944" y="400"/>
                  </a:cubicBezTo>
                  <a:cubicBezTo>
                    <a:pt x="42520" y="230"/>
                    <a:pt x="41072" y="185"/>
                    <a:pt x="39635" y="117"/>
                  </a:cubicBezTo>
                  <a:cubicBezTo>
                    <a:pt x="38164" y="42"/>
                    <a:pt x="36693" y="1"/>
                    <a:pt x="352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15"/>
            <p:cNvSpPr/>
            <p:nvPr/>
          </p:nvSpPr>
          <p:spPr>
            <a:xfrm>
              <a:off x="1988364" y="4995769"/>
              <a:ext cx="1316276" cy="503079"/>
            </a:xfrm>
            <a:custGeom>
              <a:avLst/>
              <a:gdLst/>
              <a:ahLst/>
              <a:cxnLst/>
              <a:rect l="l" t="t" r="r" b="b"/>
              <a:pathLst>
                <a:path w="29503" h="11276" extrusionOk="0">
                  <a:moveTo>
                    <a:pt x="29503" y="1"/>
                  </a:moveTo>
                  <a:lnTo>
                    <a:pt x="26585" y="317"/>
                  </a:lnTo>
                  <a:cubicBezTo>
                    <a:pt x="24720" y="566"/>
                    <a:pt x="22876" y="917"/>
                    <a:pt x="21067" y="1370"/>
                  </a:cubicBezTo>
                  <a:cubicBezTo>
                    <a:pt x="18489" y="2025"/>
                    <a:pt x="15945" y="2828"/>
                    <a:pt x="13445" y="3722"/>
                  </a:cubicBezTo>
                  <a:cubicBezTo>
                    <a:pt x="8628" y="5451"/>
                    <a:pt x="3901" y="7690"/>
                    <a:pt x="0" y="11049"/>
                  </a:cubicBezTo>
                  <a:lnTo>
                    <a:pt x="0" y="11276"/>
                  </a:lnTo>
                  <a:cubicBezTo>
                    <a:pt x="3347" y="8369"/>
                    <a:pt x="7361" y="6277"/>
                    <a:pt x="11477" y="4649"/>
                  </a:cubicBezTo>
                  <a:cubicBezTo>
                    <a:pt x="13920" y="3687"/>
                    <a:pt x="16420" y="2873"/>
                    <a:pt x="18941" y="2139"/>
                  </a:cubicBezTo>
                  <a:cubicBezTo>
                    <a:pt x="21881" y="1290"/>
                    <a:pt x="26461" y="340"/>
                    <a:pt x="295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15"/>
            <p:cNvSpPr/>
            <p:nvPr/>
          </p:nvSpPr>
          <p:spPr>
            <a:xfrm>
              <a:off x="2765788" y="5062469"/>
              <a:ext cx="1547427" cy="445927"/>
            </a:xfrm>
            <a:custGeom>
              <a:avLst/>
              <a:gdLst/>
              <a:ahLst/>
              <a:cxnLst/>
              <a:rect l="l" t="t" r="r" b="b"/>
              <a:pathLst>
                <a:path w="34684" h="9995" extrusionOk="0">
                  <a:moveTo>
                    <a:pt x="31317" y="0"/>
                  </a:moveTo>
                  <a:cubicBezTo>
                    <a:pt x="28523" y="0"/>
                    <a:pt x="25719" y="318"/>
                    <a:pt x="22979" y="745"/>
                  </a:cubicBezTo>
                  <a:cubicBezTo>
                    <a:pt x="20684" y="1096"/>
                    <a:pt x="18422" y="1548"/>
                    <a:pt x="16183" y="2170"/>
                  </a:cubicBezTo>
                  <a:cubicBezTo>
                    <a:pt x="14012" y="2769"/>
                    <a:pt x="11874" y="3527"/>
                    <a:pt x="9793" y="4409"/>
                  </a:cubicBezTo>
                  <a:cubicBezTo>
                    <a:pt x="6333" y="5891"/>
                    <a:pt x="3031" y="7756"/>
                    <a:pt x="1" y="9995"/>
                  </a:cubicBezTo>
                  <a:lnTo>
                    <a:pt x="306" y="9995"/>
                  </a:lnTo>
                  <a:cubicBezTo>
                    <a:pt x="2873" y="8118"/>
                    <a:pt x="5632" y="6501"/>
                    <a:pt x="8516" y="5167"/>
                  </a:cubicBezTo>
                  <a:cubicBezTo>
                    <a:pt x="12666" y="3244"/>
                    <a:pt x="17076" y="1910"/>
                    <a:pt x="21577" y="1141"/>
                  </a:cubicBezTo>
                  <a:cubicBezTo>
                    <a:pt x="24760" y="605"/>
                    <a:pt x="28025" y="180"/>
                    <a:pt x="31278" y="180"/>
                  </a:cubicBezTo>
                  <a:cubicBezTo>
                    <a:pt x="32416" y="180"/>
                    <a:pt x="33552" y="232"/>
                    <a:pt x="34683" y="350"/>
                  </a:cubicBezTo>
                  <a:lnTo>
                    <a:pt x="34683" y="169"/>
                  </a:lnTo>
                  <a:cubicBezTo>
                    <a:pt x="33566" y="52"/>
                    <a:pt x="32442" y="0"/>
                    <a:pt x="313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5"/>
            <p:cNvSpPr/>
            <p:nvPr/>
          </p:nvSpPr>
          <p:spPr>
            <a:xfrm>
              <a:off x="3253703" y="5107798"/>
              <a:ext cx="1059517" cy="400598"/>
            </a:xfrm>
            <a:custGeom>
              <a:avLst/>
              <a:gdLst/>
              <a:ahLst/>
              <a:cxnLst/>
              <a:rect l="l" t="t" r="r" b="b"/>
              <a:pathLst>
                <a:path w="23748" h="8979" extrusionOk="0">
                  <a:moveTo>
                    <a:pt x="23747" y="0"/>
                  </a:moveTo>
                  <a:cubicBezTo>
                    <a:pt x="20931" y="170"/>
                    <a:pt x="18138" y="826"/>
                    <a:pt x="15424" y="1583"/>
                  </a:cubicBezTo>
                  <a:cubicBezTo>
                    <a:pt x="12178" y="2500"/>
                    <a:pt x="9024" y="3676"/>
                    <a:pt x="6027" y="5225"/>
                  </a:cubicBezTo>
                  <a:cubicBezTo>
                    <a:pt x="3924" y="6310"/>
                    <a:pt x="1900" y="7577"/>
                    <a:pt x="0" y="8979"/>
                  </a:cubicBezTo>
                  <a:lnTo>
                    <a:pt x="294" y="8979"/>
                  </a:lnTo>
                  <a:cubicBezTo>
                    <a:pt x="1865" y="7837"/>
                    <a:pt x="3494" y="6797"/>
                    <a:pt x="5202" y="5870"/>
                  </a:cubicBezTo>
                  <a:cubicBezTo>
                    <a:pt x="8130" y="4264"/>
                    <a:pt x="11240" y="2986"/>
                    <a:pt x="14440" y="2047"/>
                  </a:cubicBezTo>
                  <a:cubicBezTo>
                    <a:pt x="17471" y="1165"/>
                    <a:pt x="20581" y="362"/>
                    <a:pt x="23747" y="170"/>
                  </a:cubicBezTo>
                  <a:lnTo>
                    <a:pt x="237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5"/>
            <p:cNvSpPr/>
            <p:nvPr/>
          </p:nvSpPr>
          <p:spPr>
            <a:xfrm>
              <a:off x="3649710" y="5186500"/>
              <a:ext cx="663514" cy="321897"/>
            </a:xfrm>
            <a:custGeom>
              <a:avLst/>
              <a:gdLst/>
              <a:ahLst/>
              <a:cxnLst/>
              <a:rect l="l" t="t" r="r" b="b"/>
              <a:pathLst>
                <a:path w="14872" h="7215" extrusionOk="0">
                  <a:moveTo>
                    <a:pt x="14871" y="0"/>
                  </a:moveTo>
                  <a:cubicBezTo>
                    <a:pt x="13107" y="407"/>
                    <a:pt x="11377" y="939"/>
                    <a:pt x="9692" y="1595"/>
                  </a:cubicBezTo>
                  <a:cubicBezTo>
                    <a:pt x="6684" y="2771"/>
                    <a:pt x="3823" y="4332"/>
                    <a:pt x="1234" y="6254"/>
                  </a:cubicBezTo>
                  <a:cubicBezTo>
                    <a:pt x="815" y="6571"/>
                    <a:pt x="408" y="6887"/>
                    <a:pt x="1" y="7215"/>
                  </a:cubicBezTo>
                  <a:lnTo>
                    <a:pt x="284" y="7215"/>
                  </a:lnTo>
                  <a:cubicBezTo>
                    <a:pt x="1832" y="5971"/>
                    <a:pt x="3495" y="4852"/>
                    <a:pt x="5237" y="3890"/>
                  </a:cubicBezTo>
                  <a:cubicBezTo>
                    <a:pt x="8064" y="2307"/>
                    <a:pt x="11117" y="1120"/>
                    <a:pt x="14261" y="329"/>
                  </a:cubicBezTo>
                  <a:cubicBezTo>
                    <a:pt x="14464" y="272"/>
                    <a:pt x="14668" y="226"/>
                    <a:pt x="14871" y="181"/>
                  </a:cubicBezTo>
                  <a:lnTo>
                    <a:pt x="148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958276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6"/>
          <p:cNvSpPr/>
          <p:nvPr/>
        </p:nvSpPr>
        <p:spPr>
          <a:xfrm>
            <a:off x="10386586" y="4560157"/>
            <a:ext cx="1493145" cy="1265472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" name="Google Shape;179;p16"/>
          <p:cNvSpPr/>
          <p:nvPr/>
        </p:nvSpPr>
        <p:spPr>
          <a:xfrm>
            <a:off x="2992594" y="4422741"/>
            <a:ext cx="1403829" cy="1540304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" name="Google Shape;180;p16"/>
          <p:cNvSpPr/>
          <p:nvPr/>
        </p:nvSpPr>
        <p:spPr>
          <a:xfrm>
            <a:off x="35368" y="4557175"/>
            <a:ext cx="2111993" cy="1580836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" name="Google Shape;181;p16"/>
          <p:cNvSpPr/>
          <p:nvPr/>
        </p:nvSpPr>
        <p:spPr>
          <a:xfrm>
            <a:off x="131543" y="168697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" name="Google Shape;182;p16"/>
          <p:cNvSpPr/>
          <p:nvPr/>
        </p:nvSpPr>
        <p:spPr>
          <a:xfrm>
            <a:off x="10162171" y="229572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" name="Google Shape;183;p16"/>
          <p:cNvSpPr/>
          <p:nvPr/>
        </p:nvSpPr>
        <p:spPr>
          <a:xfrm>
            <a:off x="3538396" y="229583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" name="Google Shape;184;p16"/>
          <p:cNvSpPr/>
          <p:nvPr/>
        </p:nvSpPr>
        <p:spPr>
          <a:xfrm>
            <a:off x="3939907" y="49978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" name="Google Shape;185;p16"/>
          <p:cNvSpPr/>
          <p:nvPr/>
        </p:nvSpPr>
        <p:spPr>
          <a:xfrm flipH="1">
            <a:off x="7" y="51029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" name="Google Shape;186;p16"/>
          <p:cNvSpPr/>
          <p:nvPr/>
        </p:nvSpPr>
        <p:spPr>
          <a:xfrm flipH="1">
            <a:off x="10162173" y="51029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7" name="Google Shape;187;p16"/>
          <p:cNvSpPr/>
          <p:nvPr/>
        </p:nvSpPr>
        <p:spPr>
          <a:xfrm>
            <a:off x="-34933" y="5578733"/>
            <a:ext cx="12268800" cy="12792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8" name="Google Shape;188;p16"/>
          <p:cNvSpPr txBox="1">
            <a:spLocks noGrp="1"/>
          </p:cNvSpPr>
          <p:nvPr>
            <p:ph type="title"/>
          </p:nvPr>
        </p:nvSpPr>
        <p:spPr>
          <a:xfrm>
            <a:off x="5272000" y="2016367"/>
            <a:ext cx="5960000" cy="131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16"/>
          <p:cNvSpPr txBox="1">
            <a:spLocks noGrp="1"/>
          </p:cNvSpPr>
          <p:nvPr>
            <p:ph type="subTitle" idx="1"/>
          </p:nvPr>
        </p:nvSpPr>
        <p:spPr>
          <a:xfrm>
            <a:off x="5280267" y="3331967"/>
            <a:ext cx="5243200" cy="11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601546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7"/>
          <p:cNvSpPr/>
          <p:nvPr/>
        </p:nvSpPr>
        <p:spPr>
          <a:xfrm flipH="1">
            <a:off x="319204" y="4560157"/>
            <a:ext cx="1493145" cy="1265472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17"/>
          <p:cNvSpPr/>
          <p:nvPr/>
        </p:nvSpPr>
        <p:spPr>
          <a:xfrm flipH="1">
            <a:off x="5373128" y="4422741"/>
            <a:ext cx="1403829" cy="1540304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17"/>
          <p:cNvSpPr/>
          <p:nvPr/>
        </p:nvSpPr>
        <p:spPr>
          <a:xfrm flipH="1">
            <a:off x="10051576" y="4557175"/>
            <a:ext cx="2111993" cy="1580836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17"/>
          <p:cNvSpPr/>
          <p:nvPr/>
        </p:nvSpPr>
        <p:spPr>
          <a:xfrm flipH="1">
            <a:off x="10147719" y="168697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" name="Google Shape;195;p17"/>
          <p:cNvSpPr/>
          <p:nvPr/>
        </p:nvSpPr>
        <p:spPr>
          <a:xfrm flipH="1">
            <a:off x="341591" y="229572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" name="Google Shape;196;p17"/>
          <p:cNvSpPr/>
          <p:nvPr/>
        </p:nvSpPr>
        <p:spPr>
          <a:xfrm flipH="1">
            <a:off x="6195218" y="229583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" name="Google Shape;197;p17"/>
          <p:cNvSpPr/>
          <p:nvPr/>
        </p:nvSpPr>
        <p:spPr>
          <a:xfrm flipH="1">
            <a:off x="5086937" y="49978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" name="Google Shape;198;p17"/>
          <p:cNvSpPr/>
          <p:nvPr/>
        </p:nvSpPr>
        <p:spPr>
          <a:xfrm>
            <a:off x="11456220" y="51029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" name="Google Shape;199;p17"/>
          <p:cNvSpPr/>
          <p:nvPr/>
        </p:nvSpPr>
        <p:spPr>
          <a:xfrm>
            <a:off x="1294053" y="51029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" name="Google Shape;200;p17"/>
          <p:cNvSpPr/>
          <p:nvPr/>
        </p:nvSpPr>
        <p:spPr>
          <a:xfrm flipH="1">
            <a:off x="-34933" y="5578733"/>
            <a:ext cx="12268800" cy="1279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" name="Google Shape;201;p17"/>
          <p:cNvSpPr txBox="1">
            <a:spLocks noGrp="1"/>
          </p:cNvSpPr>
          <p:nvPr>
            <p:ph type="title"/>
          </p:nvPr>
        </p:nvSpPr>
        <p:spPr>
          <a:xfrm>
            <a:off x="960000" y="1934833"/>
            <a:ext cx="42892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17"/>
          <p:cNvSpPr txBox="1">
            <a:spLocks noGrp="1"/>
          </p:cNvSpPr>
          <p:nvPr>
            <p:ph type="subTitle" idx="1"/>
          </p:nvPr>
        </p:nvSpPr>
        <p:spPr>
          <a:xfrm>
            <a:off x="968267" y="2815500"/>
            <a:ext cx="4289200" cy="17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80671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8"/>
          <p:cNvSpPr/>
          <p:nvPr/>
        </p:nvSpPr>
        <p:spPr>
          <a:xfrm>
            <a:off x="10386586" y="4560157"/>
            <a:ext cx="1493145" cy="1265472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" name="Google Shape;205;p18"/>
          <p:cNvSpPr/>
          <p:nvPr/>
        </p:nvSpPr>
        <p:spPr>
          <a:xfrm>
            <a:off x="5421976" y="4422741"/>
            <a:ext cx="1403829" cy="1540304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" name="Google Shape;206;p18"/>
          <p:cNvSpPr/>
          <p:nvPr/>
        </p:nvSpPr>
        <p:spPr>
          <a:xfrm>
            <a:off x="35368" y="4557175"/>
            <a:ext cx="2111993" cy="1580836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18"/>
          <p:cNvSpPr/>
          <p:nvPr/>
        </p:nvSpPr>
        <p:spPr>
          <a:xfrm>
            <a:off x="131543" y="168697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18"/>
          <p:cNvSpPr/>
          <p:nvPr/>
        </p:nvSpPr>
        <p:spPr>
          <a:xfrm>
            <a:off x="10162171" y="229572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18"/>
          <p:cNvSpPr/>
          <p:nvPr/>
        </p:nvSpPr>
        <p:spPr>
          <a:xfrm>
            <a:off x="3538396" y="229583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18"/>
          <p:cNvSpPr/>
          <p:nvPr/>
        </p:nvSpPr>
        <p:spPr>
          <a:xfrm>
            <a:off x="6369290" y="49978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" name="Google Shape;211;p18"/>
          <p:cNvSpPr/>
          <p:nvPr/>
        </p:nvSpPr>
        <p:spPr>
          <a:xfrm flipH="1">
            <a:off x="7" y="51029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" name="Google Shape;212;p18"/>
          <p:cNvSpPr/>
          <p:nvPr/>
        </p:nvSpPr>
        <p:spPr>
          <a:xfrm flipH="1">
            <a:off x="10162173" y="51029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" name="Google Shape;213;p18"/>
          <p:cNvSpPr/>
          <p:nvPr/>
        </p:nvSpPr>
        <p:spPr>
          <a:xfrm>
            <a:off x="-34933" y="5578733"/>
            <a:ext cx="12268800" cy="12792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4" name="Google Shape;214;p18"/>
          <p:cNvSpPr txBox="1">
            <a:spLocks noGrp="1"/>
          </p:cNvSpPr>
          <p:nvPr>
            <p:ph type="title"/>
          </p:nvPr>
        </p:nvSpPr>
        <p:spPr>
          <a:xfrm>
            <a:off x="6411633" y="1934833"/>
            <a:ext cx="418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18"/>
          <p:cNvSpPr txBox="1">
            <a:spLocks noGrp="1"/>
          </p:cNvSpPr>
          <p:nvPr>
            <p:ph type="subTitle" idx="1"/>
          </p:nvPr>
        </p:nvSpPr>
        <p:spPr>
          <a:xfrm>
            <a:off x="6419900" y="2815500"/>
            <a:ext cx="4180800" cy="15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24588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9"/>
          <p:cNvSpPr/>
          <p:nvPr/>
        </p:nvSpPr>
        <p:spPr>
          <a:xfrm>
            <a:off x="10742851" y="5270724"/>
            <a:ext cx="1373176" cy="1163795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8" name="Google Shape;218;p19"/>
          <p:cNvSpPr/>
          <p:nvPr/>
        </p:nvSpPr>
        <p:spPr>
          <a:xfrm>
            <a:off x="172048" y="5144351"/>
            <a:ext cx="1291033" cy="1416540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9" name="Google Shape;219;p19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19"/>
          <p:cNvSpPr/>
          <p:nvPr/>
        </p:nvSpPr>
        <p:spPr>
          <a:xfrm flipH="1">
            <a:off x="-919291" y="306897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1" name="Google Shape;221;p19"/>
          <p:cNvSpPr/>
          <p:nvPr/>
        </p:nvSpPr>
        <p:spPr>
          <a:xfrm>
            <a:off x="8253138" y="184972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" name="Google Shape;222;p19"/>
          <p:cNvSpPr/>
          <p:nvPr/>
        </p:nvSpPr>
        <p:spPr>
          <a:xfrm>
            <a:off x="9650729" y="781316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" name="Google Shape;223;p19"/>
          <p:cNvSpPr/>
          <p:nvPr/>
        </p:nvSpPr>
        <p:spPr>
          <a:xfrm>
            <a:off x="-34933" y="6300467"/>
            <a:ext cx="12268800" cy="557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" name="Google Shape;224;p19"/>
          <p:cNvSpPr txBox="1">
            <a:spLocks noGrp="1"/>
          </p:cNvSpPr>
          <p:nvPr>
            <p:ph type="subTitle" idx="1"/>
          </p:nvPr>
        </p:nvSpPr>
        <p:spPr>
          <a:xfrm>
            <a:off x="993100" y="1942333"/>
            <a:ext cx="5765600" cy="1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1283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2946EA-F0D3-BDD9-B558-8BC4C572C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EBF9C2-1AB1-BB97-0CF4-F627B58BCD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8E9397-7D88-AC76-D05B-A6C8AD707D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8D213A-C232-9EBF-EAB6-180639F6D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8965A-8944-408D-8312-375423D42401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F396A3-A82C-5823-58C5-7D1C999BE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A83A52-6944-3EA0-773B-460E87B50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3AB0D-5D62-4E36-9DE5-6D086C81CA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28613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0"/>
          <p:cNvSpPr/>
          <p:nvPr/>
        </p:nvSpPr>
        <p:spPr>
          <a:xfrm>
            <a:off x="10742851" y="5270724"/>
            <a:ext cx="1373176" cy="1163795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7" name="Google Shape;227;p20"/>
          <p:cNvSpPr/>
          <p:nvPr/>
        </p:nvSpPr>
        <p:spPr>
          <a:xfrm>
            <a:off x="172048" y="5144351"/>
            <a:ext cx="1291033" cy="1416540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8" name="Google Shape;228;p20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20"/>
          <p:cNvSpPr/>
          <p:nvPr/>
        </p:nvSpPr>
        <p:spPr>
          <a:xfrm flipH="1">
            <a:off x="-919291" y="306897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0" name="Google Shape;230;p20"/>
          <p:cNvSpPr/>
          <p:nvPr/>
        </p:nvSpPr>
        <p:spPr>
          <a:xfrm>
            <a:off x="8253138" y="184972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1" name="Google Shape;231;p20"/>
          <p:cNvSpPr/>
          <p:nvPr/>
        </p:nvSpPr>
        <p:spPr>
          <a:xfrm>
            <a:off x="9650729" y="781316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2" name="Google Shape;232;p20"/>
          <p:cNvSpPr/>
          <p:nvPr/>
        </p:nvSpPr>
        <p:spPr>
          <a:xfrm>
            <a:off x="-34933" y="6300467"/>
            <a:ext cx="12268800" cy="557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379826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1"/>
          <p:cNvSpPr/>
          <p:nvPr/>
        </p:nvSpPr>
        <p:spPr>
          <a:xfrm flipH="1">
            <a:off x="172047" y="5270724"/>
            <a:ext cx="1373176" cy="1163795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21"/>
          <p:cNvSpPr/>
          <p:nvPr/>
        </p:nvSpPr>
        <p:spPr>
          <a:xfrm flipH="1">
            <a:off x="10824994" y="5144351"/>
            <a:ext cx="1291033" cy="1416540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" name="Google Shape;236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21"/>
          <p:cNvSpPr/>
          <p:nvPr/>
        </p:nvSpPr>
        <p:spPr>
          <a:xfrm flipH="1">
            <a:off x="-101191" y="-321304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21"/>
          <p:cNvSpPr/>
          <p:nvPr/>
        </p:nvSpPr>
        <p:spPr>
          <a:xfrm flipH="1">
            <a:off x="10420878" y="184972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21"/>
          <p:cNvSpPr/>
          <p:nvPr/>
        </p:nvSpPr>
        <p:spPr>
          <a:xfrm flipH="1">
            <a:off x="8253138" y="781316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0" name="Google Shape;240;p21"/>
          <p:cNvSpPr/>
          <p:nvPr/>
        </p:nvSpPr>
        <p:spPr>
          <a:xfrm>
            <a:off x="-34933" y="6300467"/>
            <a:ext cx="12268800" cy="557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1" name="Google Shape;241;p21"/>
          <p:cNvSpPr/>
          <p:nvPr/>
        </p:nvSpPr>
        <p:spPr>
          <a:xfrm>
            <a:off x="10930432" y="1286601"/>
            <a:ext cx="1414993" cy="731679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7769250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2"/>
          <p:cNvSpPr/>
          <p:nvPr/>
        </p:nvSpPr>
        <p:spPr>
          <a:xfrm>
            <a:off x="8172073" y="5324365"/>
            <a:ext cx="977756" cy="828688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" name="Google Shape;244;p22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p22"/>
          <p:cNvSpPr/>
          <p:nvPr/>
        </p:nvSpPr>
        <p:spPr>
          <a:xfrm flipH="1">
            <a:off x="-149461" y="5324365"/>
            <a:ext cx="977756" cy="828688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22"/>
          <p:cNvSpPr/>
          <p:nvPr/>
        </p:nvSpPr>
        <p:spPr>
          <a:xfrm flipH="1">
            <a:off x="879644" y="4813875"/>
            <a:ext cx="1403829" cy="1540304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22"/>
          <p:cNvSpPr/>
          <p:nvPr/>
        </p:nvSpPr>
        <p:spPr>
          <a:xfrm flipH="1">
            <a:off x="9378971" y="5176498"/>
            <a:ext cx="2768928" cy="2072567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22"/>
          <p:cNvSpPr/>
          <p:nvPr/>
        </p:nvSpPr>
        <p:spPr>
          <a:xfrm flipH="1">
            <a:off x="-34933" y="5969867"/>
            <a:ext cx="12268800" cy="12792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22"/>
          <p:cNvSpPr/>
          <p:nvPr/>
        </p:nvSpPr>
        <p:spPr>
          <a:xfrm>
            <a:off x="-341324" y="-260404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22"/>
          <p:cNvSpPr/>
          <p:nvPr/>
        </p:nvSpPr>
        <p:spPr>
          <a:xfrm>
            <a:off x="11011638" y="1418372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" name="Google Shape;251;p22"/>
          <p:cNvSpPr/>
          <p:nvPr/>
        </p:nvSpPr>
        <p:spPr>
          <a:xfrm>
            <a:off x="9458062" y="115750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" name="Google Shape;252;p22"/>
          <p:cNvSpPr txBox="1">
            <a:spLocks noGrp="1"/>
          </p:cNvSpPr>
          <p:nvPr>
            <p:ph type="subTitle" idx="1"/>
          </p:nvPr>
        </p:nvSpPr>
        <p:spPr>
          <a:xfrm>
            <a:off x="3999133" y="1649647"/>
            <a:ext cx="5380400" cy="3736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253" name="Google Shape;253;p22"/>
          <p:cNvSpPr txBox="1">
            <a:spLocks noGrp="1"/>
          </p:cNvSpPr>
          <p:nvPr>
            <p:ph type="subTitle" idx="2"/>
          </p:nvPr>
        </p:nvSpPr>
        <p:spPr>
          <a:xfrm>
            <a:off x="3999133" y="2137775"/>
            <a:ext cx="5380400" cy="6560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54" name="Google Shape;254;p22"/>
          <p:cNvSpPr txBox="1">
            <a:spLocks noGrp="1"/>
          </p:cNvSpPr>
          <p:nvPr>
            <p:ph type="subTitle" idx="3"/>
          </p:nvPr>
        </p:nvSpPr>
        <p:spPr>
          <a:xfrm>
            <a:off x="3999133" y="3131413"/>
            <a:ext cx="5380400" cy="3736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255" name="Google Shape;255;p22"/>
          <p:cNvSpPr txBox="1">
            <a:spLocks noGrp="1"/>
          </p:cNvSpPr>
          <p:nvPr>
            <p:ph type="subTitle" idx="4"/>
          </p:nvPr>
        </p:nvSpPr>
        <p:spPr>
          <a:xfrm>
            <a:off x="3999133" y="3619541"/>
            <a:ext cx="5380400" cy="6560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22"/>
          <p:cNvSpPr txBox="1">
            <a:spLocks noGrp="1"/>
          </p:cNvSpPr>
          <p:nvPr>
            <p:ph type="subTitle" idx="5"/>
          </p:nvPr>
        </p:nvSpPr>
        <p:spPr>
          <a:xfrm>
            <a:off x="3999133" y="4613180"/>
            <a:ext cx="5380400" cy="3736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257" name="Google Shape;257;p22"/>
          <p:cNvSpPr txBox="1">
            <a:spLocks noGrp="1"/>
          </p:cNvSpPr>
          <p:nvPr>
            <p:ph type="subTitle" idx="6"/>
          </p:nvPr>
        </p:nvSpPr>
        <p:spPr>
          <a:xfrm>
            <a:off x="3999133" y="5101308"/>
            <a:ext cx="5380400" cy="6560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1363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3"/>
          <p:cNvSpPr/>
          <p:nvPr/>
        </p:nvSpPr>
        <p:spPr>
          <a:xfrm>
            <a:off x="8172073" y="5324365"/>
            <a:ext cx="977756" cy="828688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2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23"/>
          <p:cNvSpPr/>
          <p:nvPr/>
        </p:nvSpPr>
        <p:spPr>
          <a:xfrm flipH="1">
            <a:off x="-149461" y="5324365"/>
            <a:ext cx="977756" cy="828688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23"/>
          <p:cNvSpPr/>
          <p:nvPr/>
        </p:nvSpPr>
        <p:spPr>
          <a:xfrm flipH="1">
            <a:off x="879644" y="4813875"/>
            <a:ext cx="1403829" cy="1540304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23"/>
          <p:cNvSpPr/>
          <p:nvPr/>
        </p:nvSpPr>
        <p:spPr>
          <a:xfrm flipH="1">
            <a:off x="9378971" y="5176498"/>
            <a:ext cx="2768928" cy="2072567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23"/>
          <p:cNvSpPr/>
          <p:nvPr/>
        </p:nvSpPr>
        <p:spPr>
          <a:xfrm flipH="1">
            <a:off x="-34933" y="5969867"/>
            <a:ext cx="12268800" cy="1279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23"/>
          <p:cNvSpPr/>
          <p:nvPr/>
        </p:nvSpPr>
        <p:spPr>
          <a:xfrm>
            <a:off x="-341324" y="-260404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23"/>
          <p:cNvSpPr/>
          <p:nvPr/>
        </p:nvSpPr>
        <p:spPr>
          <a:xfrm>
            <a:off x="11011638" y="1418372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23"/>
          <p:cNvSpPr/>
          <p:nvPr/>
        </p:nvSpPr>
        <p:spPr>
          <a:xfrm>
            <a:off x="9458062" y="115750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23"/>
          <p:cNvSpPr txBox="1">
            <a:spLocks noGrp="1"/>
          </p:cNvSpPr>
          <p:nvPr>
            <p:ph type="subTitle" idx="1"/>
          </p:nvPr>
        </p:nvSpPr>
        <p:spPr>
          <a:xfrm>
            <a:off x="960000" y="3333663"/>
            <a:ext cx="3345200" cy="4260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269" name="Google Shape;269;p23"/>
          <p:cNvSpPr txBox="1">
            <a:spLocks noGrp="1"/>
          </p:cNvSpPr>
          <p:nvPr>
            <p:ph type="subTitle" idx="2"/>
          </p:nvPr>
        </p:nvSpPr>
        <p:spPr>
          <a:xfrm>
            <a:off x="960000" y="4070483"/>
            <a:ext cx="3345200" cy="6812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23"/>
          <p:cNvSpPr txBox="1">
            <a:spLocks noGrp="1"/>
          </p:cNvSpPr>
          <p:nvPr>
            <p:ph type="subTitle" idx="3"/>
          </p:nvPr>
        </p:nvSpPr>
        <p:spPr>
          <a:xfrm>
            <a:off x="4423400" y="3333663"/>
            <a:ext cx="3345200" cy="4260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271" name="Google Shape;271;p23"/>
          <p:cNvSpPr txBox="1">
            <a:spLocks noGrp="1"/>
          </p:cNvSpPr>
          <p:nvPr>
            <p:ph type="subTitle" idx="4"/>
          </p:nvPr>
        </p:nvSpPr>
        <p:spPr>
          <a:xfrm>
            <a:off x="4423400" y="4070483"/>
            <a:ext cx="3345200" cy="6812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23"/>
          <p:cNvSpPr txBox="1">
            <a:spLocks noGrp="1"/>
          </p:cNvSpPr>
          <p:nvPr>
            <p:ph type="subTitle" idx="5"/>
          </p:nvPr>
        </p:nvSpPr>
        <p:spPr>
          <a:xfrm>
            <a:off x="7886800" y="3333663"/>
            <a:ext cx="3345200" cy="4260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273" name="Google Shape;273;p23"/>
          <p:cNvSpPr txBox="1">
            <a:spLocks noGrp="1"/>
          </p:cNvSpPr>
          <p:nvPr>
            <p:ph type="subTitle" idx="6"/>
          </p:nvPr>
        </p:nvSpPr>
        <p:spPr>
          <a:xfrm>
            <a:off x="7886800" y="4070483"/>
            <a:ext cx="3345200" cy="6812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1448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Title and five columns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25"/>
          <p:cNvSpPr/>
          <p:nvPr/>
        </p:nvSpPr>
        <p:spPr>
          <a:xfrm>
            <a:off x="-341324" y="-260404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" name="Google Shape;295;p25"/>
          <p:cNvSpPr/>
          <p:nvPr/>
        </p:nvSpPr>
        <p:spPr>
          <a:xfrm>
            <a:off x="11011638" y="1418372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" name="Google Shape;296;p25"/>
          <p:cNvSpPr/>
          <p:nvPr/>
        </p:nvSpPr>
        <p:spPr>
          <a:xfrm>
            <a:off x="9458062" y="115750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" name="Google Shape;297;p25"/>
          <p:cNvSpPr txBox="1">
            <a:spLocks noGrp="1"/>
          </p:cNvSpPr>
          <p:nvPr>
            <p:ph type="subTitle" idx="1"/>
          </p:nvPr>
        </p:nvSpPr>
        <p:spPr>
          <a:xfrm>
            <a:off x="3868876" y="1574433"/>
            <a:ext cx="5678800" cy="4252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298" name="Google Shape;298;p25"/>
          <p:cNvSpPr txBox="1">
            <a:spLocks noGrp="1"/>
          </p:cNvSpPr>
          <p:nvPr>
            <p:ph type="subTitle" idx="2"/>
          </p:nvPr>
        </p:nvSpPr>
        <p:spPr>
          <a:xfrm>
            <a:off x="3868876" y="1999633"/>
            <a:ext cx="5678800" cy="35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99" name="Google Shape;299;p25"/>
          <p:cNvSpPr txBox="1">
            <a:spLocks noGrp="1"/>
          </p:cNvSpPr>
          <p:nvPr>
            <p:ph type="subTitle" idx="3"/>
          </p:nvPr>
        </p:nvSpPr>
        <p:spPr>
          <a:xfrm>
            <a:off x="3868876" y="2503972"/>
            <a:ext cx="5678800" cy="4252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300" name="Google Shape;300;p25"/>
          <p:cNvSpPr txBox="1">
            <a:spLocks noGrp="1"/>
          </p:cNvSpPr>
          <p:nvPr>
            <p:ph type="subTitle" idx="4"/>
          </p:nvPr>
        </p:nvSpPr>
        <p:spPr>
          <a:xfrm>
            <a:off x="3868876" y="2929172"/>
            <a:ext cx="5678800" cy="35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25"/>
          <p:cNvSpPr txBox="1">
            <a:spLocks noGrp="1"/>
          </p:cNvSpPr>
          <p:nvPr>
            <p:ph type="subTitle" idx="5"/>
          </p:nvPr>
        </p:nvSpPr>
        <p:spPr>
          <a:xfrm>
            <a:off x="3868876" y="3433511"/>
            <a:ext cx="5678800" cy="4252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302" name="Google Shape;302;p25"/>
          <p:cNvSpPr txBox="1">
            <a:spLocks noGrp="1"/>
          </p:cNvSpPr>
          <p:nvPr>
            <p:ph type="subTitle" idx="6"/>
          </p:nvPr>
        </p:nvSpPr>
        <p:spPr>
          <a:xfrm>
            <a:off x="3868876" y="3858711"/>
            <a:ext cx="5678800" cy="35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25"/>
          <p:cNvSpPr txBox="1">
            <a:spLocks noGrp="1"/>
          </p:cNvSpPr>
          <p:nvPr>
            <p:ph type="subTitle" idx="7"/>
          </p:nvPr>
        </p:nvSpPr>
        <p:spPr>
          <a:xfrm>
            <a:off x="3868876" y="4363049"/>
            <a:ext cx="5678800" cy="4252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304" name="Google Shape;304;p25"/>
          <p:cNvSpPr txBox="1">
            <a:spLocks noGrp="1"/>
          </p:cNvSpPr>
          <p:nvPr>
            <p:ph type="subTitle" idx="8"/>
          </p:nvPr>
        </p:nvSpPr>
        <p:spPr>
          <a:xfrm>
            <a:off x="3868876" y="4788249"/>
            <a:ext cx="5678800" cy="35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25"/>
          <p:cNvSpPr txBox="1">
            <a:spLocks noGrp="1"/>
          </p:cNvSpPr>
          <p:nvPr>
            <p:ph type="subTitle" idx="9"/>
          </p:nvPr>
        </p:nvSpPr>
        <p:spPr>
          <a:xfrm>
            <a:off x="3868876" y="5292588"/>
            <a:ext cx="5678800" cy="4252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306" name="Google Shape;306;p25"/>
          <p:cNvSpPr txBox="1">
            <a:spLocks noGrp="1"/>
          </p:cNvSpPr>
          <p:nvPr>
            <p:ph type="subTitle" idx="13"/>
          </p:nvPr>
        </p:nvSpPr>
        <p:spPr>
          <a:xfrm>
            <a:off x="3868876" y="5717788"/>
            <a:ext cx="5678800" cy="35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25"/>
          <p:cNvSpPr/>
          <p:nvPr/>
        </p:nvSpPr>
        <p:spPr>
          <a:xfrm flipH="1">
            <a:off x="2934578" y="6126765"/>
            <a:ext cx="977756" cy="828688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8" name="Google Shape;308;p25"/>
          <p:cNvSpPr/>
          <p:nvPr/>
        </p:nvSpPr>
        <p:spPr>
          <a:xfrm>
            <a:off x="11256111" y="6126765"/>
            <a:ext cx="977756" cy="828688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9" name="Google Shape;309;p25"/>
          <p:cNvSpPr/>
          <p:nvPr/>
        </p:nvSpPr>
        <p:spPr>
          <a:xfrm>
            <a:off x="9800932" y="5616275"/>
            <a:ext cx="1403829" cy="1540304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" name="Google Shape;310;p25"/>
          <p:cNvSpPr/>
          <p:nvPr/>
        </p:nvSpPr>
        <p:spPr>
          <a:xfrm>
            <a:off x="-63493" y="5978898"/>
            <a:ext cx="2768928" cy="2072567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7882901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2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26"/>
          <p:cNvSpPr txBox="1">
            <a:spLocks noGrp="1"/>
          </p:cNvSpPr>
          <p:nvPr>
            <p:ph type="subTitle" idx="1"/>
          </p:nvPr>
        </p:nvSpPr>
        <p:spPr>
          <a:xfrm>
            <a:off x="973600" y="2468667"/>
            <a:ext cx="2914800" cy="3940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314" name="Google Shape;314;p26"/>
          <p:cNvSpPr txBox="1">
            <a:spLocks noGrp="1"/>
          </p:cNvSpPr>
          <p:nvPr>
            <p:ph type="subTitle" idx="2"/>
          </p:nvPr>
        </p:nvSpPr>
        <p:spPr>
          <a:xfrm>
            <a:off x="973600" y="2937552"/>
            <a:ext cx="2914800" cy="690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26"/>
          <p:cNvSpPr txBox="1">
            <a:spLocks noGrp="1"/>
          </p:cNvSpPr>
          <p:nvPr>
            <p:ph type="subTitle" idx="3"/>
          </p:nvPr>
        </p:nvSpPr>
        <p:spPr>
          <a:xfrm>
            <a:off x="973600" y="4717700"/>
            <a:ext cx="2914800" cy="3940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316" name="Google Shape;316;p26"/>
          <p:cNvSpPr txBox="1">
            <a:spLocks noGrp="1"/>
          </p:cNvSpPr>
          <p:nvPr>
            <p:ph type="subTitle" idx="4"/>
          </p:nvPr>
        </p:nvSpPr>
        <p:spPr>
          <a:xfrm>
            <a:off x="973600" y="5186585"/>
            <a:ext cx="2914800" cy="690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7" name="Google Shape;317;p26"/>
          <p:cNvSpPr/>
          <p:nvPr/>
        </p:nvSpPr>
        <p:spPr>
          <a:xfrm flipH="1">
            <a:off x="-919291" y="306897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8" name="Google Shape;318;p26"/>
          <p:cNvSpPr/>
          <p:nvPr/>
        </p:nvSpPr>
        <p:spPr>
          <a:xfrm>
            <a:off x="8253138" y="184972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9" name="Google Shape;319;p26"/>
          <p:cNvSpPr/>
          <p:nvPr/>
        </p:nvSpPr>
        <p:spPr>
          <a:xfrm>
            <a:off x="9650729" y="781316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" name="Google Shape;320;p26"/>
          <p:cNvSpPr/>
          <p:nvPr/>
        </p:nvSpPr>
        <p:spPr>
          <a:xfrm>
            <a:off x="-63493" y="5324365"/>
            <a:ext cx="977756" cy="828688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1" name="Google Shape;321;p26"/>
          <p:cNvSpPr/>
          <p:nvPr/>
        </p:nvSpPr>
        <p:spPr>
          <a:xfrm>
            <a:off x="11256111" y="5324365"/>
            <a:ext cx="977756" cy="828688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2" name="Google Shape;322;p26"/>
          <p:cNvSpPr/>
          <p:nvPr/>
        </p:nvSpPr>
        <p:spPr>
          <a:xfrm>
            <a:off x="-38395" y="5969867"/>
            <a:ext cx="12268800" cy="1279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3" name="Google Shape;323;p26"/>
          <p:cNvSpPr txBox="1">
            <a:spLocks noGrp="1"/>
          </p:cNvSpPr>
          <p:nvPr>
            <p:ph type="subTitle" idx="5"/>
          </p:nvPr>
        </p:nvSpPr>
        <p:spPr>
          <a:xfrm>
            <a:off x="4631784" y="2468667"/>
            <a:ext cx="2928400" cy="3940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324" name="Google Shape;324;p26"/>
          <p:cNvSpPr txBox="1">
            <a:spLocks noGrp="1"/>
          </p:cNvSpPr>
          <p:nvPr>
            <p:ph type="subTitle" idx="6"/>
          </p:nvPr>
        </p:nvSpPr>
        <p:spPr>
          <a:xfrm>
            <a:off x="4631817" y="2937552"/>
            <a:ext cx="2928400" cy="690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5" name="Google Shape;325;p26"/>
          <p:cNvSpPr txBox="1">
            <a:spLocks noGrp="1"/>
          </p:cNvSpPr>
          <p:nvPr>
            <p:ph type="subTitle" idx="7"/>
          </p:nvPr>
        </p:nvSpPr>
        <p:spPr>
          <a:xfrm>
            <a:off x="4631817" y="4717700"/>
            <a:ext cx="2928400" cy="3940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326" name="Google Shape;326;p26"/>
          <p:cNvSpPr txBox="1">
            <a:spLocks noGrp="1"/>
          </p:cNvSpPr>
          <p:nvPr>
            <p:ph type="subTitle" idx="8"/>
          </p:nvPr>
        </p:nvSpPr>
        <p:spPr>
          <a:xfrm>
            <a:off x="4631817" y="5186585"/>
            <a:ext cx="2928400" cy="690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26"/>
          <p:cNvSpPr txBox="1">
            <a:spLocks noGrp="1"/>
          </p:cNvSpPr>
          <p:nvPr>
            <p:ph type="subTitle" idx="9"/>
          </p:nvPr>
        </p:nvSpPr>
        <p:spPr>
          <a:xfrm>
            <a:off x="8292141" y="2468667"/>
            <a:ext cx="2928400" cy="3940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328" name="Google Shape;328;p26"/>
          <p:cNvSpPr txBox="1">
            <a:spLocks noGrp="1"/>
          </p:cNvSpPr>
          <p:nvPr>
            <p:ph type="subTitle" idx="13"/>
          </p:nvPr>
        </p:nvSpPr>
        <p:spPr>
          <a:xfrm>
            <a:off x="8292141" y="2937552"/>
            <a:ext cx="2928400" cy="690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26"/>
          <p:cNvSpPr txBox="1">
            <a:spLocks noGrp="1"/>
          </p:cNvSpPr>
          <p:nvPr>
            <p:ph type="subTitle" idx="14"/>
          </p:nvPr>
        </p:nvSpPr>
        <p:spPr>
          <a:xfrm>
            <a:off x="8292141" y="4717700"/>
            <a:ext cx="2928400" cy="3940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330" name="Google Shape;330;p26"/>
          <p:cNvSpPr txBox="1">
            <a:spLocks noGrp="1"/>
          </p:cNvSpPr>
          <p:nvPr>
            <p:ph type="subTitle" idx="15"/>
          </p:nvPr>
        </p:nvSpPr>
        <p:spPr>
          <a:xfrm>
            <a:off x="8292141" y="5186585"/>
            <a:ext cx="2928400" cy="690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782348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27"/>
          <p:cNvSpPr/>
          <p:nvPr/>
        </p:nvSpPr>
        <p:spPr>
          <a:xfrm>
            <a:off x="8184754" y="6151232"/>
            <a:ext cx="977756" cy="828688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2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34" name="Google Shape;334;p27"/>
          <p:cNvSpPr/>
          <p:nvPr/>
        </p:nvSpPr>
        <p:spPr>
          <a:xfrm flipH="1">
            <a:off x="-136779" y="6151232"/>
            <a:ext cx="977756" cy="828688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27"/>
          <p:cNvSpPr/>
          <p:nvPr/>
        </p:nvSpPr>
        <p:spPr>
          <a:xfrm flipH="1">
            <a:off x="892335" y="5640732"/>
            <a:ext cx="1227117" cy="1540304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27"/>
          <p:cNvSpPr/>
          <p:nvPr/>
        </p:nvSpPr>
        <p:spPr>
          <a:xfrm flipH="1">
            <a:off x="9391652" y="6003365"/>
            <a:ext cx="2768928" cy="2072567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27"/>
          <p:cNvSpPr/>
          <p:nvPr/>
        </p:nvSpPr>
        <p:spPr>
          <a:xfrm>
            <a:off x="-341324" y="-260404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27"/>
          <p:cNvSpPr/>
          <p:nvPr/>
        </p:nvSpPr>
        <p:spPr>
          <a:xfrm>
            <a:off x="11011638" y="1418372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27"/>
          <p:cNvSpPr/>
          <p:nvPr/>
        </p:nvSpPr>
        <p:spPr>
          <a:xfrm>
            <a:off x="9458062" y="115750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27"/>
          <p:cNvSpPr txBox="1">
            <a:spLocks noGrp="1"/>
          </p:cNvSpPr>
          <p:nvPr>
            <p:ph type="subTitle" idx="1"/>
          </p:nvPr>
        </p:nvSpPr>
        <p:spPr>
          <a:xfrm>
            <a:off x="951500" y="3035767"/>
            <a:ext cx="2473200" cy="5692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341" name="Google Shape;341;p27"/>
          <p:cNvSpPr txBox="1">
            <a:spLocks noGrp="1"/>
          </p:cNvSpPr>
          <p:nvPr>
            <p:ph type="subTitle" idx="2"/>
          </p:nvPr>
        </p:nvSpPr>
        <p:spPr>
          <a:xfrm>
            <a:off x="951500" y="2222900"/>
            <a:ext cx="2473200" cy="6848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42" name="Google Shape;342;p27"/>
          <p:cNvSpPr txBox="1">
            <a:spLocks noGrp="1"/>
          </p:cNvSpPr>
          <p:nvPr>
            <p:ph type="subTitle" idx="3"/>
          </p:nvPr>
        </p:nvSpPr>
        <p:spPr>
          <a:xfrm>
            <a:off x="951500" y="4944499"/>
            <a:ext cx="2473200" cy="5692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343" name="Google Shape;343;p27"/>
          <p:cNvSpPr txBox="1">
            <a:spLocks noGrp="1"/>
          </p:cNvSpPr>
          <p:nvPr>
            <p:ph type="subTitle" idx="4"/>
          </p:nvPr>
        </p:nvSpPr>
        <p:spPr>
          <a:xfrm>
            <a:off x="951500" y="4131635"/>
            <a:ext cx="2473200" cy="6848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44" name="Google Shape;344;p27"/>
          <p:cNvSpPr txBox="1">
            <a:spLocks noGrp="1"/>
          </p:cNvSpPr>
          <p:nvPr>
            <p:ph type="subTitle" idx="5"/>
          </p:nvPr>
        </p:nvSpPr>
        <p:spPr>
          <a:xfrm>
            <a:off x="3551067" y="3035767"/>
            <a:ext cx="2473200" cy="5692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345" name="Google Shape;345;p27"/>
          <p:cNvSpPr txBox="1">
            <a:spLocks noGrp="1"/>
          </p:cNvSpPr>
          <p:nvPr>
            <p:ph type="subTitle" idx="6"/>
          </p:nvPr>
        </p:nvSpPr>
        <p:spPr>
          <a:xfrm>
            <a:off x="3551063" y="2222900"/>
            <a:ext cx="2473200" cy="6848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46" name="Google Shape;346;p27"/>
          <p:cNvSpPr txBox="1">
            <a:spLocks noGrp="1"/>
          </p:cNvSpPr>
          <p:nvPr>
            <p:ph type="subTitle" idx="7"/>
          </p:nvPr>
        </p:nvSpPr>
        <p:spPr>
          <a:xfrm>
            <a:off x="3551067" y="4944499"/>
            <a:ext cx="2473200" cy="5692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347" name="Google Shape;347;p27"/>
          <p:cNvSpPr txBox="1">
            <a:spLocks noGrp="1"/>
          </p:cNvSpPr>
          <p:nvPr>
            <p:ph type="subTitle" idx="8"/>
          </p:nvPr>
        </p:nvSpPr>
        <p:spPr>
          <a:xfrm>
            <a:off x="3551063" y="4131635"/>
            <a:ext cx="2473200" cy="6848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48" name="Google Shape;348;p27"/>
          <p:cNvSpPr txBox="1">
            <a:spLocks noGrp="1"/>
          </p:cNvSpPr>
          <p:nvPr>
            <p:ph type="subTitle" idx="9"/>
          </p:nvPr>
        </p:nvSpPr>
        <p:spPr>
          <a:xfrm>
            <a:off x="6150632" y="3035767"/>
            <a:ext cx="2473200" cy="5692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349" name="Google Shape;349;p27"/>
          <p:cNvSpPr txBox="1">
            <a:spLocks noGrp="1"/>
          </p:cNvSpPr>
          <p:nvPr>
            <p:ph type="subTitle" idx="13"/>
          </p:nvPr>
        </p:nvSpPr>
        <p:spPr>
          <a:xfrm>
            <a:off x="6150624" y="2222900"/>
            <a:ext cx="2473200" cy="6848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50" name="Google Shape;350;p27"/>
          <p:cNvSpPr txBox="1">
            <a:spLocks noGrp="1"/>
          </p:cNvSpPr>
          <p:nvPr>
            <p:ph type="subTitle" idx="14"/>
          </p:nvPr>
        </p:nvSpPr>
        <p:spPr>
          <a:xfrm>
            <a:off x="6150632" y="4944499"/>
            <a:ext cx="2473200" cy="5692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351" name="Google Shape;351;p27"/>
          <p:cNvSpPr txBox="1">
            <a:spLocks noGrp="1"/>
          </p:cNvSpPr>
          <p:nvPr>
            <p:ph type="subTitle" idx="15"/>
          </p:nvPr>
        </p:nvSpPr>
        <p:spPr>
          <a:xfrm>
            <a:off x="6150624" y="4131635"/>
            <a:ext cx="2473200" cy="6848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52" name="Google Shape;352;p27"/>
          <p:cNvSpPr txBox="1">
            <a:spLocks noGrp="1"/>
          </p:cNvSpPr>
          <p:nvPr>
            <p:ph type="subTitle" idx="16"/>
          </p:nvPr>
        </p:nvSpPr>
        <p:spPr>
          <a:xfrm>
            <a:off x="8750216" y="3035767"/>
            <a:ext cx="2473200" cy="5692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353" name="Google Shape;353;p27"/>
          <p:cNvSpPr txBox="1">
            <a:spLocks noGrp="1"/>
          </p:cNvSpPr>
          <p:nvPr>
            <p:ph type="subTitle" idx="17"/>
          </p:nvPr>
        </p:nvSpPr>
        <p:spPr>
          <a:xfrm>
            <a:off x="8750204" y="2222900"/>
            <a:ext cx="2473200" cy="6848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54" name="Google Shape;354;p27"/>
          <p:cNvSpPr txBox="1">
            <a:spLocks noGrp="1"/>
          </p:cNvSpPr>
          <p:nvPr>
            <p:ph type="subTitle" idx="18"/>
          </p:nvPr>
        </p:nvSpPr>
        <p:spPr>
          <a:xfrm>
            <a:off x="8750216" y="4944499"/>
            <a:ext cx="2473200" cy="5692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355" name="Google Shape;355;p27"/>
          <p:cNvSpPr txBox="1">
            <a:spLocks noGrp="1"/>
          </p:cNvSpPr>
          <p:nvPr>
            <p:ph type="subTitle" idx="19"/>
          </p:nvPr>
        </p:nvSpPr>
        <p:spPr>
          <a:xfrm>
            <a:off x="8750204" y="4131635"/>
            <a:ext cx="2473200" cy="6848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394839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28"/>
          <p:cNvSpPr/>
          <p:nvPr/>
        </p:nvSpPr>
        <p:spPr>
          <a:xfrm flipH="1">
            <a:off x="-149461" y="5324365"/>
            <a:ext cx="977756" cy="828688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28"/>
          <p:cNvSpPr/>
          <p:nvPr/>
        </p:nvSpPr>
        <p:spPr>
          <a:xfrm flipH="1">
            <a:off x="9378971" y="5176498"/>
            <a:ext cx="2768928" cy="2072567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28"/>
          <p:cNvSpPr/>
          <p:nvPr/>
        </p:nvSpPr>
        <p:spPr>
          <a:xfrm>
            <a:off x="3939907" y="53805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28"/>
          <p:cNvSpPr/>
          <p:nvPr/>
        </p:nvSpPr>
        <p:spPr>
          <a:xfrm flipH="1">
            <a:off x="7" y="54856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28"/>
          <p:cNvSpPr/>
          <p:nvPr/>
        </p:nvSpPr>
        <p:spPr>
          <a:xfrm flipH="1">
            <a:off x="10162173" y="54856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28"/>
          <p:cNvSpPr/>
          <p:nvPr/>
        </p:nvSpPr>
        <p:spPr>
          <a:xfrm>
            <a:off x="8172073" y="5324365"/>
            <a:ext cx="977756" cy="828688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28"/>
          <p:cNvSpPr/>
          <p:nvPr/>
        </p:nvSpPr>
        <p:spPr>
          <a:xfrm flipH="1">
            <a:off x="879644" y="4813875"/>
            <a:ext cx="1403829" cy="1540304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28"/>
          <p:cNvSpPr/>
          <p:nvPr/>
        </p:nvSpPr>
        <p:spPr>
          <a:xfrm flipH="1">
            <a:off x="-34933" y="5969867"/>
            <a:ext cx="12268800" cy="12792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28"/>
          <p:cNvSpPr/>
          <p:nvPr/>
        </p:nvSpPr>
        <p:spPr>
          <a:xfrm>
            <a:off x="-341324" y="-260404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28"/>
          <p:cNvSpPr/>
          <p:nvPr/>
        </p:nvSpPr>
        <p:spPr>
          <a:xfrm>
            <a:off x="11011638" y="1418372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28"/>
          <p:cNvSpPr/>
          <p:nvPr/>
        </p:nvSpPr>
        <p:spPr>
          <a:xfrm>
            <a:off x="9458062" y="115750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28"/>
          <p:cNvSpPr txBox="1">
            <a:spLocks noGrp="1"/>
          </p:cNvSpPr>
          <p:nvPr>
            <p:ph type="subTitle" idx="1"/>
          </p:nvPr>
        </p:nvSpPr>
        <p:spPr>
          <a:xfrm>
            <a:off x="5451717" y="1273996"/>
            <a:ext cx="4962000" cy="3968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369" name="Google Shape;369;p28"/>
          <p:cNvSpPr txBox="1">
            <a:spLocks noGrp="1"/>
          </p:cNvSpPr>
          <p:nvPr>
            <p:ph type="subTitle" idx="2"/>
          </p:nvPr>
        </p:nvSpPr>
        <p:spPr>
          <a:xfrm>
            <a:off x="5451717" y="1742357"/>
            <a:ext cx="4962000" cy="708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70" name="Google Shape;370;p28"/>
          <p:cNvSpPr txBox="1">
            <a:spLocks noGrp="1"/>
          </p:cNvSpPr>
          <p:nvPr>
            <p:ph type="title" hasCustomPrompt="1"/>
          </p:nvPr>
        </p:nvSpPr>
        <p:spPr>
          <a:xfrm>
            <a:off x="1444401" y="1358167"/>
            <a:ext cx="3674400" cy="10440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71" name="Google Shape;371;p28"/>
          <p:cNvSpPr txBox="1">
            <a:spLocks noGrp="1"/>
          </p:cNvSpPr>
          <p:nvPr>
            <p:ph type="subTitle" idx="3"/>
          </p:nvPr>
        </p:nvSpPr>
        <p:spPr>
          <a:xfrm>
            <a:off x="5451717" y="2710567"/>
            <a:ext cx="4962000" cy="3968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372" name="Google Shape;372;p28"/>
          <p:cNvSpPr txBox="1">
            <a:spLocks noGrp="1"/>
          </p:cNvSpPr>
          <p:nvPr>
            <p:ph type="subTitle" idx="4"/>
          </p:nvPr>
        </p:nvSpPr>
        <p:spPr>
          <a:xfrm>
            <a:off x="5451717" y="3178940"/>
            <a:ext cx="4962000" cy="708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28"/>
          <p:cNvSpPr txBox="1">
            <a:spLocks noGrp="1"/>
          </p:cNvSpPr>
          <p:nvPr>
            <p:ph type="title" idx="5" hasCustomPrompt="1"/>
          </p:nvPr>
        </p:nvSpPr>
        <p:spPr>
          <a:xfrm>
            <a:off x="1444401" y="2794733"/>
            <a:ext cx="3674400" cy="10440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74" name="Google Shape;374;p28"/>
          <p:cNvSpPr txBox="1">
            <a:spLocks noGrp="1"/>
          </p:cNvSpPr>
          <p:nvPr>
            <p:ph type="subTitle" idx="6"/>
          </p:nvPr>
        </p:nvSpPr>
        <p:spPr>
          <a:xfrm>
            <a:off x="5451717" y="4147133"/>
            <a:ext cx="4962000" cy="3968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375" name="Google Shape;375;p28"/>
          <p:cNvSpPr txBox="1">
            <a:spLocks noGrp="1"/>
          </p:cNvSpPr>
          <p:nvPr>
            <p:ph type="subTitle" idx="7"/>
          </p:nvPr>
        </p:nvSpPr>
        <p:spPr>
          <a:xfrm>
            <a:off x="5451717" y="4615507"/>
            <a:ext cx="4962000" cy="708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76" name="Google Shape;376;p28"/>
          <p:cNvSpPr txBox="1">
            <a:spLocks noGrp="1"/>
          </p:cNvSpPr>
          <p:nvPr>
            <p:ph type="title" idx="8" hasCustomPrompt="1"/>
          </p:nvPr>
        </p:nvSpPr>
        <p:spPr>
          <a:xfrm>
            <a:off x="1444401" y="4231299"/>
            <a:ext cx="3674400" cy="10440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81653579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29"/>
          <p:cNvSpPr/>
          <p:nvPr/>
        </p:nvSpPr>
        <p:spPr>
          <a:xfrm flipH="1">
            <a:off x="2848610" y="6131699"/>
            <a:ext cx="977756" cy="828688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29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0" name="Google Shape;380;p29"/>
          <p:cNvSpPr/>
          <p:nvPr/>
        </p:nvSpPr>
        <p:spPr>
          <a:xfrm>
            <a:off x="11170143" y="6131699"/>
            <a:ext cx="977756" cy="828688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29"/>
          <p:cNvSpPr/>
          <p:nvPr/>
        </p:nvSpPr>
        <p:spPr>
          <a:xfrm>
            <a:off x="9714964" y="5621208"/>
            <a:ext cx="1403829" cy="1540304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2" name="Google Shape;382;p29"/>
          <p:cNvSpPr/>
          <p:nvPr/>
        </p:nvSpPr>
        <p:spPr>
          <a:xfrm>
            <a:off x="-149461" y="5983831"/>
            <a:ext cx="2768928" cy="2072567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3" name="Google Shape;383;p29"/>
          <p:cNvSpPr/>
          <p:nvPr/>
        </p:nvSpPr>
        <p:spPr>
          <a:xfrm>
            <a:off x="-341324" y="-260404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4" name="Google Shape;384;p29"/>
          <p:cNvSpPr/>
          <p:nvPr/>
        </p:nvSpPr>
        <p:spPr>
          <a:xfrm>
            <a:off x="11011638" y="1418372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5" name="Google Shape;385;p29"/>
          <p:cNvSpPr/>
          <p:nvPr/>
        </p:nvSpPr>
        <p:spPr>
          <a:xfrm>
            <a:off x="9458062" y="115750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6" name="Google Shape;386;p29"/>
          <p:cNvSpPr txBox="1">
            <a:spLocks noGrp="1"/>
          </p:cNvSpPr>
          <p:nvPr>
            <p:ph type="subTitle" idx="1"/>
          </p:nvPr>
        </p:nvSpPr>
        <p:spPr>
          <a:xfrm>
            <a:off x="960000" y="2898695"/>
            <a:ext cx="3345200" cy="4060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387" name="Google Shape;387;p29"/>
          <p:cNvSpPr txBox="1">
            <a:spLocks noGrp="1"/>
          </p:cNvSpPr>
          <p:nvPr>
            <p:ph type="subTitle" idx="2"/>
          </p:nvPr>
        </p:nvSpPr>
        <p:spPr>
          <a:xfrm>
            <a:off x="960000" y="3383500"/>
            <a:ext cx="3345200" cy="10000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88" name="Google Shape;388;p29"/>
          <p:cNvSpPr txBox="1">
            <a:spLocks noGrp="1"/>
          </p:cNvSpPr>
          <p:nvPr>
            <p:ph type="subTitle" idx="3"/>
          </p:nvPr>
        </p:nvSpPr>
        <p:spPr>
          <a:xfrm>
            <a:off x="4423400" y="2898695"/>
            <a:ext cx="3345200" cy="4060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389" name="Google Shape;389;p29"/>
          <p:cNvSpPr txBox="1">
            <a:spLocks noGrp="1"/>
          </p:cNvSpPr>
          <p:nvPr>
            <p:ph type="subTitle" idx="4"/>
          </p:nvPr>
        </p:nvSpPr>
        <p:spPr>
          <a:xfrm>
            <a:off x="4423400" y="3383500"/>
            <a:ext cx="3345200" cy="10000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90" name="Google Shape;390;p29"/>
          <p:cNvSpPr txBox="1">
            <a:spLocks noGrp="1"/>
          </p:cNvSpPr>
          <p:nvPr>
            <p:ph type="subTitle" idx="5"/>
          </p:nvPr>
        </p:nvSpPr>
        <p:spPr>
          <a:xfrm>
            <a:off x="7886800" y="2898695"/>
            <a:ext cx="3345200" cy="4060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391" name="Google Shape;391;p29"/>
          <p:cNvSpPr txBox="1">
            <a:spLocks noGrp="1"/>
          </p:cNvSpPr>
          <p:nvPr>
            <p:ph type="subTitle" idx="6"/>
          </p:nvPr>
        </p:nvSpPr>
        <p:spPr>
          <a:xfrm>
            <a:off x="7886800" y="3383500"/>
            <a:ext cx="3345200" cy="10000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92" name="Google Shape;392;p29"/>
          <p:cNvSpPr txBox="1">
            <a:spLocks noGrp="1"/>
          </p:cNvSpPr>
          <p:nvPr>
            <p:ph type="title" idx="7" hasCustomPrompt="1"/>
          </p:nvPr>
        </p:nvSpPr>
        <p:spPr>
          <a:xfrm>
            <a:off x="1248200" y="5211695"/>
            <a:ext cx="2768800" cy="8568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733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93" name="Google Shape;393;p29"/>
          <p:cNvSpPr txBox="1">
            <a:spLocks noGrp="1"/>
          </p:cNvSpPr>
          <p:nvPr>
            <p:ph type="title" idx="8" hasCustomPrompt="1"/>
          </p:nvPr>
        </p:nvSpPr>
        <p:spPr>
          <a:xfrm>
            <a:off x="4711600" y="5211695"/>
            <a:ext cx="2768800" cy="8568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733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94" name="Google Shape;394;p29"/>
          <p:cNvSpPr txBox="1">
            <a:spLocks noGrp="1"/>
          </p:cNvSpPr>
          <p:nvPr>
            <p:ph type="title" idx="9" hasCustomPrompt="1"/>
          </p:nvPr>
        </p:nvSpPr>
        <p:spPr>
          <a:xfrm>
            <a:off x="8175000" y="5211695"/>
            <a:ext cx="2768800" cy="8568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733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31732096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30"/>
          <p:cNvSpPr/>
          <p:nvPr/>
        </p:nvSpPr>
        <p:spPr>
          <a:xfrm>
            <a:off x="10386586" y="4375424"/>
            <a:ext cx="1493145" cy="1265472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7" name="Google Shape;397;p30"/>
          <p:cNvSpPr/>
          <p:nvPr/>
        </p:nvSpPr>
        <p:spPr>
          <a:xfrm>
            <a:off x="2992594" y="4238008"/>
            <a:ext cx="1403829" cy="1540304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" name="Google Shape;398;p30"/>
          <p:cNvSpPr/>
          <p:nvPr/>
        </p:nvSpPr>
        <p:spPr>
          <a:xfrm>
            <a:off x="35368" y="4372442"/>
            <a:ext cx="2111993" cy="1580836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9" name="Google Shape;399;p30"/>
          <p:cNvSpPr/>
          <p:nvPr/>
        </p:nvSpPr>
        <p:spPr>
          <a:xfrm>
            <a:off x="131543" y="168697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0" name="Google Shape;400;p30"/>
          <p:cNvSpPr/>
          <p:nvPr/>
        </p:nvSpPr>
        <p:spPr>
          <a:xfrm>
            <a:off x="10162171" y="229572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1" name="Google Shape;401;p30"/>
          <p:cNvSpPr/>
          <p:nvPr/>
        </p:nvSpPr>
        <p:spPr>
          <a:xfrm>
            <a:off x="3538396" y="229583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2" name="Google Shape;402;p30"/>
          <p:cNvSpPr/>
          <p:nvPr/>
        </p:nvSpPr>
        <p:spPr>
          <a:xfrm>
            <a:off x="3939907" y="4813081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3" name="Google Shape;403;p30"/>
          <p:cNvSpPr/>
          <p:nvPr/>
        </p:nvSpPr>
        <p:spPr>
          <a:xfrm flipH="1">
            <a:off x="7" y="4918181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4" name="Google Shape;404;p30"/>
          <p:cNvSpPr/>
          <p:nvPr/>
        </p:nvSpPr>
        <p:spPr>
          <a:xfrm flipH="1">
            <a:off x="10162173" y="4918181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5" name="Google Shape;405;p30"/>
          <p:cNvSpPr/>
          <p:nvPr/>
        </p:nvSpPr>
        <p:spPr>
          <a:xfrm>
            <a:off x="-34933" y="5394000"/>
            <a:ext cx="12268800" cy="1540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" name="Google Shape;406;p30"/>
          <p:cNvSpPr txBox="1">
            <a:spLocks noGrp="1"/>
          </p:cNvSpPr>
          <p:nvPr>
            <p:ph type="title"/>
          </p:nvPr>
        </p:nvSpPr>
        <p:spPr>
          <a:xfrm>
            <a:off x="963967" y="842133"/>
            <a:ext cx="6215200" cy="13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407" name="Google Shape;407;p30"/>
          <p:cNvSpPr txBox="1"/>
          <p:nvPr/>
        </p:nvSpPr>
        <p:spPr>
          <a:xfrm>
            <a:off x="960000" y="5402167"/>
            <a:ext cx="5776400" cy="6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rPr>
              <a:t>CREDITS: This presentation template was created by </a:t>
            </a:r>
            <a:r>
              <a:rPr lang="en" sz="1333" b="1">
                <a:solidFill>
                  <a:schemeClr val="lt1"/>
                </a:solidFill>
                <a:uFill>
                  <a:noFill/>
                </a:uFill>
                <a:latin typeface="Encode Sans"/>
                <a:ea typeface="Encode Sans"/>
                <a:cs typeface="Encode Sans"/>
                <a:sym typeface="Encode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333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rPr>
              <a:t>, and includes icons by </a:t>
            </a:r>
            <a:r>
              <a:rPr lang="en" sz="1333" b="1">
                <a:solidFill>
                  <a:schemeClr val="lt1"/>
                </a:solidFill>
                <a:uFill>
                  <a:noFill/>
                </a:uFill>
                <a:latin typeface="Encode Sans"/>
                <a:ea typeface="Encode Sans"/>
                <a:cs typeface="Encode Sans"/>
                <a:sym typeface="Encode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333" b="1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rPr>
              <a:t> </a:t>
            </a:r>
            <a:r>
              <a:rPr lang="en" sz="1333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rPr>
              <a:t>and infographics &amp; images by </a:t>
            </a:r>
            <a:r>
              <a:rPr lang="en" sz="1333" b="1">
                <a:solidFill>
                  <a:schemeClr val="lt1"/>
                </a:solidFill>
                <a:uFill>
                  <a:noFill/>
                </a:uFill>
                <a:latin typeface="Encode Sans"/>
                <a:ea typeface="Encode Sans"/>
                <a:cs typeface="Encode Sans"/>
                <a:sym typeface="Encode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333" b="1">
              <a:solidFill>
                <a:schemeClr val="lt1"/>
              </a:solidFill>
              <a:latin typeface="Encode Sans"/>
              <a:ea typeface="Encode Sans"/>
              <a:cs typeface="Encode Sans"/>
              <a:sym typeface="Encode Sans"/>
            </a:endParaRPr>
          </a:p>
        </p:txBody>
      </p:sp>
      <p:sp>
        <p:nvSpPr>
          <p:cNvPr id="408" name="Google Shape;408;p30"/>
          <p:cNvSpPr txBox="1">
            <a:spLocks noGrp="1"/>
          </p:cNvSpPr>
          <p:nvPr>
            <p:ph type="subTitle" idx="1"/>
          </p:nvPr>
        </p:nvSpPr>
        <p:spPr>
          <a:xfrm>
            <a:off x="960000" y="2216937"/>
            <a:ext cx="6252400" cy="5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solidFill>
                  <a:schemeClr val="accent6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409" name="Google Shape;409;p30"/>
          <p:cNvSpPr txBox="1">
            <a:spLocks noGrp="1"/>
          </p:cNvSpPr>
          <p:nvPr>
            <p:ph type="subTitle" idx="2"/>
          </p:nvPr>
        </p:nvSpPr>
        <p:spPr>
          <a:xfrm>
            <a:off x="960000" y="2796195"/>
            <a:ext cx="6252400" cy="12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89692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7F156-F571-B12E-9805-820EC9156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F4D130-B504-CD41-69EF-9E5704985F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C60FB4-6A53-F590-DDF5-6E544CE243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B842DB-6BBF-6DBD-272C-32FD96FCA6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782252-CE99-A3AF-055B-DF0FAEB489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55AEEC-F3A8-489A-516A-99BD571F2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8965A-8944-408D-8312-375423D42401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F50228-CB69-36C9-D8F7-99712288F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067CA8A-8265-8883-99F8-CE659339B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3AB0D-5D62-4E36-9DE5-6D086C81CA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90626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31"/>
          <p:cNvSpPr/>
          <p:nvPr/>
        </p:nvSpPr>
        <p:spPr>
          <a:xfrm>
            <a:off x="-34933" y="5394000"/>
            <a:ext cx="12268800" cy="1540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2" name="Google Shape;412;p31"/>
          <p:cNvSpPr/>
          <p:nvPr/>
        </p:nvSpPr>
        <p:spPr>
          <a:xfrm flipH="1">
            <a:off x="-341323" y="1418372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3" name="Google Shape;413;p31"/>
          <p:cNvSpPr/>
          <p:nvPr/>
        </p:nvSpPr>
        <p:spPr>
          <a:xfrm flipH="1">
            <a:off x="442103" y="115750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4" name="Google Shape;414;p31"/>
          <p:cNvSpPr/>
          <p:nvPr/>
        </p:nvSpPr>
        <p:spPr>
          <a:xfrm>
            <a:off x="10496819" y="5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" name="Google Shape;415;p31"/>
          <p:cNvSpPr/>
          <p:nvPr/>
        </p:nvSpPr>
        <p:spPr>
          <a:xfrm>
            <a:off x="8965410" y="876550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9390546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32"/>
          <p:cNvSpPr/>
          <p:nvPr/>
        </p:nvSpPr>
        <p:spPr>
          <a:xfrm>
            <a:off x="10386586" y="5835657"/>
            <a:ext cx="1493145" cy="1265472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" name="Google Shape;418;p32"/>
          <p:cNvSpPr/>
          <p:nvPr/>
        </p:nvSpPr>
        <p:spPr>
          <a:xfrm>
            <a:off x="2992594" y="5698241"/>
            <a:ext cx="1403829" cy="1540304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" name="Google Shape;419;p32"/>
          <p:cNvSpPr/>
          <p:nvPr/>
        </p:nvSpPr>
        <p:spPr>
          <a:xfrm>
            <a:off x="35368" y="5832675"/>
            <a:ext cx="2111993" cy="1580836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" name="Google Shape;420;p32"/>
          <p:cNvSpPr/>
          <p:nvPr/>
        </p:nvSpPr>
        <p:spPr>
          <a:xfrm>
            <a:off x="3939907" y="62733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1" name="Google Shape;421;p32"/>
          <p:cNvSpPr/>
          <p:nvPr/>
        </p:nvSpPr>
        <p:spPr>
          <a:xfrm flipH="1">
            <a:off x="7" y="63784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2" name="Google Shape;422;p32"/>
          <p:cNvSpPr/>
          <p:nvPr/>
        </p:nvSpPr>
        <p:spPr>
          <a:xfrm flipH="1">
            <a:off x="10162173" y="63784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3" name="Google Shape;423;p32"/>
          <p:cNvSpPr/>
          <p:nvPr/>
        </p:nvSpPr>
        <p:spPr>
          <a:xfrm flipH="1">
            <a:off x="9960071" y="232197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4" name="Google Shape;424;p32"/>
          <p:cNvSpPr/>
          <p:nvPr/>
        </p:nvSpPr>
        <p:spPr>
          <a:xfrm flipH="1">
            <a:off x="-341323" y="1418372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5" name="Google Shape;425;p32"/>
          <p:cNvSpPr/>
          <p:nvPr/>
        </p:nvSpPr>
        <p:spPr>
          <a:xfrm flipH="1">
            <a:off x="442103" y="115750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076750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30572-B42F-B58A-3227-BF81F03CE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F023F3-794F-A353-1BA9-F8145CFE3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8965A-8944-408D-8312-375423D42401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3E3DC3-8E16-1F54-3C49-C89CEA386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2A7788-243D-D322-4CC8-48365085D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3AB0D-5D62-4E36-9DE5-6D086C81CA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4196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E7383B-8B16-0296-7621-C143FD88A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8965A-8944-408D-8312-375423D42401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1574BF-12B8-B813-4692-96593538D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FF2DA8-FED2-897F-5EE1-6FDAED3AD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3AB0D-5D62-4E36-9DE5-6D086C81CA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465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D3F77-4CAC-81C9-5EFB-E654DA05A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11FFF9-627A-1E7F-D092-3ED9F7E45F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6E79B4-5FA4-82E5-16DE-13A30B20A1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1E9FB2-E48F-5C4B-7AA2-F9A2EC40B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8965A-8944-408D-8312-375423D42401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DF95DD-C171-44B1-91BD-76938F95C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5867DB-5375-7777-2924-2CDA5E15E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3AB0D-5D62-4E36-9DE5-6D086C81CA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912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B2C56-5870-E473-2EF1-C426214B2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6AA4D7-A82D-E9F9-A643-B01D9718B2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7EE6E1-678E-8CFE-1D80-90B1301CF6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BAF10E-D5AB-511F-ABAF-7CDE287C4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8965A-8944-408D-8312-375423D42401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F9795E-48CF-4A67-20F8-3F16AAFA4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AE034F-1030-43F0-FEE5-6A6EBC0BD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3AB0D-5D62-4E36-9DE5-6D086C81CA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277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slideLayout" Target="../slideLayouts/slideLayout48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29" Type="http://schemas.openxmlformats.org/officeDocument/2006/relationships/slideLayout" Target="../slideLayouts/slideLayout51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28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slideLayout" Target="../slideLayouts/slideLayout49.xml"/><Relationship Id="rId30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9A143B-E162-7B2C-A1CC-CF4F6DE82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2D4F0F-4360-9CCF-6747-AAC35FCD1A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669216-DB40-D3F2-DE48-19A3B3FB41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A8965A-8944-408D-8312-375423D42401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89079A-48D6-D1D5-6945-8BBEE96293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94B8B-84CC-C962-B179-8D411395DF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3AB0D-5D62-4E36-9DE5-6D086C81CA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60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084599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7E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●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○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■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●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○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■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●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○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■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420604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  <p:sldLayoutId id="2147483699" r:id="rId27"/>
    <p:sldLayoutId id="2147483700" r:id="rId28"/>
    <p:sldLayoutId id="2147483701" r:id="rId2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13.jpe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slide" Target="slide9.xml"/><Relationship Id="rId7" Type="http://schemas.openxmlformats.org/officeDocument/2006/relationships/slide" Target="slide10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Relationship Id="rId6" Type="http://schemas.openxmlformats.org/officeDocument/2006/relationships/slide" Target="slide7.xml"/><Relationship Id="rId5" Type="http://schemas.openxmlformats.org/officeDocument/2006/relationships/slide" Target="slide6.xml"/><Relationship Id="rId4" Type="http://schemas.openxmlformats.org/officeDocument/2006/relationships/slide" Target="slide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408" y="18288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EAC2F6BE-BFA9-338C-0320-532663CC1A9D}"/>
              </a:ext>
            </a:extLst>
          </p:cNvPr>
          <p:cNvSpPr/>
          <p:nvPr/>
        </p:nvSpPr>
        <p:spPr>
          <a:xfrm>
            <a:off x="382573" y="1441976"/>
            <a:ext cx="11447066" cy="443579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F12DB1-E7EC-BFB0-073C-DCDAF8F4B79A}"/>
              </a:ext>
            </a:extLst>
          </p:cNvPr>
          <p:cNvSpPr txBox="1"/>
          <p:nvPr/>
        </p:nvSpPr>
        <p:spPr>
          <a:xfrm>
            <a:off x="669851" y="1842884"/>
            <a:ext cx="8240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Question 5: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359C3614-C04E-C58C-E585-940424BFE246}"/>
              </a:ext>
            </a:extLst>
          </p:cNvPr>
          <p:cNvSpPr txBox="1"/>
          <p:nvPr/>
        </p:nvSpPr>
        <p:spPr>
          <a:xfrm>
            <a:off x="1074719" y="4134169"/>
            <a:ext cx="6613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5A0B8"/>
                </a:solidFill>
                <a:latin typeface="Calibri" panose="020F0502020204030204"/>
                <a:sym typeface="Wingdings" panose="05000000000000000000" pitchFamily="2" charset="2"/>
              </a:rPr>
              <a:t> Boxing (George Foreman)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5A0B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TextBox 45">
            <a:hlinkClick r:id="rId3" action="ppaction://hlinksldjump"/>
            <a:extLst>
              <a:ext uri="{FF2B5EF4-FFF2-40B4-BE49-F238E27FC236}">
                <a16:creationId xmlns:a16="http://schemas.microsoft.com/office/drawing/2014/main" id="{67BEE04F-C538-BDD8-0C68-30B32016C5C6}"/>
              </a:ext>
            </a:extLst>
          </p:cNvPr>
          <p:cNvSpPr txBox="1"/>
          <p:nvPr/>
        </p:nvSpPr>
        <p:spPr>
          <a:xfrm>
            <a:off x="9856381" y="6046677"/>
            <a:ext cx="1973258" cy="584775"/>
          </a:xfrm>
          <a:prstGeom prst="rect">
            <a:avLst/>
          </a:prstGeom>
          <a:solidFill>
            <a:srgbClr val="FEB8B3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 BACK</a:t>
            </a:r>
          </a:p>
        </p:txBody>
      </p:sp>
      <p:pic>
        <p:nvPicPr>
          <p:cNvPr id="5" name="image2.jpg" descr="Kết quả hình ảnh cho george foreman">
            <a:extLst>
              <a:ext uri="{FF2B5EF4-FFF2-40B4-BE49-F238E27FC236}">
                <a16:creationId xmlns:a16="http://schemas.microsoft.com/office/drawing/2014/main" id="{12F6F5DA-3861-5B07-A643-69ABD4144BB4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6816931" y="2427659"/>
            <a:ext cx="4251860" cy="2662439"/>
          </a:xfrm>
          <a:prstGeom prst="roundRect">
            <a:avLst/>
          </a:prstGeom>
          <a:ln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89607A4-8996-FDBE-7CF7-292B06DB71D7}"/>
              </a:ext>
            </a:extLst>
          </p:cNvPr>
          <p:cNvSpPr txBox="1"/>
          <p:nvPr/>
        </p:nvSpPr>
        <p:spPr>
          <a:xfrm>
            <a:off x="404034" y="2641453"/>
            <a:ext cx="63901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Give the correct name of sport which he plays</a:t>
            </a:r>
          </a:p>
        </p:txBody>
      </p:sp>
    </p:spTree>
    <p:extLst>
      <p:ext uri="{BB962C8B-B14F-4D97-AF65-F5344CB8AC3E}">
        <p14:creationId xmlns:p14="http://schemas.microsoft.com/office/powerpoint/2010/main" val="68961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15"/>
          <p:cNvSpPr txBox="1">
            <a:spLocks noGrp="1"/>
          </p:cNvSpPr>
          <p:nvPr>
            <p:ph type="ctrTitle"/>
          </p:nvPr>
        </p:nvSpPr>
        <p:spPr>
          <a:xfrm rot="268">
            <a:off x="959999" y="2209867"/>
            <a:ext cx="10272000" cy="268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4400" dirty="0">
                <a:solidFill>
                  <a:schemeClr val="dk1"/>
                </a:solidFill>
              </a:rPr>
              <a:t>I. LISTENING</a:t>
            </a:r>
            <a:endParaRPr sz="5733" dirty="0">
              <a:solidFill>
                <a:schemeClr val="dk1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6B88A8B-502C-CC21-3A9F-0D4B5040F5EF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3" name="Round Single Corner Rectangle 27">
              <a:extLst>
                <a:ext uri="{FF2B5EF4-FFF2-40B4-BE49-F238E27FC236}">
                  <a16:creationId xmlns:a16="http://schemas.microsoft.com/office/drawing/2014/main" id="{3FCC8F66-789D-E8D0-C190-1FB310F19264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ound Single Corner Rectangle 28">
              <a:extLst>
                <a:ext uri="{FF2B5EF4-FFF2-40B4-BE49-F238E27FC236}">
                  <a16:creationId xmlns:a16="http://schemas.microsoft.com/office/drawing/2014/main" id="{F7077B28-904F-E45F-BC73-91FC6DD5A7DD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ound Single Corner Rectangle 29">
              <a:extLst>
                <a:ext uri="{FF2B5EF4-FFF2-40B4-BE49-F238E27FC236}">
                  <a16:creationId xmlns:a16="http://schemas.microsoft.com/office/drawing/2014/main" id="{A8FC1124-D347-D8A3-D994-1FAE445CB089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45B59AA-E8D5-ABFB-B465-216FAE7D9432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LISTENING</a:t>
            </a:r>
          </a:p>
        </p:txBody>
      </p:sp>
    </p:spTree>
    <p:extLst>
      <p:ext uri="{BB962C8B-B14F-4D97-AF65-F5344CB8AC3E}">
        <p14:creationId xmlns:p14="http://schemas.microsoft.com/office/powerpoint/2010/main" val="1451495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cartoon of a child and child talking&#10;&#10;Description automatically generated">
            <a:extLst>
              <a:ext uri="{FF2B5EF4-FFF2-40B4-BE49-F238E27FC236}">
                <a16:creationId xmlns:a16="http://schemas.microsoft.com/office/drawing/2014/main" id="{051F8787-128C-DE25-BD77-156A24E3D9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6225" y="1643107"/>
            <a:ext cx="4795283" cy="427031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5BB5198-A4DD-4211-0818-DC6A175A02E9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3" name="Round Single Corner Rectangle 14">
              <a:extLst>
                <a:ext uri="{FF2B5EF4-FFF2-40B4-BE49-F238E27FC236}">
                  <a16:creationId xmlns:a16="http://schemas.microsoft.com/office/drawing/2014/main" id="{04DC389D-4A63-7545-A12F-837BEB86A210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ound Single Corner Rectangle 21">
              <a:extLst>
                <a:ext uri="{FF2B5EF4-FFF2-40B4-BE49-F238E27FC236}">
                  <a16:creationId xmlns:a16="http://schemas.microsoft.com/office/drawing/2014/main" id="{3ABBCC29-3C51-FAC3-58AD-7463B4E17AC2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ound Single Corner Rectangle 22">
              <a:extLst>
                <a:ext uri="{FF2B5EF4-FFF2-40B4-BE49-F238E27FC236}">
                  <a16:creationId xmlns:a16="http://schemas.microsoft.com/office/drawing/2014/main" id="{2CC47EB0-D5DE-CDD9-F797-112186ADEB84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4" name="Google Shape;1459;p29">
            <a:extLst>
              <a:ext uri="{FF2B5EF4-FFF2-40B4-BE49-F238E27FC236}">
                <a16:creationId xmlns:a16="http://schemas.microsoft.com/office/drawing/2014/main" id="{9EEA155D-B85D-EFF7-6287-0E2249CB0FF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 rot="-30132">
            <a:off x="619815" y="802252"/>
            <a:ext cx="10933643" cy="64428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BD5DBF-DC4D-FC27-AC31-FBC5719E775D}"/>
              </a:ext>
            </a:extLst>
          </p:cNvPr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LISTENING</a:t>
            </a:r>
          </a:p>
        </p:txBody>
      </p:sp>
      <p:sp>
        <p:nvSpPr>
          <p:cNvPr id="8" name="Rounded Rectangle 15">
            <a:extLst>
              <a:ext uri="{FF2B5EF4-FFF2-40B4-BE49-F238E27FC236}">
                <a16:creationId xmlns:a16="http://schemas.microsoft.com/office/drawing/2014/main" id="{B7D809D3-98F8-CA27-5F9A-DDBBF2F0D593}"/>
              </a:ext>
            </a:extLst>
          </p:cNvPr>
          <p:cNvSpPr/>
          <p:nvPr/>
        </p:nvSpPr>
        <p:spPr>
          <a:xfrm>
            <a:off x="982479" y="920759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AE9729-14E3-6D56-A83B-C3897D98AA37}"/>
              </a:ext>
            </a:extLst>
          </p:cNvPr>
          <p:cNvSpPr txBox="1"/>
          <p:nvPr/>
        </p:nvSpPr>
        <p:spPr>
          <a:xfrm>
            <a:off x="1485085" y="863573"/>
            <a:ext cx="9777221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Listen to the passages. Who are they about?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A7B863-CB77-0483-B528-0F5AB36F1A18}"/>
              </a:ext>
            </a:extLst>
          </p:cNvPr>
          <p:cNvSpPr txBox="1"/>
          <p:nvPr/>
        </p:nvSpPr>
        <p:spPr>
          <a:xfrm>
            <a:off x="1035265" y="80260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71C0364-675D-67B5-B1F6-04271703ADF7}"/>
              </a:ext>
            </a:extLst>
          </p:cNvPr>
          <p:cNvSpPr txBox="1"/>
          <p:nvPr/>
        </p:nvSpPr>
        <p:spPr>
          <a:xfrm>
            <a:off x="729957" y="2553595"/>
            <a:ext cx="7157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5A0B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 They are talking about Hai and Alice.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5A0B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B2_12">
            <a:hlinkClick r:id="" action="ppaction://media"/>
            <a:extLst>
              <a:ext uri="{FF2B5EF4-FFF2-40B4-BE49-F238E27FC236}">
                <a16:creationId xmlns:a16="http://schemas.microsoft.com/office/drawing/2014/main" id="{D797ABFC-9506-6AC2-3910-C5CCB5C454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77138" y="723797"/>
            <a:ext cx="777039" cy="777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965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707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5BB5198-A4DD-4211-0818-DC6A175A02E9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3" name="Round Single Corner Rectangle 14">
              <a:extLst>
                <a:ext uri="{FF2B5EF4-FFF2-40B4-BE49-F238E27FC236}">
                  <a16:creationId xmlns:a16="http://schemas.microsoft.com/office/drawing/2014/main" id="{04DC389D-4A63-7545-A12F-837BEB86A210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ound Single Corner Rectangle 21">
              <a:extLst>
                <a:ext uri="{FF2B5EF4-FFF2-40B4-BE49-F238E27FC236}">
                  <a16:creationId xmlns:a16="http://schemas.microsoft.com/office/drawing/2014/main" id="{3ABBCC29-3C51-FAC3-58AD-7463B4E17AC2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ound Single Corner Rectangle 22">
              <a:extLst>
                <a:ext uri="{FF2B5EF4-FFF2-40B4-BE49-F238E27FC236}">
                  <a16:creationId xmlns:a16="http://schemas.microsoft.com/office/drawing/2014/main" id="{2CC47EB0-D5DE-CDD9-F797-112186ADEB84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4BD5DBF-DC4D-FC27-AC31-FBC5719E775D}"/>
              </a:ext>
            </a:extLst>
          </p:cNvPr>
          <p:cNvSpPr txBox="1"/>
          <p:nvPr/>
        </p:nvSpPr>
        <p:spPr>
          <a:xfrm>
            <a:off x="544407" y="1209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LISTENING</a:t>
            </a:r>
          </a:p>
        </p:txBody>
      </p:sp>
      <p:sp>
        <p:nvSpPr>
          <p:cNvPr id="14" name="Google Shape;1459;p29">
            <a:extLst>
              <a:ext uri="{FF2B5EF4-FFF2-40B4-BE49-F238E27FC236}">
                <a16:creationId xmlns:a16="http://schemas.microsoft.com/office/drawing/2014/main" id="{9EEA155D-B85D-EFF7-6287-0E2249CB0FF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 rot="-30132">
            <a:off x="547898" y="675056"/>
            <a:ext cx="10933643" cy="84442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" name="Rounded Rectangle 15">
            <a:extLst>
              <a:ext uri="{FF2B5EF4-FFF2-40B4-BE49-F238E27FC236}">
                <a16:creationId xmlns:a16="http://schemas.microsoft.com/office/drawing/2014/main" id="{B7D809D3-98F8-CA27-5F9A-DDBBF2F0D593}"/>
              </a:ext>
            </a:extLst>
          </p:cNvPr>
          <p:cNvSpPr/>
          <p:nvPr/>
        </p:nvSpPr>
        <p:spPr>
          <a:xfrm>
            <a:off x="982479" y="846330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AE9729-14E3-6D56-A83B-C3897D98AA37}"/>
              </a:ext>
            </a:extLst>
          </p:cNvPr>
          <p:cNvSpPr txBox="1"/>
          <p:nvPr/>
        </p:nvSpPr>
        <p:spPr>
          <a:xfrm>
            <a:off x="1485085" y="661550"/>
            <a:ext cx="9777221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Listen to the passages again. </a:t>
            </a:r>
            <a:r>
              <a:rPr lang="en-SG" sz="28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Then tick (✔) T (True) or F (False) for each sentence.</a:t>
            </a:r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A7B863-CB77-0483-B528-0F5AB36F1A18}"/>
              </a:ext>
            </a:extLst>
          </p:cNvPr>
          <p:cNvSpPr txBox="1"/>
          <p:nvPr/>
        </p:nvSpPr>
        <p:spPr>
          <a:xfrm>
            <a:off x="1035265" y="72817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11" name="B2_13">
            <a:hlinkClick r:id="" action="ppaction://media"/>
            <a:extLst>
              <a:ext uri="{FF2B5EF4-FFF2-40B4-BE49-F238E27FC236}">
                <a16:creationId xmlns:a16="http://schemas.microsoft.com/office/drawing/2014/main" id="{05B0CE13-85AB-0E7E-D56E-46CA3279DA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50525" y="1673700"/>
            <a:ext cx="703095" cy="703095"/>
          </a:xfrm>
          <a:prstGeom prst="rect">
            <a:avLst/>
          </a:prstGeom>
        </p:spPr>
      </p:pic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C976D25D-660E-1998-4D2D-5DDF394321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2100481"/>
              </p:ext>
            </p:extLst>
          </p:nvPr>
        </p:nvGraphicFramePr>
        <p:xfrm>
          <a:off x="1485085" y="1601772"/>
          <a:ext cx="8746687" cy="4815840"/>
        </p:xfrm>
        <a:graphic>
          <a:graphicData uri="http://schemas.openxmlformats.org/drawingml/2006/table">
            <a:tbl>
              <a:tblPr firstRow="1" bandRow="1"/>
              <a:tblGrid>
                <a:gridCol w="5680839">
                  <a:extLst>
                    <a:ext uri="{9D8B030D-6E8A-4147-A177-3AD203B41FA5}">
                      <a16:colId xmlns:a16="http://schemas.microsoft.com/office/drawing/2014/main" val="745636522"/>
                    </a:ext>
                  </a:extLst>
                </a:gridCol>
                <a:gridCol w="1532924">
                  <a:extLst>
                    <a:ext uri="{9D8B030D-6E8A-4147-A177-3AD203B41FA5}">
                      <a16:colId xmlns:a16="http://schemas.microsoft.com/office/drawing/2014/main" val="1567432539"/>
                    </a:ext>
                  </a:extLst>
                </a:gridCol>
                <a:gridCol w="1532924">
                  <a:extLst>
                    <a:ext uri="{9D8B030D-6E8A-4147-A177-3AD203B41FA5}">
                      <a16:colId xmlns:a16="http://schemas.microsoft.com/office/drawing/2014/main" val="2175532424"/>
                    </a:ext>
                  </a:extLst>
                </a:gridCol>
              </a:tblGrid>
              <a:tr h="595706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bg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bg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bg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bg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bg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bg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bg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bg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bg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endParaRPr lang="en-US" sz="4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bg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bg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bg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bg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bg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bg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bg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bg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bg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Public Sans Bold"/>
                          <a:ea typeface="+mn-ea"/>
                          <a:cs typeface="+mn-cs"/>
                        </a:rPr>
                        <a:t>T</a:t>
                      </a:r>
                      <a:endParaRPr lang="en-US" sz="3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bg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bg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bg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bg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bg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bg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bg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bg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bg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200" dirty="0">
                          <a:solidFill>
                            <a:schemeClr val="bg1"/>
                          </a:solidFill>
                          <a:latin typeface="Public Sans Bold"/>
                        </a:rPr>
                        <a:t>F</a:t>
                      </a:r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501633"/>
                  </a:ext>
                </a:extLst>
              </a:tr>
              <a:tr h="699308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r>
                        <a:rPr lang="en-US" sz="2400" dirty="0"/>
                        <a:t>1. The passages are about two sportsmen. 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US" sz="4800" dirty="0"/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US" sz="4800" dirty="0"/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9335892"/>
                  </a:ext>
                </a:extLst>
              </a:tr>
              <a:tr h="699308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r>
                        <a:rPr lang="en-US" sz="2400" dirty="0"/>
                        <a:t>2. Hai goes cycling at the weekend.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US" sz="4800" dirty="0"/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US" sz="4800" dirty="0"/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8212316"/>
                  </a:ext>
                </a:extLst>
              </a:tr>
              <a:tr h="753004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r>
                        <a:rPr lang="en-US" sz="2400" dirty="0"/>
                        <a:t>3. Hai's </a:t>
                      </a:r>
                      <a:r>
                        <a:rPr lang="en-US" sz="2400" dirty="0" err="1"/>
                        <a:t>favourite</a:t>
                      </a:r>
                      <a:r>
                        <a:rPr lang="en-US" sz="2400" dirty="0"/>
                        <a:t> sport is karate. 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US" sz="4800" dirty="0"/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US" sz="4800" dirty="0"/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0176804"/>
                  </a:ext>
                </a:extLst>
              </a:tr>
              <a:tr h="699308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r>
                        <a:rPr lang="en-US" sz="2400" dirty="0"/>
                        <a:t> 4. Alice doesn't like doing sport very much. 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US" sz="4800" dirty="0"/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US" sz="4800" dirty="0"/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0586342"/>
                  </a:ext>
                </a:extLst>
              </a:tr>
              <a:tr h="699308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r>
                        <a:rPr lang="en-US" sz="2400" dirty="0"/>
                        <a:t>5. Alice plays computer games every day.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US" sz="4800" dirty="0"/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US" sz="4800" dirty="0"/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97897090"/>
                  </a:ext>
                </a:extLst>
              </a:tr>
            </a:tbl>
          </a:graphicData>
        </a:graphic>
      </p:graphicFrame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CD588664-9FA9-890E-1A96-1909B32D838C}"/>
              </a:ext>
            </a:extLst>
          </p:cNvPr>
          <p:cNvCxnSpPr>
            <a:cxnSpLocks/>
          </p:cNvCxnSpPr>
          <p:nvPr/>
        </p:nvCxnSpPr>
        <p:spPr>
          <a:xfrm>
            <a:off x="1791955" y="3676421"/>
            <a:ext cx="54098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4779EEF4-46D3-A1B9-9AD1-566DC67FA2E8}"/>
              </a:ext>
            </a:extLst>
          </p:cNvPr>
          <p:cNvCxnSpPr>
            <a:cxnSpLocks/>
          </p:cNvCxnSpPr>
          <p:nvPr/>
        </p:nvCxnSpPr>
        <p:spPr>
          <a:xfrm>
            <a:off x="3021767" y="3676421"/>
            <a:ext cx="82633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B0B229A0-421E-E74F-5F70-5F6B5998659B}"/>
              </a:ext>
            </a:extLst>
          </p:cNvPr>
          <p:cNvCxnSpPr>
            <a:cxnSpLocks/>
          </p:cNvCxnSpPr>
          <p:nvPr/>
        </p:nvCxnSpPr>
        <p:spPr>
          <a:xfrm>
            <a:off x="4688217" y="3676421"/>
            <a:ext cx="118293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C463EA82-7D56-54FA-3F56-48E1E3630BA5}"/>
              </a:ext>
            </a:extLst>
          </p:cNvPr>
          <p:cNvCxnSpPr>
            <a:cxnSpLocks/>
          </p:cNvCxnSpPr>
          <p:nvPr/>
        </p:nvCxnSpPr>
        <p:spPr>
          <a:xfrm>
            <a:off x="1888015" y="4506854"/>
            <a:ext cx="245263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EC926FC8-C85D-4769-C1AA-F6D287EB60BE}"/>
              </a:ext>
            </a:extLst>
          </p:cNvPr>
          <p:cNvCxnSpPr>
            <a:cxnSpLocks/>
          </p:cNvCxnSpPr>
          <p:nvPr/>
        </p:nvCxnSpPr>
        <p:spPr>
          <a:xfrm>
            <a:off x="4688217" y="4506854"/>
            <a:ext cx="83123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C3D57CAB-36A3-C3E2-D598-1B33C94B7991}"/>
              </a:ext>
            </a:extLst>
          </p:cNvPr>
          <p:cNvCxnSpPr>
            <a:cxnSpLocks/>
          </p:cNvCxnSpPr>
          <p:nvPr/>
        </p:nvCxnSpPr>
        <p:spPr>
          <a:xfrm>
            <a:off x="1878767" y="5329674"/>
            <a:ext cx="63583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7AAC814B-67D2-B822-4E48-DCE686F9CD86}"/>
              </a:ext>
            </a:extLst>
          </p:cNvPr>
          <p:cNvCxnSpPr>
            <a:cxnSpLocks/>
          </p:cNvCxnSpPr>
          <p:nvPr/>
        </p:nvCxnSpPr>
        <p:spPr>
          <a:xfrm>
            <a:off x="2593750" y="5329674"/>
            <a:ext cx="143842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7D7D1670-A8F0-0531-ADB0-DA32386B38EF}"/>
              </a:ext>
            </a:extLst>
          </p:cNvPr>
          <p:cNvCxnSpPr>
            <a:cxnSpLocks/>
          </p:cNvCxnSpPr>
          <p:nvPr/>
        </p:nvCxnSpPr>
        <p:spPr>
          <a:xfrm>
            <a:off x="4111473" y="5329674"/>
            <a:ext cx="140797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AE8DF710-9DFB-9533-A5EB-1FA52BCAF9BD}"/>
              </a:ext>
            </a:extLst>
          </p:cNvPr>
          <p:cNvCxnSpPr>
            <a:cxnSpLocks/>
          </p:cNvCxnSpPr>
          <p:nvPr/>
        </p:nvCxnSpPr>
        <p:spPr>
          <a:xfrm>
            <a:off x="1791955" y="6163162"/>
            <a:ext cx="72264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D8D0BBA5-2A8C-6056-AAB7-C82F46828B78}"/>
              </a:ext>
            </a:extLst>
          </p:cNvPr>
          <p:cNvSpPr txBox="1"/>
          <p:nvPr/>
        </p:nvSpPr>
        <p:spPr>
          <a:xfrm>
            <a:off x="9138509" y="2376795"/>
            <a:ext cx="42301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accent3">
                    <a:lumMod val="75000"/>
                  </a:schemeClr>
                </a:solidFill>
                <a:sym typeface="Wingdings" panose="05000000000000000000" pitchFamily="2" charset="2"/>
              </a:rPr>
              <a:t></a:t>
            </a:r>
            <a:endParaRPr lang="en-US" sz="50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31652A68-A4AE-A6AE-37DE-1F8A88C3AAF8}"/>
              </a:ext>
            </a:extLst>
          </p:cNvPr>
          <p:cNvSpPr/>
          <p:nvPr/>
        </p:nvSpPr>
        <p:spPr>
          <a:xfrm>
            <a:off x="5329455" y="2587871"/>
            <a:ext cx="1700480" cy="3116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2"/>
                </a:solidFill>
              </a:rPr>
              <a:t>students.</a:t>
            </a:r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2F1E8573-2D84-5657-2FA4-1FB97E5CD4A1}"/>
              </a:ext>
            </a:extLst>
          </p:cNvPr>
          <p:cNvCxnSpPr>
            <a:cxnSpLocks/>
          </p:cNvCxnSpPr>
          <p:nvPr/>
        </p:nvCxnSpPr>
        <p:spPr>
          <a:xfrm>
            <a:off x="4835487" y="2908912"/>
            <a:ext cx="195090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Rectangle 82">
            <a:extLst>
              <a:ext uri="{FF2B5EF4-FFF2-40B4-BE49-F238E27FC236}">
                <a16:creationId xmlns:a16="http://schemas.microsoft.com/office/drawing/2014/main" id="{46893EB1-A581-737F-5EA5-5C089D5503D8}"/>
              </a:ext>
            </a:extLst>
          </p:cNvPr>
          <p:cNvSpPr/>
          <p:nvPr/>
        </p:nvSpPr>
        <p:spPr>
          <a:xfrm>
            <a:off x="5188053" y="5769041"/>
            <a:ext cx="1950903" cy="4618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2"/>
                </a:solidFill>
              </a:rPr>
              <a:t>sometimes</a:t>
            </a: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9924039D-B525-EB17-387A-5D85E425FE90}"/>
              </a:ext>
            </a:extLst>
          </p:cNvPr>
          <p:cNvCxnSpPr>
            <a:cxnSpLocks/>
          </p:cNvCxnSpPr>
          <p:nvPr/>
        </p:nvCxnSpPr>
        <p:spPr>
          <a:xfrm>
            <a:off x="3229777" y="6163162"/>
            <a:ext cx="209967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E9C5D36F-4C96-5E61-E9CC-447149675548}"/>
              </a:ext>
            </a:extLst>
          </p:cNvPr>
          <p:cNvCxnSpPr>
            <a:cxnSpLocks/>
          </p:cNvCxnSpPr>
          <p:nvPr/>
        </p:nvCxnSpPr>
        <p:spPr>
          <a:xfrm>
            <a:off x="5378876" y="6163162"/>
            <a:ext cx="128632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extBox 99">
            <a:extLst>
              <a:ext uri="{FF2B5EF4-FFF2-40B4-BE49-F238E27FC236}">
                <a16:creationId xmlns:a16="http://schemas.microsoft.com/office/drawing/2014/main" id="{AF005FD4-6472-70A1-1CD9-BC1D70AFD43C}"/>
              </a:ext>
            </a:extLst>
          </p:cNvPr>
          <p:cNvSpPr txBox="1"/>
          <p:nvPr/>
        </p:nvSpPr>
        <p:spPr>
          <a:xfrm>
            <a:off x="7573177" y="3147918"/>
            <a:ext cx="42301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accent3">
                    <a:lumMod val="75000"/>
                  </a:schemeClr>
                </a:solidFill>
                <a:sym typeface="Wingdings" panose="05000000000000000000" pitchFamily="2" charset="2"/>
              </a:rPr>
              <a:t></a:t>
            </a:r>
            <a:endParaRPr lang="en-US" sz="50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BF209FE0-CB6A-D6B5-184D-A2C51BA2CB77}"/>
              </a:ext>
            </a:extLst>
          </p:cNvPr>
          <p:cNvSpPr txBox="1"/>
          <p:nvPr/>
        </p:nvSpPr>
        <p:spPr>
          <a:xfrm>
            <a:off x="7573176" y="4005681"/>
            <a:ext cx="42301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accent3">
                    <a:lumMod val="75000"/>
                  </a:schemeClr>
                </a:solidFill>
                <a:sym typeface="Wingdings" panose="05000000000000000000" pitchFamily="2" charset="2"/>
              </a:rPr>
              <a:t></a:t>
            </a:r>
            <a:endParaRPr lang="en-US" sz="50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E4BE47D8-4812-4867-6088-62C904E836EE}"/>
              </a:ext>
            </a:extLst>
          </p:cNvPr>
          <p:cNvSpPr txBox="1"/>
          <p:nvPr/>
        </p:nvSpPr>
        <p:spPr>
          <a:xfrm>
            <a:off x="7602730" y="4759703"/>
            <a:ext cx="42301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accent3">
                    <a:lumMod val="75000"/>
                  </a:schemeClr>
                </a:solidFill>
                <a:sym typeface="Wingdings" panose="05000000000000000000" pitchFamily="2" charset="2"/>
              </a:rPr>
              <a:t></a:t>
            </a:r>
            <a:endParaRPr lang="en-US" sz="50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C02C51DC-B821-2A71-BBCA-828A8BB5847D}"/>
              </a:ext>
            </a:extLst>
          </p:cNvPr>
          <p:cNvSpPr txBox="1"/>
          <p:nvPr/>
        </p:nvSpPr>
        <p:spPr>
          <a:xfrm>
            <a:off x="9152455" y="5621477"/>
            <a:ext cx="42301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accent3">
                    <a:lumMod val="75000"/>
                  </a:schemeClr>
                </a:solidFill>
                <a:sym typeface="Wingdings" panose="05000000000000000000" pitchFamily="2" charset="2"/>
              </a:rPr>
              <a:t></a:t>
            </a:r>
            <a:endParaRPr lang="en-US" sz="5000" b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440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96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7" grpId="0"/>
      <p:bldP spid="78" grpId="0" animBg="1"/>
      <p:bldP spid="83" grpId="0" animBg="1"/>
      <p:bldP spid="100" grpId="0"/>
      <p:bldP spid="101" grpId="0"/>
      <p:bldP spid="102" grpId="0"/>
      <p:bldP spid="10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15C3CA25-D3AC-6501-2E28-6D9AFFD5B19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211" y="4859843"/>
            <a:ext cx="2499580" cy="166638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7D562E1-4D24-3933-45E2-F3B9D76A6C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4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791" y="4858885"/>
            <a:ext cx="3861958" cy="166638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A750E08-3C39-4804-3A5C-2A6E9C162B9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alphaModFix amt="2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749" y="4858885"/>
            <a:ext cx="2499580" cy="166638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46C6D2F-E230-32BC-1B0D-DBB25A737A9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091" y="4858884"/>
            <a:ext cx="2499581" cy="166638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5BB5198-A4DD-4211-0818-DC6A175A02E9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3" name="Round Single Corner Rectangle 14">
              <a:extLst>
                <a:ext uri="{FF2B5EF4-FFF2-40B4-BE49-F238E27FC236}">
                  <a16:creationId xmlns:a16="http://schemas.microsoft.com/office/drawing/2014/main" id="{04DC389D-4A63-7545-A12F-837BEB86A210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ound Single Corner Rectangle 21">
              <a:extLst>
                <a:ext uri="{FF2B5EF4-FFF2-40B4-BE49-F238E27FC236}">
                  <a16:creationId xmlns:a16="http://schemas.microsoft.com/office/drawing/2014/main" id="{3ABBCC29-3C51-FAC3-58AD-7463B4E17AC2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ound Single Corner Rectangle 22">
              <a:extLst>
                <a:ext uri="{FF2B5EF4-FFF2-40B4-BE49-F238E27FC236}">
                  <a16:creationId xmlns:a16="http://schemas.microsoft.com/office/drawing/2014/main" id="{2CC47EB0-D5DE-CDD9-F797-112186ADEB84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4" name="Google Shape;1459;p29">
            <a:extLst>
              <a:ext uri="{FF2B5EF4-FFF2-40B4-BE49-F238E27FC236}">
                <a16:creationId xmlns:a16="http://schemas.microsoft.com/office/drawing/2014/main" id="{9EEA155D-B85D-EFF7-6287-0E2249CB0FF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 rot="-30132">
            <a:off x="629178" y="758136"/>
            <a:ext cx="10933643" cy="94784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BD5DBF-DC4D-FC27-AC31-FBC5719E775D}"/>
              </a:ext>
            </a:extLst>
          </p:cNvPr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LISTENING</a:t>
            </a:r>
          </a:p>
        </p:txBody>
      </p:sp>
      <p:sp>
        <p:nvSpPr>
          <p:cNvPr id="8" name="Rounded Rectangle 15">
            <a:extLst>
              <a:ext uri="{FF2B5EF4-FFF2-40B4-BE49-F238E27FC236}">
                <a16:creationId xmlns:a16="http://schemas.microsoft.com/office/drawing/2014/main" id="{B7D809D3-98F8-CA27-5F9A-DDBBF2F0D593}"/>
              </a:ext>
            </a:extLst>
          </p:cNvPr>
          <p:cNvSpPr/>
          <p:nvPr/>
        </p:nvSpPr>
        <p:spPr>
          <a:xfrm>
            <a:off x="982479" y="920759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AE9729-14E3-6D56-A83B-C3897D98AA37}"/>
              </a:ext>
            </a:extLst>
          </p:cNvPr>
          <p:cNvSpPr txBox="1"/>
          <p:nvPr/>
        </p:nvSpPr>
        <p:spPr>
          <a:xfrm>
            <a:off x="1485085" y="772133"/>
            <a:ext cx="9777221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Listen again and fill each blank with a word to complete each sentence.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A7B863-CB77-0483-B528-0F5AB36F1A18}"/>
              </a:ext>
            </a:extLst>
          </p:cNvPr>
          <p:cNvSpPr txBox="1"/>
          <p:nvPr/>
        </p:nvSpPr>
        <p:spPr>
          <a:xfrm>
            <a:off x="1035265" y="80260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1F372B6-BD15-D56C-5B89-BC1873790B6F}"/>
              </a:ext>
            </a:extLst>
          </p:cNvPr>
          <p:cNvSpPr/>
          <p:nvPr/>
        </p:nvSpPr>
        <p:spPr>
          <a:xfrm>
            <a:off x="512211" y="1460792"/>
            <a:ext cx="10939939" cy="3894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b="1" dirty="0">
                <a:solidFill>
                  <a:srgbClr val="0070C0"/>
                </a:solidFill>
                <a:latin typeface="Calibri"/>
              </a:rPr>
              <a:t>1. 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Hai plays __________ at school. </a:t>
            </a:r>
          </a:p>
          <a:p>
            <a:pPr>
              <a:lnSpc>
                <a:spcPct val="200000"/>
              </a:lnSpc>
            </a:pPr>
            <a:r>
              <a:rPr lang="en-US" sz="3200" b="1" dirty="0">
                <a:solidFill>
                  <a:srgbClr val="0070C0"/>
                </a:solidFill>
                <a:latin typeface="Calibri"/>
              </a:rPr>
              <a:t>2. 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Hai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practises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karate at the club __________ times a week. </a:t>
            </a:r>
          </a:p>
          <a:p>
            <a:pPr>
              <a:lnSpc>
                <a:spcPct val="200000"/>
              </a:lnSpc>
            </a:pPr>
            <a:r>
              <a:rPr lang="en-US" sz="3200" b="1" dirty="0">
                <a:solidFill>
                  <a:srgbClr val="0070C0"/>
                </a:solidFill>
                <a:latin typeface="Calibri"/>
              </a:rPr>
              <a:t>3. 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__________ likes watching sport on TV. </a:t>
            </a:r>
          </a:p>
          <a:p>
            <a:pPr>
              <a:lnSpc>
                <a:spcPct val="200000"/>
              </a:lnSpc>
            </a:pPr>
            <a:r>
              <a:rPr lang="en-US" sz="3200" b="1" dirty="0">
                <a:solidFill>
                  <a:srgbClr val="0070C0"/>
                </a:solidFill>
                <a:latin typeface="Calibri"/>
              </a:rPr>
              <a:t>4. 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Alice plays __________ every Saturday.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3322BAA-8806-92A1-A6F0-66CA63144C3E}"/>
              </a:ext>
            </a:extLst>
          </p:cNvPr>
          <p:cNvSpPr txBox="1"/>
          <p:nvPr/>
        </p:nvSpPr>
        <p:spPr>
          <a:xfrm>
            <a:off x="2348018" y="2228125"/>
            <a:ext cx="365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chemeClr val="accent3">
                    <a:lumMod val="50000"/>
                  </a:schemeClr>
                </a:solidFill>
                <a:latin typeface="Calibri"/>
              </a:rPr>
              <a:t>a sport/ game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8DD43D7-CCCA-268E-FB8D-0C15973EA87A}"/>
              </a:ext>
            </a:extLst>
          </p:cNvPr>
          <p:cNvSpPr txBox="1"/>
          <p:nvPr/>
        </p:nvSpPr>
        <p:spPr>
          <a:xfrm>
            <a:off x="5220057" y="3190852"/>
            <a:ext cx="365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solidFill>
                  <a:schemeClr val="accent3">
                    <a:lumMod val="50000"/>
                  </a:schemeClr>
                </a:solidFill>
                <a:latin typeface="Calibri"/>
              </a:rPr>
              <a:t>number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F6296FB-3B6F-8AFD-CD2B-CB147C2D4CC9}"/>
              </a:ext>
            </a:extLst>
          </p:cNvPr>
          <p:cNvSpPr txBox="1"/>
          <p:nvPr/>
        </p:nvSpPr>
        <p:spPr>
          <a:xfrm>
            <a:off x="78099" y="4153581"/>
            <a:ext cx="365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solidFill>
                  <a:schemeClr val="accent3">
                    <a:lumMod val="50000"/>
                  </a:schemeClr>
                </a:solidFill>
                <a:latin typeface="Calibri"/>
              </a:rPr>
              <a:t>person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9CF4163-5489-8967-7142-CFAF287C1A90}"/>
              </a:ext>
            </a:extLst>
          </p:cNvPr>
          <p:cNvSpPr txBox="1"/>
          <p:nvPr/>
        </p:nvSpPr>
        <p:spPr>
          <a:xfrm>
            <a:off x="2611710" y="5155744"/>
            <a:ext cx="365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chemeClr val="accent3">
                    <a:lumMod val="50000"/>
                  </a:schemeClr>
                </a:solidFill>
                <a:latin typeface="Calibri"/>
              </a:rPr>
              <a:t>a sport/ game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2A7C483-0655-BE0E-8011-5E00134B88EA}"/>
              </a:ext>
            </a:extLst>
          </p:cNvPr>
          <p:cNvSpPr txBox="1"/>
          <p:nvPr/>
        </p:nvSpPr>
        <p:spPr>
          <a:xfrm>
            <a:off x="1748399" y="1825652"/>
            <a:ext cx="365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3">
                    <a:lumMod val="75000"/>
                  </a:schemeClr>
                </a:solidFill>
                <a:latin typeface="Calibri"/>
              </a:rPr>
              <a:t>volleyball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08FDBA8-4878-319B-EB58-E490A870E3DE}"/>
              </a:ext>
            </a:extLst>
          </p:cNvPr>
          <p:cNvSpPr txBox="1"/>
          <p:nvPr/>
        </p:nvSpPr>
        <p:spPr>
          <a:xfrm>
            <a:off x="5316027" y="2810413"/>
            <a:ext cx="365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3">
                    <a:lumMod val="75000"/>
                  </a:schemeClr>
                </a:solidFill>
                <a:latin typeface="Calibri"/>
              </a:rPr>
              <a:t>three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1BE4F00-B9A0-E6ED-63F0-D9D9FBB26EC3}"/>
              </a:ext>
            </a:extLst>
          </p:cNvPr>
          <p:cNvSpPr txBox="1"/>
          <p:nvPr/>
        </p:nvSpPr>
        <p:spPr>
          <a:xfrm>
            <a:off x="1233782" y="3782772"/>
            <a:ext cx="15547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3">
                    <a:lumMod val="75000"/>
                  </a:schemeClr>
                </a:solidFill>
                <a:latin typeface="Calibri"/>
              </a:rPr>
              <a:t>Alice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5A2F154-6F18-22BC-F318-1C7C3F248E8F}"/>
              </a:ext>
            </a:extLst>
          </p:cNvPr>
          <p:cNvSpPr txBox="1"/>
          <p:nvPr/>
        </p:nvSpPr>
        <p:spPr>
          <a:xfrm>
            <a:off x="2043478" y="4770020"/>
            <a:ext cx="365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3">
                    <a:lumMod val="75000"/>
                  </a:schemeClr>
                </a:solidFill>
                <a:latin typeface="Calibri"/>
              </a:rPr>
              <a:t>chess</a:t>
            </a:r>
          </a:p>
        </p:txBody>
      </p:sp>
      <p:pic>
        <p:nvPicPr>
          <p:cNvPr id="36" name="B2_14">
            <a:hlinkClick r:id="" action="ppaction://media"/>
            <a:extLst>
              <a:ext uri="{FF2B5EF4-FFF2-40B4-BE49-F238E27FC236}">
                <a16:creationId xmlns:a16="http://schemas.microsoft.com/office/drawing/2014/main" id="{B9DF7358-40DE-1120-DA95-2CC0F4C2F2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721741" y="767458"/>
            <a:ext cx="828850" cy="82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9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68593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  <p:bldP spid="32" grpId="0"/>
      <p:bldP spid="33" grpId="0"/>
      <p:bldP spid="34" grpId="0"/>
      <p:bldP spid="3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15"/>
          <p:cNvSpPr txBox="1">
            <a:spLocks noGrp="1"/>
          </p:cNvSpPr>
          <p:nvPr>
            <p:ph type="ctrTitle"/>
          </p:nvPr>
        </p:nvSpPr>
        <p:spPr>
          <a:xfrm rot="268">
            <a:off x="959999" y="2209867"/>
            <a:ext cx="10272000" cy="268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4400" dirty="0">
                <a:solidFill>
                  <a:schemeClr val="dk1"/>
                </a:solidFill>
              </a:rPr>
              <a:t>II. WRITING</a:t>
            </a:r>
            <a:endParaRPr sz="5733" dirty="0">
              <a:solidFill>
                <a:schemeClr val="dk1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6B88A8B-502C-CC21-3A9F-0D4B5040F5EF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3" name="Round Single Corner Rectangle 27">
              <a:extLst>
                <a:ext uri="{FF2B5EF4-FFF2-40B4-BE49-F238E27FC236}">
                  <a16:creationId xmlns:a16="http://schemas.microsoft.com/office/drawing/2014/main" id="{3FCC8F66-789D-E8D0-C190-1FB310F19264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ound Single Corner Rectangle 28">
              <a:extLst>
                <a:ext uri="{FF2B5EF4-FFF2-40B4-BE49-F238E27FC236}">
                  <a16:creationId xmlns:a16="http://schemas.microsoft.com/office/drawing/2014/main" id="{F7077B28-904F-E45F-BC73-91FC6DD5A7DD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ound Single Corner Rectangle 29">
              <a:extLst>
                <a:ext uri="{FF2B5EF4-FFF2-40B4-BE49-F238E27FC236}">
                  <a16:creationId xmlns:a16="http://schemas.microsoft.com/office/drawing/2014/main" id="{A8FC1124-D347-D8A3-D994-1FAE445CB089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45B59AA-E8D5-ABFB-B465-216FAE7D9432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WRITING</a:t>
            </a:r>
          </a:p>
        </p:txBody>
      </p:sp>
    </p:spTree>
    <p:extLst>
      <p:ext uri="{BB962C8B-B14F-4D97-AF65-F5344CB8AC3E}">
        <p14:creationId xmlns:p14="http://schemas.microsoft.com/office/powerpoint/2010/main" val="5835101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160;p33">
            <a:extLst>
              <a:ext uri="{FF2B5EF4-FFF2-40B4-BE49-F238E27FC236}">
                <a16:creationId xmlns:a16="http://schemas.microsoft.com/office/drawing/2014/main" id="{62685F64-9AC9-A9EC-385E-D54F9583B4F1}"/>
              </a:ext>
            </a:extLst>
          </p:cNvPr>
          <p:cNvSpPr txBox="1">
            <a:spLocks/>
          </p:cNvSpPr>
          <p:nvPr/>
        </p:nvSpPr>
        <p:spPr>
          <a:xfrm rot="5667398">
            <a:off x="7795898" y="2325777"/>
            <a:ext cx="2681195" cy="4484667"/>
          </a:xfrm>
          <a:prstGeom prst="rect">
            <a:avLst/>
          </a:prstGeom>
          <a:solidFill>
            <a:srgbClr val="6AC0E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None/>
              <a:defRPr sz="14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xygen"/>
              <a:buNone/>
              <a:defRPr sz="1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xygen"/>
              <a:buNone/>
              <a:defRPr sz="1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xygen"/>
              <a:buNone/>
              <a:defRPr sz="1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xygen"/>
              <a:buNone/>
              <a:defRPr sz="1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xygen"/>
              <a:buNone/>
              <a:defRPr sz="1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xygen"/>
              <a:buNone/>
              <a:defRPr sz="1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xygen"/>
              <a:buNone/>
              <a:defRPr sz="1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xygen"/>
              <a:buNone/>
              <a:defRPr sz="1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Oxygen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SVN-A Love Of Thunder" panose="02040603050506020204" pitchFamily="18" charset="0"/>
              <a:sym typeface="Oxygen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5BB5198-A4DD-4211-0818-DC6A175A02E9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3" name="Round Single Corner Rectangle 14">
              <a:extLst>
                <a:ext uri="{FF2B5EF4-FFF2-40B4-BE49-F238E27FC236}">
                  <a16:creationId xmlns:a16="http://schemas.microsoft.com/office/drawing/2014/main" id="{04DC389D-4A63-7545-A12F-837BEB86A210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ound Single Corner Rectangle 21">
              <a:extLst>
                <a:ext uri="{FF2B5EF4-FFF2-40B4-BE49-F238E27FC236}">
                  <a16:creationId xmlns:a16="http://schemas.microsoft.com/office/drawing/2014/main" id="{3ABBCC29-3C51-FAC3-58AD-7463B4E17AC2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ound Single Corner Rectangle 22">
              <a:extLst>
                <a:ext uri="{FF2B5EF4-FFF2-40B4-BE49-F238E27FC236}">
                  <a16:creationId xmlns:a16="http://schemas.microsoft.com/office/drawing/2014/main" id="{2CC47EB0-D5DE-CDD9-F797-112186ADEB84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4" name="Google Shape;1459;p29">
            <a:extLst>
              <a:ext uri="{FF2B5EF4-FFF2-40B4-BE49-F238E27FC236}">
                <a16:creationId xmlns:a16="http://schemas.microsoft.com/office/drawing/2014/main" id="{9EEA155D-B85D-EFF7-6287-0E2249CB0FF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 rot="-30132">
            <a:off x="807907" y="824436"/>
            <a:ext cx="10347546" cy="95049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43375278-4BFA-AC9F-A314-64F7DB8B7F72}"/>
              </a:ext>
            </a:extLst>
          </p:cNvPr>
          <p:cNvSpPr/>
          <p:nvPr/>
        </p:nvSpPr>
        <p:spPr>
          <a:xfrm>
            <a:off x="982479" y="920759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BD5DBF-DC4D-FC27-AC31-FBC5719E775D}"/>
              </a:ext>
            </a:extLst>
          </p:cNvPr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986241-4E4C-1F1E-79E7-57CC113C1806}"/>
              </a:ext>
            </a:extLst>
          </p:cNvPr>
          <p:cNvSpPr txBox="1"/>
          <p:nvPr/>
        </p:nvSpPr>
        <p:spPr>
          <a:xfrm>
            <a:off x="1485085" y="863573"/>
            <a:ext cx="9777221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Work in pairs. Talk about the sport/ game you like. Use the following questions as cues.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118A7E-93F2-411D-91BB-9842C3F509C9}"/>
              </a:ext>
            </a:extLst>
          </p:cNvPr>
          <p:cNvSpPr txBox="1"/>
          <p:nvPr/>
        </p:nvSpPr>
        <p:spPr>
          <a:xfrm>
            <a:off x="1035265" y="80260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12DB2B1-E9B4-D95B-7C3B-824D86C3056B}"/>
              </a:ext>
            </a:extLst>
          </p:cNvPr>
          <p:cNvSpPr txBox="1"/>
          <p:nvPr/>
        </p:nvSpPr>
        <p:spPr>
          <a:xfrm>
            <a:off x="712925" y="2078488"/>
            <a:ext cx="6942321" cy="3709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What is the name of the sport / game?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How many players are there?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How often do you play it?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What equipment does it need?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Why do you like it?</a:t>
            </a:r>
          </a:p>
        </p:txBody>
      </p:sp>
      <p:sp>
        <p:nvSpPr>
          <p:cNvPr id="99" name="Google Shape;161;p33">
            <a:extLst>
              <a:ext uri="{FF2B5EF4-FFF2-40B4-BE49-F238E27FC236}">
                <a16:creationId xmlns:a16="http://schemas.microsoft.com/office/drawing/2014/main" id="{CFE647F9-8FD8-F459-36B9-E05A7CA60543}"/>
              </a:ext>
            </a:extLst>
          </p:cNvPr>
          <p:cNvSpPr txBox="1">
            <a:spLocks/>
          </p:cNvSpPr>
          <p:nvPr/>
        </p:nvSpPr>
        <p:spPr>
          <a:xfrm>
            <a:off x="7107794" y="3377231"/>
            <a:ext cx="4057200" cy="23103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Sarala"/>
              <a:buNone/>
              <a:defRPr sz="52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Chelsea Market"/>
              <a:buNone/>
              <a:defRPr sz="52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Chelsea Market"/>
              <a:buNone/>
              <a:defRPr sz="52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Chelsea Market"/>
              <a:buNone/>
              <a:defRPr sz="52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Chelsea Market"/>
              <a:buNone/>
              <a:defRPr sz="52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Chelsea Market"/>
              <a:buNone/>
              <a:defRPr sz="52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Chelsea Market"/>
              <a:buNone/>
              <a:defRPr sz="52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Chelsea Market"/>
              <a:buNone/>
              <a:defRPr sz="52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Chelsea Market"/>
              <a:buNone/>
              <a:defRPr sz="52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Sarala"/>
              <a:buNone/>
              <a:tabLst/>
              <a:defRPr/>
            </a:pPr>
            <a:endParaRPr kumimoji="0" lang="en-US" sz="27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Chelsea Market"/>
              <a:sym typeface="Chelsea Market"/>
            </a:endParaRPr>
          </a:p>
        </p:txBody>
      </p:sp>
      <p:pic>
        <p:nvPicPr>
          <p:cNvPr id="97" name="Picture 96">
            <a:extLst>
              <a:ext uri="{FF2B5EF4-FFF2-40B4-BE49-F238E27FC236}">
                <a16:creationId xmlns:a16="http://schemas.microsoft.com/office/drawing/2014/main" id="{7AB3C18E-EB61-77AA-8F3D-F34D7E14CC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8369" y="3249992"/>
            <a:ext cx="4136051" cy="2799261"/>
          </a:xfrm>
          <a:prstGeom prst="rect">
            <a:avLst/>
          </a:prstGeom>
        </p:spPr>
      </p:pic>
      <p:sp>
        <p:nvSpPr>
          <p:cNvPr id="26" name="Google Shape;162;p33">
            <a:extLst>
              <a:ext uri="{FF2B5EF4-FFF2-40B4-BE49-F238E27FC236}">
                <a16:creationId xmlns:a16="http://schemas.microsoft.com/office/drawing/2014/main" id="{6233293F-CE3D-E33D-9C84-F15AB74C83F2}"/>
              </a:ext>
            </a:extLst>
          </p:cNvPr>
          <p:cNvSpPr/>
          <p:nvPr/>
        </p:nvSpPr>
        <p:spPr>
          <a:xfrm>
            <a:off x="10408529" y="3058353"/>
            <a:ext cx="380648" cy="578471"/>
          </a:xfrm>
          <a:custGeom>
            <a:avLst/>
            <a:gdLst/>
            <a:ahLst/>
            <a:cxnLst/>
            <a:rect l="l" t="t" r="r" b="b"/>
            <a:pathLst>
              <a:path w="3050" h="4635" extrusionOk="0">
                <a:moveTo>
                  <a:pt x="1518" y="1"/>
                </a:moveTo>
                <a:cubicBezTo>
                  <a:pt x="1450" y="1"/>
                  <a:pt x="1381" y="5"/>
                  <a:pt x="1311" y="14"/>
                </a:cubicBezTo>
                <a:cubicBezTo>
                  <a:pt x="549" y="133"/>
                  <a:pt x="1" y="800"/>
                  <a:pt x="1" y="1538"/>
                </a:cubicBezTo>
                <a:lnTo>
                  <a:pt x="1" y="1681"/>
                </a:lnTo>
                <a:lnTo>
                  <a:pt x="310" y="1681"/>
                </a:lnTo>
                <a:lnTo>
                  <a:pt x="310" y="1490"/>
                </a:lnTo>
                <a:cubicBezTo>
                  <a:pt x="310" y="847"/>
                  <a:pt x="858" y="299"/>
                  <a:pt x="1501" y="299"/>
                </a:cubicBezTo>
                <a:cubicBezTo>
                  <a:pt x="2168" y="299"/>
                  <a:pt x="2692" y="847"/>
                  <a:pt x="2692" y="1490"/>
                </a:cubicBezTo>
                <a:lnTo>
                  <a:pt x="2740" y="1681"/>
                </a:lnTo>
                <a:lnTo>
                  <a:pt x="2740" y="3443"/>
                </a:lnTo>
                <a:cubicBezTo>
                  <a:pt x="2740" y="3633"/>
                  <a:pt x="2644" y="3848"/>
                  <a:pt x="2501" y="3991"/>
                </a:cubicBezTo>
                <a:cubicBezTo>
                  <a:pt x="2341" y="4151"/>
                  <a:pt x="2126" y="4232"/>
                  <a:pt x="1919" y="4232"/>
                </a:cubicBezTo>
                <a:cubicBezTo>
                  <a:pt x="1849" y="4232"/>
                  <a:pt x="1781" y="4223"/>
                  <a:pt x="1716" y="4205"/>
                </a:cubicBezTo>
                <a:cubicBezTo>
                  <a:pt x="1382" y="4110"/>
                  <a:pt x="1144" y="3800"/>
                  <a:pt x="1144" y="3467"/>
                </a:cubicBezTo>
                <a:lnTo>
                  <a:pt x="1144" y="1538"/>
                </a:lnTo>
                <a:cubicBezTo>
                  <a:pt x="1144" y="1371"/>
                  <a:pt x="1263" y="1228"/>
                  <a:pt x="1430" y="1204"/>
                </a:cubicBezTo>
                <a:cubicBezTo>
                  <a:pt x="1458" y="1199"/>
                  <a:pt x="1486" y="1196"/>
                  <a:pt x="1513" y="1196"/>
                </a:cubicBezTo>
                <a:cubicBezTo>
                  <a:pt x="1602" y="1196"/>
                  <a:pt x="1685" y="1227"/>
                  <a:pt x="1739" y="1300"/>
                </a:cubicBezTo>
                <a:cubicBezTo>
                  <a:pt x="1811" y="1347"/>
                  <a:pt x="1835" y="1443"/>
                  <a:pt x="1835" y="1538"/>
                </a:cubicBezTo>
                <a:lnTo>
                  <a:pt x="1858" y="1705"/>
                </a:lnTo>
                <a:lnTo>
                  <a:pt x="1858" y="3586"/>
                </a:lnTo>
                <a:cubicBezTo>
                  <a:pt x="1835" y="3681"/>
                  <a:pt x="2025" y="3776"/>
                  <a:pt x="2025" y="3776"/>
                </a:cubicBezTo>
                <a:cubicBezTo>
                  <a:pt x="2025" y="3776"/>
                  <a:pt x="2192" y="3705"/>
                  <a:pt x="2192" y="3586"/>
                </a:cubicBezTo>
                <a:lnTo>
                  <a:pt x="2216" y="1705"/>
                </a:lnTo>
                <a:lnTo>
                  <a:pt x="2216" y="1562"/>
                </a:lnTo>
                <a:cubicBezTo>
                  <a:pt x="2216" y="1323"/>
                  <a:pt x="2097" y="1109"/>
                  <a:pt x="1906" y="966"/>
                </a:cubicBezTo>
                <a:cubicBezTo>
                  <a:pt x="1835" y="942"/>
                  <a:pt x="1787" y="895"/>
                  <a:pt x="1692" y="871"/>
                </a:cubicBezTo>
                <a:cubicBezTo>
                  <a:pt x="1639" y="860"/>
                  <a:pt x="1587" y="855"/>
                  <a:pt x="1537" y="855"/>
                </a:cubicBezTo>
                <a:cubicBezTo>
                  <a:pt x="1151" y="855"/>
                  <a:pt x="834" y="1162"/>
                  <a:pt x="834" y="1562"/>
                </a:cubicBezTo>
                <a:lnTo>
                  <a:pt x="834" y="3491"/>
                </a:lnTo>
                <a:cubicBezTo>
                  <a:pt x="834" y="4119"/>
                  <a:pt x="1313" y="4634"/>
                  <a:pt x="1935" y="4634"/>
                </a:cubicBezTo>
                <a:cubicBezTo>
                  <a:pt x="1949" y="4634"/>
                  <a:pt x="1963" y="4634"/>
                  <a:pt x="1977" y="4634"/>
                </a:cubicBezTo>
                <a:cubicBezTo>
                  <a:pt x="2263" y="4634"/>
                  <a:pt x="2525" y="4515"/>
                  <a:pt x="2740" y="4300"/>
                </a:cubicBezTo>
                <a:cubicBezTo>
                  <a:pt x="2930" y="4086"/>
                  <a:pt x="3049" y="3824"/>
                  <a:pt x="3049" y="3514"/>
                </a:cubicBezTo>
                <a:lnTo>
                  <a:pt x="3049" y="1705"/>
                </a:lnTo>
                <a:lnTo>
                  <a:pt x="3049" y="1538"/>
                </a:lnTo>
                <a:cubicBezTo>
                  <a:pt x="3049" y="677"/>
                  <a:pt x="2374" y="1"/>
                  <a:pt x="151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899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D5394A4-F0B0-FC1A-1D26-93ACECD010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918" y="1672886"/>
            <a:ext cx="7920038" cy="501880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7CCCF3D-1BED-3E72-FEB8-4B4EA0D2CA39}"/>
              </a:ext>
            </a:extLst>
          </p:cNvPr>
          <p:cNvCxnSpPr/>
          <p:nvPr/>
        </p:nvCxnSpPr>
        <p:spPr>
          <a:xfrm flipV="1">
            <a:off x="2978737" y="2737450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E1724BE-5A35-6B48-2A30-AA6A683037F3}"/>
              </a:ext>
            </a:extLst>
          </p:cNvPr>
          <p:cNvCxnSpPr/>
          <p:nvPr/>
        </p:nvCxnSpPr>
        <p:spPr>
          <a:xfrm flipV="1">
            <a:off x="2978737" y="3263922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9FA1519-7BB3-5B2A-C321-BE2DE3F7F465}"/>
              </a:ext>
            </a:extLst>
          </p:cNvPr>
          <p:cNvCxnSpPr/>
          <p:nvPr/>
        </p:nvCxnSpPr>
        <p:spPr>
          <a:xfrm flipV="1">
            <a:off x="2978737" y="3793859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AD3C584-4260-48D8-9DEB-EEC9BFCA01CB}"/>
              </a:ext>
            </a:extLst>
          </p:cNvPr>
          <p:cNvCxnSpPr/>
          <p:nvPr/>
        </p:nvCxnSpPr>
        <p:spPr>
          <a:xfrm flipV="1">
            <a:off x="2978737" y="4320331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7E51EEC-00D1-3F26-93C3-22D511A3E013}"/>
              </a:ext>
            </a:extLst>
          </p:cNvPr>
          <p:cNvCxnSpPr/>
          <p:nvPr/>
        </p:nvCxnSpPr>
        <p:spPr>
          <a:xfrm flipV="1">
            <a:off x="2978737" y="4905868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35BB5198-A4DD-4211-0818-DC6A175A02E9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3" name="Round Single Corner Rectangle 14">
              <a:extLst>
                <a:ext uri="{FF2B5EF4-FFF2-40B4-BE49-F238E27FC236}">
                  <a16:creationId xmlns:a16="http://schemas.microsoft.com/office/drawing/2014/main" id="{04DC389D-4A63-7545-A12F-837BEB86A210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ound Single Corner Rectangle 21">
              <a:extLst>
                <a:ext uri="{FF2B5EF4-FFF2-40B4-BE49-F238E27FC236}">
                  <a16:creationId xmlns:a16="http://schemas.microsoft.com/office/drawing/2014/main" id="{3ABBCC29-3C51-FAC3-58AD-7463B4E17AC2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ound Single Corner Rectangle 22">
              <a:extLst>
                <a:ext uri="{FF2B5EF4-FFF2-40B4-BE49-F238E27FC236}">
                  <a16:creationId xmlns:a16="http://schemas.microsoft.com/office/drawing/2014/main" id="{2CC47EB0-D5DE-CDD9-F797-112186ADEB84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4" name="Google Shape;1459;p29">
            <a:extLst>
              <a:ext uri="{FF2B5EF4-FFF2-40B4-BE49-F238E27FC236}">
                <a16:creationId xmlns:a16="http://schemas.microsoft.com/office/drawing/2014/main" id="{9EEA155D-B85D-EFF7-6287-0E2249CB0FF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 rot="-30132">
            <a:off x="839761" y="602252"/>
            <a:ext cx="10347546" cy="1070252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43375278-4BFA-AC9F-A314-64F7DB8B7F72}"/>
              </a:ext>
            </a:extLst>
          </p:cNvPr>
          <p:cNvSpPr/>
          <p:nvPr/>
        </p:nvSpPr>
        <p:spPr>
          <a:xfrm>
            <a:off x="982479" y="920759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BD5DBF-DC4D-FC27-AC31-FBC5719E775D}"/>
              </a:ext>
            </a:extLst>
          </p:cNvPr>
          <p:cNvSpPr txBox="1"/>
          <p:nvPr/>
        </p:nvSpPr>
        <p:spPr>
          <a:xfrm>
            <a:off x="406857" y="727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986241-4E4C-1F1E-79E7-57CC113C1806}"/>
              </a:ext>
            </a:extLst>
          </p:cNvPr>
          <p:cNvSpPr txBox="1"/>
          <p:nvPr/>
        </p:nvSpPr>
        <p:spPr>
          <a:xfrm>
            <a:off x="1537871" y="611781"/>
            <a:ext cx="9777221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Write a paragraph of 40-50 words about the sport/ game you talked about in Task 4. You can also refer to listening passages.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118A7E-93F2-411D-91BB-9842C3F509C9}"/>
              </a:ext>
            </a:extLst>
          </p:cNvPr>
          <p:cNvSpPr txBox="1"/>
          <p:nvPr/>
        </p:nvSpPr>
        <p:spPr>
          <a:xfrm>
            <a:off x="1035265" y="80260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0F054C2-C4E5-8464-EC6D-7791F62931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95" y="4400219"/>
            <a:ext cx="5981483" cy="2888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2647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Recruiting Action Plan Wrap-Up – firecrackers">
            <a:extLst>
              <a:ext uri="{FF2B5EF4-FFF2-40B4-BE49-F238E27FC236}">
                <a16:creationId xmlns:a16="http://schemas.microsoft.com/office/drawing/2014/main" id="{F274306F-CC04-5AED-BF34-3E7E33C01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0204" y="3743983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5BB5198-A4DD-4211-0818-DC6A175A02E9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3" name="Round Single Corner Rectangle 14">
              <a:extLst>
                <a:ext uri="{FF2B5EF4-FFF2-40B4-BE49-F238E27FC236}">
                  <a16:creationId xmlns:a16="http://schemas.microsoft.com/office/drawing/2014/main" id="{04DC389D-4A63-7545-A12F-837BEB86A210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ound Single Corner Rectangle 21">
              <a:extLst>
                <a:ext uri="{FF2B5EF4-FFF2-40B4-BE49-F238E27FC236}">
                  <a16:creationId xmlns:a16="http://schemas.microsoft.com/office/drawing/2014/main" id="{3ABBCC29-3C51-FAC3-58AD-7463B4E17AC2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ound Single Corner Rectangle 22">
              <a:extLst>
                <a:ext uri="{FF2B5EF4-FFF2-40B4-BE49-F238E27FC236}">
                  <a16:creationId xmlns:a16="http://schemas.microsoft.com/office/drawing/2014/main" id="{2CC47EB0-D5DE-CDD9-F797-112186ADEB84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4" name="Google Shape;1459;p29">
            <a:extLst>
              <a:ext uri="{FF2B5EF4-FFF2-40B4-BE49-F238E27FC236}">
                <a16:creationId xmlns:a16="http://schemas.microsoft.com/office/drawing/2014/main" id="{9EEA155D-B85D-EFF7-6287-0E2249CB0FF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 rot="-30132">
            <a:off x="810071" y="1124642"/>
            <a:ext cx="10347546" cy="55113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43375278-4BFA-AC9F-A314-64F7DB8B7F72}"/>
              </a:ext>
            </a:extLst>
          </p:cNvPr>
          <p:cNvSpPr/>
          <p:nvPr/>
        </p:nvSpPr>
        <p:spPr>
          <a:xfrm>
            <a:off x="982479" y="1187666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BD5DBF-DC4D-FC27-AC31-FBC5719E775D}"/>
              </a:ext>
            </a:extLst>
          </p:cNvPr>
          <p:cNvSpPr txBox="1"/>
          <p:nvPr/>
        </p:nvSpPr>
        <p:spPr>
          <a:xfrm>
            <a:off x="487067" y="129778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986241-4E4C-1F1E-79E7-57CC113C1806}"/>
              </a:ext>
            </a:extLst>
          </p:cNvPr>
          <p:cNvSpPr txBox="1"/>
          <p:nvPr/>
        </p:nvSpPr>
        <p:spPr>
          <a:xfrm>
            <a:off x="1485085" y="1143832"/>
            <a:ext cx="9777221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118A7E-93F2-411D-91BB-9842C3F509C9}"/>
              </a:ext>
            </a:extLst>
          </p:cNvPr>
          <p:cNvSpPr txBox="1"/>
          <p:nvPr/>
        </p:nvSpPr>
        <p:spPr>
          <a:xfrm>
            <a:off x="1035265" y="108502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425C2F-2D3D-B18F-F5C7-697AED9DA61D}"/>
              </a:ext>
            </a:extLst>
          </p:cNvPr>
          <p:cNvSpPr txBox="1"/>
          <p:nvPr/>
        </p:nvSpPr>
        <p:spPr>
          <a:xfrm>
            <a:off x="807854" y="2213983"/>
            <a:ext cx="8107546" cy="3330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listen for general and specific information about sport(s) / game(s)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write a paragraph about a sport / game</a:t>
            </a:r>
          </a:p>
        </p:txBody>
      </p:sp>
    </p:spTree>
    <p:extLst>
      <p:ext uri="{BB962C8B-B14F-4D97-AF65-F5344CB8AC3E}">
        <p14:creationId xmlns:p14="http://schemas.microsoft.com/office/powerpoint/2010/main" val="2204871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5BB5198-A4DD-4211-0818-DC6A175A02E9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3" name="Round Single Corner Rectangle 14">
              <a:extLst>
                <a:ext uri="{FF2B5EF4-FFF2-40B4-BE49-F238E27FC236}">
                  <a16:creationId xmlns:a16="http://schemas.microsoft.com/office/drawing/2014/main" id="{04DC389D-4A63-7545-A12F-837BEB86A210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ound Single Corner Rectangle 21">
              <a:extLst>
                <a:ext uri="{FF2B5EF4-FFF2-40B4-BE49-F238E27FC236}">
                  <a16:creationId xmlns:a16="http://schemas.microsoft.com/office/drawing/2014/main" id="{3ABBCC29-3C51-FAC3-58AD-7463B4E17AC2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ound Single Corner Rectangle 22">
              <a:extLst>
                <a:ext uri="{FF2B5EF4-FFF2-40B4-BE49-F238E27FC236}">
                  <a16:creationId xmlns:a16="http://schemas.microsoft.com/office/drawing/2014/main" id="{2CC47EB0-D5DE-CDD9-F797-112186ADEB84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4" name="Google Shape;1459;p29">
            <a:extLst>
              <a:ext uri="{FF2B5EF4-FFF2-40B4-BE49-F238E27FC236}">
                <a16:creationId xmlns:a16="http://schemas.microsoft.com/office/drawing/2014/main" id="{9EEA155D-B85D-EFF7-6287-0E2249CB0FF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 rot="-30132">
            <a:off x="810071" y="1124642"/>
            <a:ext cx="10347546" cy="55113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43375278-4BFA-AC9F-A314-64F7DB8B7F72}"/>
              </a:ext>
            </a:extLst>
          </p:cNvPr>
          <p:cNvSpPr/>
          <p:nvPr/>
        </p:nvSpPr>
        <p:spPr>
          <a:xfrm>
            <a:off x="982479" y="1187666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BD5DBF-DC4D-FC27-AC31-FBC5719E775D}"/>
              </a:ext>
            </a:extLst>
          </p:cNvPr>
          <p:cNvSpPr txBox="1"/>
          <p:nvPr/>
        </p:nvSpPr>
        <p:spPr>
          <a:xfrm>
            <a:off x="487067" y="129778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986241-4E4C-1F1E-79E7-57CC113C1806}"/>
              </a:ext>
            </a:extLst>
          </p:cNvPr>
          <p:cNvSpPr txBox="1"/>
          <p:nvPr/>
        </p:nvSpPr>
        <p:spPr>
          <a:xfrm>
            <a:off x="1485085" y="1143832"/>
            <a:ext cx="9777221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118A7E-93F2-411D-91BB-9842C3F509C9}"/>
              </a:ext>
            </a:extLst>
          </p:cNvPr>
          <p:cNvSpPr txBox="1"/>
          <p:nvPr/>
        </p:nvSpPr>
        <p:spPr>
          <a:xfrm>
            <a:off x="1035265" y="108502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425C2F-2D3D-B18F-F5C7-697AED9DA61D}"/>
              </a:ext>
            </a:extLst>
          </p:cNvPr>
          <p:cNvSpPr txBox="1"/>
          <p:nvPr/>
        </p:nvSpPr>
        <p:spPr>
          <a:xfrm>
            <a:off x="807854" y="2503487"/>
            <a:ext cx="10259383" cy="1651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0000"/>
                </a:solidFill>
                <a:ea typeface="Calibri" panose="020F0502020204030204" pitchFamily="34" charset="0"/>
              </a:rPr>
              <a:t>Rewrite the paragraph in the notebook.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0000"/>
                </a:solidFill>
                <a:ea typeface="Calibri" panose="020F0502020204030204" pitchFamily="34" charset="0"/>
              </a:rPr>
              <a:t>Do exercises in the workbook.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23D6482-08AA-78E4-3397-94BE565A31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6530" y="4083359"/>
            <a:ext cx="2424224" cy="242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8596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6B88A8B-502C-CC21-3A9F-0D4B5040F5EF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3" name="Round Single Corner Rectangle 27">
              <a:extLst>
                <a:ext uri="{FF2B5EF4-FFF2-40B4-BE49-F238E27FC236}">
                  <a16:creationId xmlns:a16="http://schemas.microsoft.com/office/drawing/2014/main" id="{3FCC8F66-789D-E8D0-C190-1FB310F19264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Round Single Corner Rectangle 28">
              <a:extLst>
                <a:ext uri="{FF2B5EF4-FFF2-40B4-BE49-F238E27FC236}">
                  <a16:creationId xmlns:a16="http://schemas.microsoft.com/office/drawing/2014/main" id="{F7077B28-904F-E45F-BC73-91FC6DD5A7DD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" name="Round Single Corner Rectangle 29">
              <a:extLst>
                <a:ext uri="{FF2B5EF4-FFF2-40B4-BE49-F238E27FC236}">
                  <a16:creationId xmlns:a16="http://schemas.microsoft.com/office/drawing/2014/main" id="{A8FC1124-D347-D8A3-D994-1FAE445CB089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2A115AF-E966-F338-C0FD-2DB14E91AAEA}"/>
              </a:ext>
            </a:extLst>
          </p:cNvPr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963403-0C75-1DD6-4D93-CD1D09C5C98F}"/>
              </a:ext>
            </a:extLst>
          </p:cNvPr>
          <p:cNvSpPr txBox="1"/>
          <p:nvPr/>
        </p:nvSpPr>
        <p:spPr>
          <a:xfrm>
            <a:off x="3150251" y="88279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SPORTS AND GAMES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15D4511-F7D4-41FD-96BF-8309F003B224}"/>
              </a:ext>
            </a:extLst>
          </p:cNvPr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4A74BBA-C350-906E-EE36-1D48DD15E20F}"/>
                </a:ext>
              </a:extLst>
            </p:cNvPr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47D5F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Chord 14">
              <a:extLst>
                <a:ext uri="{FF2B5EF4-FFF2-40B4-BE49-F238E27FC236}">
                  <a16:creationId xmlns:a16="http://schemas.microsoft.com/office/drawing/2014/main" id="{94164314-65B8-3CFB-656E-019327F6227D}"/>
                </a:ext>
              </a:extLst>
            </p:cNvPr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F266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40A5743A-CE96-C65E-AFAA-35748DEFB54D}"/>
              </a:ext>
            </a:extLst>
          </p:cNvPr>
          <p:cNvSpPr txBox="1"/>
          <p:nvPr/>
        </p:nvSpPr>
        <p:spPr>
          <a:xfrm>
            <a:off x="2243706" y="113518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8</a:t>
            </a:r>
          </a:p>
        </p:txBody>
      </p:sp>
      <p:sp>
        <p:nvSpPr>
          <p:cNvPr id="30" name="Rounded Rectangle 33">
            <a:extLst>
              <a:ext uri="{FF2B5EF4-FFF2-40B4-BE49-F238E27FC236}">
                <a16:creationId xmlns:a16="http://schemas.microsoft.com/office/drawing/2014/main" id="{FD55E123-F2C1-4CB7-668A-FF87040D3CD9}"/>
              </a:ext>
            </a:extLst>
          </p:cNvPr>
          <p:cNvSpPr/>
          <p:nvPr/>
        </p:nvSpPr>
        <p:spPr>
          <a:xfrm>
            <a:off x="3250138" y="1375086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BC4AFBF-11A7-727B-171F-C4A7D8670024}"/>
              </a:ext>
            </a:extLst>
          </p:cNvPr>
          <p:cNvSpPr txBox="1"/>
          <p:nvPr/>
        </p:nvSpPr>
        <p:spPr>
          <a:xfrm>
            <a:off x="3836656" y="1419420"/>
            <a:ext cx="5395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  <a:latin typeface="Calibri" panose="020F0502020204030204"/>
              </a:rPr>
              <a:t>LESSON 6</a:t>
            </a:r>
            <a:r>
              <a:rPr lang="en-US" sz="2800" b="1">
                <a:solidFill>
                  <a:prstClr val="white"/>
                </a:solidFill>
                <a:latin typeface="Calibri" panose="020F0502020204030204"/>
              </a:rPr>
              <a:t>: SKILLS 2</a:t>
            </a:r>
            <a:endParaRPr lang="en-US" sz="28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96E4443-D9AE-F113-1734-F80A87398F09}"/>
              </a:ext>
            </a:extLst>
          </p:cNvPr>
          <p:cNvGrpSpPr/>
          <p:nvPr/>
        </p:nvGrpSpPr>
        <p:grpSpPr>
          <a:xfrm>
            <a:off x="2622990" y="1221249"/>
            <a:ext cx="994505" cy="941618"/>
            <a:chOff x="2066408" y="3458139"/>
            <a:chExt cx="994505" cy="941618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A263BB4F-704A-A896-1FC0-956A2C92F0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rgbClr val="ED7D31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471C8AFD-A826-C4AE-8780-3314F287B35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752E00A9-3A54-3925-23D8-70FCFA875DFB}"/>
              </a:ext>
            </a:extLst>
          </p:cNvPr>
          <p:cNvSpPr txBox="1"/>
          <p:nvPr/>
        </p:nvSpPr>
        <p:spPr>
          <a:xfrm>
            <a:off x="2871184" y="3293664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prstClr val="white"/>
                </a:solidFill>
                <a:latin typeface="Myriad Pro" pitchFamily="34" charset="0"/>
              </a:rPr>
              <a:t>1</a:t>
            </a:r>
          </a:p>
        </p:txBody>
      </p:sp>
      <p:grpSp>
        <p:nvGrpSpPr>
          <p:cNvPr id="38" name="Google Shape;396;p31">
            <a:extLst>
              <a:ext uri="{FF2B5EF4-FFF2-40B4-BE49-F238E27FC236}">
                <a16:creationId xmlns:a16="http://schemas.microsoft.com/office/drawing/2014/main" id="{2F2A7702-0421-B6BA-35DB-0C1F448539FB}"/>
              </a:ext>
            </a:extLst>
          </p:cNvPr>
          <p:cNvGrpSpPr/>
          <p:nvPr/>
        </p:nvGrpSpPr>
        <p:grpSpPr>
          <a:xfrm>
            <a:off x="2292301" y="2786126"/>
            <a:ext cx="3422372" cy="2364666"/>
            <a:chOff x="1593297" y="936869"/>
            <a:chExt cx="6153131" cy="3157098"/>
          </a:xfrm>
        </p:grpSpPr>
        <p:sp>
          <p:nvSpPr>
            <p:cNvPr id="39" name="Google Shape;397;p31">
              <a:extLst>
                <a:ext uri="{FF2B5EF4-FFF2-40B4-BE49-F238E27FC236}">
                  <a16:creationId xmlns:a16="http://schemas.microsoft.com/office/drawing/2014/main" id="{F8FE9C6B-8907-0738-1A2A-5147F75CCB64}"/>
                </a:ext>
              </a:extLst>
            </p:cNvPr>
            <p:cNvSpPr/>
            <p:nvPr/>
          </p:nvSpPr>
          <p:spPr>
            <a:xfrm rot="21470825">
              <a:off x="1789023" y="1167494"/>
              <a:ext cx="5957405" cy="2926473"/>
            </a:xfrm>
            <a:prstGeom prst="roundRect">
              <a:avLst>
                <a:gd name="adj" fmla="val 24491"/>
              </a:avLst>
            </a:prstGeom>
            <a:noFill/>
            <a:ln w="28575" cap="flat" cmpd="sng">
              <a:solidFill>
                <a:sysClr val="windowText" lastClr="0000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40" name="Google Shape;398;p31">
              <a:extLst>
                <a:ext uri="{FF2B5EF4-FFF2-40B4-BE49-F238E27FC236}">
                  <a16:creationId xmlns:a16="http://schemas.microsoft.com/office/drawing/2014/main" id="{3A316EDC-7136-189B-5DD6-95C8BFE0A66D}"/>
                </a:ext>
              </a:extLst>
            </p:cNvPr>
            <p:cNvSpPr/>
            <p:nvPr/>
          </p:nvSpPr>
          <p:spPr>
            <a:xfrm rot="-129175">
              <a:off x="1593297" y="936869"/>
              <a:ext cx="5957405" cy="2926472"/>
            </a:xfrm>
            <a:prstGeom prst="roundRect">
              <a:avLst>
                <a:gd name="adj" fmla="val 24491"/>
              </a:avLst>
            </a:prstGeom>
            <a:solidFill>
              <a:srgbClr val="C0E6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Listening</a:t>
              </a:r>
              <a:endParaRPr kumimoji="0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</p:grpSp>
      <p:grpSp>
        <p:nvGrpSpPr>
          <p:cNvPr id="41" name="Google Shape;399;p31">
            <a:extLst>
              <a:ext uri="{FF2B5EF4-FFF2-40B4-BE49-F238E27FC236}">
                <a16:creationId xmlns:a16="http://schemas.microsoft.com/office/drawing/2014/main" id="{1F6CA6AA-F23C-5B1C-F67A-4A10D2CFDF3A}"/>
              </a:ext>
            </a:extLst>
          </p:cNvPr>
          <p:cNvGrpSpPr/>
          <p:nvPr/>
        </p:nvGrpSpPr>
        <p:grpSpPr>
          <a:xfrm>
            <a:off x="6437326" y="2724660"/>
            <a:ext cx="3433701" cy="2564601"/>
            <a:chOff x="1448913" y="909170"/>
            <a:chExt cx="6173500" cy="3424034"/>
          </a:xfrm>
        </p:grpSpPr>
        <p:sp>
          <p:nvSpPr>
            <p:cNvPr id="42" name="Google Shape;400;p31">
              <a:extLst>
                <a:ext uri="{FF2B5EF4-FFF2-40B4-BE49-F238E27FC236}">
                  <a16:creationId xmlns:a16="http://schemas.microsoft.com/office/drawing/2014/main" id="{9B77D83C-AA65-938C-5F44-674CC370AEE1}"/>
                </a:ext>
              </a:extLst>
            </p:cNvPr>
            <p:cNvSpPr/>
            <p:nvPr/>
          </p:nvSpPr>
          <p:spPr>
            <a:xfrm rot="-57798">
              <a:off x="1448492" y="1357503"/>
              <a:ext cx="5960042" cy="2925600"/>
            </a:xfrm>
            <a:prstGeom prst="roundRect">
              <a:avLst>
                <a:gd name="adj" fmla="val 24491"/>
              </a:avLst>
            </a:prstGeom>
            <a:noFill/>
            <a:ln w="28575" cap="flat" cmpd="sng">
              <a:solidFill>
                <a:sysClr val="windowText" lastClr="0000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43" name="Google Shape;401;p31">
              <a:extLst>
                <a:ext uri="{FF2B5EF4-FFF2-40B4-BE49-F238E27FC236}">
                  <a16:creationId xmlns:a16="http://schemas.microsoft.com/office/drawing/2014/main" id="{A6204596-A62E-0036-7EDC-839C0B32E562}"/>
                </a:ext>
              </a:extLst>
            </p:cNvPr>
            <p:cNvSpPr/>
            <p:nvPr/>
          </p:nvSpPr>
          <p:spPr>
            <a:xfrm rot="33568">
              <a:off x="1591821" y="936578"/>
              <a:ext cx="5960384" cy="2927183"/>
            </a:xfrm>
            <a:prstGeom prst="roundRect">
              <a:avLst>
                <a:gd name="adj" fmla="val 24491"/>
              </a:avLst>
            </a:prstGeom>
            <a:solidFill>
              <a:srgbClr val="C0E6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kern="0" dirty="0">
                  <a:solidFill>
                    <a:prstClr val="black"/>
                  </a:solidFill>
                  <a:latin typeface="Calibri" panose="020F0502020204030204"/>
                </a:rPr>
                <a:t>Writing</a:t>
              </a:r>
              <a:endParaRPr kumimoji="0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72484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203" y="0"/>
            <a:ext cx="9095102" cy="6858000"/>
          </a:xfrm>
        </p:spPr>
      </p:pic>
      <p:grpSp>
        <p:nvGrpSpPr>
          <p:cNvPr id="16" name="Group 15"/>
          <p:cNvGrpSpPr/>
          <p:nvPr/>
        </p:nvGrpSpPr>
        <p:grpSpPr>
          <a:xfrm>
            <a:off x="2949901" y="3510328"/>
            <a:ext cx="6869145" cy="1877988"/>
            <a:chOff x="2949901" y="3510328"/>
            <a:chExt cx="6869145" cy="187798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879C85B-8CF1-467C-90E2-2EFA7DD63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6820" y="3510790"/>
              <a:ext cx="1327361" cy="1877072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A8DCC60-7CC6-4BB5-93C9-B6ABD7122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901" y="3510330"/>
              <a:ext cx="1319185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953C47D-F5F3-4C8B-95AB-CB1D25CCA4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7236" y="3514195"/>
              <a:ext cx="1323683" cy="1870317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3DF6CF5-0997-49BE-A637-2641803BF9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89934" y="3510328"/>
              <a:ext cx="1329112" cy="1877988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0B541C0-B76C-43AB-9EAF-B49801DFF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8654" y="3510329"/>
              <a:ext cx="1329112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</p:grpSp>
      <p:sp>
        <p:nvSpPr>
          <p:cNvPr id="15" name="Rectangle 14"/>
          <p:cNvSpPr/>
          <p:nvPr/>
        </p:nvSpPr>
        <p:spPr>
          <a:xfrm>
            <a:off x="2949901" y="5654655"/>
            <a:ext cx="65297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latin typeface="Calibri" panose="020F0502020204030204" pitchFamily="34" charset="0"/>
              </a:rPr>
              <a:t>Website: </a:t>
            </a:r>
            <a:r>
              <a:rPr lang="en-GB" sz="2000" b="1" i="1" dirty="0" err="1">
                <a:latin typeface="Calibri" panose="020F0502020204030204" pitchFamily="34" charset="0"/>
              </a:rPr>
              <a:t>hoclieu.vn</a:t>
            </a:r>
            <a:endParaRPr lang="en-GB" sz="2000" dirty="0"/>
          </a:p>
          <a:p>
            <a:pPr algn="ctr"/>
            <a:r>
              <a:rPr lang="en-GB" sz="2000" b="1" dirty="0" err="1">
                <a:latin typeface="Calibri" panose="020F0502020204030204" pitchFamily="34" charset="0"/>
              </a:rPr>
              <a:t>Fanpage</a:t>
            </a:r>
            <a:r>
              <a:rPr lang="en-GB" sz="2000" b="1" dirty="0">
                <a:latin typeface="Calibri" panose="020F0502020204030204" pitchFamily="34" charset="0"/>
              </a:rPr>
              <a:t>: </a:t>
            </a:r>
            <a:r>
              <a:rPr lang="en-GB" sz="2000" b="1" i="1" dirty="0" err="1">
                <a:latin typeface="Calibri" panose="020F0502020204030204" pitchFamily="34" charset="0"/>
              </a:rPr>
              <a:t>facebook.com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r>
              <a:rPr lang="en-GB" sz="2000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606755" y="2398145"/>
            <a:ext cx="1835914" cy="61760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LISTENING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69161" y="4094116"/>
            <a:ext cx="1835914" cy="60144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WRITING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67573" y="1147938"/>
            <a:ext cx="5740800" cy="618004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Game: Choose the numbers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574527" y="2105759"/>
            <a:ext cx="5755112" cy="1202380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</a:t>
            </a: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Listen to the passages. Who are the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 about?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2: Listen to the passages again. Tick T or F.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3: Listen again and complete each sentence.</a:t>
            </a: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1019637" cy="988992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87119" y="2706948"/>
            <a:ext cx="1019637" cy="1387167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cxnSpLocks/>
            <a:stCxn id="18" idx="3"/>
            <a:endCxn id="27" idx="0"/>
          </p:cNvCxnSpPr>
          <p:nvPr/>
        </p:nvCxnSpPr>
        <p:spPr>
          <a:xfrm>
            <a:off x="2505075" y="4394840"/>
            <a:ext cx="1059901" cy="1068512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647019" y="5463352"/>
            <a:ext cx="1835914" cy="604154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CONSOLIDATION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588839" y="5454598"/>
            <a:ext cx="5740800" cy="684962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564976" y="251696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4151494" y="296030"/>
            <a:ext cx="5395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6: SKILLS 2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937828" y="97859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43D29959-5C9E-CC3E-D6E0-8E8DFB48B2FD}"/>
              </a:ext>
            </a:extLst>
          </p:cNvPr>
          <p:cNvSpPr/>
          <p:nvPr/>
        </p:nvSpPr>
        <p:spPr>
          <a:xfrm>
            <a:off x="5574527" y="3757427"/>
            <a:ext cx="5755112" cy="1274826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</a:t>
            </a: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4: Work in pairs. Talk about the sport/ game you like. Use the following questions as cues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5: Write a paragraph of 40-50 words about the sport/game you talked about in Task 4.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82018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15"/>
          <p:cNvSpPr txBox="1">
            <a:spLocks noGrp="1"/>
          </p:cNvSpPr>
          <p:nvPr>
            <p:ph type="ctrTitle"/>
          </p:nvPr>
        </p:nvSpPr>
        <p:spPr>
          <a:xfrm rot="268">
            <a:off x="959999" y="2209867"/>
            <a:ext cx="10272000" cy="268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4400" dirty="0">
                <a:solidFill>
                  <a:schemeClr val="dk1"/>
                </a:solidFill>
              </a:rPr>
              <a:t>Game: Choose the number</a:t>
            </a:r>
            <a:endParaRPr sz="5733" dirty="0">
              <a:solidFill>
                <a:schemeClr val="dk1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6B88A8B-502C-CC21-3A9F-0D4B5040F5EF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3" name="Round Single Corner Rectangle 27">
              <a:extLst>
                <a:ext uri="{FF2B5EF4-FFF2-40B4-BE49-F238E27FC236}">
                  <a16:creationId xmlns:a16="http://schemas.microsoft.com/office/drawing/2014/main" id="{3FCC8F66-789D-E8D0-C190-1FB310F19264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ound Single Corner Rectangle 28">
              <a:extLst>
                <a:ext uri="{FF2B5EF4-FFF2-40B4-BE49-F238E27FC236}">
                  <a16:creationId xmlns:a16="http://schemas.microsoft.com/office/drawing/2014/main" id="{F7077B28-904F-E45F-BC73-91FC6DD5A7DD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ound Single Corner Rectangle 29">
              <a:extLst>
                <a:ext uri="{FF2B5EF4-FFF2-40B4-BE49-F238E27FC236}">
                  <a16:creationId xmlns:a16="http://schemas.microsoft.com/office/drawing/2014/main" id="{A8FC1124-D347-D8A3-D994-1FAE445CB089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45B59AA-E8D5-ABFB-B465-216FAE7D9432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C239F32-4923-43F9-D85A-48929F0A5975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3" name="Round Single Corner Rectangle 27">
              <a:extLst>
                <a:ext uri="{FF2B5EF4-FFF2-40B4-BE49-F238E27FC236}">
                  <a16:creationId xmlns:a16="http://schemas.microsoft.com/office/drawing/2014/main" id="{CDAAA257-F50F-ACAD-547C-C8EE72E02A6F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Round Single Corner Rectangle 28">
              <a:extLst>
                <a:ext uri="{FF2B5EF4-FFF2-40B4-BE49-F238E27FC236}">
                  <a16:creationId xmlns:a16="http://schemas.microsoft.com/office/drawing/2014/main" id="{BC330E5A-04B0-BFBD-DA86-3805C8589667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" name="Round Single Corner Rectangle 29">
              <a:extLst>
                <a:ext uri="{FF2B5EF4-FFF2-40B4-BE49-F238E27FC236}">
                  <a16:creationId xmlns:a16="http://schemas.microsoft.com/office/drawing/2014/main" id="{449F9905-471A-868E-0C99-19DCE1B10E72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C8C44CE1-549A-C9B1-9F94-F00CB7E8C349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7253A"/>
                </a:solidFill>
                <a:effectLst>
                  <a:glow rad="88900">
                    <a:srgbClr val="FFFFFF"/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7" name="Google Shape;1188;p49">
            <a:extLst>
              <a:ext uri="{FF2B5EF4-FFF2-40B4-BE49-F238E27FC236}">
                <a16:creationId xmlns:a16="http://schemas.microsoft.com/office/drawing/2014/main" id="{A8DF5666-4CA7-D866-389C-A2C9096652F4}"/>
              </a:ext>
            </a:extLst>
          </p:cNvPr>
          <p:cNvSpPr txBox="1">
            <a:spLocks/>
          </p:cNvSpPr>
          <p:nvPr/>
        </p:nvSpPr>
        <p:spPr>
          <a:xfrm>
            <a:off x="3068194" y="142536"/>
            <a:ext cx="6943600" cy="6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667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667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667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667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667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667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667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667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667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17253A"/>
              </a:buClr>
              <a:buSzPts val="2000"/>
              <a:buFont typeface="Arvo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sym typeface="Arvo"/>
              </a:rPr>
              <a:t>Choose the numbers</a:t>
            </a:r>
          </a:p>
        </p:txBody>
      </p:sp>
      <p:sp>
        <p:nvSpPr>
          <p:cNvPr id="36" name="TextBox 35">
            <a:hlinkClick r:id="rId3" action="ppaction://hlinksldjump"/>
            <a:extLst>
              <a:ext uri="{FF2B5EF4-FFF2-40B4-BE49-F238E27FC236}">
                <a16:creationId xmlns:a16="http://schemas.microsoft.com/office/drawing/2014/main" id="{EDD74756-2EB8-782E-3E4D-49EFF4AE9299}"/>
              </a:ext>
            </a:extLst>
          </p:cNvPr>
          <p:cNvSpPr txBox="1"/>
          <p:nvPr/>
        </p:nvSpPr>
        <p:spPr>
          <a:xfrm>
            <a:off x="3534144" y="3620318"/>
            <a:ext cx="1936732" cy="1569660"/>
          </a:xfrm>
          <a:prstGeom prst="rect">
            <a:avLst/>
          </a:prstGeom>
          <a:solidFill>
            <a:srgbClr val="ED7D31">
              <a:lumMod val="20000"/>
              <a:lumOff val="80000"/>
            </a:srgbClr>
          </a:solidFill>
          <a:ln>
            <a:solidFill>
              <a:schemeClr val="tx1"/>
            </a:solidFill>
            <a:prstDash val="lgDash"/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38" name="TextBox 37">
            <a:hlinkClick r:id="rId4" action="ppaction://hlinksldjump"/>
            <a:extLst>
              <a:ext uri="{FF2B5EF4-FFF2-40B4-BE49-F238E27FC236}">
                <a16:creationId xmlns:a16="http://schemas.microsoft.com/office/drawing/2014/main" id="{90A52646-E3E0-13BD-016E-AD7EE89C50F3}"/>
              </a:ext>
            </a:extLst>
          </p:cNvPr>
          <p:cNvSpPr txBox="1"/>
          <p:nvPr/>
        </p:nvSpPr>
        <p:spPr>
          <a:xfrm>
            <a:off x="8237553" y="1472344"/>
            <a:ext cx="1936732" cy="1569660"/>
          </a:xfrm>
          <a:prstGeom prst="rect">
            <a:avLst/>
          </a:prstGeom>
          <a:solidFill>
            <a:srgbClr val="ED7D31">
              <a:lumMod val="20000"/>
              <a:lumOff val="80000"/>
            </a:srgbClr>
          </a:solidFill>
          <a:ln>
            <a:solidFill>
              <a:schemeClr val="tx1"/>
            </a:solidFill>
            <a:prstDash val="lgDash"/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45" name="TextBox 44">
            <a:hlinkClick r:id="rId5" action="ppaction://hlinksldjump"/>
            <a:extLst>
              <a:ext uri="{FF2B5EF4-FFF2-40B4-BE49-F238E27FC236}">
                <a16:creationId xmlns:a16="http://schemas.microsoft.com/office/drawing/2014/main" id="{92AB1D02-28B9-50C9-2F50-5718162AD9CF}"/>
              </a:ext>
            </a:extLst>
          </p:cNvPr>
          <p:cNvSpPr txBox="1"/>
          <p:nvPr/>
        </p:nvSpPr>
        <p:spPr>
          <a:xfrm>
            <a:off x="2048274" y="1481391"/>
            <a:ext cx="1936732" cy="1569660"/>
          </a:xfrm>
          <a:prstGeom prst="rect">
            <a:avLst/>
          </a:prstGeom>
          <a:solidFill>
            <a:srgbClr val="ED7D31">
              <a:lumMod val="20000"/>
              <a:lumOff val="80000"/>
            </a:srgbClr>
          </a:solidFill>
          <a:ln>
            <a:solidFill>
              <a:schemeClr val="tx1"/>
            </a:solidFill>
            <a:prstDash val="lgDash"/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46" name="TextBox 45">
            <a:hlinkClick r:id="rId6" action="ppaction://hlinksldjump"/>
            <a:extLst>
              <a:ext uri="{FF2B5EF4-FFF2-40B4-BE49-F238E27FC236}">
                <a16:creationId xmlns:a16="http://schemas.microsoft.com/office/drawing/2014/main" id="{14D68F6E-835A-2CA1-E0D1-B742800759FB}"/>
              </a:ext>
            </a:extLst>
          </p:cNvPr>
          <p:cNvSpPr txBox="1"/>
          <p:nvPr/>
        </p:nvSpPr>
        <p:spPr>
          <a:xfrm>
            <a:off x="5127634" y="1501167"/>
            <a:ext cx="1936732" cy="1569660"/>
          </a:xfrm>
          <a:prstGeom prst="rect">
            <a:avLst/>
          </a:prstGeom>
          <a:solidFill>
            <a:srgbClr val="ED7D31">
              <a:lumMod val="20000"/>
              <a:lumOff val="80000"/>
            </a:srgbClr>
          </a:solidFill>
          <a:ln>
            <a:solidFill>
              <a:schemeClr val="tx1"/>
            </a:solidFill>
            <a:prstDash val="lgDash"/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47" name="TextBox 46">
            <a:hlinkClick r:id="rId7" action="ppaction://hlinksldjump"/>
            <a:extLst>
              <a:ext uri="{FF2B5EF4-FFF2-40B4-BE49-F238E27FC236}">
                <a16:creationId xmlns:a16="http://schemas.microsoft.com/office/drawing/2014/main" id="{D5FC186E-A83D-58BD-C4FA-9AE9785200D9}"/>
              </a:ext>
            </a:extLst>
          </p:cNvPr>
          <p:cNvSpPr txBox="1"/>
          <p:nvPr/>
        </p:nvSpPr>
        <p:spPr>
          <a:xfrm>
            <a:off x="6966112" y="3620318"/>
            <a:ext cx="1936732" cy="1569660"/>
          </a:xfrm>
          <a:prstGeom prst="rect">
            <a:avLst/>
          </a:prstGeom>
          <a:solidFill>
            <a:srgbClr val="ED7D31">
              <a:lumMod val="20000"/>
              <a:lumOff val="80000"/>
            </a:srgbClr>
          </a:solidFill>
          <a:ln>
            <a:solidFill>
              <a:schemeClr val="tx1"/>
            </a:solidFill>
            <a:prstDash val="lgDash"/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51" name="TextBox 50">
            <a:hlinkClick r:id="rId8" action="ppaction://hlinksldjump"/>
            <a:extLst>
              <a:ext uri="{FF2B5EF4-FFF2-40B4-BE49-F238E27FC236}">
                <a16:creationId xmlns:a16="http://schemas.microsoft.com/office/drawing/2014/main" id="{B05BCEC2-FB0A-E791-44E7-7AF1816F2233}"/>
              </a:ext>
            </a:extLst>
          </p:cNvPr>
          <p:cNvSpPr txBox="1"/>
          <p:nvPr/>
        </p:nvSpPr>
        <p:spPr>
          <a:xfrm>
            <a:off x="9325706" y="5913598"/>
            <a:ext cx="2552520" cy="584775"/>
          </a:xfrm>
          <a:prstGeom prst="rect">
            <a:avLst/>
          </a:prstGeom>
          <a:solidFill>
            <a:srgbClr val="FEB8B3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END GAME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6" grpId="0" animBg="1"/>
      <p:bldP spid="38" grpId="0" animBg="1"/>
      <p:bldP spid="45" grpId="0" animBg="1"/>
      <p:bldP spid="46" grpId="0" animBg="1"/>
      <p:bldP spid="4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EAC2F6BE-BFA9-338C-0320-532663CC1A9D}"/>
              </a:ext>
            </a:extLst>
          </p:cNvPr>
          <p:cNvSpPr/>
          <p:nvPr/>
        </p:nvSpPr>
        <p:spPr>
          <a:xfrm>
            <a:off x="382572" y="1441976"/>
            <a:ext cx="11314127" cy="407747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F12DB1-E7EC-BFB0-073C-DCDAF8F4B79A}"/>
              </a:ext>
            </a:extLst>
          </p:cNvPr>
          <p:cNvSpPr txBox="1"/>
          <p:nvPr/>
        </p:nvSpPr>
        <p:spPr>
          <a:xfrm>
            <a:off x="669851" y="1842884"/>
            <a:ext cx="8240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Question 1: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C65B56-2D3D-40F7-673E-983535F656D1}"/>
              </a:ext>
            </a:extLst>
          </p:cNvPr>
          <p:cNvSpPr txBox="1"/>
          <p:nvPr/>
        </p:nvSpPr>
        <p:spPr>
          <a:xfrm>
            <a:off x="669851" y="2641453"/>
            <a:ext cx="63901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Give the correct name of sport which he plays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359C3614-C04E-C58C-E585-940424BFE246}"/>
              </a:ext>
            </a:extLst>
          </p:cNvPr>
          <p:cNvSpPr txBox="1"/>
          <p:nvPr/>
        </p:nvSpPr>
        <p:spPr>
          <a:xfrm>
            <a:off x="1573613" y="3993696"/>
            <a:ext cx="75253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5A0B8"/>
                </a:solidFill>
                <a:latin typeface="Calibri" panose="020F0502020204030204"/>
                <a:sym typeface="Wingdings" panose="05000000000000000000" pitchFamily="2" charset="2"/>
              </a:rPr>
              <a:t>1. Football (David Beckham)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5A0B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" name="TextBox 95">
            <a:hlinkClick r:id="rId3" action="ppaction://hlinksldjump"/>
            <a:extLst>
              <a:ext uri="{FF2B5EF4-FFF2-40B4-BE49-F238E27FC236}">
                <a16:creationId xmlns:a16="http://schemas.microsoft.com/office/drawing/2014/main" id="{B833E993-E4EF-5148-3491-85FBB9872421}"/>
              </a:ext>
            </a:extLst>
          </p:cNvPr>
          <p:cNvSpPr txBox="1"/>
          <p:nvPr/>
        </p:nvSpPr>
        <p:spPr>
          <a:xfrm>
            <a:off x="9856381" y="5805377"/>
            <a:ext cx="1973258" cy="584775"/>
          </a:xfrm>
          <a:prstGeom prst="rect">
            <a:avLst/>
          </a:prstGeom>
          <a:solidFill>
            <a:srgbClr val="FEB8B3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 BACK</a:t>
            </a:r>
          </a:p>
        </p:txBody>
      </p:sp>
      <p:pic>
        <p:nvPicPr>
          <p:cNvPr id="5" name="image15.jpg" descr="Kết quả hình ảnh cho david beckham">
            <a:extLst>
              <a:ext uri="{FF2B5EF4-FFF2-40B4-BE49-F238E27FC236}">
                <a16:creationId xmlns:a16="http://schemas.microsoft.com/office/drawing/2014/main" id="{3E4784D6-A13F-3D5C-0B26-DF7F27F2FF71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7347298" y="1924200"/>
            <a:ext cx="3735488" cy="3144142"/>
          </a:xfrm>
          <a:prstGeom prst="round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1910885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EAC2F6BE-BFA9-338C-0320-532663CC1A9D}"/>
              </a:ext>
            </a:extLst>
          </p:cNvPr>
          <p:cNvSpPr/>
          <p:nvPr/>
        </p:nvSpPr>
        <p:spPr>
          <a:xfrm>
            <a:off x="487067" y="1441976"/>
            <a:ext cx="11220154" cy="462862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F12DB1-E7EC-BFB0-073C-DCDAF8F4B79A}"/>
              </a:ext>
            </a:extLst>
          </p:cNvPr>
          <p:cNvSpPr txBox="1"/>
          <p:nvPr/>
        </p:nvSpPr>
        <p:spPr>
          <a:xfrm>
            <a:off x="5478289" y="2296264"/>
            <a:ext cx="8240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Question 2: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359C3614-C04E-C58C-E585-940424BFE246}"/>
              </a:ext>
            </a:extLst>
          </p:cNvPr>
          <p:cNvSpPr txBox="1"/>
          <p:nvPr/>
        </p:nvSpPr>
        <p:spPr>
          <a:xfrm>
            <a:off x="6152763" y="4502056"/>
            <a:ext cx="59151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5A0B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 Tennis (Roger Federer)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5A0B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7" name="TextBox 116">
            <a:hlinkClick r:id="rId3" action="ppaction://hlinksldjump"/>
            <a:extLst>
              <a:ext uri="{FF2B5EF4-FFF2-40B4-BE49-F238E27FC236}">
                <a16:creationId xmlns:a16="http://schemas.microsoft.com/office/drawing/2014/main" id="{64469E8C-B906-A03D-2CA7-18C5BADB2808}"/>
              </a:ext>
            </a:extLst>
          </p:cNvPr>
          <p:cNvSpPr txBox="1"/>
          <p:nvPr/>
        </p:nvSpPr>
        <p:spPr>
          <a:xfrm>
            <a:off x="9894481" y="6144499"/>
            <a:ext cx="1973258" cy="584775"/>
          </a:xfrm>
          <a:prstGeom prst="rect">
            <a:avLst/>
          </a:prstGeom>
          <a:solidFill>
            <a:srgbClr val="FEB8B3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 BACK</a:t>
            </a:r>
          </a:p>
        </p:txBody>
      </p:sp>
      <p:pic>
        <p:nvPicPr>
          <p:cNvPr id="5" name="image4.jpg" descr="Kết quả hình ảnh cho ROGER FEDERER">
            <a:extLst>
              <a:ext uri="{FF2B5EF4-FFF2-40B4-BE49-F238E27FC236}">
                <a16:creationId xmlns:a16="http://schemas.microsoft.com/office/drawing/2014/main" id="{0D095E4A-DCF6-9C49-9551-91CCA955FA8C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812315" y="2296264"/>
            <a:ext cx="4258239" cy="2830036"/>
          </a:xfrm>
          <a:prstGeom prst="roundRect">
            <a:avLst/>
          </a:prstGeom>
          <a:ln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327F96-09E2-871C-EFDB-38228706ECCE}"/>
              </a:ext>
            </a:extLst>
          </p:cNvPr>
          <p:cNvSpPr txBox="1"/>
          <p:nvPr/>
        </p:nvSpPr>
        <p:spPr>
          <a:xfrm>
            <a:off x="5314765" y="3091383"/>
            <a:ext cx="63901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Give the correct name of sport which he plays</a:t>
            </a:r>
          </a:p>
        </p:txBody>
      </p:sp>
    </p:spTree>
    <p:extLst>
      <p:ext uri="{BB962C8B-B14F-4D97-AF65-F5344CB8AC3E}">
        <p14:creationId xmlns:p14="http://schemas.microsoft.com/office/powerpoint/2010/main" val="3706221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EAC2F6BE-BFA9-338C-0320-532663CC1A9D}"/>
              </a:ext>
            </a:extLst>
          </p:cNvPr>
          <p:cNvSpPr/>
          <p:nvPr/>
        </p:nvSpPr>
        <p:spPr>
          <a:xfrm>
            <a:off x="338606" y="1369103"/>
            <a:ext cx="11352227" cy="407747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F12DB1-E7EC-BFB0-073C-DCDAF8F4B79A}"/>
              </a:ext>
            </a:extLst>
          </p:cNvPr>
          <p:cNvSpPr txBox="1"/>
          <p:nvPr/>
        </p:nvSpPr>
        <p:spPr>
          <a:xfrm>
            <a:off x="669851" y="1744839"/>
            <a:ext cx="8240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Question 3: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359C3614-C04E-C58C-E585-940424BFE246}"/>
              </a:ext>
            </a:extLst>
          </p:cNvPr>
          <p:cNvSpPr txBox="1"/>
          <p:nvPr/>
        </p:nvSpPr>
        <p:spPr>
          <a:xfrm>
            <a:off x="2923444" y="3919237"/>
            <a:ext cx="44112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à"/>
              <a:tabLst/>
              <a:defRPr/>
            </a:pPr>
            <a:r>
              <a:rPr lang="en-US" sz="3200" b="1" dirty="0">
                <a:solidFill>
                  <a:srgbClr val="05A0B8"/>
                </a:solidFill>
                <a:latin typeface="Calibri" panose="020F0502020204030204"/>
                <a:sym typeface="Wingdings" panose="05000000000000000000" pitchFamily="2" charset="2"/>
              </a:rPr>
              <a:t>Badminton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b="1" dirty="0">
                <a:solidFill>
                  <a:srgbClr val="05A0B8"/>
                </a:solidFill>
                <a:latin typeface="Calibri" panose="020F0502020204030204"/>
                <a:sym typeface="Wingdings" panose="05000000000000000000" pitchFamily="2" charset="2"/>
              </a:rPr>
              <a:t>(</a:t>
            </a:r>
            <a:r>
              <a:rPr lang="en-US" sz="3200" b="1" dirty="0" err="1">
                <a:solidFill>
                  <a:srgbClr val="05A0B8"/>
                </a:solidFill>
                <a:latin typeface="Calibri" panose="020F0502020204030204"/>
                <a:sym typeface="Wingdings" panose="05000000000000000000" pitchFamily="2" charset="2"/>
              </a:rPr>
              <a:t>Phạm</a:t>
            </a:r>
            <a:r>
              <a:rPr lang="en-US" sz="3200" b="1" dirty="0">
                <a:solidFill>
                  <a:srgbClr val="05A0B8"/>
                </a:solidFill>
                <a:latin typeface="Calibri" panose="020F0502020204030204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rgbClr val="05A0B8"/>
                </a:solidFill>
                <a:latin typeface="Calibri" panose="020F0502020204030204"/>
                <a:sym typeface="Wingdings" panose="05000000000000000000" pitchFamily="2" charset="2"/>
              </a:rPr>
              <a:t>Hồng</a:t>
            </a:r>
            <a:r>
              <a:rPr lang="en-US" sz="3200" b="1" dirty="0">
                <a:solidFill>
                  <a:srgbClr val="05A0B8"/>
                </a:solidFill>
                <a:latin typeface="Calibri" panose="020F0502020204030204"/>
                <a:sym typeface="Wingdings" panose="05000000000000000000" pitchFamily="2" charset="2"/>
              </a:rPr>
              <a:t> Nam)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5A0B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7" name="TextBox 206">
            <a:hlinkClick r:id="rId3" action="ppaction://hlinksldjump"/>
            <a:extLst>
              <a:ext uri="{FF2B5EF4-FFF2-40B4-BE49-F238E27FC236}">
                <a16:creationId xmlns:a16="http://schemas.microsoft.com/office/drawing/2014/main" id="{847F68D9-4EFE-CB0E-9986-AD87AC8C79B3}"/>
              </a:ext>
            </a:extLst>
          </p:cNvPr>
          <p:cNvSpPr txBox="1"/>
          <p:nvPr/>
        </p:nvSpPr>
        <p:spPr>
          <a:xfrm>
            <a:off x="9856381" y="5805377"/>
            <a:ext cx="1973258" cy="584775"/>
          </a:xfrm>
          <a:prstGeom prst="rect">
            <a:avLst/>
          </a:prstGeom>
          <a:solidFill>
            <a:srgbClr val="FEB8B3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 BACK</a:t>
            </a:r>
          </a:p>
        </p:txBody>
      </p:sp>
      <p:pic>
        <p:nvPicPr>
          <p:cNvPr id="5" name="image17.jpg" descr="Kết quả hình ảnh cho phạm hồng nam">
            <a:extLst>
              <a:ext uri="{FF2B5EF4-FFF2-40B4-BE49-F238E27FC236}">
                <a16:creationId xmlns:a16="http://schemas.microsoft.com/office/drawing/2014/main" id="{1522553A-9913-1600-303F-BB9BE7FEFEFB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8205041" y="1949336"/>
            <a:ext cx="2984768" cy="2982393"/>
          </a:xfrm>
          <a:prstGeom prst="roundRect">
            <a:avLst/>
          </a:prstGeom>
          <a:ln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9D776C7-F5EC-190E-11D2-EEA400856D9B}"/>
              </a:ext>
            </a:extLst>
          </p:cNvPr>
          <p:cNvSpPr txBox="1"/>
          <p:nvPr/>
        </p:nvSpPr>
        <p:spPr>
          <a:xfrm>
            <a:off x="1076740" y="2528276"/>
            <a:ext cx="63901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Give the correct name of sport which he plays</a:t>
            </a:r>
          </a:p>
        </p:txBody>
      </p:sp>
    </p:spTree>
    <p:extLst>
      <p:ext uri="{BB962C8B-B14F-4D97-AF65-F5344CB8AC3E}">
        <p14:creationId xmlns:p14="http://schemas.microsoft.com/office/powerpoint/2010/main" val="1662673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EAC2F6BE-BFA9-338C-0320-532663CC1A9D}"/>
              </a:ext>
            </a:extLst>
          </p:cNvPr>
          <p:cNvSpPr/>
          <p:nvPr/>
        </p:nvSpPr>
        <p:spPr>
          <a:xfrm>
            <a:off x="487067" y="1441976"/>
            <a:ext cx="11220154" cy="453972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A3E95A-3D5D-4E3E-A00D-CA3CAC576081}"/>
              </a:ext>
            </a:extLst>
          </p:cNvPr>
          <p:cNvSpPr txBox="1"/>
          <p:nvPr/>
        </p:nvSpPr>
        <p:spPr>
          <a:xfrm>
            <a:off x="4014994" y="122076"/>
            <a:ext cx="5682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Lucky numbers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F12DB1-E7EC-BFB0-073C-DCDAF8F4B79A}"/>
              </a:ext>
            </a:extLst>
          </p:cNvPr>
          <p:cNvSpPr txBox="1"/>
          <p:nvPr/>
        </p:nvSpPr>
        <p:spPr>
          <a:xfrm>
            <a:off x="800259" y="2036073"/>
            <a:ext cx="8240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Question 4: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359C3614-C04E-C58C-E585-940424BFE246}"/>
              </a:ext>
            </a:extLst>
          </p:cNvPr>
          <p:cNvSpPr txBox="1"/>
          <p:nvPr/>
        </p:nvSpPr>
        <p:spPr>
          <a:xfrm>
            <a:off x="991615" y="4237153"/>
            <a:ext cx="6497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2763" marR="0" lvl="0" indent="-5127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5A0B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 Ice skating (Yuzuru Hanyu)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5A0B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hlinkClick r:id="rId3" action="ppaction://hlinksldjump"/>
            <a:extLst>
              <a:ext uri="{FF2B5EF4-FFF2-40B4-BE49-F238E27FC236}">
                <a16:creationId xmlns:a16="http://schemas.microsoft.com/office/drawing/2014/main" id="{943ABC1E-529E-6FBD-ECEC-79756105ED16}"/>
              </a:ext>
            </a:extLst>
          </p:cNvPr>
          <p:cNvSpPr txBox="1"/>
          <p:nvPr/>
        </p:nvSpPr>
        <p:spPr>
          <a:xfrm>
            <a:off x="9856381" y="6137726"/>
            <a:ext cx="1973258" cy="584775"/>
          </a:xfrm>
          <a:prstGeom prst="rect">
            <a:avLst/>
          </a:prstGeom>
          <a:solidFill>
            <a:srgbClr val="FEB8B3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 BACK</a:t>
            </a:r>
          </a:p>
        </p:txBody>
      </p:sp>
      <p:pic>
        <p:nvPicPr>
          <p:cNvPr id="6" name="image12.jpg" descr="Kết quả hình ảnh cho yuzuru hanyu">
            <a:extLst>
              <a:ext uri="{FF2B5EF4-FFF2-40B4-BE49-F238E27FC236}">
                <a16:creationId xmlns:a16="http://schemas.microsoft.com/office/drawing/2014/main" id="{9141D86B-EA53-7012-2F77-54A5A5FD0457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7171965" y="2328460"/>
            <a:ext cx="4219776" cy="2905593"/>
          </a:xfrm>
          <a:prstGeom prst="rect">
            <a:avLst/>
          </a:prstGeom>
          <a:ln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83882D1-8EBF-ECC3-9144-B8EB169DD954}"/>
              </a:ext>
            </a:extLst>
          </p:cNvPr>
          <p:cNvSpPr txBox="1"/>
          <p:nvPr/>
        </p:nvSpPr>
        <p:spPr>
          <a:xfrm>
            <a:off x="674970" y="2925838"/>
            <a:ext cx="63901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Give the correct name of sport which he plays</a:t>
            </a:r>
          </a:p>
        </p:txBody>
      </p:sp>
    </p:spTree>
    <p:extLst>
      <p:ext uri="{BB962C8B-B14F-4D97-AF65-F5344CB8AC3E}">
        <p14:creationId xmlns:p14="http://schemas.microsoft.com/office/powerpoint/2010/main" val="2076662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.E. Subject for Middle School - 6th Grade: Sports &amp; Games Infographics by Slidesgo">
  <a:themeElements>
    <a:clrScheme name="Simple Light">
      <a:dk1>
        <a:srgbClr val="241826"/>
      </a:dk1>
      <a:lt1>
        <a:srgbClr val="FFFFFF"/>
      </a:lt1>
      <a:dk2>
        <a:srgbClr val="EA942B"/>
      </a:dk2>
      <a:lt2>
        <a:srgbClr val="F5D550"/>
      </a:lt2>
      <a:accent1>
        <a:srgbClr val="DE5344"/>
      </a:accent1>
      <a:accent2>
        <a:srgbClr val="E15C7A"/>
      </a:accent2>
      <a:accent3>
        <a:srgbClr val="E5859B"/>
      </a:accent3>
      <a:accent4>
        <a:srgbClr val="01A7CF"/>
      </a:accent4>
      <a:accent5>
        <a:srgbClr val="C9E0E6"/>
      </a:accent5>
      <a:accent6>
        <a:srgbClr val="E7E8ED"/>
      </a:accent6>
      <a:hlink>
        <a:srgbClr val="2418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ommunity, Family &amp; Personal Services Major for College: Physical Education by Slidesgo">
  <a:themeElements>
    <a:clrScheme name="Simple Light">
      <a:dk1>
        <a:srgbClr val="17253A"/>
      </a:dk1>
      <a:lt1>
        <a:srgbClr val="FFFFFF"/>
      </a:lt1>
      <a:dk2>
        <a:srgbClr val="3B536E"/>
      </a:dk2>
      <a:lt2>
        <a:srgbClr val="A42C3D"/>
      </a:lt2>
      <a:accent1>
        <a:srgbClr val="D83F56"/>
      </a:accent1>
      <a:accent2>
        <a:srgbClr val="436D79"/>
      </a:accent2>
      <a:accent3>
        <a:srgbClr val="68A0A1"/>
      </a:accent3>
      <a:accent4>
        <a:srgbClr val="EDB95C"/>
      </a:accent4>
      <a:accent5>
        <a:srgbClr val="F3D26B"/>
      </a:accent5>
      <a:accent6>
        <a:srgbClr val="CD6857"/>
      </a:accent6>
      <a:hlink>
        <a:srgbClr val="17253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664</TotalTime>
  <Words>578</Words>
  <Application>Microsoft Office PowerPoint</Application>
  <PresentationFormat>Widescreen</PresentationFormat>
  <Paragraphs>128</Paragraphs>
  <Slides>20</Slides>
  <Notes>18</Notes>
  <HiddenSlides>5</HiddenSlides>
  <MMClips>3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40" baseType="lpstr">
      <vt:lpstr>Arial</vt:lpstr>
      <vt:lpstr>Arvo</vt:lpstr>
      <vt:lpstr>Bebas Neue</vt:lpstr>
      <vt:lpstr>Calibri</vt:lpstr>
      <vt:lpstr>Calibri Light</vt:lpstr>
      <vt:lpstr>Chelsea Market</vt:lpstr>
      <vt:lpstr>Encode Sans</vt:lpstr>
      <vt:lpstr>Myriad Pro</vt:lpstr>
      <vt:lpstr>Nunito</vt:lpstr>
      <vt:lpstr>Open Sans</vt:lpstr>
      <vt:lpstr>Oxygen</vt:lpstr>
      <vt:lpstr>Public Sans Bold</vt:lpstr>
      <vt:lpstr>Roboto</vt:lpstr>
      <vt:lpstr>Roboto Condensed Light</vt:lpstr>
      <vt:lpstr>Sarala</vt:lpstr>
      <vt:lpstr>SVN-A Love Of Thunder</vt:lpstr>
      <vt:lpstr>Wingdings</vt:lpstr>
      <vt:lpstr>Office Theme</vt:lpstr>
      <vt:lpstr>P.E. Subject for Middle School - 6th Grade: Sports &amp; Games Infographics by Slidesgo</vt:lpstr>
      <vt:lpstr>Community, Family &amp; Personal Services Major for College: Physical Education by Slidesgo</vt:lpstr>
      <vt:lpstr>PowerPoint Presentation</vt:lpstr>
      <vt:lpstr>PowerPoint Presentation</vt:lpstr>
      <vt:lpstr>PowerPoint Presentation</vt:lpstr>
      <vt:lpstr>Game: Choose the number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I. LISTENING</vt:lpstr>
      <vt:lpstr>PowerPoint Presentation</vt:lpstr>
      <vt:lpstr>PowerPoint Presentation</vt:lpstr>
      <vt:lpstr>PowerPoint Presentation</vt:lpstr>
      <vt:lpstr>II. WRITING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Hoang My Linh</dc:creator>
  <cp:lastModifiedBy>Linh-Ban NN</cp:lastModifiedBy>
  <cp:revision>145</cp:revision>
  <dcterms:created xsi:type="dcterms:W3CDTF">2023-08-29T15:47:22Z</dcterms:created>
  <dcterms:modified xsi:type="dcterms:W3CDTF">2024-06-07T11:16:45Z</dcterms:modified>
</cp:coreProperties>
</file>