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1" r:id="rId3"/>
    <p:sldId id="256" r:id="rId4"/>
    <p:sldId id="258" r:id="rId5"/>
    <p:sldId id="302" r:id="rId6"/>
    <p:sldId id="269" r:id="rId7"/>
    <p:sldId id="366" r:id="rId8"/>
    <p:sldId id="361" r:id="rId9"/>
    <p:sldId id="362" r:id="rId10"/>
    <p:sldId id="363" r:id="rId11"/>
    <p:sldId id="370" r:id="rId12"/>
    <p:sldId id="365" r:id="rId13"/>
    <p:sldId id="367" r:id="rId14"/>
    <p:sldId id="278" r:id="rId15"/>
    <p:sldId id="371" r:id="rId16"/>
    <p:sldId id="372" r:id="rId17"/>
    <p:sldId id="261" r:id="rId18"/>
    <p:sldId id="373" r:id="rId19"/>
    <p:sldId id="374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0D9C-52D1-4036-9528-0DCD4347505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73F9-7397-484C-BEFF-EED3EA2F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1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3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5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6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3F2-049F-C63D-19FE-E02828D8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A801A-7071-F89F-73AC-D34AE739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D47A-BEE0-BEA3-8993-9299333A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6CC8-0F35-8AB9-DAB6-BA1E565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7BEE-FBE0-6BAD-06BF-92D45CD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AED-51B6-A42B-A58C-F1AECDD1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3D266-64E9-0AAB-5603-EAD416C7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131C-FE71-1617-801C-40405472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69B-AAD6-F2CF-435A-678C336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5B8EC-55B3-2862-1D43-C2BF1A9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5E216-B5D6-103F-D585-6D9DFC068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BCDA5-8A6B-FDE4-47B6-2362BC25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AE42-42E8-1AE5-D502-C4C7E41B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3B5A-5A35-A0A2-8BB3-8A7E5F6D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975A-B819-AF49-7ABA-229BAFFA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345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251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89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6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9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2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6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F372-BC31-6F42-4B0F-93BF8DCC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7581-2B49-89EC-B454-50D54C4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B1A6A-C7F4-D365-8320-33F6DDE1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255A-3368-0A6E-65E2-C8F3839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4C94-A191-5437-B902-979A41A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899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3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948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939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12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42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8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5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22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175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E51B-2114-0F36-32DF-B20E8C7E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81FD-9B9F-37F4-18B8-2E582A12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62BF-F24E-85AB-03A7-09686F46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8CBE-DD91-EFEE-C369-BAE47214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77CD-B10B-11B4-448C-889558C9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832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37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035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1649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1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4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427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2474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54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171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B68C-555D-9EBE-CA21-36246773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5D27-ED3E-2088-957A-8700AE8FB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B14D-2862-4C1C-DA23-A7D7F133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DFD95-55A4-6A8A-174A-71B28CC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AF29-2506-DAF7-FB9C-AD45F89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C3A4-CED9-6933-7143-D71ADC6D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3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1D64-57D3-E7E5-10F6-7A4B3FDD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1DBD-6D1E-8086-09EA-92FF65BF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49418-E74C-12C5-03E3-8B8DD37A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4C8FB-524B-BBBC-3157-0CCD0C693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3ACB9-5B7C-6F7C-CC7B-26E64EDE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5C769-F224-9CC3-323B-BC05C0F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19703-5394-8D83-901F-F87DE002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49A4A-F5B4-A75A-34E7-A37D8ECC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68F-DF93-97FA-134A-9BB0FFE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00D4-6E17-5100-FE91-A5702927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67FE-8028-E184-75DA-7D315904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C9E-9B43-F07D-E99C-47749B78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1D56F-FC8F-D70E-A504-5BB8FA3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BC1A8-2140-D65F-B60A-D648603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D01F-8B09-6312-813E-440ECF4C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1953-FFBB-BB02-DC0A-5103F50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0BE9-A543-7C8A-0743-9AB68B79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0892-1126-5B2D-81C5-862E0D78A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2703D-E013-C68A-4329-109AC7F1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B1EF-CD33-00AB-4B86-E0955F6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5DF2-0D02-6048-6620-922BC7F1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FA3F-7318-8092-A334-F01A518F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C93B-0BAB-B7E0-AA51-0CAB5AA83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0B5F-FD13-D5F5-6CFC-BEFCCE77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F4382-309F-CA4C-D2F7-202076D5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3823C-A0F2-C4CA-5F7C-A363829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0AAC-B09F-E2C6-068E-E43921E7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102ED-46AE-AE20-402F-D6E4E60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E361-CE4E-E2A5-BFA2-56F32E5E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4A20-B60B-06D4-7370-F0FDB7BA0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5D639-1C63-7BC2-483F-6BE8E954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785E-B0FB-0CE7-48B1-11E64475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586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800259" y="2899190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……..….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to the instructor at the gym.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6FCD9753-8629-7CFE-4DF0-EDECF5557AF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42300" y="2178624"/>
            <a:ext cx="3266399" cy="3066428"/>
          </a:xfrm>
          <a:prstGeom prst="round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E18D0-6237-91DC-8429-5AEAB0D8FEFA}"/>
              </a:ext>
            </a:extLst>
          </p:cNvPr>
          <p:cNvSpPr txBox="1"/>
          <p:nvPr/>
        </p:nvSpPr>
        <p:spPr>
          <a:xfrm>
            <a:off x="657901" y="3987776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597236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Translate the following sentence into English: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818409" y="3272371"/>
            <a:ext cx="754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“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Tôi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chiến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thắng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cuộc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đánh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Hai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tuần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trước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.”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7" name="image5.jpg" descr="Kết quả hình ảnh cho won a cup cartoon">
            <a:extLst>
              <a:ext uri="{FF2B5EF4-FFF2-40B4-BE49-F238E27FC236}">
                <a16:creationId xmlns:a16="http://schemas.microsoft.com/office/drawing/2014/main" id="{8371D623-2FF7-F8F7-D9FF-E0CDD23750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12450" y="1870233"/>
            <a:ext cx="3009699" cy="3324068"/>
          </a:xfrm>
          <a:prstGeom prst="roundRect">
            <a:avLst/>
          </a:prstGeom>
          <a:ln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818409" y="4485458"/>
            <a:ext cx="746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 won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the spelling contest last Monday.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6" y="208434"/>
            <a:ext cx="5418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25867" y="1038677"/>
            <a:ext cx="1007295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the short conversation below, paying attention to the highlighted parts.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5" name="Google Shape;1295;p38">
            <a:extLst>
              <a:ext uri="{FF2B5EF4-FFF2-40B4-BE49-F238E27FC236}">
                <a16:creationId xmlns:a16="http://schemas.microsoft.com/office/drawing/2014/main" id="{E2BB954C-8D7A-1664-1A35-A3C3BC16B7D3}"/>
              </a:ext>
            </a:extLst>
          </p:cNvPr>
          <p:cNvSpPr txBox="1">
            <a:spLocks/>
          </p:cNvSpPr>
          <p:nvPr/>
        </p:nvSpPr>
        <p:spPr>
          <a:xfrm>
            <a:off x="390948" y="1952410"/>
            <a:ext cx="6703400" cy="2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played table tennis with Duy, and I won for the first time.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ommissioner"/>
                <a:sym typeface="Commissioner"/>
              </a:rPr>
              <a:t>Thank you, Mai.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So you're our class champion now. </a:t>
            </a:r>
          </a:p>
        </p:txBody>
      </p:sp>
      <p:sp>
        <p:nvSpPr>
          <p:cNvPr id="97" name="Rounded Rectangle 26">
            <a:extLst>
              <a:ext uri="{FF2B5EF4-FFF2-40B4-BE49-F238E27FC236}">
                <a16:creationId xmlns:a16="http://schemas.microsoft.com/office/drawing/2014/main" id="{2301C92F-A1E4-1C7C-F6E5-128A3AE8C498}"/>
              </a:ext>
            </a:extLst>
          </p:cNvPr>
          <p:cNvSpPr/>
          <p:nvPr/>
        </p:nvSpPr>
        <p:spPr>
          <a:xfrm>
            <a:off x="7471853" y="2704481"/>
            <a:ext cx="4184312" cy="1917853"/>
          </a:xfrm>
          <a:prstGeom prst="roundRect">
            <a:avLst/>
          </a:prstGeom>
          <a:solidFill>
            <a:srgbClr val="FFCB77">
              <a:lumMod val="60000"/>
              <a:lumOff val="4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 panose="020B0604020202020204" charset="0"/>
                <a:ea typeface="+mn-ea"/>
                <a:cs typeface="+mn-cs"/>
                <a:sym typeface="Arial"/>
              </a:rPr>
              <a:t>Expressing and responding to congratulations!</a:t>
            </a:r>
          </a:p>
        </p:txBody>
      </p:sp>
      <p:pic>
        <p:nvPicPr>
          <p:cNvPr id="2" name="B2_11">
            <a:hlinkClick r:id="" action="ppaction://media"/>
            <a:extLst>
              <a:ext uri="{FF2B5EF4-FFF2-40B4-BE49-F238E27FC236}">
                <a16:creationId xmlns:a16="http://schemas.microsoft.com/office/drawing/2014/main" id="{E75176B6-190E-49F0-A34B-E09CDAF3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9476" y="1413971"/>
            <a:ext cx="546343" cy="54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 build="p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7" y="208434"/>
            <a:ext cx="4990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95243" y="1075689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a similar dialogue.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Google Shape;1295;p38">
            <a:extLst>
              <a:ext uri="{FF2B5EF4-FFF2-40B4-BE49-F238E27FC236}">
                <a16:creationId xmlns:a16="http://schemas.microsoft.com/office/drawing/2014/main" id="{323C2BAF-5EC0-5B93-3A77-C2E38C44FFBB}"/>
              </a:ext>
            </a:extLst>
          </p:cNvPr>
          <p:cNvSpPr txBox="1">
            <a:spLocks/>
          </p:cNvSpPr>
          <p:nvPr/>
        </p:nvSpPr>
        <p:spPr>
          <a:xfrm>
            <a:off x="285852" y="1746052"/>
            <a:ext cx="7289407" cy="267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A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has won a prize in the school's singing</a:t>
            </a:r>
            <a:r>
              <a:rPr lang="en-SG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contest / sports competition.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B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congratulates him / her.</a:t>
            </a:r>
          </a:p>
        </p:txBody>
      </p:sp>
      <p:pic>
        <p:nvPicPr>
          <p:cNvPr id="9" name="Picture 8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CCF8F7BE-09E0-8109-FE62-55B7634D3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6895" r="13063" b="4629"/>
          <a:stretch/>
        </p:blipFill>
        <p:spPr>
          <a:xfrm>
            <a:off x="8890000" y="2494010"/>
            <a:ext cx="3016148" cy="3302230"/>
          </a:xfrm>
          <a:prstGeom prst="rect">
            <a:avLst/>
          </a:prstGeom>
        </p:spPr>
      </p:pic>
      <p:sp>
        <p:nvSpPr>
          <p:cNvPr id="11" name="Google Shape;1295;p38">
            <a:extLst>
              <a:ext uri="{FF2B5EF4-FFF2-40B4-BE49-F238E27FC236}">
                <a16:creationId xmlns:a16="http://schemas.microsoft.com/office/drawing/2014/main" id="{80A034EC-2ED2-8A23-D781-A667BD8231F6}"/>
              </a:ext>
            </a:extLst>
          </p:cNvPr>
          <p:cNvSpPr txBox="1">
            <a:spLocks/>
          </p:cNvSpPr>
          <p:nvPr/>
        </p:nvSpPr>
        <p:spPr>
          <a:xfrm>
            <a:off x="2422480" y="4008484"/>
            <a:ext cx="3673519" cy="1773827"/>
          </a:xfrm>
          <a:prstGeom prst="rect">
            <a:avLst/>
          </a:prstGeom>
          <a:solidFill>
            <a:srgbClr val="FFCB7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B: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1621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824771"/>
            <a:ext cx="7522908" cy="2289165"/>
            <a:chOff x="1593297" y="1037674"/>
            <a:chExt cx="6153131" cy="3056293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21470825">
              <a:off x="1593297" y="1037674"/>
              <a:ext cx="5957405" cy="2926470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4800" b="1" dirty="0"/>
            </a:p>
            <a:p>
              <a:pPr lvl="0" algn="ctr"/>
              <a:r>
                <a:rPr lang="en-US" sz="4800" b="1" dirty="0"/>
                <a:t>THE SPORT / GAME YOU LIKE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52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8" y="109496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09041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987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4824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45498" y="1656720"/>
            <a:ext cx="1027496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1.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many players are there in a football match?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2.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does a football match last?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3.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often do the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ECD7A-08DB-8BA5-647B-7A9BF7D91B67}"/>
              </a:ext>
            </a:extLst>
          </p:cNvPr>
          <p:cNvSpPr txBox="1"/>
          <p:nvPr/>
        </p:nvSpPr>
        <p:spPr>
          <a:xfrm>
            <a:off x="936887" y="2376241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There are usually 22 players.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2E738-C67E-007F-70D1-09866B9E17FA}"/>
              </a:ext>
            </a:extLst>
          </p:cNvPr>
          <p:cNvSpPr txBox="1"/>
          <p:nvPr/>
        </p:nvSpPr>
        <p:spPr>
          <a:xfrm>
            <a:off x="1042458" y="3509387"/>
            <a:ext cx="70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It normally lasts 90 minutes. (2 halves)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DEBB8D-3B74-C456-FCB1-F6251ACEB40E}"/>
              </a:ext>
            </a:extLst>
          </p:cNvPr>
          <p:cNvSpPr txBox="1"/>
          <p:nvPr/>
        </p:nvSpPr>
        <p:spPr>
          <a:xfrm>
            <a:off x="1042458" y="4637565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are held every four year. </a:t>
            </a:r>
          </a:p>
        </p:txBody>
      </p:sp>
      <p:pic>
        <p:nvPicPr>
          <p:cNvPr id="893" name="Picture 892">
            <a:extLst>
              <a:ext uri="{FF2B5EF4-FFF2-40B4-BE49-F238E27FC236}">
                <a16:creationId xmlns:a16="http://schemas.microsoft.com/office/drawing/2014/main" id="{CE8638C7-2CA4-5384-303D-A2E0D506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53210" y="2806126"/>
            <a:ext cx="2532566" cy="378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96472" y="11472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12482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10221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0881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83188" y="1358722"/>
            <a:ext cx="921342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4.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is a marathon?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5.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Where did the first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1FCE3-AC3B-05A3-3517-36166A3EE8A7}"/>
              </a:ext>
            </a:extLst>
          </p:cNvPr>
          <p:cNvSpPr txBox="1"/>
          <p:nvPr/>
        </p:nvSpPr>
        <p:spPr>
          <a:xfrm>
            <a:off x="980237" y="2613778"/>
            <a:ext cx="694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A marathon is 42.195 </a:t>
            </a:r>
            <a:r>
              <a:rPr lang="en-US" sz="2800" b="1" kern="0" dirty="0" err="1">
                <a:solidFill>
                  <a:srgbClr val="C00000"/>
                </a:solidFill>
                <a:cs typeface="Arial"/>
                <a:sym typeface="Arial"/>
              </a:rPr>
              <a:t>kilometres</a:t>
            </a: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 long.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B7E81-8E76-224B-1DF7-70AFFF965642}"/>
              </a:ext>
            </a:extLst>
          </p:cNvPr>
          <p:cNvSpPr txBox="1"/>
          <p:nvPr/>
        </p:nvSpPr>
        <p:spPr>
          <a:xfrm>
            <a:off x="1022050" y="4254253"/>
            <a:ext cx="555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were held in Olympia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(in Ancient Greece in 776 BC)</a:t>
            </a:r>
          </a:p>
        </p:txBody>
      </p:sp>
      <p:grpSp>
        <p:nvGrpSpPr>
          <p:cNvPr id="2" name="Google Shape;740;p40">
            <a:extLst>
              <a:ext uri="{FF2B5EF4-FFF2-40B4-BE49-F238E27FC236}">
                <a16:creationId xmlns:a16="http://schemas.microsoft.com/office/drawing/2014/main" id="{4DB49E12-E724-1B88-7A5C-4E62C174C2FC}"/>
              </a:ext>
            </a:extLst>
          </p:cNvPr>
          <p:cNvGrpSpPr/>
          <p:nvPr/>
        </p:nvGrpSpPr>
        <p:grpSpPr>
          <a:xfrm>
            <a:off x="8753991" y="2575886"/>
            <a:ext cx="2702283" cy="3787477"/>
            <a:chOff x="1398548" y="4204380"/>
            <a:chExt cx="332519" cy="505671"/>
          </a:xfrm>
        </p:grpSpPr>
        <p:sp>
          <p:nvSpPr>
            <p:cNvPr id="3" name="Google Shape;741;p40">
              <a:extLst>
                <a:ext uri="{FF2B5EF4-FFF2-40B4-BE49-F238E27FC236}">
                  <a16:creationId xmlns:a16="http://schemas.microsoft.com/office/drawing/2014/main" id="{643A0697-9FBE-3618-0DAE-14858D50174E}"/>
                </a:ext>
              </a:extLst>
            </p:cNvPr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42;p40">
              <a:extLst>
                <a:ext uri="{FF2B5EF4-FFF2-40B4-BE49-F238E27FC236}">
                  <a16:creationId xmlns:a16="http://schemas.microsoft.com/office/drawing/2014/main" id="{D71A5DE1-D8F3-4E17-C7F7-9B1C8DB5DF57}"/>
                </a:ext>
              </a:extLst>
            </p:cNvPr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3;p40">
              <a:extLst>
                <a:ext uri="{FF2B5EF4-FFF2-40B4-BE49-F238E27FC236}">
                  <a16:creationId xmlns:a16="http://schemas.microsoft.com/office/drawing/2014/main" id="{CCA00955-5923-E69A-8294-8CFB8EAD87B4}"/>
                </a:ext>
              </a:extLst>
            </p:cNvPr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4;p40">
              <a:extLst>
                <a:ext uri="{FF2B5EF4-FFF2-40B4-BE49-F238E27FC236}">
                  <a16:creationId xmlns:a16="http://schemas.microsoft.com/office/drawing/2014/main" id="{D6CF6AB9-4697-6147-5E39-4D7AD64FF005}"/>
                </a:ext>
              </a:extLst>
            </p:cNvPr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5;p40">
              <a:extLst>
                <a:ext uri="{FF2B5EF4-FFF2-40B4-BE49-F238E27FC236}">
                  <a16:creationId xmlns:a16="http://schemas.microsoft.com/office/drawing/2014/main" id="{C6B4BE20-E51E-B065-CAD1-743E0BA43FC5}"/>
                </a:ext>
              </a:extLst>
            </p:cNvPr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6;p40">
              <a:extLst>
                <a:ext uri="{FF2B5EF4-FFF2-40B4-BE49-F238E27FC236}">
                  <a16:creationId xmlns:a16="http://schemas.microsoft.com/office/drawing/2014/main" id="{904352F3-4D3C-BA91-395B-AE455BD8A223}"/>
                </a:ext>
              </a:extLst>
            </p:cNvPr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;p40">
              <a:extLst>
                <a:ext uri="{FF2B5EF4-FFF2-40B4-BE49-F238E27FC236}">
                  <a16:creationId xmlns:a16="http://schemas.microsoft.com/office/drawing/2014/main" id="{ECA0E2FA-F513-271D-0CF2-004056B7F4B7}"/>
                </a:ext>
              </a:extLst>
            </p:cNvPr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8;p40">
              <a:extLst>
                <a:ext uri="{FF2B5EF4-FFF2-40B4-BE49-F238E27FC236}">
                  <a16:creationId xmlns:a16="http://schemas.microsoft.com/office/drawing/2014/main" id="{4BCEEDCF-7290-EC42-177C-76A0995778D3}"/>
                </a:ext>
              </a:extLst>
            </p:cNvPr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;p40">
              <a:extLst>
                <a:ext uri="{FF2B5EF4-FFF2-40B4-BE49-F238E27FC236}">
                  <a16:creationId xmlns:a16="http://schemas.microsoft.com/office/drawing/2014/main" id="{84C92BF8-547C-7FF8-4305-D438D4516697}"/>
                </a:ext>
              </a:extLst>
            </p:cNvPr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;p40">
              <a:extLst>
                <a:ext uri="{FF2B5EF4-FFF2-40B4-BE49-F238E27FC236}">
                  <a16:creationId xmlns:a16="http://schemas.microsoft.com/office/drawing/2014/main" id="{DCC058DA-9FC3-4323-BCCD-1C61145A54D2}"/>
                </a:ext>
              </a:extLst>
            </p:cNvPr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1;p40">
              <a:extLst>
                <a:ext uri="{FF2B5EF4-FFF2-40B4-BE49-F238E27FC236}">
                  <a16:creationId xmlns:a16="http://schemas.microsoft.com/office/drawing/2014/main" id="{ED597693-8ED8-F80C-2C13-50C94911A9C6}"/>
                </a:ext>
              </a:extLst>
            </p:cNvPr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2;p40">
              <a:extLst>
                <a:ext uri="{FF2B5EF4-FFF2-40B4-BE49-F238E27FC236}">
                  <a16:creationId xmlns:a16="http://schemas.microsoft.com/office/drawing/2014/main" id="{EE5D0B5A-1EC0-973B-F72A-4A824F1D4F93}"/>
                </a:ext>
              </a:extLst>
            </p:cNvPr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3;p40">
              <a:extLst>
                <a:ext uri="{FF2B5EF4-FFF2-40B4-BE49-F238E27FC236}">
                  <a16:creationId xmlns:a16="http://schemas.microsoft.com/office/drawing/2014/main" id="{A8807CBF-0C67-C82D-AE80-3DE641A907BF}"/>
                </a:ext>
              </a:extLst>
            </p:cNvPr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4;p40">
              <a:extLst>
                <a:ext uri="{FF2B5EF4-FFF2-40B4-BE49-F238E27FC236}">
                  <a16:creationId xmlns:a16="http://schemas.microsoft.com/office/drawing/2014/main" id="{4CF5CEFC-5293-4F99-0BC2-1B5BE9F242CD}"/>
                </a:ext>
              </a:extLst>
            </p:cNvPr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5;p40">
              <a:extLst>
                <a:ext uri="{FF2B5EF4-FFF2-40B4-BE49-F238E27FC236}">
                  <a16:creationId xmlns:a16="http://schemas.microsoft.com/office/drawing/2014/main" id="{347A43D6-FB12-12F0-F072-24F1E0A8BFA9}"/>
                </a:ext>
              </a:extLst>
            </p:cNvPr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6;p40">
              <a:extLst>
                <a:ext uri="{FF2B5EF4-FFF2-40B4-BE49-F238E27FC236}">
                  <a16:creationId xmlns:a16="http://schemas.microsoft.com/office/drawing/2014/main" id="{48D813A7-4247-4D20-F896-44243D0AD2DE}"/>
                </a:ext>
              </a:extLst>
            </p:cNvPr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7;p40">
              <a:extLst>
                <a:ext uri="{FF2B5EF4-FFF2-40B4-BE49-F238E27FC236}">
                  <a16:creationId xmlns:a16="http://schemas.microsoft.com/office/drawing/2014/main" id="{D58C1DB9-0B40-9CFA-C7F9-AA3A66EA9B93}"/>
                </a:ext>
              </a:extLst>
            </p:cNvPr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8;p40">
              <a:extLst>
                <a:ext uri="{FF2B5EF4-FFF2-40B4-BE49-F238E27FC236}">
                  <a16:creationId xmlns:a16="http://schemas.microsoft.com/office/drawing/2014/main" id="{9D29AD1C-98C9-4E42-A414-7EBCD1604764}"/>
                </a:ext>
              </a:extLst>
            </p:cNvPr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9;p40">
              <a:extLst>
                <a:ext uri="{FF2B5EF4-FFF2-40B4-BE49-F238E27FC236}">
                  <a16:creationId xmlns:a16="http://schemas.microsoft.com/office/drawing/2014/main" id="{B1974306-BC53-632D-BE73-FCBDFA0EEB4E}"/>
                </a:ext>
              </a:extLst>
            </p:cNvPr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0;p40">
              <a:extLst>
                <a:ext uri="{FF2B5EF4-FFF2-40B4-BE49-F238E27FC236}">
                  <a16:creationId xmlns:a16="http://schemas.microsoft.com/office/drawing/2014/main" id="{0DF9BCC6-215B-299E-A73D-FE5BD1FCAEB7}"/>
                </a:ext>
              </a:extLst>
            </p:cNvPr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1;p40">
              <a:extLst>
                <a:ext uri="{FF2B5EF4-FFF2-40B4-BE49-F238E27FC236}">
                  <a16:creationId xmlns:a16="http://schemas.microsoft.com/office/drawing/2014/main" id="{3A872F01-C9A7-89C9-7D69-A9D0AD259727}"/>
                </a:ext>
              </a:extLst>
            </p:cNvPr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2;p40">
              <a:extLst>
                <a:ext uri="{FF2B5EF4-FFF2-40B4-BE49-F238E27FC236}">
                  <a16:creationId xmlns:a16="http://schemas.microsoft.com/office/drawing/2014/main" id="{DF925B21-2AAD-55AB-515B-A4CFDB6AA5FC}"/>
                </a:ext>
              </a:extLst>
            </p:cNvPr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3;p40">
              <a:extLst>
                <a:ext uri="{FF2B5EF4-FFF2-40B4-BE49-F238E27FC236}">
                  <a16:creationId xmlns:a16="http://schemas.microsoft.com/office/drawing/2014/main" id="{7578D5F9-221A-87B5-E799-7204A00B73D3}"/>
                </a:ext>
              </a:extLst>
            </p:cNvPr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4;p40">
              <a:extLst>
                <a:ext uri="{FF2B5EF4-FFF2-40B4-BE49-F238E27FC236}">
                  <a16:creationId xmlns:a16="http://schemas.microsoft.com/office/drawing/2014/main" id="{7B3F40B1-0316-72AB-3812-E36D5AE54C43}"/>
                </a:ext>
              </a:extLst>
            </p:cNvPr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40">
              <a:extLst>
                <a:ext uri="{FF2B5EF4-FFF2-40B4-BE49-F238E27FC236}">
                  <a16:creationId xmlns:a16="http://schemas.microsoft.com/office/drawing/2014/main" id="{0CF42C86-5AF1-9B8C-703E-76CE9635D1C6}"/>
                </a:ext>
              </a:extLst>
            </p:cNvPr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40">
              <a:extLst>
                <a:ext uri="{FF2B5EF4-FFF2-40B4-BE49-F238E27FC236}">
                  <a16:creationId xmlns:a16="http://schemas.microsoft.com/office/drawing/2014/main" id="{1CA5E503-01FE-DF1A-BB6F-F9E6238DFB64}"/>
                </a:ext>
              </a:extLst>
            </p:cNvPr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40">
              <a:extLst>
                <a:ext uri="{FF2B5EF4-FFF2-40B4-BE49-F238E27FC236}">
                  <a16:creationId xmlns:a16="http://schemas.microsoft.com/office/drawing/2014/main" id="{F72C13AD-CE40-B9DF-0E21-FCD94A3C4DED}"/>
                </a:ext>
              </a:extLst>
            </p:cNvPr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40">
              <a:extLst>
                <a:ext uri="{FF2B5EF4-FFF2-40B4-BE49-F238E27FC236}">
                  <a16:creationId xmlns:a16="http://schemas.microsoft.com/office/drawing/2014/main" id="{C21B7734-3A81-C848-1F18-974E74770A34}"/>
                </a:ext>
              </a:extLst>
            </p:cNvPr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40">
              <a:extLst>
                <a:ext uri="{FF2B5EF4-FFF2-40B4-BE49-F238E27FC236}">
                  <a16:creationId xmlns:a16="http://schemas.microsoft.com/office/drawing/2014/main" id="{EDB15F4B-8B80-EC3C-14D7-3FA2979E54E6}"/>
                </a:ext>
              </a:extLst>
            </p:cNvPr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0;p40">
              <a:extLst>
                <a:ext uri="{FF2B5EF4-FFF2-40B4-BE49-F238E27FC236}">
                  <a16:creationId xmlns:a16="http://schemas.microsoft.com/office/drawing/2014/main" id="{047914AF-ED5E-6C2B-4466-3DFDE6547FC6}"/>
                </a:ext>
              </a:extLst>
            </p:cNvPr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1;p40">
              <a:extLst>
                <a:ext uri="{FF2B5EF4-FFF2-40B4-BE49-F238E27FC236}">
                  <a16:creationId xmlns:a16="http://schemas.microsoft.com/office/drawing/2014/main" id="{4B39CAF5-84D8-2632-8390-AFD1F639179F}"/>
                </a:ext>
              </a:extLst>
            </p:cNvPr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2;p40">
              <a:extLst>
                <a:ext uri="{FF2B5EF4-FFF2-40B4-BE49-F238E27FC236}">
                  <a16:creationId xmlns:a16="http://schemas.microsoft.com/office/drawing/2014/main" id="{21F2CF17-4B70-53CE-0F7C-CF9E9B0B2B10}"/>
                </a:ext>
              </a:extLst>
            </p:cNvPr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3;p40">
              <a:extLst>
                <a:ext uri="{FF2B5EF4-FFF2-40B4-BE49-F238E27FC236}">
                  <a16:creationId xmlns:a16="http://schemas.microsoft.com/office/drawing/2014/main" id="{6EC0C2DD-1BA2-9BBF-E643-EA20D3C4CF4E}"/>
                </a:ext>
              </a:extLst>
            </p:cNvPr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4;p40">
              <a:extLst>
                <a:ext uri="{FF2B5EF4-FFF2-40B4-BE49-F238E27FC236}">
                  <a16:creationId xmlns:a16="http://schemas.microsoft.com/office/drawing/2014/main" id="{8803030C-2FFE-C13C-56BA-5E674C5FB33A}"/>
                </a:ext>
              </a:extLst>
            </p:cNvPr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5;p40">
              <a:extLst>
                <a:ext uri="{FF2B5EF4-FFF2-40B4-BE49-F238E27FC236}">
                  <a16:creationId xmlns:a16="http://schemas.microsoft.com/office/drawing/2014/main" id="{611EEECE-0E68-54AE-7501-D0FAC340ACFC}"/>
                </a:ext>
              </a:extLst>
            </p:cNvPr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6;p40">
              <a:extLst>
                <a:ext uri="{FF2B5EF4-FFF2-40B4-BE49-F238E27FC236}">
                  <a16:creationId xmlns:a16="http://schemas.microsoft.com/office/drawing/2014/main" id="{D79506F9-6360-7911-AD32-F0D047DA6A18}"/>
                </a:ext>
              </a:extLst>
            </p:cNvPr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7;p40">
              <a:extLst>
                <a:ext uri="{FF2B5EF4-FFF2-40B4-BE49-F238E27FC236}">
                  <a16:creationId xmlns:a16="http://schemas.microsoft.com/office/drawing/2014/main" id="{6AF55CC6-38BA-D1FC-6EFC-A2142BB94B5D}"/>
                </a:ext>
              </a:extLst>
            </p:cNvPr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8;p40">
              <a:extLst>
                <a:ext uri="{FF2B5EF4-FFF2-40B4-BE49-F238E27FC236}">
                  <a16:creationId xmlns:a16="http://schemas.microsoft.com/office/drawing/2014/main" id="{6EE3DD9F-937D-10D0-4CCD-B7EC9DAA22E7}"/>
                </a:ext>
              </a:extLst>
            </p:cNvPr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9;p40">
              <a:extLst>
                <a:ext uri="{FF2B5EF4-FFF2-40B4-BE49-F238E27FC236}">
                  <a16:creationId xmlns:a16="http://schemas.microsoft.com/office/drawing/2014/main" id="{C07C9C99-F7BF-CF8D-6B49-1B3CCF81700E}"/>
                </a:ext>
              </a:extLst>
            </p:cNvPr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0;p40">
              <a:extLst>
                <a:ext uri="{FF2B5EF4-FFF2-40B4-BE49-F238E27FC236}">
                  <a16:creationId xmlns:a16="http://schemas.microsoft.com/office/drawing/2014/main" id="{FB2710AF-3509-8A00-2AAB-8BBBA87AD83B}"/>
                </a:ext>
              </a:extLst>
            </p:cNvPr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1;p40">
              <a:extLst>
                <a:ext uri="{FF2B5EF4-FFF2-40B4-BE49-F238E27FC236}">
                  <a16:creationId xmlns:a16="http://schemas.microsoft.com/office/drawing/2014/main" id="{B3D6FE10-5A46-7058-2576-683981AD253D}"/>
                </a:ext>
              </a:extLst>
            </p:cNvPr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40">
              <a:extLst>
                <a:ext uri="{FF2B5EF4-FFF2-40B4-BE49-F238E27FC236}">
                  <a16:creationId xmlns:a16="http://schemas.microsoft.com/office/drawing/2014/main" id="{97E40EE5-9AE7-747B-8853-A83448FDAEEE}"/>
                </a:ext>
              </a:extLst>
            </p:cNvPr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40">
              <a:extLst>
                <a:ext uri="{FF2B5EF4-FFF2-40B4-BE49-F238E27FC236}">
                  <a16:creationId xmlns:a16="http://schemas.microsoft.com/office/drawing/2014/main" id="{0E4834C0-1166-4D6D-9B03-FFB2F138E0A1}"/>
                </a:ext>
              </a:extLst>
            </p:cNvPr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40">
              <a:extLst>
                <a:ext uri="{FF2B5EF4-FFF2-40B4-BE49-F238E27FC236}">
                  <a16:creationId xmlns:a16="http://schemas.microsoft.com/office/drawing/2014/main" id="{3003E6A4-44A1-1A48-498E-84F217256E4D}"/>
                </a:ext>
              </a:extLst>
            </p:cNvPr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40">
              <a:extLst>
                <a:ext uri="{FF2B5EF4-FFF2-40B4-BE49-F238E27FC236}">
                  <a16:creationId xmlns:a16="http://schemas.microsoft.com/office/drawing/2014/main" id="{06DF6BFF-9AB5-3634-BAD0-DC2854266325}"/>
                </a:ext>
              </a:extLst>
            </p:cNvPr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40">
              <a:extLst>
                <a:ext uri="{FF2B5EF4-FFF2-40B4-BE49-F238E27FC236}">
                  <a16:creationId xmlns:a16="http://schemas.microsoft.com/office/drawing/2014/main" id="{139323BC-AABF-56A0-F143-FFEC22B46D53}"/>
                </a:ext>
              </a:extLst>
            </p:cNvPr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7;p40">
              <a:extLst>
                <a:ext uri="{FF2B5EF4-FFF2-40B4-BE49-F238E27FC236}">
                  <a16:creationId xmlns:a16="http://schemas.microsoft.com/office/drawing/2014/main" id="{167F89EE-EEE2-C91D-7EEF-E7439342A9C7}"/>
                </a:ext>
              </a:extLst>
            </p:cNvPr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88;p40">
              <a:extLst>
                <a:ext uri="{FF2B5EF4-FFF2-40B4-BE49-F238E27FC236}">
                  <a16:creationId xmlns:a16="http://schemas.microsoft.com/office/drawing/2014/main" id="{3F3B7489-1D07-D4EA-947F-72A812FF6506}"/>
                </a:ext>
              </a:extLst>
            </p:cNvPr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89;p40">
              <a:extLst>
                <a:ext uri="{FF2B5EF4-FFF2-40B4-BE49-F238E27FC236}">
                  <a16:creationId xmlns:a16="http://schemas.microsoft.com/office/drawing/2014/main" id="{402647A1-D343-A702-B301-8A5B7B04C0CA}"/>
                </a:ext>
              </a:extLst>
            </p:cNvPr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90;p40">
              <a:extLst>
                <a:ext uri="{FF2B5EF4-FFF2-40B4-BE49-F238E27FC236}">
                  <a16:creationId xmlns:a16="http://schemas.microsoft.com/office/drawing/2014/main" id="{E32F19D3-CFFF-2207-B84E-5CF3FC7FBC3C}"/>
                </a:ext>
              </a:extLst>
            </p:cNvPr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18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504;p59">
            <a:extLst>
              <a:ext uri="{FF2B5EF4-FFF2-40B4-BE49-F238E27FC236}">
                <a16:creationId xmlns:a16="http://schemas.microsoft.com/office/drawing/2014/main" id="{46A84401-812E-4398-3392-537484531440}"/>
              </a:ext>
            </a:extLst>
          </p:cNvPr>
          <p:cNvSpPr/>
          <p:nvPr/>
        </p:nvSpPr>
        <p:spPr>
          <a:xfrm>
            <a:off x="2990820" y="6780146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644;p39">
            <a:extLst>
              <a:ext uri="{FF2B5EF4-FFF2-40B4-BE49-F238E27FC236}">
                <a16:creationId xmlns:a16="http://schemas.microsoft.com/office/drawing/2014/main" id="{B6D9C94B-5FFF-8778-59AD-8D4AC2EB19FC}"/>
              </a:ext>
            </a:extLst>
          </p:cNvPr>
          <p:cNvSpPr/>
          <p:nvPr/>
        </p:nvSpPr>
        <p:spPr>
          <a:xfrm>
            <a:off x="211302" y="6759450"/>
            <a:ext cx="18093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798;p41">
            <a:extLst>
              <a:ext uri="{FF2B5EF4-FFF2-40B4-BE49-F238E27FC236}">
                <a16:creationId xmlns:a16="http://schemas.microsoft.com/office/drawing/2014/main" id="{A7E9E8F9-EBCC-6B52-967C-96B81AACDE01}"/>
              </a:ext>
            </a:extLst>
          </p:cNvPr>
          <p:cNvSpPr/>
          <p:nvPr/>
        </p:nvSpPr>
        <p:spPr>
          <a:xfrm>
            <a:off x="8746276" y="6655200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9" y="1076987"/>
            <a:ext cx="95947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groups. Interview your partners using the following questions. You may ask for more information.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6" y="115809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1" y="1055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6" y="160809"/>
            <a:ext cx="70126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C6B82FE-E508-6320-5126-AB09DEC14B40}"/>
              </a:ext>
            </a:extLst>
          </p:cNvPr>
          <p:cNvSpPr txBox="1">
            <a:spLocks/>
          </p:cNvSpPr>
          <p:nvPr/>
        </p:nvSpPr>
        <p:spPr>
          <a:xfrm>
            <a:off x="382142" y="1859179"/>
            <a:ext cx="11133433" cy="26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1.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What sports / games do you play in your free time? Do you play them well? When and how often do you play them?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2.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Which sport / game do you like watching on TV?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3.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Did you join any clubs?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4.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If you don't play sport, what do you often do in your spare time? </a:t>
            </a:r>
          </a:p>
        </p:txBody>
      </p:sp>
      <p:pic>
        <p:nvPicPr>
          <p:cNvPr id="792" name="Picture 791">
            <a:extLst>
              <a:ext uri="{FF2B5EF4-FFF2-40B4-BE49-F238E27FC236}">
                <a16:creationId xmlns:a16="http://schemas.microsoft.com/office/drawing/2014/main" id="{FEFFB50B-EE81-DC27-0407-0A8836AD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802" y="4473690"/>
            <a:ext cx="2602297" cy="2441537"/>
          </a:xfrm>
          <a:prstGeom prst="rect">
            <a:avLst/>
          </a:prstGeom>
        </p:spPr>
      </p:pic>
      <p:pic>
        <p:nvPicPr>
          <p:cNvPr id="852" name="Picture 851">
            <a:extLst>
              <a:ext uri="{FF2B5EF4-FFF2-40B4-BE49-F238E27FC236}">
                <a16:creationId xmlns:a16="http://schemas.microsoft.com/office/drawing/2014/main" id="{7C216841-C762-263E-B870-D2373B8D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44054" y="3268771"/>
            <a:ext cx="1837325" cy="3912703"/>
          </a:xfrm>
          <a:prstGeom prst="rect">
            <a:avLst/>
          </a:prstGeom>
        </p:spPr>
      </p:pic>
      <p:pic>
        <p:nvPicPr>
          <p:cNvPr id="940" name="Picture 939">
            <a:extLst>
              <a:ext uri="{FF2B5EF4-FFF2-40B4-BE49-F238E27FC236}">
                <a16:creationId xmlns:a16="http://schemas.microsoft.com/office/drawing/2014/main" id="{CEBFE4F0-9910-3611-646A-3AE86EBBD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7" y="4473690"/>
            <a:ext cx="1128672" cy="2441537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C6FCF610-C6DE-68D5-0545-2267AFA9F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537" y="4473690"/>
            <a:ext cx="1835802" cy="2315866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67959861-0A32-17C1-9E03-830B44F02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11317" y="4508637"/>
            <a:ext cx="1485560" cy="2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26737" y="2354179"/>
            <a:ext cx="10259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lexical items related to the topic 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Sports and games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and respond to congratulations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Talk about sports and games that they like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15768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7394905" y="198830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>
            <a:spLocks noGrp="1"/>
          </p:cNvSpPr>
          <p:nvPr>
            <p:ph type="ctrTitle"/>
          </p:nvPr>
        </p:nvSpPr>
        <p:spPr>
          <a:xfrm>
            <a:off x="1162831" y="2994431"/>
            <a:ext cx="6895200" cy="10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dirty="0"/>
              <a:t>Lesson 4: Communication</a:t>
            </a:r>
            <a:endParaRPr sz="32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1041139" y="720031"/>
            <a:ext cx="7610651" cy="24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>
                <a:solidFill>
                  <a:schemeClr val="accent6"/>
                </a:solidFill>
              </a:rPr>
              <a:t>Unit 8: </a:t>
            </a:r>
            <a:br>
              <a:rPr lang="en" sz="6600" dirty="0">
                <a:solidFill>
                  <a:schemeClr val="accent6"/>
                </a:solidFill>
              </a:rPr>
            </a:br>
            <a:r>
              <a:rPr lang="en" sz="6600" dirty="0">
                <a:solidFill>
                  <a:schemeClr val="accent6"/>
                </a:solidFill>
              </a:rPr>
              <a:t>Sports and games</a:t>
            </a:r>
            <a:endParaRPr sz="6600" dirty="0"/>
          </a:p>
        </p:txBody>
      </p:sp>
      <p:sp>
        <p:nvSpPr>
          <p:cNvPr id="440" name="Google Shape;440;p36"/>
          <p:cNvSpPr/>
          <p:nvPr/>
        </p:nvSpPr>
        <p:spPr>
          <a:xfrm>
            <a:off x="9314900" y="4935567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7452467" y="5938200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2" name="Google Shape;442;p36"/>
          <p:cNvGrpSpPr/>
          <p:nvPr/>
        </p:nvGrpSpPr>
        <p:grpSpPr>
          <a:xfrm>
            <a:off x="7505438" y="3456122"/>
            <a:ext cx="1761804" cy="2666109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9375487" y="2660053"/>
            <a:ext cx="1771992" cy="2429947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951958"/>
            <a:ext cx="909286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down the results and feedback of the previous interviews.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for the next lesson: Skills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79" y="3998882"/>
            <a:ext cx="2666679" cy="2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749270"/>
            <a:ext cx="7522908" cy="2364666"/>
            <a:chOff x="1593297" y="936869"/>
            <a:chExt cx="6153131" cy="3157098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/>
                <a:t>EVERYDAY ENGLISH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580298-FE47-3722-E719-0AC1A9222907}"/>
              </a:ext>
            </a:extLst>
          </p:cNvPr>
          <p:cNvSpPr txBox="1"/>
          <p:nvPr/>
        </p:nvSpPr>
        <p:spPr>
          <a:xfrm rot="21436794">
            <a:off x="1529436" y="4058190"/>
            <a:ext cx="6998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Expressing and responding to congratulations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6444" y="1500305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5992" y="265881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444" y="4101595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SPORT / GAME YOU LIKE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3533" y="1494506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Lucky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3533" y="2393019"/>
            <a:ext cx="5755112" cy="11492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Expressing and responding to congratulations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Role play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641" y="3847201"/>
            <a:ext cx="5743692" cy="111023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Work in pairs. Do the quiz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Interview your partners using the following questions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2358" y="1806408"/>
            <a:ext cx="1461591" cy="85240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4402" y="2967621"/>
            <a:ext cx="1461591" cy="113397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32358" y="4402319"/>
            <a:ext cx="1461591" cy="97967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75992" y="5381992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641" y="534158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862253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following imperative: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95336" y="3754823"/>
            <a:ext cx="752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…………. </a:t>
            </a: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w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atch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TV more than 3 hours a day. It’s bad for your eyes.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6" name="image20.jpg" descr="Kết quả hình ảnh cho watch tv cartoon">
            <a:extLst>
              <a:ext uri="{FF2B5EF4-FFF2-40B4-BE49-F238E27FC236}">
                <a16:creationId xmlns:a16="http://schemas.microsoft.com/office/drawing/2014/main" id="{DD110792-E1C3-B41C-3AFA-3B2CA28784D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20674" y="1842884"/>
            <a:ext cx="3475990" cy="3296952"/>
          </a:xfrm>
          <a:prstGeom prst="roundRect">
            <a:avLst/>
          </a:prstGeom>
          <a:ln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35D46C-839B-D7C3-D337-D35F4CF6B521}"/>
              </a:ext>
            </a:extLst>
          </p:cNvPr>
          <p:cNvSpPr txBox="1"/>
          <p:nvPr/>
        </p:nvSpPr>
        <p:spPr>
          <a:xfrm>
            <a:off x="808100" y="3676460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question: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……….. you have dinner with your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parents yesterday?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E98A6-AEB6-A40B-C5D5-9C263540D724}"/>
              </a:ext>
            </a:extLst>
          </p:cNvPr>
          <p:cNvSpPr txBox="1"/>
          <p:nvPr/>
        </p:nvSpPr>
        <p:spPr>
          <a:xfrm>
            <a:off x="5633347" y="3727682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333C8-6A5B-4BDD-89C7-C18F6011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8" y="2059261"/>
            <a:ext cx="4689489" cy="31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Jane …………  ………………… with her brother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last weekend.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7.png" descr="Kết quả hình ảnh cho play badminton cartoon">
            <a:extLst>
              <a:ext uri="{FF2B5EF4-FFF2-40B4-BE49-F238E27FC236}">
                <a16:creationId xmlns:a16="http://schemas.microsoft.com/office/drawing/2014/main" id="{A7FC5EB2-A2AE-5B88-7EB6-A627B02B7A4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40700" y="1744839"/>
            <a:ext cx="3354300" cy="3425468"/>
          </a:xfrm>
          <a:prstGeom prst="round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BC91F-E08C-90E0-A384-559C0AE7A340}"/>
              </a:ext>
            </a:extLst>
          </p:cNvPr>
          <p:cNvSpPr txBox="1"/>
          <p:nvPr/>
        </p:nvSpPr>
        <p:spPr>
          <a:xfrm>
            <a:off x="1480447" y="3530987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51A7F-6E79-1C97-1EFA-70FA1339B0EE}"/>
              </a:ext>
            </a:extLst>
          </p:cNvPr>
          <p:cNvSpPr txBox="1"/>
          <p:nvPr/>
        </p:nvSpPr>
        <p:spPr>
          <a:xfrm>
            <a:off x="2870080" y="3543957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666</Words>
  <Application>Microsoft Office PowerPoint</Application>
  <PresentationFormat>Widescreen</PresentationFormat>
  <Paragraphs>151</Paragraphs>
  <Slides>21</Slides>
  <Notes>19</Notes>
  <HiddenSlides>7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Arvo</vt:lpstr>
      <vt:lpstr>Calibri</vt:lpstr>
      <vt:lpstr>Calibri Light</vt:lpstr>
      <vt:lpstr>Commissioner</vt:lpstr>
      <vt:lpstr>Encode Sans</vt:lpstr>
      <vt:lpstr>Myriad Pro</vt:lpstr>
      <vt:lpstr>Wingdings</vt:lpstr>
      <vt:lpstr>Office Theme</vt:lpstr>
      <vt:lpstr>Community, Family &amp; Personal Services Major for College: Physical Education by Slidesgo</vt:lpstr>
      <vt:lpstr>PowerPoint Presentation</vt:lpstr>
      <vt:lpstr>Lesson 4: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Linh-Ban NN</cp:lastModifiedBy>
  <cp:revision>73</cp:revision>
  <dcterms:created xsi:type="dcterms:W3CDTF">2023-09-09T15:00:01Z</dcterms:created>
  <dcterms:modified xsi:type="dcterms:W3CDTF">2024-06-07T10:37:56Z</dcterms:modified>
</cp:coreProperties>
</file>