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65" r:id="rId2"/>
    <p:sldId id="339" r:id="rId3"/>
    <p:sldId id="346" r:id="rId4"/>
    <p:sldId id="366" r:id="rId5"/>
    <p:sldId id="367" r:id="rId6"/>
    <p:sldId id="374" r:id="rId7"/>
    <p:sldId id="368" r:id="rId8"/>
    <p:sldId id="376" r:id="rId9"/>
    <p:sldId id="377" r:id="rId10"/>
    <p:sldId id="369" r:id="rId11"/>
    <p:sldId id="372" r:id="rId12"/>
    <p:sldId id="373" r:id="rId13"/>
    <p:sldId id="358" r:id="rId14"/>
    <p:sldId id="359" r:id="rId15"/>
    <p:sldId id="356" r:id="rId16"/>
    <p:sldId id="360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E0702A"/>
    <a:srgbClr val="D8E5E5"/>
    <a:srgbClr val="EF4B66"/>
    <a:srgbClr val="FBCDCD"/>
    <a:srgbClr val="7192A9"/>
    <a:srgbClr val="F37D91"/>
    <a:srgbClr val="F26649"/>
    <a:srgbClr val="F7A5A5"/>
    <a:srgbClr val="F3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2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3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ong Giang Dang" userId="5d1ad20f62e8bcc1" providerId="LiveId" clId="{A17E3CEC-8AAA-41B0-A7D8-49246115F9AF}"/>
    <pc:docChg chg="custSel delSld modSld">
      <pc:chgData name="Huong Giang Dang" userId="5d1ad20f62e8bcc1" providerId="LiveId" clId="{A17E3CEC-8AAA-41B0-A7D8-49246115F9AF}" dt="2025-02-24T08:09:37.038" v="7" actId="47"/>
      <pc:docMkLst>
        <pc:docMk/>
      </pc:docMkLst>
      <pc:sldChg chg="del">
        <pc:chgData name="Huong Giang Dang" userId="5d1ad20f62e8bcc1" providerId="LiveId" clId="{A17E3CEC-8AAA-41B0-A7D8-49246115F9AF}" dt="2025-02-24T08:08:53.407" v="4" actId="47"/>
        <pc:sldMkLst>
          <pc:docMk/>
          <pc:sldMk cId="252621157" sldId="256"/>
        </pc:sldMkLst>
      </pc:sldChg>
      <pc:sldChg chg="del">
        <pc:chgData name="Huong Giang Dang" userId="5d1ad20f62e8bcc1" providerId="LiveId" clId="{A17E3CEC-8AAA-41B0-A7D8-49246115F9AF}" dt="2025-02-24T08:08:35.817" v="3" actId="47"/>
        <pc:sldMkLst>
          <pc:docMk/>
          <pc:sldMk cId="2275727840" sldId="314"/>
        </pc:sldMkLst>
      </pc:sldChg>
      <pc:sldChg chg="delSp del mod delAnim">
        <pc:chgData name="Huong Giang Dang" userId="5d1ad20f62e8bcc1" providerId="LiveId" clId="{A17E3CEC-8AAA-41B0-A7D8-49246115F9AF}" dt="2025-02-24T08:09:34.207" v="6" actId="47"/>
        <pc:sldMkLst>
          <pc:docMk/>
          <pc:sldMk cId="464421483" sldId="332"/>
        </pc:sldMkLst>
        <pc:picChg chg="del">
          <ac:chgData name="Huong Giang Dang" userId="5d1ad20f62e8bcc1" providerId="LiveId" clId="{A17E3CEC-8AAA-41B0-A7D8-49246115F9AF}" dt="2025-02-24T08:09:31.709" v="5" actId="478"/>
          <ac:picMkLst>
            <pc:docMk/>
            <pc:sldMk cId="464421483" sldId="332"/>
            <ac:picMk id="2" creationId="{00000000-0000-0000-0000-000000000000}"/>
          </ac:picMkLst>
        </pc:picChg>
      </pc:sldChg>
      <pc:sldChg chg="del">
        <pc:chgData name="Huong Giang Dang" userId="5d1ad20f62e8bcc1" providerId="LiveId" clId="{A17E3CEC-8AAA-41B0-A7D8-49246115F9AF}" dt="2025-02-24T08:08:32.556" v="2" actId="47"/>
        <pc:sldMkLst>
          <pc:docMk/>
          <pc:sldMk cId="2516031618" sldId="361"/>
        </pc:sldMkLst>
      </pc:sldChg>
      <pc:sldChg chg="del">
        <pc:chgData name="Huong Giang Dang" userId="5d1ad20f62e8bcc1" providerId="LiveId" clId="{A17E3CEC-8AAA-41B0-A7D8-49246115F9AF}" dt="2025-02-24T08:09:37.038" v="7" actId="47"/>
        <pc:sldMkLst>
          <pc:docMk/>
          <pc:sldMk cId="1266800153" sldId="362"/>
        </pc:sldMkLst>
      </pc:sldChg>
      <pc:sldChg chg="del">
        <pc:chgData name="Huong Giang Dang" userId="5d1ad20f62e8bcc1" providerId="LiveId" clId="{A17E3CEC-8AAA-41B0-A7D8-49246115F9AF}" dt="2025-02-24T08:07:40.449" v="1" actId="47"/>
        <pc:sldMkLst>
          <pc:docMk/>
          <pc:sldMk cId="2492341655" sldId="364"/>
        </pc:sldMkLst>
      </pc:sldChg>
      <pc:sldChg chg="del">
        <pc:chgData name="Huong Giang Dang" userId="5d1ad20f62e8bcc1" providerId="LiveId" clId="{A17E3CEC-8AAA-41B0-A7D8-49246115F9AF}" dt="2025-02-24T08:07:28.770" v="0" actId="47"/>
        <pc:sldMkLst>
          <pc:docMk/>
          <pc:sldMk cId="2527421630" sldId="3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6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1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7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7067" y="1512946"/>
            <a:ext cx="10942933" cy="430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3200" dirty="0"/>
              <a:t>Work in groups of three or four.</a:t>
            </a:r>
          </a:p>
          <a:p>
            <a:pPr algn="just">
              <a:lnSpc>
                <a:spcPct val="100000"/>
              </a:lnSpc>
            </a:pPr>
            <a:r>
              <a:rPr lang="en-US" sz="3200" dirty="0"/>
              <a:t>Watch a video clip and try to remember all types of shops mentioned in the clip without taking notes.</a:t>
            </a:r>
          </a:p>
          <a:p>
            <a:pPr algn="just">
              <a:lnSpc>
                <a:spcPct val="100000"/>
              </a:lnSpc>
            </a:pPr>
            <a:r>
              <a:rPr lang="en-US" sz="3200" dirty="0"/>
              <a:t>After finishing watching the clip, write down as many stores/ shops as possible.</a:t>
            </a:r>
          </a:p>
          <a:p>
            <a:pPr algn="just">
              <a:lnSpc>
                <a:spcPct val="100000"/>
              </a:lnSpc>
            </a:pPr>
            <a:r>
              <a:rPr lang="en-US" sz="3200" dirty="0"/>
              <a:t>The group with the most correct answers will win.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703377" y="695181"/>
            <a:ext cx="284606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3B87CD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445" y="510515"/>
            <a:ext cx="4513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B87CD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KIM’S GAME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3B87CD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2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916" y="1956620"/>
            <a:ext cx="6774426" cy="3185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0852" y="411480"/>
            <a:ext cx="73740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Picking fortune at the beginning of the new year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179277" y="6243484"/>
            <a:ext cx="530942" cy="46211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95" t="51111" r="67391" b="1830"/>
          <a:stretch/>
        </p:blipFill>
        <p:spPr>
          <a:xfrm>
            <a:off x="9676200" y="2201320"/>
            <a:ext cx="1204417" cy="23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179277" y="6243484"/>
            <a:ext cx="530942" cy="46211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028" y="1874520"/>
            <a:ext cx="6869922" cy="31963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0852" y="411480"/>
            <a:ext cx="73740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Picking fortune at the beginning of the new year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795" t="51111" r="67391" b="1830"/>
          <a:stretch/>
        </p:blipFill>
        <p:spPr>
          <a:xfrm>
            <a:off x="9676200" y="2201320"/>
            <a:ext cx="1204417" cy="23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2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447065"/>
            <a:ext cx="6709410" cy="3307815"/>
          </a:xfrm>
          <a:prstGeom prst="rect">
            <a:avLst/>
          </a:prstGeom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179277" y="6243484"/>
            <a:ext cx="530942" cy="46211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95" t="51111" r="67391" b="1830"/>
          <a:stretch/>
        </p:blipFill>
        <p:spPr>
          <a:xfrm>
            <a:off x="9676200" y="2201320"/>
            <a:ext cx="1204417" cy="2349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0852" y="411480"/>
            <a:ext cx="73740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Picking fortune at the beginning of the new year</a:t>
            </a:r>
          </a:p>
        </p:txBody>
      </p:sp>
    </p:spTree>
    <p:extLst>
      <p:ext uri="{BB962C8B-B14F-4D97-AF65-F5344CB8AC3E}">
        <p14:creationId xmlns:p14="http://schemas.microsoft.com/office/powerpoint/2010/main" val="204921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7972" y="1924936"/>
            <a:ext cx="11819573" cy="456438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E0702A"/>
                </a:solidFill>
              </a:rPr>
              <a:t>1. </a:t>
            </a:r>
            <a:r>
              <a:rPr lang="en-US" sz="3000" dirty="0"/>
              <a:t>My sister ________ watches the Junior Master Chef programme. She never misses an episode.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E0702A"/>
                </a:solidFill>
              </a:rPr>
              <a:t>2. </a:t>
            </a:r>
            <a:r>
              <a:rPr lang="en-US" sz="3000" dirty="0"/>
              <a:t>My mum ______________ shops at the supermarket. But I don’t go there often.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E0702A"/>
                </a:solidFill>
              </a:rPr>
              <a:t>3. </a:t>
            </a:r>
            <a:r>
              <a:rPr lang="en-US" sz="3000" dirty="0"/>
              <a:t>My father ______ goes to a dollar store. He says there’s nothing worth buying there.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E0702A"/>
                </a:solidFill>
              </a:rPr>
              <a:t>4. </a:t>
            </a:r>
            <a:r>
              <a:rPr lang="en-US" sz="3000" dirty="0"/>
              <a:t>We don’t ____________ go to the supermarket. It’s far from our home.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E0702A"/>
                </a:solidFill>
              </a:rPr>
              <a:t>5. </a:t>
            </a:r>
            <a:r>
              <a:rPr lang="en-US" sz="3000" dirty="0"/>
              <a:t>Theses brands are ______ on sale, just once or twice a year.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76198" y="11310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10097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36281" y="1173795"/>
            <a:ext cx="803885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suitable adverb of frequency.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888" y="240550"/>
            <a:ext cx="41439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B87CD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9606" y="1959090"/>
            <a:ext cx="1267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EF4B66"/>
                </a:solidFill>
              </a:rPr>
              <a:t>always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8640" y="3067550"/>
            <a:ext cx="3757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EF4B66"/>
                </a:solidFill>
              </a:rPr>
              <a:t>always/ usually/ often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9606" y="4175885"/>
            <a:ext cx="109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EF4B66"/>
                </a:solidFill>
              </a:rPr>
              <a:t>never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1240" y="5257804"/>
            <a:ext cx="24225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EF4B66"/>
                </a:solidFill>
              </a:rPr>
              <a:t>often/ usually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3936" y="5845956"/>
            <a:ext cx="1104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EF4B66"/>
                </a:solidFill>
              </a:rPr>
              <a:t>rarely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6534" y="1362752"/>
            <a:ext cx="11269345" cy="456438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>
                <a:solidFill>
                  <a:srgbClr val="E0702A"/>
                </a:solidFill>
              </a:rPr>
              <a:t>1.</a:t>
            </a:r>
            <a:r>
              <a:rPr lang="en-US" sz="3000"/>
              <a:t> The </a:t>
            </a:r>
            <a:r>
              <a:rPr lang="en-US" sz="3000" dirty="0"/>
              <a:t>shuttle bus (</a:t>
            </a:r>
            <a:r>
              <a:rPr lang="en-US" sz="3000"/>
              <a:t>leave) _______ every </a:t>
            </a:r>
            <a:r>
              <a:rPr lang="en-US" sz="3000" dirty="0"/>
              <a:t>15 minutes to take customers to the parking lot.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>
                <a:solidFill>
                  <a:srgbClr val="E0702A"/>
                </a:solidFill>
              </a:rPr>
              <a:t>2.</a:t>
            </a:r>
            <a:r>
              <a:rPr lang="en-US" sz="3000"/>
              <a:t> - </a:t>
            </a:r>
            <a:r>
              <a:rPr lang="en-US" sz="3000" dirty="0"/>
              <a:t>Mum, what time (</a:t>
            </a:r>
            <a:r>
              <a:rPr lang="en-US" sz="3000"/>
              <a:t>be) ____ </a:t>
            </a:r>
            <a:r>
              <a:rPr lang="en-US" sz="3000" dirty="0"/>
              <a:t>the show tonight?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/>
              <a:t>    - </a:t>
            </a:r>
            <a:r>
              <a:rPr lang="en-US" sz="3000" dirty="0"/>
              <a:t>Let me check.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>
                <a:solidFill>
                  <a:srgbClr val="E0702A"/>
                </a:solidFill>
              </a:rPr>
              <a:t>3. </a:t>
            </a:r>
            <a:r>
              <a:rPr lang="en-US" sz="3000"/>
              <a:t>We (can / use) ________ </a:t>
            </a:r>
            <a:r>
              <a:rPr lang="en-US" sz="3000" dirty="0"/>
              <a:t>these vouchers for the next shopping.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>
                <a:solidFill>
                  <a:srgbClr val="E0702A"/>
                </a:solidFill>
              </a:rPr>
              <a:t>4.</a:t>
            </a:r>
            <a:r>
              <a:rPr lang="en-US" sz="3000"/>
              <a:t> The </a:t>
            </a:r>
            <a:r>
              <a:rPr lang="en-US" sz="3000" dirty="0"/>
              <a:t>announcement says that the sale (</a:t>
            </a:r>
            <a:r>
              <a:rPr lang="en-US" sz="3000"/>
              <a:t>last) _____ for </a:t>
            </a:r>
            <a:r>
              <a:rPr lang="en-US" sz="3000" dirty="0"/>
              <a:t>just two hours, from 17:00 to 19:00 tomorrow.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>
                <a:solidFill>
                  <a:srgbClr val="E0702A"/>
                </a:solidFill>
              </a:rPr>
              <a:t>5.</a:t>
            </a:r>
            <a:r>
              <a:rPr lang="en-US" sz="3000"/>
              <a:t> </a:t>
            </a:r>
            <a:r>
              <a:rPr lang="en-US" sz="3000" dirty="0"/>
              <a:t>We </a:t>
            </a:r>
            <a:r>
              <a:rPr lang="en-US" sz="3000"/>
              <a:t>(not / have) _________ </a:t>
            </a:r>
            <a:r>
              <a:rPr lang="en-US" sz="3000" dirty="0"/>
              <a:t>home economics next semester. We have music instead.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6534" y="7150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319" y="5937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9139" y="743255"/>
            <a:ext cx="108807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tense and form of the verbs in brackets to complete the sentences.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7780" y="1441581"/>
            <a:ext cx="11839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EF4B66"/>
                </a:solidFill>
              </a:rPr>
              <a:t>leaves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6606" y="2510606"/>
            <a:ext cx="4331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EF4B66"/>
                </a:solidFill>
              </a:rPr>
              <a:t>is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0614" y="3644946"/>
            <a:ext cx="1379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EF4B66"/>
                </a:solidFill>
              </a:rPr>
              <a:t>can use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4559" y="4168464"/>
            <a:ext cx="1152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srgbClr val="EF4B66"/>
                </a:solidFill>
              </a:rPr>
              <a:t>lasts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47289" y="5265738"/>
            <a:ext cx="19228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>
                <a:solidFill>
                  <a:srgbClr val="EF4B66"/>
                </a:solidFill>
              </a:rPr>
              <a:t>don’t have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989153" y="1275022"/>
            <a:ext cx="473310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1939" y="1153721"/>
            <a:ext cx="37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4545" y="1313738"/>
            <a:ext cx="9487249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Imagine a shopping place you would like to have in your neighbourhood.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6275" y="410948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85440" y="300942"/>
            <a:ext cx="9306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3B87CD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YOUR DREAM SHOPPING PLACE</a:t>
            </a:r>
            <a:endParaRPr kumimoji="0" lang="en-US" sz="3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3B87CD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1026" name="Picture 2" descr="consider Icon - Free PNG &amp; SVG 1189823 -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5" y="2079350"/>
            <a:ext cx="4335145" cy="397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11561" y="3047940"/>
            <a:ext cx="74725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I would like to have a new shopping place which has a large playground for the children and a large swimming pool in my neighborhood.</a:t>
            </a:r>
          </a:p>
        </p:txBody>
      </p:sp>
    </p:spTree>
    <p:extLst>
      <p:ext uri="{BB962C8B-B14F-4D97-AF65-F5344CB8AC3E}">
        <p14:creationId xmlns:p14="http://schemas.microsoft.com/office/powerpoint/2010/main" val="264379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802339" y="5325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5124" y="4112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57730" y="571252"/>
            <a:ext cx="113994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Draw it or find a picture similar to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08" y="1474839"/>
            <a:ext cx="5701401" cy="4964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509" y="1406012"/>
            <a:ext cx="5191823" cy="50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2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3849" y="1265751"/>
            <a:ext cx="28791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6603" y="2411110"/>
            <a:ext cx="8149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Do exercise in the Workbook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Complete Project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/>
              <a:t>Prepair</a:t>
            </a:r>
            <a:r>
              <a:rPr lang="en-US" sz="3200" dirty="0"/>
              <a:t> Unit 9: lesson 1( Getting started)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637484" y="9422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0269" y="8396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9870" y="310775"/>
            <a:ext cx="372698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92876" y="988662"/>
            <a:ext cx="87333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and phrases (1-5) with the meanings (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a-e).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69" y="2401542"/>
            <a:ext cx="4316650" cy="3187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077" y="2128332"/>
            <a:ext cx="5474310" cy="419485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175819" y="2763284"/>
            <a:ext cx="3146323" cy="5078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27642" y="3441290"/>
            <a:ext cx="3594500" cy="168813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60036" y="2128333"/>
            <a:ext cx="2666041" cy="19588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93056" y="4675857"/>
            <a:ext cx="1333021" cy="138328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008671" y="4310837"/>
            <a:ext cx="3331269" cy="10355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6875" y="1990820"/>
            <a:ext cx="11269345" cy="35269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E0702A"/>
                </a:solidFill>
              </a:rPr>
              <a:t>1. </a:t>
            </a:r>
            <a:r>
              <a:rPr lang="en-US" sz="3000" dirty="0"/>
              <a:t>Look! These sports shoes are __________. They are 30% off.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E0702A"/>
                </a:solidFill>
              </a:rPr>
              <a:t>2. </a:t>
            </a:r>
            <a:r>
              <a:rPr lang="en-US" sz="3000" dirty="0"/>
              <a:t>This item has a price tag, so you cannot ___________.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E0702A"/>
                </a:solidFill>
              </a:rPr>
              <a:t>3. </a:t>
            </a:r>
            <a:r>
              <a:rPr lang="en-US" sz="3000" dirty="0"/>
              <a:t>Do you have ______________ here? I want to check my email.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E0702A"/>
                </a:solidFill>
              </a:rPr>
              <a:t>4. </a:t>
            </a:r>
            <a:r>
              <a:rPr lang="en-US" sz="3000" dirty="0"/>
              <a:t>When you visit a farmers’ market, you will find a lot of ___________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/>
              <a:t>fruit and vegetables.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E0702A"/>
                </a:solidFill>
              </a:rPr>
              <a:t>5. </a:t>
            </a:r>
            <a:r>
              <a:rPr lang="en-US" sz="3000" dirty="0"/>
              <a:t>My mother always shops ________. She never shops online.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16969" y="53328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9754" y="4119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19574" y="572212"/>
            <a:ext cx="1139942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9265" y="1153385"/>
            <a:ext cx="10825317" cy="559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3396" y="1135453"/>
            <a:ext cx="2423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EF4B66"/>
                </a:solidFill>
              </a:rPr>
              <a:t>Internet access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98521" y="1151373"/>
            <a:ext cx="1154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EF4B66"/>
                </a:solidFill>
              </a:rPr>
              <a:t>offline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68051" y="1160591"/>
            <a:ext cx="2098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EF4B66"/>
                </a:solidFill>
              </a:rPr>
              <a:t>home-grown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8060" y="1151373"/>
            <a:ext cx="1301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EF4B66"/>
                </a:solidFill>
              </a:rPr>
              <a:t>bargain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23270" y="1151373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EF4B66"/>
                </a:solidFill>
              </a:rPr>
              <a:t>on sale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11145 0.13102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32383 0.21065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20273 0.29375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2474 0.36944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2539 0.53102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2" y="523220"/>
            <a:ext cx="10658167" cy="58874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3712" y="0"/>
            <a:ext cx="73740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Picking fortune at the beginning of the new year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795" t="51111" r="67391" b="1830"/>
          <a:stretch/>
        </p:blipFill>
        <p:spPr>
          <a:xfrm>
            <a:off x="2963124" y="2842576"/>
            <a:ext cx="505591" cy="1410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795" t="51111" r="67391" b="1830"/>
          <a:stretch/>
        </p:blipFill>
        <p:spPr>
          <a:xfrm>
            <a:off x="1436280" y="2187676"/>
            <a:ext cx="505591" cy="14109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795" t="51111" r="67391" b="1830"/>
          <a:stretch/>
        </p:blipFill>
        <p:spPr>
          <a:xfrm>
            <a:off x="5793674" y="3594745"/>
            <a:ext cx="505591" cy="14109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795" t="51111" r="67391" b="1830"/>
          <a:stretch/>
        </p:blipFill>
        <p:spPr>
          <a:xfrm>
            <a:off x="4512354" y="3206371"/>
            <a:ext cx="505591" cy="1410929"/>
          </a:xfrm>
          <a:prstGeom prst="rect">
            <a:avLst/>
          </a:prstGeom>
        </p:spPr>
      </p:pic>
      <p:sp>
        <p:nvSpPr>
          <p:cNvPr id="20" name="Oval 19">
            <a:hlinkClick r:id="rId4" action="ppaction://hlinksldjump"/>
          </p:cNvPr>
          <p:cNvSpPr/>
          <p:nvPr/>
        </p:nvSpPr>
        <p:spPr>
          <a:xfrm>
            <a:off x="1436280" y="1710812"/>
            <a:ext cx="448669" cy="476863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1" name="Oval 20">
            <a:hlinkClick r:id="rId5" action="ppaction://hlinksldjump"/>
          </p:cNvPr>
          <p:cNvSpPr/>
          <p:nvPr/>
        </p:nvSpPr>
        <p:spPr>
          <a:xfrm>
            <a:off x="2963927" y="2408902"/>
            <a:ext cx="448669" cy="42085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2" name="Oval 21">
            <a:hlinkClick r:id="rId6" action="ppaction://hlinksldjump"/>
          </p:cNvPr>
          <p:cNvSpPr/>
          <p:nvPr/>
        </p:nvSpPr>
        <p:spPr>
          <a:xfrm>
            <a:off x="4522041" y="2829757"/>
            <a:ext cx="448669" cy="43367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3" name="Oval 22">
            <a:hlinkClick r:id="rId7" action="ppaction://hlinksldjump"/>
          </p:cNvPr>
          <p:cNvSpPr/>
          <p:nvPr/>
        </p:nvSpPr>
        <p:spPr>
          <a:xfrm>
            <a:off x="5863727" y="3226035"/>
            <a:ext cx="448669" cy="394346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4" name="Oval 23">
            <a:hlinkClick r:id="rId8" action="ppaction://hlinksldjump"/>
          </p:cNvPr>
          <p:cNvSpPr/>
          <p:nvPr/>
        </p:nvSpPr>
        <p:spPr>
          <a:xfrm>
            <a:off x="7101097" y="2113934"/>
            <a:ext cx="448669" cy="45632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5" name="Oval 24">
            <a:hlinkClick r:id="rId4" action="ppaction://hlinksldjump"/>
          </p:cNvPr>
          <p:cNvSpPr/>
          <p:nvPr/>
        </p:nvSpPr>
        <p:spPr>
          <a:xfrm>
            <a:off x="9133633" y="1837577"/>
            <a:ext cx="448669" cy="497584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6" name="Oval 25">
            <a:hlinkClick r:id="rId9" action="ppaction://hlinksldjump"/>
          </p:cNvPr>
          <p:cNvSpPr/>
          <p:nvPr/>
        </p:nvSpPr>
        <p:spPr>
          <a:xfrm>
            <a:off x="8020782" y="3352800"/>
            <a:ext cx="448669" cy="437534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7" name="Oval 26">
            <a:hlinkClick r:id="rId9" action="ppaction://hlinksldjump"/>
          </p:cNvPr>
          <p:cNvSpPr/>
          <p:nvPr/>
        </p:nvSpPr>
        <p:spPr>
          <a:xfrm>
            <a:off x="9342183" y="4573402"/>
            <a:ext cx="448669" cy="426299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8" name="Oval 27">
            <a:hlinkClick r:id="rId10" action="ppaction://hlinksldjump"/>
          </p:cNvPr>
          <p:cNvSpPr/>
          <p:nvPr/>
        </p:nvSpPr>
        <p:spPr>
          <a:xfrm>
            <a:off x="6719682" y="4727731"/>
            <a:ext cx="448669" cy="414539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</a:rPr>
              <a:t>9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2795" t="51111" r="67391" b="1830"/>
          <a:stretch/>
        </p:blipFill>
        <p:spPr>
          <a:xfrm>
            <a:off x="7074994" y="2556744"/>
            <a:ext cx="505591" cy="14109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2795" t="51111" r="67391" b="1830"/>
          <a:stretch/>
        </p:blipFill>
        <p:spPr>
          <a:xfrm>
            <a:off x="9125072" y="2335161"/>
            <a:ext cx="505591" cy="14109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2795" t="51111" r="67391" b="1830"/>
          <a:stretch/>
        </p:blipFill>
        <p:spPr>
          <a:xfrm>
            <a:off x="7992320" y="3790334"/>
            <a:ext cx="505591" cy="14109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2795" t="51111" r="67391" b="1830"/>
          <a:stretch/>
        </p:blipFill>
        <p:spPr>
          <a:xfrm>
            <a:off x="6691220" y="5133840"/>
            <a:ext cx="505591" cy="14109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795" t="51111" r="67391" b="1830"/>
          <a:stretch/>
        </p:blipFill>
        <p:spPr>
          <a:xfrm>
            <a:off x="9302259" y="4983024"/>
            <a:ext cx="505591" cy="1410929"/>
          </a:xfrm>
          <a:prstGeom prst="rect">
            <a:avLst/>
          </a:prstGeom>
        </p:spPr>
      </p:pic>
      <p:sp>
        <p:nvSpPr>
          <p:cNvPr id="2" name="Right Arrow 1">
            <a:hlinkClick r:id="rId11" action="ppaction://hlinksldjump"/>
          </p:cNvPr>
          <p:cNvSpPr/>
          <p:nvPr/>
        </p:nvSpPr>
        <p:spPr>
          <a:xfrm>
            <a:off x="11355805" y="6410632"/>
            <a:ext cx="462116" cy="313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0852" y="411480"/>
            <a:ext cx="73740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Picking fortune at the beginning of the new year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447065"/>
            <a:ext cx="6709410" cy="3307815"/>
          </a:xfrm>
          <a:prstGeom prst="rect">
            <a:avLst/>
          </a:prstGeom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179277" y="6243484"/>
            <a:ext cx="530942" cy="46211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795" t="51111" r="67391" b="1830"/>
          <a:stretch/>
        </p:blipFill>
        <p:spPr>
          <a:xfrm>
            <a:off x="9676200" y="2201320"/>
            <a:ext cx="1204417" cy="23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0852" y="411480"/>
            <a:ext cx="73740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Picking fortune at the beginning of the new year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447065"/>
            <a:ext cx="6709410" cy="3307815"/>
          </a:xfrm>
          <a:prstGeom prst="rect">
            <a:avLst/>
          </a:prstGeom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179277" y="6243484"/>
            <a:ext cx="530942" cy="46211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95" t="51111" r="67391" b="1830"/>
          <a:stretch/>
        </p:blipFill>
        <p:spPr>
          <a:xfrm>
            <a:off x="9676200" y="2201320"/>
            <a:ext cx="1204417" cy="23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9458">
            <a:off x="1962519" y="1191530"/>
            <a:ext cx="6869922" cy="3196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6462">
            <a:off x="2168996" y="2405815"/>
            <a:ext cx="6869922" cy="3196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0852" y="411480"/>
            <a:ext cx="73740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Picking fortune at the beginning of the new year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179277" y="6243484"/>
            <a:ext cx="530942" cy="46211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95" t="51111" r="67391" b="1830"/>
          <a:stretch/>
        </p:blipFill>
        <p:spPr>
          <a:xfrm>
            <a:off x="9676200" y="2201320"/>
            <a:ext cx="1204417" cy="23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1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28" y="1874520"/>
            <a:ext cx="6869922" cy="31963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0852" y="411480"/>
            <a:ext cx="73740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Picking fortune at the beginning of the new year</a:t>
            </a: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11179277" y="6243484"/>
            <a:ext cx="530942" cy="46211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795" t="51111" r="67391" b="1830"/>
          <a:stretch/>
        </p:blipFill>
        <p:spPr>
          <a:xfrm>
            <a:off x="9646703" y="2201320"/>
            <a:ext cx="1204417" cy="23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28" y="1874520"/>
            <a:ext cx="6869922" cy="31963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0852" y="411480"/>
            <a:ext cx="73740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Picking fortune at the beginning of the new year</a:t>
            </a: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11179277" y="6243484"/>
            <a:ext cx="530942" cy="46211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795" t="51111" r="67391" b="1830"/>
          <a:stretch/>
        </p:blipFill>
        <p:spPr>
          <a:xfrm>
            <a:off x="9676200" y="2201320"/>
            <a:ext cx="1204417" cy="23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4386</TotalTime>
  <Words>575</Words>
  <Application>Microsoft Office PowerPoint</Application>
  <PresentationFormat>Widescreen</PresentationFormat>
  <Paragraphs>85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Giang Dang</cp:lastModifiedBy>
  <cp:revision>304</cp:revision>
  <dcterms:created xsi:type="dcterms:W3CDTF">2020-12-09T02:04:09Z</dcterms:created>
  <dcterms:modified xsi:type="dcterms:W3CDTF">2025-02-24T08:09:38Z</dcterms:modified>
</cp:coreProperties>
</file>