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39" r:id="rId2"/>
    <p:sldId id="350" r:id="rId3"/>
    <p:sldId id="354" r:id="rId4"/>
    <p:sldId id="355" r:id="rId5"/>
    <p:sldId id="356" r:id="rId6"/>
    <p:sldId id="357" r:id="rId7"/>
    <p:sldId id="358" r:id="rId8"/>
    <p:sldId id="359" r:id="rId9"/>
    <p:sldId id="360" r:id="rId10"/>
    <p:sldId id="361" r:id="rId11"/>
    <p:sldId id="363" r:id="rId12"/>
    <p:sldId id="347" r:id="rId13"/>
    <p:sldId id="256" r:id="rId14"/>
    <p:sldId id="331" r:id="rId15"/>
    <p:sldId id="333" r:id="rId16"/>
    <p:sldId id="334" r:id="rId17"/>
    <p:sldId id="337" r:id="rId18"/>
    <p:sldId id="276" r:id="rId19"/>
    <p:sldId id="298" r:id="rId20"/>
    <p:sldId id="335" r:id="rId21"/>
    <p:sldId id="365" r:id="rId22"/>
    <p:sldId id="325" r:id="rId23"/>
    <p:sldId id="336" r:id="rId24"/>
    <p:sldId id="314" r:id="rId25"/>
    <p:sldId id="330" r:id="rId26"/>
    <p:sldId id="366" r:id="rId27"/>
    <p:sldId id="3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3B87CD"/>
    <a:srgbClr val="F7A5A5"/>
    <a:srgbClr val="7192A9"/>
    <a:srgbClr val="E0702A"/>
    <a:srgbClr val="FBCDCD"/>
    <a:srgbClr val="F37D91"/>
    <a:srgbClr val="F26649"/>
    <a:srgbClr val="F3F6F6"/>
    <a:srgbClr val="D8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5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1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51EF5D8-480E-44E6-AAEA-8AF0E9E524A2}" type="slidenum">
              <a:rPr lang="en-US" sz="1200" smtClean="0"/>
              <a:pPr eaLnBrk="1" hangingPunct="1"/>
              <a:t>26</a:t>
            </a:fld>
            <a:endParaRPr lang="en-US" sz="1200"/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F4581A44-AF76-4F1D-8EFF-2172F735CF6A}" type="slidenum">
              <a:rPr lang="en-US" sz="1200"/>
              <a:pPr algn="r" eaLnBrk="1" hangingPunct="1"/>
              <a:t>26</a:t>
            </a:fld>
            <a:endParaRPr 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4414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</a:t>
            </a:r>
            <a:r>
              <a:rPr lang="en-GB" sz="1200" b="0" i="1" u="none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video: </a:t>
            </a:r>
            <a:r>
              <a:rPr lang="en-GB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https://www.youtube.com/watch?v=d-jE5WJ7J28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94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13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61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50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40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7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87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hyperlink" Target="Confessions%20of%20a%20Shopaholic%202009%20-%20Shopping%20addiction.web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proud_of_you.wma" TargetMode="Externa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Confessions%20of%20a%20Shopaholic%202009%20-%20Shopping%20addiction.webm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 shadeToTitle="1"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2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823674" y="1803337"/>
            <a:ext cx="5717847" cy="941796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6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Game: Kim’s game</a:t>
            </a:r>
            <a:endParaRPr lang="en-US" sz="4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617603" y="3047688"/>
            <a:ext cx="73540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EF4B66"/>
                </a:solidFill>
              </a:rPr>
              <a:t>Write the names of shops (stores)</a:t>
            </a:r>
          </a:p>
        </p:txBody>
      </p:sp>
    </p:spTree>
    <p:extLst>
      <p:ext uri="{BB962C8B-B14F-4D97-AF65-F5344CB8AC3E}">
        <p14:creationId xmlns:p14="http://schemas.microsoft.com/office/powerpoint/2010/main" val="2383612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46" y="678426"/>
            <a:ext cx="8128422" cy="546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7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0219" y="2379406"/>
            <a:ext cx="3539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i="1" dirty="0">
                <a:solidFill>
                  <a:srgbClr val="EF4B66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85513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462" r="12090"/>
          <a:stretch/>
        </p:blipFill>
        <p:spPr>
          <a:xfrm>
            <a:off x="3204366" y="352391"/>
            <a:ext cx="2813413" cy="19251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275" y="352392"/>
            <a:ext cx="3007144" cy="19251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85" y="352392"/>
            <a:ext cx="2964453" cy="1925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419" y="352391"/>
            <a:ext cx="2954946" cy="1925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4" y="2542980"/>
            <a:ext cx="2974285" cy="2068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676" y="2566218"/>
            <a:ext cx="2862572" cy="2045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7275" y="2554599"/>
            <a:ext cx="2919090" cy="20451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9888" y="2566218"/>
            <a:ext cx="2980123" cy="204511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656874" y="5033205"/>
          <a:ext cx="4158609" cy="932374"/>
        </p:xfrm>
        <a:graphic>
          <a:graphicData uri="http://schemas.openxmlformats.org/drawingml/2006/table">
            <a:tbl>
              <a:tblPr firstRow="1" firstCol="1" bandRow="1"/>
              <a:tblGrid>
                <a:gridCol w="1999435">
                  <a:extLst>
                    <a:ext uri="{9D8B030D-6E8A-4147-A177-3AD203B41FA5}">
                      <a16:colId xmlns:a16="http://schemas.microsoft.com/office/drawing/2014/main" val="3541090292"/>
                    </a:ext>
                  </a:extLst>
                </a:gridCol>
                <a:gridCol w="2159174">
                  <a:extLst>
                    <a:ext uri="{9D8B030D-6E8A-4147-A177-3AD203B41FA5}">
                      <a16:colId xmlns:a16="http://schemas.microsoft.com/office/drawing/2014/main" val="442324726"/>
                    </a:ext>
                  </a:extLst>
                </a:gridCol>
              </a:tblGrid>
              <a:tr h="466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Fruit store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Flower 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235753"/>
                  </a:ext>
                </a:extLst>
              </a:tr>
              <a:tr h="4661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Clothes 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Market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39963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809135" y="4952729"/>
          <a:ext cx="4621598" cy="447633"/>
        </p:xfrm>
        <a:graphic>
          <a:graphicData uri="http://schemas.openxmlformats.org/drawingml/2006/table">
            <a:tbl>
              <a:tblPr firstRow="1" firstCol="1" bandRow="1"/>
              <a:tblGrid>
                <a:gridCol w="2222038">
                  <a:extLst>
                    <a:ext uri="{9D8B030D-6E8A-4147-A177-3AD203B41FA5}">
                      <a16:colId xmlns:a16="http://schemas.microsoft.com/office/drawing/2014/main" val="2917725634"/>
                    </a:ext>
                  </a:extLst>
                </a:gridCol>
                <a:gridCol w="2399560">
                  <a:extLst>
                    <a:ext uri="{9D8B030D-6E8A-4147-A177-3AD203B41FA5}">
                      <a16:colId xmlns:a16="http://schemas.microsoft.com/office/drawing/2014/main" val="3337732832"/>
                    </a:ext>
                  </a:extLst>
                </a:gridCol>
              </a:tblGrid>
              <a:tr h="44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Supermarket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Toy 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29369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809135" y="5517946"/>
          <a:ext cx="4621598" cy="447633"/>
        </p:xfrm>
        <a:graphic>
          <a:graphicData uri="http://schemas.openxmlformats.org/drawingml/2006/table">
            <a:tbl>
              <a:tblPr firstRow="1" firstCol="1" bandRow="1"/>
              <a:tblGrid>
                <a:gridCol w="2222038">
                  <a:extLst>
                    <a:ext uri="{9D8B030D-6E8A-4147-A177-3AD203B41FA5}">
                      <a16:colId xmlns:a16="http://schemas.microsoft.com/office/drawing/2014/main" val="2917725634"/>
                    </a:ext>
                  </a:extLst>
                </a:gridCol>
                <a:gridCol w="2399560">
                  <a:extLst>
                    <a:ext uri="{9D8B030D-6E8A-4147-A177-3AD203B41FA5}">
                      <a16:colId xmlns:a16="http://schemas.microsoft.com/office/drawing/2014/main" val="3337732832"/>
                    </a:ext>
                  </a:extLst>
                </a:gridCol>
              </a:tblGrid>
              <a:tr h="4476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electronics</a:t>
                      </a:r>
                      <a:r>
                        <a:rPr lang="en-US" sz="2000" b="1" baseline="0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Watch</a:t>
                      </a:r>
                      <a:r>
                        <a:rPr lang="en-US" sz="2000" b="1" baseline="0" dirty="0">
                          <a:solidFill>
                            <a:srgbClr val="EF4B66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shop</a:t>
                      </a:r>
                      <a:endParaRPr lang="en-US" sz="2000" b="1" dirty="0">
                        <a:solidFill>
                          <a:srgbClr val="EF4B6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293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570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691173" y="1367308"/>
            <a:ext cx="4331950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73" y="1000936"/>
            <a:ext cx="1450088" cy="134663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07997" y="1465652"/>
            <a:ext cx="368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LESSON 2: 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8</a:t>
            </a:r>
          </a:p>
        </p:txBody>
      </p:sp>
      <p:pic>
        <p:nvPicPr>
          <p:cNvPr id="16" name="Picture 15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l="24969" r="21335" b="9215"/>
          <a:stretch/>
        </p:blipFill>
        <p:spPr>
          <a:xfrm>
            <a:off x="4100051" y="2413819"/>
            <a:ext cx="4130651" cy="361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24175" y="3016650"/>
            <a:ext cx="600792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b="1" dirty="0">
                <a:solidFill>
                  <a:srgbClr val="AD4F0F"/>
                </a:solidFill>
              </a:rPr>
              <a:t>- shopaholic (n)</a:t>
            </a:r>
            <a:endParaRPr lang="en-US" sz="5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499" y="5283014"/>
            <a:ext cx="5861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nghiện</a:t>
            </a:r>
            <a:r>
              <a:rPr lang="en-US" sz="4400" dirty="0"/>
              <a:t> </a:t>
            </a:r>
            <a:r>
              <a:rPr lang="en-US" sz="4400" dirty="0" err="1"/>
              <a:t>mua</a:t>
            </a:r>
            <a:r>
              <a:rPr lang="en-US" sz="4400" dirty="0"/>
              <a:t> </a:t>
            </a:r>
            <a:r>
              <a:rPr lang="en-US" sz="4400" dirty="0" err="1"/>
              <a:t>sắm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194067" y="4388703"/>
            <a:ext cx="42709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ʃɒpəˈhɒlɪk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499" y="284451"/>
            <a:ext cx="32098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pic>
        <p:nvPicPr>
          <p:cNvPr id="1026" name="Picture 2" descr="Confessions of a Shopaholic (2009) - IMD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531" y="456164"/>
            <a:ext cx="4118361" cy="592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hopaho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2522" y="4110203"/>
            <a:ext cx="663221" cy="66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70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08353" y="1331081"/>
            <a:ext cx="363524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000" b="1">
                <a:solidFill>
                  <a:srgbClr val="AD4F0F"/>
                </a:solidFill>
                <a:latin typeface="Calibri" panose="020F0502020204030204"/>
              </a:rPr>
              <a:t>o</a:t>
            </a: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</a:rPr>
              <a:t>n sale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AD4F0F"/>
              </a:solidFill>
              <a:effectLst/>
              <a:uLnTx/>
              <a:uFillTx/>
              <a:latin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726" y="4561112"/>
            <a:ext cx="44264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đ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giá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8681" y="3127149"/>
            <a:ext cx="3294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ɒn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seɪl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2050" name="Picture 2" descr="on saleとfor saleの意味の違い | ネイティブと英語について話したこと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08" y="1972925"/>
            <a:ext cx="6534687" cy="397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n s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750" y="3205044"/>
            <a:ext cx="675206" cy="6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-509747" y="2227038"/>
            <a:ext cx="892305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1" dirty="0">
                <a:solidFill>
                  <a:srgbClr val="AD4F0F"/>
                </a:solidFill>
                <a:latin typeface="Calibri" panose="020F0502020204030204"/>
              </a:rPr>
              <a:t>d</a:t>
            </a:r>
            <a:r>
              <a:rPr lang="en-US" sz="5400" b="1" noProof="0" dirty="0" err="1">
                <a:solidFill>
                  <a:srgbClr val="AD4F0F"/>
                </a:solidFill>
                <a:latin typeface="Calibri" panose="020F0502020204030204"/>
              </a:rPr>
              <a:t>iscount</a:t>
            </a:r>
            <a:r>
              <a:rPr lang="en-US" sz="5400" b="1" noProof="0" dirty="0">
                <a:solidFill>
                  <a:srgbClr val="AD4F0F"/>
                </a:solidFill>
                <a:latin typeface="Calibri" panose="020F0502020204030204"/>
              </a:rPr>
              <a:t> shop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381" y="4373218"/>
            <a:ext cx="56975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</a:rPr>
              <a:t>cửa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hàng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hạ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giá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66940" y="3315679"/>
            <a:ext cx="3127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/ˈ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dɪskaʊnt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</a:rPr>
              <a:t>ʃɒp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</a:rPr>
              <a:t>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8059" t="14320" r="13900"/>
          <a:stretch/>
        </p:blipFill>
        <p:spPr>
          <a:xfrm>
            <a:off x="7160129" y="698091"/>
            <a:ext cx="3509590" cy="3870303"/>
          </a:xfrm>
          <a:prstGeom prst="rect">
            <a:avLst/>
          </a:prstGeom>
        </p:spPr>
      </p:pic>
      <p:pic>
        <p:nvPicPr>
          <p:cNvPr id="4" name="discount sho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161" y="3498995"/>
            <a:ext cx="675206" cy="6752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499" y="284451"/>
            <a:ext cx="320986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082926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653161"/>
              </p:ext>
            </p:extLst>
          </p:nvPr>
        </p:nvGraphicFramePr>
        <p:xfrm>
          <a:off x="1148412" y="1854246"/>
          <a:ext cx="10551974" cy="269493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33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7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0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72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shopaholic (n)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ʃɒpəˈhɒlɪk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người</a:t>
                      </a:r>
                      <a:r>
                        <a:rPr lang="en-US" sz="3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nghiện mua sắm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on sale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ɒn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seɪl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đang</a:t>
                      </a:r>
                      <a:r>
                        <a:rPr lang="en-US" sz="3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(được bán) hạ giá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discount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shop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dɪskaʊnt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ʃɒp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</a:t>
                      </a:r>
                      <a:r>
                        <a:rPr lang="en-US" sz="3200" b="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208672547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4185563" y="548227"/>
            <a:ext cx="39752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* VOCABULARY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shopahol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138" y="2675663"/>
            <a:ext cx="487363" cy="487363"/>
          </a:xfrm>
          <a:prstGeom prst="rect">
            <a:avLst/>
          </a:prstGeom>
        </p:spPr>
      </p:pic>
      <p:pic>
        <p:nvPicPr>
          <p:cNvPr id="15" name="on s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138" y="3331934"/>
            <a:ext cx="487363" cy="487363"/>
          </a:xfrm>
          <a:prstGeom prst="rect">
            <a:avLst/>
          </a:prstGeom>
        </p:spPr>
      </p:pic>
      <p:pic>
        <p:nvPicPr>
          <p:cNvPr id="16" name="discount shop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0139" y="39882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79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8487" y="754986"/>
            <a:ext cx="954913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words and phrases under the correct pictures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95882" y="7466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667" y="6439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9239" y="92519"/>
            <a:ext cx="299355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667" y="1347128"/>
            <a:ext cx="10815315" cy="746421"/>
          </a:xfrm>
          <a:prstGeom prst="roundRect">
            <a:avLst/>
          </a:prstGeom>
          <a:solidFill>
            <a:srgbClr val="FBCD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9405" y="1467196"/>
            <a:ext cx="182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shopaholic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0609" y="1467195"/>
            <a:ext cx="1596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browsing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88802" y="1467195"/>
            <a:ext cx="245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Internet access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68835" y="1458728"/>
            <a:ext cx="1466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83785" y="1458728"/>
            <a:ext cx="1343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on sale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53" y="2317556"/>
            <a:ext cx="2476572" cy="1641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82" y="4621679"/>
            <a:ext cx="2541954" cy="1759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590" y="2297874"/>
            <a:ext cx="2595037" cy="3820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592" y="2289168"/>
            <a:ext cx="2582127" cy="1672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592" y="4458345"/>
            <a:ext cx="2582127" cy="167251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87067" y="398948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E0702A"/>
                </a:solidFill>
              </a:rPr>
              <a:t>1. </a:t>
            </a:r>
            <a:r>
              <a:rPr lang="en-US" sz="2800">
                <a:solidFill>
                  <a:prstClr val="black"/>
                </a:solidFill>
              </a:rPr>
              <a:t>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987590" y="614364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E0702A"/>
                </a:solidFill>
              </a:rPr>
              <a:t>2.</a:t>
            </a:r>
            <a:r>
              <a:rPr lang="en-US" sz="280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7067" y="633285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E0702A"/>
                </a:solidFill>
              </a:rPr>
              <a:t>3.</a:t>
            </a:r>
            <a:r>
              <a:rPr lang="en-US" sz="280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75857" y="3937658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E0702A"/>
                </a:solidFill>
              </a:rPr>
              <a:t>4.</a:t>
            </a:r>
            <a:r>
              <a:rPr lang="en-US" sz="280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08939" y="6143649"/>
            <a:ext cx="2871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E0702A"/>
                </a:solidFill>
              </a:rPr>
              <a:t>5.</a:t>
            </a:r>
            <a:r>
              <a:rPr lang="en-US" sz="2800">
                <a:solidFill>
                  <a:prstClr val="black"/>
                </a:solidFill>
              </a:rPr>
              <a:t> _____________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32252 0.36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30976 0.67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2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-0.70351 0.70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82" y="3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57 -3.33333E-6 L 0.43841 0.35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09531 0.671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3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45935" y="82452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8541" y="860820"/>
            <a:ext cx="810193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shopping places with their characteristics.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8721" y="7218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029788"/>
              </p:ext>
            </p:extLst>
          </p:nvPr>
        </p:nvGraphicFramePr>
        <p:xfrm>
          <a:off x="346902" y="1631873"/>
          <a:ext cx="11494385" cy="5113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8918">
                  <a:extLst>
                    <a:ext uri="{9D8B030D-6E8A-4147-A177-3AD203B41FA5}">
                      <a16:colId xmlns:a16="http://schemas.microsoft.com/office/drawing/2014/main" val="3124325429"/>
                    </a:ext>
                  </a:extLst>
                </a:gridCol>
                <a:gridCol w="2406272">
                  <a:extLst>
                    <a:ext uri="{9D8B030D-6E8A-4147-A177-3AD203B41FA5}">
                      <a16:colId xmlns:a16="http://schemas.microsoft.com/office/drawing/2014/main" val="1250737039"/>
                    </a:ext>
                  </a:extLst>
                </a:gridCol>
                <a:gridCol w="5619195">
                  <a:extLst>
                    <a:ext uri="{9D8B030D-6E8A-4147-A177-3AD203B41FA5}">
                      <a16:colId xmlns:a16="http://schemas.microsoft.com/office/drawing/2014/main" val="2069901171"/>
                    </a:ext>
                  </a:extLst>
                </a:gridCol>
              </a:tblGrid>
              <a:tr h="857001"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1. a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baseline="0" dirty="0" err="1">
                          <a:solidFill>
                            <a:schemeClr val="tx1"/>
                          </a:solidFill>
                        </a:rPr>
                        <a:t>speciality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</a:rPr>
                        <a:t> shop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a. It</a:t>
                      </a:r>
                      <a:r>
                        <a:rPr lang="en-US" sz="2600" b="0" baseline="0" dirty="0">
                          <a:solidFill>
                            <a:schemeClr val="tx1"/>
                          </a:solidFill>
                        </a:rPr>
                        <a:t> offers lower prices on all products.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373814"/>
                  </a:ext>
                </a:extLst>
              </a:tr>
              <a:tr h="857001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2. a discount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shop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 b. It uses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the Internet to sell goods and services.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040392"/>
                  </a:ext>
                </a:extLst>
              </a:tr>
              <a:tr h="1208629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3. a supermarket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 c. It is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often outdoor and offers a wide range of goods. Buyers can bargain.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215443"/>
                  </a:ext>
                </a:extLst>
              </a:tr>
              <a:tr h="1244034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4. an online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shop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 d. It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is a large indoor shopping place with mixed prices for all the items offered.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046812"/>
                  </a:ext>
                </a:extLst>
              </a:tr>
              <a:tr h="857001"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5. an open-air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600" dirty="0">
                          <a:solidFill>
                            <a:schemeClr val="tx1"/>
                          </a:solidFill>
                        </a:rPr>
                        <a:t>e. It offers</a:t>
                      </a:r>
                      <a:r>
                        <a:rPr lang="en-US" sz="2600" baseline="0" dirty="0">
                          <a:solidFill>
                            <a:schemeClr val="tx1"/>
                          </a:solidFill>
                        </a:rPr>
                        <a:t> one or two specific kinds of goods.</a:t>
                      </a:r>
                      <a:endParaRPr lang="en-US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572738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3813464" y="2063470"/>
            <a:ext cx="2411490" cy="4258199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813464" y="1989921"/>
            <a:ext cx="2411490" cy="100571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813464" y="3905631"/>
            <a:ext cx="2411490" cy="1399848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813464" y="2883877"/>
            <a:ext cx="2411490" cy="2421603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3813464" y="3905630"/>
            <a:ext cx="2411490" cy="245621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87067" y="186930"/>
            <a:ext cx="345566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4" y="-22536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469881" y="1002408"/>
            <a:ext cx="7924800" cy="10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/>
          <a:p>
            <a:r>
              <a:rPr lang="en-GB" sz="5867" b="1" dirty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5867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52124" y="2446959"/>
            <a:ext cx="5080000" cy="3810000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984124" y="3132759"/>
            <a:ext cx="1422400" cy="61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3" tIns="60952" rIns="121903" bIns="60952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1011224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96386" y="83326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93781" y="81279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66" y="71015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7067" y="1345845"/>
            <a:ext cx="11294624" cy="591427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3632" y="1364559"/>
            <a:ext cx="200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</a:rPr>
              <a:t>shopaholic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97823" y="1359053"/>
            <a:ext cx="14657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</a:rPr>
              <a:t>bargain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09315" y="1355136"/>
            <a:ext cx="27340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7030A0"/>
                </a:solidFill>
              </a:rPr>
              <a:t>speciality</a:t>
            </a:r>
            <a:r>
              <a:rPr lang="en-US" sz="3000" b="1" dirty="0">
                <a:solidFill>
                  <a:srgbClr val="7030A0"/>
                </a:solidFill>
              </a:rPr>
              <a:t> shops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56810" y="1351625"/>
            <a:ext cx="1722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</a:rPr>
              <a:t>browsing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619666" y="1351625"/>
            <a:ext cx="2986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7030A0"/>
                </a:solidFill>
              </a:rPr>
              <a:t>range of products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75449" y="2148784"/>
            <a:ext cx="1218904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E0702A"/>
                </a:solidFill>
              </a:rPr>
              <a:t>1. </a:t>
            </a:r>
            <a:r>
              <a:rPr lang="en-US" sz="3200"/>
              <a:t>There </a:t>
            </a:r>
            <a:r>
              <a:rPr lang="en-US" sz="3200" dirty="0"/>
              <a:t>are </a:t>
            </a:r>
            <a:r>
              <a:rPr lang="en-US" sz="3200"/>
              <a:t>many _____________ in </a:t>
            </a:r>
            <a:r>
              <a:rPr lang="en-US" sz="3200" dirty="0"/>
              <a:t>a shopping </a:t>
            </a:r>
            <a:r>
              <a:rPr lang="en-US" sz="3200" dirty="0" err="1"/>
              <a:t>centre</a:t>
            </a:r>
            <a:r>
              <a:rPr lang="en-US" sz="32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E0702A"/>
                </a:solidFill>
              </a:rPr>
              <a:t>2. </a:t>
            </a:r>
            <a:r>
              <a:rPr lang="en-US" sz="3200"/>
              <a:t>I </a:t>
            </a:r>
            <a:r>
              <a:rPr lang="en-US" sz="3200" dirty="0"/>
              <a:t>spent the whole morning </a:t>
            </a:r>
            <a:r>
              <a:rPr lang="en-US" sz="3200"/>
              <a:t>just ________online </a:t>
            </a:r>
            <a:r>
              <a:rPr lang="en-US" sz="3200" dirty="0"/>
              <a:t>for clothes, but I didn’t buy anything.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E0702A"/>
                </a:solidFill>
              </a:rPr>
              <a:t>3.</a:t>
            </a:r>
            <a:r>
              <a:rPr lang="en-US" sz="3200"/>
              <a:t> Alice </a:t>
            </a:r>
            <a:r>
              <a:rPr lang="en-US" sz="3200" dirty="0"/>
              <a:t>doesn’t know how </a:t>
            </a:r>
            <a:r>
              <a:rPr lang="en-US" sz="3200"/>
              <a:t>to _______, </a:t>
            </a:r>
            <a:r>
              <a:rPr lang="en-US" sz="3200" dirty="0"/>
              <a:t>so she paid too much for </a:t>
            </a:r>
            <a:r>
              <a:rPr lang="en-US" sz="3200"/>
              <a:t>her </a:t>
            </a:r>
            <a:br>
              <a:rPr lang="en-US" sz="3200"/>
            </a:br>
            <a:r>
              <a:rPr lang="en-US" sz="3200"/>
              <a:t>T-shirt</a:t>
            </a:r>
            <a:r>
              <a:rPr lang="en-US" sz="3200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E0702A"/>
                </a:solidFill>
              </a:rPr>
              <a:t>4.</a:t>
            </a:r>
            <a:r>
              <a:rPr lang="en-US" sz="3200"/>
              <a:t> Both </a:t>
            </a:r>
            <a:r>
              <a:rPr lang="en-US" sz="3200" dirty="0"/>
              <a:t>online and offline supermarkets offer </a:t>
            </a:r>
            <a:r>
              <a:rPr lang="en-US" sz="3200"/>
              <a:t>a wide ______________.</a:t>
            </a: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b="1">
                <a:solidFill>
                  <a:srgbClr val="E0702A"/>
                </a:solidFill>
              </a:rPr>
              <a:t>5.</a:t>
            </a:r>
            <a:r>
              <a:rPr lang="en-US" sz="3200"/>
              <a:t> She’s a __________. </a:t>
            </a:r>
            <a:r>
              <a:rPr lang="en-US" sz="3200" dirty="0"/>
              <a:t>She spends too much time and money shopping</a:t>
            </a:r>
            <a:r>
              <a:rPr lang="en-US" sz="3200"/>
              <a:t>. </a:t>
            </a:r>
            <a:endParaRPr lang="en-US" sz="3200" dirty="0"/>
          </a:p>
          <a:p>
            <a:pPr marL="514350" indent="-514350">
              <a:buAutoNum type="arabicPeriod"/>
            </a:pP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067" y="186930"/>
            <a:ext cx="294439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25811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8671 0.11227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6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10248 0.20463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18138 0.36134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01614 0.5252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" y="2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9037 0.61181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56176" y="0"/>
            <a:ext cx="413269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8509436" y="499007"/>
            <a:ext cx="21121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800" b="1" i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</a:t>
            </a:r>
            <a:r>
              <a:rPr lang="en-US" sz="28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</a:t>
            </a:r>
            <a:r>
              <a:rPr lang="en-US" sz="28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800" b="1" i="1" dirty="0" err="1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</a:t>
            </a:r>
            <a:r>
              <a:rPr lang="en-US" sz="28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993057" y="496444"/>
            <a:ext cx="86327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How to pronounce words that contain the sounds: </a:t>
            </a:r>
            <a:endParaRPr lang="en-US" dirty="0"/>
          </a:p>
        </p:txBody>
      </p:sp>
      <p:pic>
        <p:nvPicPr>
          <p:cNvPr id="7" name="Y2meta.app-HƯỚNG DẪN PHÁT ÂM LỚP 8 - Unit 8_ Shopping - _sp_ and _st_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439" y="1081219"/>
            <a:ext cx="11031792" cy="5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15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42871"/>
            <a:ext cx="917299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sp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 and /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st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194965"/>
            <a:ext cx="400627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pic>
        <p:nvPicPr>
          <p:cNvPr id="4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74215" y="125794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0356" y="2250460"/>
            <a:ext cx="7217752" cy="406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7" y="932557"/>
            <a:ext cx="931367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underlined words.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6" y="88238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1" y="77974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539851" y="1868226"/>
            <a:ext cx="10515600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0702A"/>
                </a:solidFill>
              </a:rPr>
              <a:t>1.</a:t>
            </a:r>
            <a:r>
              <a:rPr lang="en-US" sz="3200" dirty="0"/>
              <a:t> There is a three-</a:t>
            </a:r>
            <a:r>
              <a:rPr lang="en-US" sz="3200" u="sng" dirty="0" err="1"/>
              <a:t>storey</a:t>
            </a:r>
            <a:r>
              <a:rPr lang="en-US" sz="3200" dirty="0"/>
              <a:t> </a:t>
            </a:r>
            <a:r>
              <a:rPr lang="en-US" sz="3200" u="sng" dirty="0"/>
              <a:t>sports</a:t>
            </a:r>
            <a:r>
              <a:rPr lang="en-US" sz="3200" dirty="0"/>
              <a:t> </a:t>
            </a:r>
            <a:r>
              <a:rPr lang="en-US" sz="3200" dirty="0" err="1"/>
              <a:t>centre</a:t>
            </a:r>
            <a:r>
              <a:rPr lang="en-US" sz="3200" dirty="0"/>
              <a:t> in my </a:t>
            </a:r>
            <a:r>
              <a:rPr lang="en-US" sz="3200" dirty="0" err="1"/>
              <a:t>neighbourhood</a:t>
            </a:r>
            <a:r>
              <a:rPr lang="en-US" sz="3200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0702A"/>
                </a:solidFill>
              </a:rPr>
              <a:t>2.</a:t>
            </a:r>
            <a:r>
              <a:rPr lang="en-US" sz="3200" dirty="0"/>
              <a:t> The </a:t>
            </a:r>
            <a:r>
              <a:rPr lang="en-US" sz="3200" u="sng" dirty="0"/>
              <a:t>assistant</a:t>
            </a:r>
            <a:r>
              <a:rPr lang="en-US" sz="3200" dirty="0"/>
              <a:t> at her shop always gives us </a:t>
            </a:r>
            <a:r>
              <a:rPr lang="en-US" sz="3200" u="sng" dirty="0"/>
              <a:t>special</a:t>
            </a:r>
            <a:r>
              <a:rPr lang="en-US" sz="3200" dirty="0"/>
              <a:t> attention.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0702A"/>
                </a:solidFill>
              </a:rPr>
              <a:t>3. </a:t>
            </a:r>
            <a:r>
              <a:rPr lang="en-US" sz="3200" dirty="0"/>
              <a:t>The shop owner treats his </a:t>
            </a:r>
            <a:r>
              <a:rPr lang="en-US" sz="3200" u="sng" dirty="0"/>
              <a:t>customers</a:t>
            </a:r>
            <a:r>
              <a:rPr lang="en-US" sz="3200" dirty="0"/>
              <a:t> with a lot of </a:t>
            </a:r>
            <a:r>
              <a:rPr lang="en-US" sz="3200" u="sng" dirty="0"/>
              <a:t>respect</a:t>
            </a:r>
            <a:r>
              <a:rPr lang="en-US" sz="3200" dirty="0"/>
              <a:t>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0702A"/>
                </a:solidFill>
              </a:rPr>
              <a:t>4.</a:t>
            </a:r>
            <a:r>
              <a:rPr lang="en-US" sz="3200" dirty="0"/>
              <a:t> The food at that </a:t>
            </a:r>
            <a:r>
              <a:rPr lang="en-US" sz="3200" u="sng" dirty="0"/>
              <a:t>restaurant</a:t>
            </a:r>
            <a:r>
              <a:rPr lang="en-US" sz="3200" dirty="0"/>
              <a:t> is too </a:t>
            </a:r>
            <a:r>
              <a:rPr lang="en-US" sz="3200" u="sng" dirty="0"/>
              <a:t>spicy</a:t>
            </a:r>
            <a:r>
              <a:rPr lang="en-US" sz="3200" dirty="0"/>
              <a:t> for me.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3200" b="1" dirty="0">
                <a:solidFill>
                  <a:srgbClr val="E0702A"/>
                </a:solidFill>
              </a:rPr>
              <a:t>5.</a:t>
            </a:r>
            <a:r>
              <a:rPr lang="en-US" sz="3200" dirty="0"/>
              <a:t> Tom </a:t>
            </a:r>
            <a:r>
              <a:rPr lang="en-US" sz="3200" u="sng" dirty="0"/>
              <a:t>spent</a:t>
            </a:r>
            <a:r>
              <a:rPr lang="en-US" sz="3200" dirty="0"/>
              <a:t> half of his savings in that music </a:t>
            </a:r>
            <a:r>
              <a:rPr lang="en-US" sz="3200" u="sng" dirty="0"/>
              <a:t>store</a:t>
            </a:r>
            <a:r>
              <a:rPr lang="en-US" sz="3200" dirty="0"/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7066" y="194965"/>
            <a:ext cx="411443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</a:p>
        </p:txBody>
      </p:sp>
      <p:pic>
        <p:nvPicPr>
          <p:cNvPr id="2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5451" y="1017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638219"/>
            <a:ext cx="977022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Shopping places and their characteristics.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2 sounds /</a:t>
            </a:r>
            <a:r>
              <a:rPr lang="en-US" sz="3600" dirty="0" err="1"/>
              <a:t>sp</a:t>
            </a:r>
            <a:r>
              <a:rPr lang="en-US" sz="3600" dirty="0"/>
              <a:t>/ vs /</a:t>
            </a:r>
            <a:r>
              <a:rPr lang="en-US" sz="3600" dirty="0" err="1"/>
              <a:t>st</a:t>
            </a:r>
            <a:r>
              <a:rPr lang="en-US" sz="3600" dirty="0"/>
              <a:t>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083050" y="297718"/>
            <a:ext cx="364510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</a:t>
            </a: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7946" y="1782221"/>
            <a:ext cx="9049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Name a list of shopping places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Find 5 more words with the sounds /</a:t>
            </a:r>
            <a:r>
              <a:rPr lang="en-US" sz="3200" dirty="0" err="1"/>
              <a:t>st</a:t>
            </a:r>
            <a:r>
              <a:rPr lang="en-US" sz="3200" dirty="0"/>
              <a:t>/ and /</a:t>
            </a:r>
            <a:r>
              <a:rPr lang="en-US" sz="3200" dirty="0" err="1"/>
              <a:t>sp</a:t>
            </a:r>
            <a:r>
              <a:rPr lang="en-US" sz="3200" dirty="0"/>
              <a:t>/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/>
              <a:t>Do exercise in the Workbook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365" y="3583179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3" name="WordArt 3"/>
          <p:cNvSpPr>
            <a:spLocks noChangeArrowheads="1" noChangeShapeType="1" noTextEdit="1"/>
          </p:cNvSpPr>
          <p:nvPr/>
        </p:nvSpPr>
        <p:spPr bwMode="auto">
          <a:xfrm>
            <a:off x="1219203" y="3048001"/>
            <a:ext cx="7988300" cy="2166939"/>
          </a:xfrm>
          <a:prstGeom prst="rect">
            <a:avLst/>
          </a:prstGeom>
        </p:spPr>
        <p:txBody>
          <a:bodyPr wrap="none" lIns="121904" tIns="60953" rIns="121904" bIns="60953" numCol="1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8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48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7600"/>
                    </a:gs>
                    <a:gs pos="50000">
                      <a:srgbClr val="FFFF00"/>
                    </a:gs>
                    <a:gs pos="100000">
                      <a:srgbClr val="767600"/>
                    </a:gs>
                  </a:gsLst>
                  <a:lin ang="5400000" scaled="1"/>
                </a:gradFill>
                <a:latin typeface="Arial"/>
                <a:cs typeface="Arial"/>
              </a:rPr>
              <a:t>Goodbye. See you again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 rot="-1101762">
            <a:off x="7518400" y="5257801"/>
            <a:ext cx="914400" cy="792163"/>
            <a:chOff x="2736" y="1920"/>
            <a:chExt cx="457" cy="595"/>
          </a:xfrm>
        </p:grpSpPr>
        <p:sp>
          <p:nvSpPr>
            <p:cNvPr id="15385" name="Freeform 5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6" name="Freeform 6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588000" y="5562600"/>
            <a:ext cx="1449917" cy="1090613"/>
            <a:chOff x="3155" y="2736"/>
            <a:chExt cx="685" cy="687"/>
          </a:xfrm>
        </p:grpSpPr>
        <p:sp>
          <p:nvSpPr>
            <p:cNvPr id="15383" name="Freeform 8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4" name="Freeform 9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 rot="4937768">
            <a:off x="10036440" y="4999832"/>
            <a:ext cx="1087437" cy="1454149"/>
            <a:chOff x="3155" y="2736"/>
            <a:chExt cx="685" cy="687"/>
          </a:xfrm>
        </p:grpSpPr>
        <p:sp>
          <p:nvSpPr>
            <p:cNvPr id="15381" name="Freeform 11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2" name="Freeform 12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 rot="4937768">
            <a:off x="2520159" y="5587209"/>
            <a:ext cx="1087437" cy="1454151"/>
            <a:chOff x="3155" y="2736"/>
            <a:chExt cx="685" cy="687"/>
          </a:xfrm>
        </p:grpSpPr>
        <p:sp>
          <p:nvSpPr>
            <p:cNvPr id="15379" name="Freeform 14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80" name="Freeform 15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9FF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 rot="-1101762">
            <a:off x="0" y="3810001"/>
            <a:ext cx="914400" cy="792163"/>
            <a:chOff x="2736" y="1920"/>
            <a:chExt cx="457" cy="595"/>
          </a:xfrm>
        </p:grpSpPr>
        <p:sp>
          <p:nvSpPr>
            <p:cNvPr id="15377" name="Freeform 17"/>
            <p:cNvSpPr>
              <a:spLocks/>
            </p:cNvSpPr>
            <p:nvPr/>
          </p:nvSpPr>
          <p:spPr bwMode="auto">
            <a:xfrm>
              <a:off x="2736" y="1920"/>
              <a:ext cx="457" cy="595"/>
            </a:xfrm>
            <a:custGeom>
              <a:avLst/>
              <a:gdLst>
                <a:gd name="T0" fmla="*/ 98 w 457"/>
                <a:gd name="T1" fmla="*/ 51 h 595"/>
                <a:gd name="T2" fmla="*/ 148 w 457"/>
                <a:gd name="T3" fmla="*/ 64 h 595"/>
                <a:gd name="T4" fmla="*/ 161 w 457"/>
                <a:gd name="T5" fmla="*/ 18 h 595"/>
                <a:gd name="T6" fmla="*/ 187 w 457"/>
                <a:gd name="T7" fmla="*/ 27 h 595"/>
                <a:gd name="T8" fmla="*/ 217 w 457"/>
                <a:gd name="T9" fmla="*/ 73 h 595"/>
                <a:gd name="T10" fmla="*/ 236 w 457"/>
                <a:gd name="T11" fmla="*/ 126 h 595"/>
                <a:gd name="T12" fmla="*/ 249 w 457"/>
                <a:gd name="T13" fmla="*/ 109 h 595"/>
                <a:gd name="T14" fmla="*/ 284 w 457"/>
                <a:gd name="T15" fmla="*/ 73 h 595"/>
                <a:gd name="T16" fmla="*/ 298 w 457"/>
                <a:gd name="T17" fmla="*/ 74 h 595"/>
                <a:gd name="T18" fmla="*/ 316 w 457"/>
                <a:gd name="T19" fmla="*/ 114 h 595"/>
                <a:gd name="T20" fmla="*/ 325 w 457"/>
                <a:gd name="T21" fmla="*/ 158 h 595"/>
                <a:gd name="T22" fmla="*/ 335 w 457"/>
                <a:gd name="T23" fmla="*/ 166 h 595"/>
                <a:gd name="T24" fmla="*/ 345 w 457"/>
                <a:gd name="T25" fmla="*/ 154 h 595"/>
                <a:gd name="T26" fmla="*/ 360 w 457"/>
                <a:gd name="T27" fmla="*/ 136 h 595"/>
                <a:gd name="T28" fmla="*/ 372 w 457"/>
                <a:gd name="T29" fmla="*/ 169 h 595"/>
                <a:gd name="T30" fmla="*/ 404 w 457"/>
                <a:gd name="T31" fmla="*/ 158 h 595"/>
                <a:gd name="T32" fmla="*/ 438 w 457"/>
                <a:gd name="T33" fmla="*/ 146 h 595"/>
                <a:gd name="T34" fmla="*/ 444 w 457"/>
                <a:gd name="T35" fmla="*/ 184 h 595"/>
                <a:gd name="T36" fmla="*/ 442 w 457"/>
                <a:gd name="T37" fmla="*/ 249 h 595"/>
                <a:gd name="T38" fmla="*/ 417 w 457"/>
                <a:gd name="T39" fmla="*/ 309 h 595"/>
                <a:gd name="T40" fmla="*/ 457 w 457"/>
                <a:gd name="T41" fmla="*/ 318 h 595"/>
                <a:gd name="T42" fmla="*/ 413 w 457"/>
                <a:gd name="T43" fmla="*/ 345 h 595"/>
                <a:gd name="T44" fmla="*/ 376 w 457"/>
                <a:gd name="T45" fmla="*/ 380 h 595"/>
                <a:gd name="T46" fmla="*/ 353 w 457"/>
                <a:gd name="T47" fmla="*/ 413 h 595"/>
                <a:gd name="T48" fmla="*/ 357 w 457"/>
                <a:gd name="T49" fmla="*/ 444 h 595"/>
                <a:gd name="T50" fmla="*/ 369 w 457"/>
                <a:gd name="T51" fmla="*/ 513 h 595"/>
                <a:gd name="T52" fmla="*/ 354 w 457"/>
                <a:gd name="T53" fmla="*/ 589 h 595"/>
                <a:gd name="T54" fmla="*/ 329 w 457"/>
                <a:gd name="T55" fmla="*/ 560 h 595"/>
                <a:gd name="T56" fmla="*/ 339 w 457"/>
                <a:gd name="T57" fmla="*/ 498 h 595"/>
                <a:gd name="T58" fmla="*/ 331 w 457"/>
                <a:gd name="T59" fmla="*/ 439 h 595"/>
                <a:gd name="T60" fmla="*/ 294 w 457"/>
                <a:gd name="T61" fmla="*/ 459 h 595"/>
                <a:gd name="T62" fmla="*/ 262 w 457"/>
                <a:gd name="T63" fmla="*/ 486 h 595"/>
                <a:gd name="T64" fmla="*/ 244 w 457"/>
                <a:gd name="T65" fmla="*/ 502 h 595"/>
                <a:gd name="T66" fmla="*/ 259 w 457"/>
                <a:gd name="T67" fmla="*/ 459 h 595"/>
                <a:gd name="T68" fmla="*/ 220 w 457"/>
                <a:gd name="T69" fmla="*/ 466 h 595"/>
                <a:gd name="T70" fmla="*/ 176 w 457"/>
                <a:gd name="T71" fmla="*/ 479 h 595"/>
                <a:gd name="T72" fmla="*/ 153 w 457"/>
                <a:gd name="T73" fmla="*/ 479 h 595"/>
                <a:gd name="T74" fmla="*/ 167 w 457"/>
                <a:gd name="T75" fmla="*/ 467 h 595"/>
                <a:gd name="T76" fmla="*/ 179 w 457"/>
                <a:gd name="T77" fmla="*/ 454 h 595"/>
                <a:gd name="T78" fmla="*/ 154 w 457"/>
                <a:gd name="T79" fmla="*/ 445 h 595"/>
                <a:gd name="T80" fmla="*/ 113 w 457"/>
                <a:gd name="T81" fmla="*/ 436 h 595"/>
                <a:gd name="T82" fmla="*/ 68 w 457"/>
                <a:gd name="T83" fmla="*/ 416 h 595"/>
                <a:gd name="T84" fmla="*/ 71 w 457"/>
                <a:gd name="T85" fmla="*/ 389 h 595"/>
                <a:gd name="T86" fmla="*/ 33 w 457"/>
                <a:gd name="T87" fmla="*/ 362 h 595"/>
                <a:gd name="T88" fmla="*/ 0 w 457"/>
                <a:gd name="T89" fmla="*/ 327 h 595"/>
                <a:gd name="T90" fmla="*/ 77 w 457"/>
                <a:gd name="T91" fmla="*/ 303 h 595"/>
                <a:gd name="T92" fmla="*/ 107 w 457"/>
                <a:gd name="T93" fmla="*/ 308 h 595"/>
                <a:gd name="T94" fmla="*/ 125 w 457"/>
                <a:gd name="T95" fmla="*/ 312 h 595"/>
                <a:gd name="T96" fmla="*/ 110 w 457"/>
                <a:gd name="T97" fmla="*/ 291 h 595"/>
                <a:gd name="T98" fmla="*/ 75 w 457"/>
                <a:gd name="T99" fmla="*/ 268 h 595"/>
                <a:gd name="T100" fmla="*/ 37 w 457"/>
                <a:gd name="T101" fmla="*/ 241 h 595"/>
                <a:gd name="T102" fmla="*/ 49 w 457"/>
                <a:gd name="T103" fmla="*/ 194 h 595"/>
                <a:gd name="T104" fmla="*/ 84 w 457"/>
                <a:gd name="T105" fmla="*/ 203 h 595"/>
                <a:gd name="T106" fmla="*/ 114 w 457"/>
                <a:gd name="T107" fmla="*/ 199 h 595"/>
                <a:gd name="T108" fmla="*/ 69 w 457"/>
                <a:gd name="T109" fmla="*/ 112 h 595"/>
                <a:gd name="T110" fmla="*/ 48 w 457"/>
                <a:gd name="T111" fmla="*/ 74 h 595"/>
                <a:gd name="T112" fmla="*/ 27 w 457"/>
                <a:gd name="T113" fmla="*/ 51 h 595"/>
                <a:gd name="T114" fmla="*/ 22 w 457"/>
                <a:gd name="T115" fmla="*/ 41 h 595"/>
                <a:gd name="T116" fmla="*/ 58 w 457"/>
                <a:gd name="T117" fmla="*/ 50 h 595"/>
                <a:gd name="T118" fmla="*/ 91 w 457"/>
                <a:gd name="T119" fmla="*/ 63 h 59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7"/>
                <a:gd name="T181" fmla="*/ 0 h 595"/>
                <a:gd name="T182" fmla="*/ 457 w 457"/>
                <a:gd name="T183" fmla="*/ 595 h 59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7" h="595">
                  <a:moveTo>
                    <a:pt x="99" y="64"/>
                  </a:moveTo>
                  <a:lnTo>
                    <a:pt x="99" y="59"/>
                  </a:lnTo>
                  <a:lnTo>
                    <a:pt x="98" y="51"/>
                  </a:lnTo>
                  <a:lnTo>
                    <a:pt x="96" y="42"/>
                  </a:lnTo>
                  <a:lnTo>
                    <a:pt x="94" y="32"/>
                  </a:lnTo>
                  <a:lnTo>
                    <a:pt x="148" y="64"/>
                  </a:lnTo>
                  <a:lnTo>
                    <a:pt x="155" y="50"/>
                  </a:lnTo>
                  <a:lnTo>
                    <a:pt x="159" y="35"/>
                  </a:lnTo>
                  <a:lnTo>
                    <a:pt x="161" y="18"/>
                  </a:lnTo>
                  <a:lnTo>
                    <a:pt x="162" y="0"/>
                  </a:lnTo>
                  <a:lnTo>
                    <a:pt x="175" y="13"/>
                  </a:lnTo>
                  <a:lnTo>
                    <a:pt x="187" y="27"/>
                  </a:lnTo>
                  <a:lnTo>
                    <a:pt x="199" y="41"/>
                  </a:lnTo>
                  <a:lnTo>
                    <a:pt x="208" y="56"/>
                  </a:lnTo>
                  <a:lnTo>
                    <a:pt x="217" y="73"/>
                  </a:lnTo>
                  <a:lnTo>
                    <a:pt x="225" y="90"/>
                  </a:lnTo>
                  <a:lnTo>
                    <a:pt x="231" y="107"/>
                  </a:lnTo>
                  <a:lnTo>
                    <a:pt x="236" y="126"/>
                  </a:lnTo>
                  <a:lnTo>
                    <a:pt x="234" y="124"/>
                  </a:lnTo>
                  <a:lnTo>
                    <a:pt x="240" y="118"/>
                  </a:lnTo>
                  <a:lnTo>
                    <a:pt x="249" y="109"/>
                  </a:lnTo>
                  <a:lnTo>
                    <a:pt x="262" y="96"/>
                  </a:lnTo>
                  <a:lnTo>
                    <a:pt x="274" y="85"/>
                  </a:lnTo>
                  <a:lnTo>
                    <a:pt x="284" y="73"/>
                  </a:lnTo>
                  <a:lnTo>
                    <a:pt x="290" y="65"/>
                  </a:lnTo>
                  <a:lnTo>
                    <a:pt x="289" y="62"/>
                  </a:lnTo>
                  <a:lnTo>
                    <a:pt x="298" y="74"/>
                  </a:lnTo>
                  <a:lnTo>
                    <a:pt x="304" y="87"/>
                  </a:lnTo>
                  <a:lnTo>
                    <a:pt x="311" y="101"/>
                  </a:lnTo>
                  <a:lnTo>
                    <a:pt x="316" y="114"/>
                  </a:lnTo>
                  <a:lnTo>
                    <a:pt x="320" y="128"/>
                  </a:lnTo>
                  <a:lnTo>
                    <a:pt x="322" y="142"/>
                  </a:lnTo>
                  <a:lnTo>
                    <a:pt x="325" y="158"/>
                  </a:lnTo>
                  <a:lnTo>
                    <a:pt x="326" y="172"/>
                  </a:lnTo>
                  <a:lnTo>
                    <a:pt x="331" y="169"/>
                  </a:lnTo>
                  <a:lnTo>
                    <a:pt x="335" y="166"/>
                  </a:lnTo>
                  <a:lnTo>
                    <a:pt x="339" y="163"/>
                  </a:lnTo>
                  <a:lnTo>
                    <a:pt x="343" y="159"/>
                  </a:lnTo>
                  <a:lnTo>
                    <a:pt x="345" y="154"/>
                  </a:lnTo>
                  <a:lnTo>
                    <a:pt x="351" y="149"/>
                  </a:lnTo>
                  <a:lnTo>
                    <a:pt x="354" y="142"/>
                  </a:lnTo>
                  <a:lnTo>
                    <a:pt x="360" y="136"/>
                  </a:lnTo>
                  <a:lnTo>
                    <a:pt x="361" y="157"/>
                  </a:lnTo>
                  <a:lnTo>
                    <a:pt x="361" y="176"/>
                  </a:lnTo>
                  <a:lnTo>
                    <a:pt x="372" y="169"/>
                  </a:lnTo>
                  <a:lnTo>
                    <a:pt x="383" y="164"/>
                  </a:lnTo>
                  <a:lnTo>
                    <a:pt x="393" y="162"/>
                  </a:lnTo>
                  <a:lnTo>
                    <a:pt x="404" y="158"/>
                  </a:lnTo>
                  <a:lnTo>
                    <a:pt x="415" y="155"/>
                  </a:lnTo>
                  <a:lnTo>
                    <a:pt x="426" y="151"/>
                  </a:lnTo>
                  <a:lnTo>
                    <a:pt x="438" y="146"/>
                  </a:lnTo>
                  <a:lnTo>
                    <a:pt x="449" y="141"/>
                  </a:lnTo>
                  <a:lnTo>
                    <a:pt x="446" y="162"/>
                  </a:lnTo>
                  <a:lnTo>
                    <a:pt x="444" y="184"/>
                  </a:lnTo>
                  <a:lnTo>
                    <a:pt x="444" y="205"/>
                  </a:lnTo>
                  <a:lnTo>
                    <a:pt x="444" y="227"/>
                  </a:lnTo>
                  <a:lnTo>
                    <a:pt x="442" y="249"/>
                  </a:lnTo>
                  <a:lnTo>
                    <a:pt x="438" y="271"/>
                  </a:lnTo>
                  <a:lnTo>
                    <a:pt x="430" y="290"/>
                  </a:lnTo>
                  <a:lnTo>
                    <a:pt x="417" y="309"/>
                  </a:lnTo>
                  <a:lnTo>
                    <a:pt x="417" y="311"/>
                  </a:lnTo>
                  <a:lnTo>
                    <a:pt x="417" y="312"/>
                  </a:lnTo>
                  <a:lnTo>
                    <a:pt x="457" y="318"/>
                  </a:lnTo>
                  <a:lnTo>
                    <a:pt x="442" y="327"/>
                  </a:lnTo>
                  <a:lnTo>
                    <a:pt x="428" y="335"/>
                  </a:lnTo>
                  <a:lnTo>
                    <a:pt x="413" y="345"/>
                  </a:lnTo>
                  <a:lnTo>
                    <a:pt x="401" y="355"/>
                  </a:lnTo>
                  <a:lnTo>
                    <a:pt x="388" y="367"/>
                  </a:lnTo>
                  <a:lnTo>
                    <a:pt x="376" y="380"/>
                  </a:lnTo>
                  <a:lnTo>
                    <a:pt x="365" y="394"/>
                  </a:lnTo>
                  <a:lnTo>
                    <a:pt x="356" y="411"/>
                  </a:lnTo>
                  <a:lnTo>
                    <a:pt x="353" y="413"/>
                  </a:lnTo>
                  <a:lnTo>
                    <a:pt x="351" y="417"/>
                  </a:lnTo>
                  <a:lnTo>
                    <a:pt x="353" y="427"/>
                  </a:lnTo>
                  <a:lnTo>
                    <a:pt x="357" y="444"/>
                  </a:lnTo>
                  <a:lnTo>
                    <a:pt x="362" y="465"/>
                  </a:lnTo>
                  <a:lnTo>
                    <a:pt x="366" y="488"/>
                  </a:lnTo>
                  <a:lnTo>
                    <a:pt x="369" y="513"/>
                  </a:lnTo>
                  <a:lnTo>
                    <a:pt x="367" y="539"/>
                  </a:lnTo>
                  <a:lnTo>
                    <a:pt x="363" y="565"/>
                  </a:lnTo>
                  <a:lnTo>
                    <a:pt x="354" y="589"/>
                  </a:lnTo>
                  <a:lnTo>
                    <a:pt x="313" y="595"/>
                  </a:lnTo>
                  <a:lnTo>
                    <a:pt x="321" y="577"/>
                  </a:lnTo>
                  <a:lnTo>
                    <a:pt x="329" y="560"/>
                  </a:lnTo>
                  <a:lnTo>
                    <a:pt x="334" y="539"/>
                  </a:lnTo>
                  <a:lnTo>
                    <a:pt x="338" y="518"/>
                  </a:lnTo>
                  <a:lnTo>
                    <a:pt x="339" y="498"/>
                  </a:lnTo>
                  <a:lnTo>
                    <a:pt x="339" y="477"/>
                  </a:lnTo>
                  <a:lnTo>
                    <a:pt x="336" y="457"/>
                  </a:lnTo>
                  <a:lnTo>
                    <a:pt x="331" y="439"/>
                  </a:lnTo>
                  <a:lnTo>
                    <a:pt x="318" y="445"/>
                  </a:lnTo>
                  <a:lnTo>
                    <a:pt x="306" y="452"/>
                  </a:lnTo>
                  <a:lnTo>
                    <a:pt x="294" y="459"/>
                  </a:lnTo>
                  <a:lnTo>
                    <a:pt x="282" y="467"/>
                  </a:lnTo>
                  <a:lnTo>
                    <a:pt x="272" y="476"/>
                  </a:lnTo>
                  <a:lnTo>
                    <a:pt x="262" y="486"/>
                  </a:lnTo>
                  <a:lnTo>
                    <a:pt x="252" y="497"/>
                  </a:lnTo>
                  <a:lnTo>
                    <a:pt x="243" y="508"/>
                  </a:lnTo>
                  <a:lnTo>
                    <a:pt x="244" y="502"/>
                  </a:lnTo>
                  <a:lnTo>
                    <a:pt x="248" y="493"/>
                  </a:lnTo>
                  <a:lnTo>
                    <a:pt x="252" y="479"/>
                  </a:lnTo>
                  <a:lnTo>
                    <a:pt x="259" y="459"/>
                  </a:lnTo>
                  <a:lnTo>
                    <a:pt x="247" y="461"/>
                  </a:lnTo>
                  <a:lnTo>
                    <a:pt x="234" y="463"/>
                  </a:lnTo>
                  <a:lnTo>
                    <a:pt x="220" y="466"/>
                  </a:lnTo>
                  <a:lnTo>
                    <a:pt x="205" y="471"/>
                  </a:lnTo>
                  <a:lnTo>
                    <a:pt x="190" y="475"/>
                  </a:lnTo>
                  <a:lnTo>
                    <a:pt x="176" y="479"/>
                  </a:lnTo>
                  <a:lnTo>
                    <a:pt x="161" y="480"/>
                  </a:lnTo>
                  <a:lnTo>
                    <a:pt x="146" y="480"/>
                  </a:lnTo>
                  <a:lnTo>
                    <a:pt x="153" y="479"/>
                  </a:lnTo>
                  <a:lnTo>
                    <a:pt x="158" y="475"/>
                  </a:lnTo>
                  <a:lnTo>
                    <a:pt x="163" y="471"/>
                  </a:lnTo>
                  <a:lnTo>
                    <a:pt x="167" y="467"/>
                  </a:lnTo>
                  <a:lnTo>
                    <a:pt x="171" y="463"/>
                  </a:lnTo>
                  <a:lnTo>
                    <a:pt x="175" y="458"/>
                  </a:lnTo>
                  <a:lnTo>
                    <a:pt x="179" y="454"/>
                  </a:lnTo>
                  <a:lnTo>
                    <a:pt x="182" y="450"/>
                  </a:lnTo>
                  <a:lnTo>
                    <a:pt x="168" y="448"/>
                  </a:lnTo>
                  <a:lnTo>
                    <a:pt x="154" y="445"/>
                  </a:lnTo>
                  <a:lnTo>
                    <a:pt x="140" y="444"/>
                  </a:lnTo>
                  <a:lnTo>
                    <a:pt x="127" y="440"/>
                  </a:lnTo>
                  <a:lnTo>
                    <a:pt x="113" y="436"/>
                  </a:lnTo>
                  <a:lnTo>
                    <a:pt x="99" y="431"/>
                  </a:lnTo>
                  <a:lnTo>
                    <a:pt x="84" y="425"/>
                  </a:lnTo>
                  <a:lnTo>
                    <a:pt x="68" y="416"/>
                  </a:lnTo>
                  <a:lnTo>
                    <a:pt x="98" y="403"/>
                  </a:lnTo>
                  <a:lnTo>
                    <a:pt x="85" y="397"/>
                  </a:lnTo>
                  <a:lnTo>
                    <a:pt x="71" y="389"/>
                  </a:lnTo>
                  <a:lnTo>
                    <a:pt x="58" y="380"/>
                  </a:lnTo>
                  <a:lnTo>
                    <a:pt x="46" y="371"/>
                  </a:lnTo>
                  <a:lnTo>
                    <a:pt x="33" y="362"/>
                  </a:lnTo>
                  <a:lnTo>
                    <a:pt x="22" y="350"/>
                  </a:lnTo>
                  <a:lnTo>
                    <a:pt x="10" y="340"/>
                  </a:lnTo>
                  <a:lnTo>
                    <a:pt x="0" y="327"/>
                  </a:lnTo>
                  <a:lnTo>
                    <a:pt x="91" y="341"/>
                  </a:lnTo>
                  <a:lnTo>
                    <a:pt x="69" y="302"/>
                  </a:lnTo>
                  <a:lnTo>
                    <a:pt x="77" y="303"/>
                  </a:lnTo>
                  <a:lnTo>
                    <a:pt x="86" y="304"/>
                  </a:lnTo>
                  <a:lnTo>
                    <a:pt x="96" y="307"/>
                  </a:lnTo>
                  <a:lnTo>
                    <a:pt x="107" y="308"/>
                  </a:lnTo>
                  <a:lnTo>
                    <a:pt x="114" y="309"/>
                  </a:lnTo>
                  <a:lnTo>
                    <a:pt x="122" y="311"/>
                  </a:lnTo>
                  <a:lnTo>
                    <a:pt x="125" y="312"/>
                  </a:lnTo>
                  <a:lnTo>
                    <a:pt x="123" y="312"/>
                  </a:lnTo>
                  <a:lnTo>
                    <a:pt x="118" y="300"/>
                  </a:lnTo>
                  <a:lnTo>
                    <a:pt x="110" y="291"/>
                  </a:lnTo>
                  <a:lnTo>
                    <a:pt x="99" y="282"/>
                  </a:lnTo>
                  <a:lnTo>
                    <a:pt x="87" y="276"/>
                  </a:lnTo>
                  <a:lnTo>
                    <a:pt x="75" y="268"/>
                  </a:lnTo>
                  <a:lnTo>
                    <a:pt x="60" y="261"/>
                  </a:lnTo>
                  <a:lnTo>
                    <a:pt x="48" y="252"/>
                  </a:lnTo>
                  <a:lnTo>
                    <a:pt x="37" y="241"/>
                  </a:lnTo>
                  <a:lnTo>
                    <a:pt x="67" y="230"/>
                  </a:lnTo>
                  <a:lnTo>
                    <a:pt x="36" y="187"/>
                  </a:lnTo>
                  <a:lnTo>
                    <a:pt x="49" y="194"/>
                  </a:lnTo>
                  <a:lnTo>
                    <a:pt x="62" y="198"/>
                  </a:lnTo>
                  <a:lnTo>
                    <a:pt x="72" y="201"/>
                  </a:lnTo>
                  <a:lnTo>
                    <a:pt x="84" y="203"/>
                  </a:lnTo>
                  <a:lnTo>
                    <a:pt x="94" y="204"/>
                  </a:lnTo>
                  <a:lnTo>
                    <a:pt x="104" y="203"/>
                  </a:lnTo>
                  <a:lnTo>
                    <a:pt x="114" y="199"/>
                  </a:lnTo>
                  <a:lnTo>
                    <a:pt x="126" y="194"/>
                  </a:lnTo>
                  <a:lnTo>
                    <a:pt x="39" y="110"/>
                  </a:lnTo>
                  <a:lnTo>
                    <a:pt x="69" y="112"/>
                  </a:lnTo>
                  <a:lnTo>
                    <a:pt x="62" y="98"/>
                  </a:lnTo>
                  <a:lnTo>
                    <a:pt x="55" y="86"/>
                  </a:lnTo>
                  <a:lnTo>
                    <a:pt x="48" y="74"/>
                  </a:lnTo>
                  <a:lnTo>
                    <a:pt x="41" y="65"/>
                  </a:lnTo>
                  <a:lnTo>
                    <a:pt x="33" y="58"/>
                  </a:lnTo>
                  <a:lnTo>
                    <a:pt x="27" y="51"/>
                  </a:lnTo>
                  <a:lnTo>
                    <a:pt x="21" y="45"/>
                  </a:lnTo>
                  <a:lnTo>
                    <a:pt x="14" y="41"/>
                  </a:lnTo>
                  <a:lnTo>
                    <a:pt x="22" y="41"/>
                  </a:lnTo>
                  <a:lnTo>
                    <a:pt x="33" y="42"/>
                  </a:lnTo>
                  <a:lnTo>
                    <a:pt x="45" y="46"/>
                  </a:lnTo>
                  <a:lnTo>
                    <a:pt x="58" y="50"/>
                  </a:lnTo>
                  <a:lnTo>
                    <a:pt x="71" y="54"/>
                  </a:lnTo>
                  <a:lnTo>
                    <a:pt x="82" y="59"/>
                  </a:lnTo>
                  <a:lnTo>
                    <a:pt x="91" y="63"/>
                  </a:lnTo>
                  <a:lnTo>
                    <a:pt x="99" y="64"/>
                  </a:lnTo>
                  <a:close/>
                </a:path>
              </a:pathLst>
            </a:custGeom>
            <a:solidFill>
              <a:srgbClr val="FF4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8" name="Freeform 18"/>
            <p:cNvSpPr>
              <a:spLocks/>
            </p:cNvSpPr>
            <p:nvPr/>
          </p:nvSpPr>
          <p:spPr bwMode="auto">
            <a:xfrm>
              <a:off x="2836" y="2016"/>
              <a:ext cx="284" cy="482"/>
            </a:xfrm>
            <a:custGeom>
              <a:avLst/>
              <a:gdLst>
                <a:gd name="T0" fmla="*/ 25 w 284"/>
                <a:gd name="T1" fmla="*/ 30 h 482"/>
                <a:gd name="T2" fmla="*/ 56 w 284"/>
                <a:gd name="T3" fmla="*/ 62 h 482"/>
                <a:gd name="T4" fmla="*/ 81 w 284"/>
                <a:gd name="T5" fmla="*/ 101 h 482"/>
                <a:gd name="T6" fmla="*/ 84 w 284"/>
                <a:gd name="T7" fmla="*/ 48 h 482"/>
                <a:gd name="T8" fmla="*/ 98 w 284"/>
                <a:gd name="T9" fmla="*/ 118 h 482"/>
                <a:gd name="T10" fmla="*/ 137 w 284"/>
                <a:gd name="T11" fmla="*/ 174 h 482"/>
                <a:gd name="T12" fmla="*/ 143 w 284"/>
                <a:gd name="T13" fmla="*/ 182 h 482"/>
                <a:gd name="T14" fmla="*/ 147 w 284"/>
                <a:gd name="T15" fmla="*/ 132 h 482"/>
                <a:gd name="T16" fmla="*/ 152 w 284"/>
                <a:gd name="T17" fmla="*/ 116 h 482"/>
                <a:gd name="T18" fmla="*/ 170 w 284"/>
                <a:gd name="T19" fmla="*/ 222 h 482"/>
                <a:gd name="T20" fmla="*/ 189 w 284"/>
                <a:gd name="T21" fmla="*/ 246 h 482"/>
                <a:gd name="T22" fmla="*/ 210 w 284"/>
                <a:gd name="T23" fmla="*/ 210 h 482"/>
                <a:gd name="T24" fmla="*/ 237 w 284"/>
                <a:gd name="T25" fmla="*/ 146 h 482"/>
                <a:gd name="T26" fmla="*/ 284 w 284"/>
                <a:gd name="T27" fmla="*/ 98 h 482"/>
                <a:gd name="T28" fmla="*/ 241 w 284"/>
                <a:gd name="T29" fmla="*/ 143 h 482"/>
                <a:gd name="T30" fmla="*/ 216 w 284"/>
                <a:gd name="T31" fmla="*/ 210 h 482"/>
                <a:gd name="T32" fmla="*/ 221 w 284"/>
                <a:gd name="T33" fmla="*/ 296 h 482"/>
                <a:gd name="T34" fmla="*/ 248 w 284"/>
                <a:gd name="T35" fmla="*/ 386 h 482"/>
                <a:gd name="T36" fmla="*/ 244 w 284"/>
                <a:gd name="T37" fmla="*/ 462 h 482"/>
                <a:gd name="T38" fmla="*/ 228 w 284"/>
                <a:gd name="T39" fmla="*/ 453 h 482"/>
                <a:gd name="T40" fmla="*/ 237 w 284"/>
                <a:gd name="T41" fmla="*/ 377 h 482"/>
                <a:gd name="T42" fmla="*/ 220 w 284"/>
                <a:gd name="T43" fmla="*/ 313 h 482"/>
                <a:gd name="T44" fmla="*/ 190 w 284"/>
                <a:gd name="T45" fmla="*/ 288 h 482"/>
                <a:gd name="T46" fmla="*/ 165 w 284"/>
                <a:gd name="T47" fmla="*/ 295 h 482"/>
                <a:gd name="T48" fmla="*/ 139 w 284"/>
                <a:gd name="T49" fmla="*/ 308 h 482"/>
                <a:gd name="T50" fmla="*/ 122 w 284"/>
                <a:gd name="T51" fmla="*/ 319 h 482"/>
                <a:gd name="T52" fmla="*/ 20 w 284"/>
                <a:gd name="T53" fmla="*/ 269 h 482"/>
                <a:gd name="T54" fmla="*/ 53 w 284"/>
                <a:gd name="T55" fmla="*/ 272 h 482"/>
                <a:gd name="T56" fmla="*/ 86 w 284"/>
                <a:gd name="T57" fmla="*/ 274 h 482"/>
                <a:gd name="T58" fmla="*/ 120 w 284"/>
                <a:gd name="T59" fmla="*/ 275 h 482"/>
                <a:gd name="T60" fmla="*/ 152 w 284"/>
                <a:gd name="T61" fmla="*/ 277 h 482"/>
                <a:gd name="T62" fmla="*/ 185 w 284"/>
                <a:gd name="T63" fmla="*/ 279 h 482"/>
                <a:gd name="T64" fmla="*/ 184 w 284"/>
                <a:gd name="T65" fmla="*/ 257 h 482"/>
                <a:gd name="T66" fmla="*/ 161 w 284"/>
                <a:gd name="T67" fmla="*/ 225 h 482"/>
                <a:gd name="T68" fmla="*/ 135 w 284"/>
                <a:gd name="T69" fmla="*/ 193 h 482"/>
                <a:gd name="T70" fmla="*/ 113 w 284"/>
                <a:gd name="T71" fmla="*/ 179 h 482"/>
                <a:gd name="T72" fmla="*/ 90 w 284"/>
                <a:gd name="T73" fmla="*/ 165 h 482"/>
                <a:gd name="T74" fmla="*/ 69 w 284"/>
                <a:gd name="T75" fmla="*/ 154 h 482"/>
                <a:gd name="T76" fmla="*/ 45 w 284"/>
                <a:gd name="T77" fmla="*/ 143 h 482"/>
                <a:gd name="T78" fmla="*/ 22 w 284"/>
                <a:gd name="T79" fmla="*/ 136 h 482"/>
                <a:gd name="T80" fmla="*/ 43 w 284"/>
                <a:gd name="T81" fmla="*/ 141 h 482"/>
                <a:gd name="T82" fmla="*/ 84 w 284"/>
                <a:gd name="T83" fmla="*/ 155 h 482"/>
                <a:gd name="T84" fmla="*/ 124 w 284"/>
                <a:gd name="T85" fmla="*/ 174 h 482"/>
                <a:gd name="T86" fmla="*/ 95 w 284"/>
                <a:gd name="T87" fmla="*/ 138 h 482"/>
                <a:gd name="T88" fmla="*/ 75 w 284"/>
                <a:gd name="T89" fmla="*/ 106 h 482"/>
                <a:gd name="T90" fmla="*/ 57 w 284"/>
                <a:gd name="T91" fmla="*/ 78 h 482"/>
                <a:gd name="T92" fmla="*/ 38 w 284"/>
                <a:gd name="T93" fmla="*/ 50 h 482"/>
                <a:gd name="T94" fmla="*/ 12 w 284"/>
                <a:gd name="T95" fmla="*/ 23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84"/>
                <a:gd name="T145" fmla="*/ 0 h 482"/>
                <a:gd name="T146" fmla="*/ 284 w 284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84" h="482">
                  <a:moveTo>
                    <a:pt x="0" y="14"/>
                  </a:moveTo>
                  <a:lnTo>
                    <a:pt x="13" y="21"/>
                  </a:lnTo>
                  <a:lnTo>
                    <a:pt x="25" y="30"/>
                  </a:lnTo>
                  <a:lnTo>
                    <a:pt x="36" y="41"/>
                  </a:lnTo>
                  <a:lnTo>
                    <a:pt x="47" y="51"/>
                  </a:lnTo>
                  <a:lnTo>
                    <a:pt x="56" y="62"/>
                  </a:lnTo>
                  <a:lnTo>
                    <a:pt x="65" y="75"/>
                  </a:lnTo>
                  <a:lnTo>
                    <a:pt x="74" y="87"/>
                  </a:lnTo>
                  <a:lnTo>
                    <a:pt x="81" y="101"/>
                  </a:lnTo>
                  <a:lnTo>
                    <a:pt x="79" y="0"/>
                  </a:lnTo>
                  <a:lnTo>
                    <a:pt x="81" y="24"/>
                  </a:lnTo>
                  <a:lnTo>
                    <a:pt x="84" y="48"/>
                  </a:lnTo>
                  <a:lnTo>
                    <a:pt x="88" y="71"/>
                  </a:lnTo>
                  <a:lnTo>
                    <a:pt x="92" y="96"/>
                  </a:lnTo>
                  <a:lnTo>
                    <a:pt x="98" y="118"/>
                  </a:lnTo>
                  <a:lnTo>
                    <a:pt x="107" y="138"/>
                  </a:lnTo>
                  <a:lnTo>
                    <a:pt x="120" y="157"/>
                  </a:lnTo>
                  <a:lnTo>
                    <a:pt x="137" y="174"/>
                  </a:lnTo>
                  <a:lnTo>
                    <a:pt x="139" y="177"/>
                  </a:lnTo>
                  <a:lnTo>
                    <a:pt x="140" y="179"/>
                  </a:lnTo>
                  <a:lnTo>
                    <a:pt x="143" y="182"/>
                  </a:lnTo>
                  <a:lnTo>
                    <a:pt x="146" y="183"/>
                  </a:lnTo>
                  <a:lnTo>
                    <a:pt x="144" y="157"/>
                  </a:lnTo>
                  <a:lnTo>
                    <a:pt x="147" y="132"/>
                  </a:lnTo>
                  <a:lnTo>
                    <a:pt x="149" y="105"/>
                  </a:lnTo>
                  <a:lnTo>
                    <a:pt x="156" y="80"/>
                  </a:lnTo>
                  <a:lnTo>
                    <a:pt x="152" y="116"/>
                  </a:lnTo>
                  <a:lnTo>
                    <a:pt x="151" y="154"/>
                  </a:lnTo>
                  <a:lnTo>
                    <a:pt x="157" y="189"/>
                  </a:lnTo>
                  <a:lnTo>
                    <a:pt x="170" y="222"/>
                  </a:lnTo>
                  <a:lnTo>
                    <a:pt x="172" y="224"/>
                  </a:lnTo>
                  <a:lnTo>
                    <a:pt x="180" y="234"/>
                  </a:lnTo>
                  <a:lnTo>
                    <a:pt x="189" y="246"/>
                  </a:lnTo>
                  <a:lnTo>
                    <a:pt x="196" y="250"/>
                  </a:lnTo>
                  <a:lnTo>
                    <a:pt x="202" y="231"/>
                  </a:lnTo>
                  <a:lnTo>
                    <a:pt x="210" y="210"/>
                  </a:lnTo>
                  <a:lnTo>
                    <a:pt x="217" y="188"/>
                  </a:lnTo>
                  <a:lnTo>
                    <a:pt x="226" y="166"/>
                  </a:lnTo>
                  <a:lnTo>
                    <a:pt x="237" y="146"/>
                  </a:lnTo>
                  <a:lnTo>
                    <a:pt x="250" y="127"/>
                  </a:lnTo>
                  <a:lnTo>
                    <a:pt x="265" y="111"/>
                  </a:lnTo>
                  <a:lnTo>
                    <a:pt x="284" y="98"/>
                  </a:lnTo>
                  <a:lnTo>
                    <a:pt x="267" y="111"/>
                  </a:lnTo>
                  <a:lnTo>
                    <a:pt x="253" y="127"/>
                  </a:lnTo>
                  <a:lnTo>
                    <a:pt x="241" y="143"/>
                  </a:lnTo>
                  <a:lnTo>
                    <a:pt x="232" y="164"/>
                  </a:lnTo>
                  <a:lnTo>
                    <a:pt x="224" y="186"/>
                  </a:lnTo>
                  <a:lnTo>
                    <a:pt x="216" y="210"/>
                  </a:lnTo>
                  <a:lnTo>
                    <a:pt x="210" y="237"/>
                  </a:lnTo>
                  <a:lnTo>
                    <a:pt x="205" y="265"/>
                  </a:lnTo>
                  <a:lnTo>
                    <a:pt x="221" y="296"/>
                  </a:lnTo>
                  <a:lnTo>
                    <a:pt x="234" y="327"/>
                  </a:lnTo>
                  <a:lnTo>
                    <a:pt x="243" y="356"/>
                  </a:lnTo>
                  <a:lnTo>
                    <a:pt x="248" y="386"/>
                  </a:lnTo>
                  <a:lnTo>
                    <a:pt x="250" y="414"/>
                  </a:lnTo>
                  <a:lnTo>
                    <a:pt x="248" y="438"/>
                  </a:lnTo>
                  <a:lnTo>
                    <a:pt x="244" y="462"/>
                  </a:lnTo>
                  <a:lnTo>
                    <a:pt x="238" y="479"/>
                  </a:lnTo>
                  <a:lnTo>
                    <a:pt x="217" y="482"/>
                  </a:lnTo>
                  <a:lnTo>
                    <a:pt x="228" y="453"/>
                  </a:lnTo>
                  <a:lnTo>
                    <a:pt x="234" y="426"/>
                  </a:lnTo>
                  <a:lnTo>
                    <a:pt x="237" y="401"/>
                  </a:lnTo>
                  <a:lnTo>
                    <a:pt x="237" y="377"/>
                  </a:lnTo>
                  <a:lnTo>
                    <a:pt x="233" y="355"/>
                  </a:lnTo>
                  <a:lnTo>
                    <a:pt x="228" y="334"/>
                  </a:lnTo>
                  <a:lnTo>
                    <a:pt x="220" y="313"/>
                  </a:lnTo>
                  <a:lnTo>
                    <a:pt x="210" y="292"/>
                  </a:lnTo>
                  <a:lnTo>
                    <a:pt x="201" y="290"/>
                  </a:lnTo>
                  <a:lnTo>
                    <a:pt x="190" y="288"/>
                  </a:lnTo>
                  <a:lnTo>
                    <a:pt x="181" y="290"/>
                  </a:lnTo>
                  <a:lnTo>
                    <a:pt x="172" y="292"/>
                  </a:lnTo>
                  <a:lnTo>
                    <a:pt x="165" y="295"/>
                  </a:lnTo>
                  <a:lnTo>
                    <a:pt x="156" y="299"/>
                  </a:lnTo>
                  <a:lnTo>
                    <a:pt x="148" y="302"/>
                  </a:lnTo>
                  <a:lnTo>
                    <a:pt x="139" y="308"/>
                  </a:lnTo>
                  <a:lnTo>
                    <a:pt x="134" y="311"/>
                  </a:lnTo>
                  <a:lnTo>
                    <a:pt x="129" y="315"/>
                  </a:lnTo>
                  <a:lnTo>
                    <a:pt x="122" y="319"/>
                  </a:lnTo>
                  <a:lnTo>
                    <a:pt x="116" y="322"/>
                  </a:lnTo>
                  <a:lnTo>
                    <a:pt x="155" y="288"/>
                  </a:lnTo>
                  <a:lnTo>
                    <a:pt x="20" y="269"/>
                  </a:lnTo>
                  <a:lnTo>
                    <a:pt x="30" y="270"/>
                  </a:lnTo>
                  <a:lnTo>
                    <a:pt x="42" y="272"/>
                  </a:lnTo>
                  <a:lnTo>
                    <a:pt x="53" y="272"/>
                  </a:lnTo>
                  <a:lnTo>
                    <a:pt x="63" y="273"/>
                  </a:lnTo>
                  <a:lnTo>
                    <a:pt x="75" y="273"/>
                  </a:lnTo>
                  <a:lnTo>
                    <a:pt x="86" y="274"/>
                  </a:lnTo>
                  <a:lnTo>
                    <a:pt x="97" y="274"/>
                  </a:lnTo>
                  <a:lnTo>
                    <a:pt x="108" y="275"/>
                  </a:lnTo>
                  <a:lnTo>
                    <a:pt x="120" y="275"/>
                  </a:lnTo>
                  <a:lnTo>
                    <a:pt x="130" y="275"/>
                  </a:lnTo>
                  <a:lnTo>
                    <a:pt x="142" y="277"/>
                  </a:lnTo>
                  <a:lnTo>
                    <a:pt x="152" y="277"/>
                  </a:lnTo>
                  <a:lnTo>
                    <a:pt x="164" y="278"/>
                  </a:lnTo>
                  <a:lnTo>
                    <a:pt x="175" y="278"/>
                  </a:lnTo>
                  <a:lnTo>
                    <a:pt x="185" y="279"/>
                  </a:lnTo>
                  <a:lnTo>
                    <a:pt x="197" y="279"/>
                  </a:lnTo>
                  <a:lnTo>
                    <a:pt x="190" y="269"/>
                  </a:lnTo>
                  <a:lnTo>
                    <a:pt x="184" y="257"/>
                  </a:lnTo>
                  <a:lnTo>
                    <a:pt x="176" y="247"/>
                  </a:lnTo>
                  <a:lnTo>
                    <a:pt x="169" y="236"/>
                  </a:lnTo>
                  <a:lnTo>
                    <a:pt x="161" y="225"/>
                  </a:lnTo>
                  <a:lnTo>
                    <a:pt x="152" y="215"/>
                  </a:lnTo>
                  <a:lnTo>
                    <a:pt x="144" y="204"/>
                  </a:lnTo>
                  <a:lnTo>
                    <a:pt x="135" y="193"/>
                  </a:lnTo>
                  <a:lnTo>
                    <a:pt x="128" y="188"/>
                  </a:lnTo>
                  <a:lnTo>
                    <a:pt x="120" y="183"/>
                  </a:lnTo>
                  <a:lnTo>
                    <a:pt x="113" y="179"/>
                  </a:lnTo>
                  <a:lnTo>
                    <a:pt x="106" y="174"/>
                  </a:lnTo>
                  <a:lnTo>
                    <a:pt x="98" y="170"/>
                  </a:lnTo>
                  <a:lnTo>
                    <a:pt x="90" y="165"/>
                  </a:lnTo>
                  <a:lnTo>
                    <a:pt x="84" y="161"/>
                  </a:lnTo>
                  <a:lnTo>
                    <a:pt x="76" y="157"/>
                  </a:lnTo>
                  <a:lnTo>
                    <a:pt x="69" y="154"/>
                  </a:lnTo>
                  <a:lnTo>
                    <a:pt x="61" y="150"/>
                  </a:lnTo>
                  <a:lnTo>
                    <a:pt x="53" y="146"/>
                  </a:lnTo>
                  <a:lnTo>
                    <a:pt x="45" y="143"/>
                  </a:lnTo>
                  <a:lnTo>
                    <a:pt x="38" y="141"/>
                  </a:lnTo>
                  <a:lnTo>
                    <a:pt x="30" y="138"/>
                  </a:lnTo>
                  <a:lnTo>
                    <a:pt x="22" y="136"/>
                  </a:lnTo>
                  <a:lnTo>
                    <a:pt x="13" y="134"/>
                  </a:lnTo>
                  <a:lnTo>
                    <a:pt x="29" y="137"/>
                  </a:lnTo>
                  <a:lnTo>
                    <a:pt x="43" y="141"/>
                  </a:lnTo>
                  <a:lnTo>
                    <a:pt x="57" y="145"/>
                  </a:lnTo>
                  <a:lnTo>
                    <a:pt x="70" y="148"/>
                  </a:lnTo>
                  <a:lnTo>
                    <a:pt x="84" y="155"/>
                  </a:lnTo>
                  <a:lnTo>
                    <a:pt x="98" y="160"/>
                  </a:lnTo>
                  <a:lnTo>
                    <a:pt x="111" y="168"/>
                  </a:lnTo>
                  <a:lnTo>
                    <a:pt x="124" y="174"/>
                  </a:lnTo>
                  <a:lnTo>
                    <a:pt x="113" y="161"/>
                  </a:lnTo>
                  <a:lnTo>
                    <a:pt x="104" y="150"/>
                  </a:lnTo>
                  <a:lnTo>
                    <a:pt x="95" y="138"/>
                  </a:lnTo>
                  <a:lnTo>
                    <a:pt x="88" y="127"/>
                  </a:lnTo>
                  <a:lnTo>
                    <a:pt x="81" y="116"/>
                  </a:lnTo>
                  <a:lnTo>
                    <a:pt x="75" y="106"/>
                  </a:lnTo>
                  <a:lnTo>
                    <a:pt x="69" y="96"/>
                  </a:lnTo>
                  <a:lnTo>
                    <a:pt x="63" y="87"/>
                  </a:lnTo>
                  <a:lnTo>
                    <a:pt x="57" y="78"/>
                  </a:lnTo>
                  <a:lnTo>
                    <a:pt x="51" y="69"/>
                  </a:lnTo>
                  <a:lnTo>
                    <a:pt x="44" y="59"/>
                  </a:lnTo>
                  <a:lnTo>
                    <a:pt x="38" y="50"/>
                  </a:lnTo>
                  <a:lnTo>
                    <a:pt x="30" y="41"/>
                  </a:lnTo>
                  <a:lnTo>
                    <a:pt x="21" y="32"/>
                  </a:lnTo>
                  <a:lnTo>
                    <a:pt x="12" y="2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0" y="4876800"/>
            <a:ext cx="1449917" cy="1090613"/>
            <a:chOff x="3155" y="2736"/>
            <a:chExt cx="685" cy="687"/>
          </a:xfrm>
        </p:grpSpPr>
        <p:sp>
          <p:nvSpPr>
            <p:cNvPr id="15375" name="Freeform 20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6" name="Freeform 21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3759200" y="6019802"/>
            <a:ext cx="1016000" cy="544513"/>
            <a:chOff x="3155" y="2736"/>
            <a:chExt cx="685" cy="687"/>
          </a:xfrm>
        </p:grpSpPr>
        <p:sp>
          <p:nvSpPr>
            <p:cNvPr id="15373" name="Freeform 23"/>
            <p:cNvSpPr>
              <a:spLocks/>
            </p:cNvSpPr>
            <p:nvPr/>
          </p:nvSpPr>
          <p:spPr bwMode="auto">
            <a:xfrm>
              <a:off x="3155" y="2736"/>
              <a:ext cx="685" cy="687"/>
            </a:xfrm>
            <a:custGeom>
              <a:avLst/>
              <a:gdLst>
                <a:gd name="T0" fmla="*/ 587 w 685"/>
                <a:gd name="T1" fmla="*/ 113 h 687"/>
                <a:gd name="T2" fmla="*/ 608 w 685"/>
                <a:gd name="T3" fmla="*/ 100 h 687"/>
                <a:gd name="T4" fmla="*/ 619 w 685"/>
                <a:gd name="T5" fmla="*/ 182 h 687"/>
                <a:gd name="T6" fmla="*/ 663 w 685"/>
                <a:gd name="T7" fmla="*/ 175 h 687"/>
                <a:gd name="T8" fmla="*/ 676 w 685"/>
                <a:gd name="T9" fmla="*/ 191 h 687"/>
                <a:gd name="T10" fmla="*/ 650 w 685"/>
                <a:gd name="T11" fmla="*/ 234 h 687"/>
                <a:gd name="T12" fmla="*/ 619 w 685"/>
                <a:gd name="T13" fmla="*/ 271 h 687"/>
                <a:gd name="T14" fmla="*/ 582 w 685"/>
                <a:gd name="T15" fmla="*/ 304 h 687"/>
                <a:gd name="T16" fmla="*/ 561 w 685"/>
                <a:gd name="T17" fmla="*/ 316 h 687"/>
                <a:gd name="T18" fmla="*/ 588 w 685"/>
                <a:gd name="T19" fmla="*/ 329 h 687"/>
                <a:gd name="T20" fmla="*/ 630 w 685"/>
                <a:gd name="T21" fmla="*/ 348 h 687"/>
                <a:gd name="T22" fmla="*/ 662 w 685"/>
                <a:gd name="T23" fmla="*/ 360 h 687"/>
                <a:gd name="T24" fmla="*/ 654 w 685"/>
                <a:gd name="T25" fmla="*/ 374 h 687"/>
                <a:gd name="T26" fmla="*/ 627 w 685"/>
                <a:gd name="T27" fmla="*/ 403 h 687"/>
                <a:gd name="T28" fmla="*/ 596 w 685"/>
                <a:gd name="T29" fmla="*/ 426 h 687"/>
                <a:gd name="T30" fmla="*/ 561 w 685"/>
                <a:gd name="T31" fmla="*/ 445 h 687"/>
                <a:gd name="T32" fmla="*/ 555 w 685"/>
                <a:gd name="T33" fmla="*/ 462 h 687"/>
                <a:gd name="T34" fmla="*/ 583 w 685"/>
                <a:gd name="T35" fmla="*/ 474 h 687"/>
                <a:gd name="T36" fmla="*/ 596 w 685"/>
                <a:gd name="T37" fmla="*/ 484 h 687"/>
                <a:gd name="T38" fmla="*/ 561 w 685"/>
                <a:gd name="T39" fmla="*/ 497 h 687"/>
                <a:gd name="T40" fmla="*/ 578 w 685"/>
                <a:gd name="T41" fmla="*/ 522 h 687"/>
                <a:gd name="T42" fmla="*/ 615 w 685"/>
                <a:gd name="T43" fmla="*/ 573 h 687"/>
                <a:gd name="T44" fmla="*/ 612 w 685"/>
                <a:gd name="T45" fmla="*/ 601 h 687"/>
                <a:gd name="T46" fmla="*/ 555 w 685"/>
                <a:gd name="T47" fmla="*/ 619 h 687"/>
                <a:gd name="T48" fmla="*/ 500 w 685"/>
                <a:gd name="T49" fmla="*/ 637 h 687"/>
                <a:gd name="T50" fmla="*/ 442 w 685"/>
                <a:gd name="T51" fmla="*/ 641 h 687"/>
                <a:gd name="T52" fmla="*/ 407 w 685"/>
                <a:gd name="T53" fmla="*/ 634 h 687"/>
                <a:gd name="T54" fmla="*/ 392 w 685"/>
                <a:gd name="T55" fmla="*/ 665 h 687"/>
                <a:gd name="T56" fmla="*/ 355 w 685"/>
                <a:gd name="T57" fmla="*/ 638 h 687"/>
                <a:gd name="T58" fmla="*/ 314 w 685"/>
                <a:gd name="T59" fmla="*/ 617 h 687"/>
                <a:gd name="T60" fmla="*/ 268 w 685"/>
                <a:gd name="T61" fmla="*/ 603 h 687"/>
                <a:gd name="T62" fmla="*/ 247 w 685"/>
                <a:gd name="T63" fmla="*/ 598 h 687"/>
                <a:gd name="T64" fmla="*/ 223 w 685"/>
                <a:gd name="T65" fmla="*/ 612 h 687"/>
                <a:gd name="T66" fmla="*/ 176 w 685"/>
                <a:gd name="T67" fmla="*/ 643 h 687"/>
                <a:gd name="T68" fmla="*/ 113 w 685"/>
                <a:gd name="T69" fmla="*/ 671 h 687"/>
                <a:gd name="T70" fmla="*/ 44 w 685"/>
                <a:gd name="T71" fmla="*/ 684 h 687"/>
                <a:gd name="T72" fmla="*/ 26 w 685"/>
                <a:gd name="T73" fmla="*/ 635 h 687"/>
                <a:gd name="T74" fmla="*/ 81 w 685"/>
                <a:gd name="T75" fmla="*/ 633 h 687"/>
                <a:gd name="T76" fmla="*/ 137 w 685"/>
                <a:gd name="T77" fmla="*/ 621 h 687"/>
                <a:gd name="T78" fmla="*/ 187 w 685"/>
                <a:gd name="T79" fmla="*/ 599 h 687"/>
                <a:gd name="T80" fmla="*/ 193 w 685"/>
                <a:gd name="T81" fmla="*/ 570 h 687"/>
                <a:gd name="T82" fmla="*/ 165 w 685"/>
                <a:gd name="T83" fmla="*/ 546 h 687"/>
                <a:gd name="T84" fmla="*/ 133 w 685"/>
                <a:gd name="T85" fmla="*/ 526 h 687"/>
                <a:gd name="T86" fmla="*/ 97 w 685"/>
                <a:gd name="T87" fmla="*/ 511 h 687"/>
                <a:gd name="T88" fmla="*/ 88 w 685"/>
                <a:gd name="T89" fmla="*/ 503 h 687"/>
                <a:gd name="T90" fmla="*/ 120 w 685"/>
                <a:gd name="T91" fmla="*/ 503 h 687"/>
                <a:gd name="T92" fmla="*/ 131 w 685"/>
                <a:gd name="T93" fmla="*/ 471 h 687"/>
                <a:gd name="T94" fmla="*/ 85 w 685"/>
                <a:gd name="T95" fmla="*/ 406 h 687"/>
                <a:gd name="T96" fmla="*/ 81 w 685"/>
                <a:gd name="T97" fmla="*/ 383 h 687"/>
                <a:gd name="T98" fmla="*/ 111 w 685"/>
                <a:gd name="T99" fmla="*/ 395 h 687"/>
                <a:gd name="T100" fmla="*/ 111 w 685"/>
                <a:gd name="T101" fmla="*/ 326 h 687"/>
                <a:gd name="T102" fmla="*/ 148 w 685"/>
                <a:gd name="T103" fmla="*/ 252 h 687"/>
                <a:gd name="T104" fmla="*/ 169 w 685"/>
                <a:gd name="T105" fmla="*/ 172 h 687"/>
                <a:gd name="T106" fmla="*/ 220 w 685"/>
                <a:gd name="T107" fmla="*/ 235 h 687"/>
                <a:gd name="T108" fmla="*/ 273 w 685"/>
                <a:gd name="T109" fmla="*/ 259 h 687"/>
                <a:gd name="T110" fmla="*/ 298 w 685"/>
                <a:gd name="T111" fmla="*/ 218 h 687"/>
                <a:gd name="T112" fmla="*/ 314 w 685"/>
                <a:gd name="T113" fmla="*/ 140 h 687"/>
                <a:gd name="T114" fmla="*/ 388 w 685"/>
                <a:gd name="T115" fmla="*/ 114 h 687"/>
                <a:gd name="T116" fmla="*/ 396 w 685"/>
                <a:gd name="T117" fmla="*/ 175 h 687"/>
                <a:gd name="T118" fmla="*/ 490 w 685"/>
                <a:gd name="T119" fmla="*/ 63 h 687"/>
                <a:gd name="T120" fmla="*/ 538 w 685"/>
                <a:gd name="T121" fmla="*/ 58 h 687"/>
                <a:gd name="T122" fmla="*/ 563 w 685"/>
                <a:gd name="T123" fmla="*/ 10 h 687"/>
                <a:gd name="T124" fmla="*/ 574 w 685"/>
                <a:gd name="T125" fmla="*/ 94 h 6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85"/>
                <a:gd name="T190" fmla="*/ 0 h 687"/>
                <a:gd name="T191" fmla="*/ 685 w 685"/>
                <a:gd name="T192" fmla="*/ 687 h 68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85" h="687">
                  <a:moveTo>
                    <a:pt x="574" y="117"/>
                  </a:moveTo>
                  <a:lnTo>
                    <a:pt x="578" y="116"/>
                  </a:lnTo>
                  <a:lnTo>
                    <a:pt x="582" y="114"/>
                  </a:lnTo>
                  <a:lnTo>
                    <a:pt x="587" y="113"/>
                  </a:lnTo>
                  <a:lnTo>
                    <a:pt x="592" y="111"/>
                  </a:lnTo>
                  <a:lnTo>
                    <a:pt x="597" y="108"/>
                  </a:lnTo>
                  <a:lnTo>
                    <a:pt x="603" y="104"/>
                  </a:lnTo>
                  <a:lnTo>
                    <a:pt x="608" y="100"/>
                  </a:lnTo>
                  <a:lnTo>
                    <a:pt x="614" y="96"/>
                  </a:lnTo>
                  <a:lnTo>
                    <a:pt x="599" y="179"/>
                  </a:lnTo>
                  <a:lnTo>
                    <a:pt x="609" y="181"/>
                  </a:lnTo>
                  <a:lnTo>
                    <a:pt x="619" y="182"/>
                  </a:lnTo>
                  <a:lnTo>
                    <a:pt x="630" y="182"/>
                  </a:lnTo>
                  <a:lnTo>
                    <a:pt x="640" y="180"/>
                  </a:lnTo>
                  <a:lnTo>
                    <a:pt x="651" y="179"/>
                  </a:lnTo>
                  <a:lnTo>
                    <a:pt x="663" y="175"/>
                  </a:lnTo>
                  <a:lnTo>
                    <a:pt x="674" y="171"/>
                  </a:lnTo>
                  <a:lnTo>
                    <a:pt x="685" y="167"/>
                  </a:lnTo>
                  <a:lnTo>
                    <a:pt x="681" y="180"/>
                  </a:lnTo>
                  <a:lnTo>
                    <a:pt x="676" y="191"/>
                  </a:lnTo>
                  <a:lnTo>
                    <a:pt x="669" y="202"/>
                  </a:lnTo>
                  <a:lnTo>
                    <a:pt x="664" y="213"/>
                  </a:lnTo>
                  <a:lnTo>
                    <a:pt x="658" y="223"/>
                  </a:lnTo>
                  <a:lnTo>
                    <a:pt x="650" y="234"/>
                  </a:lnTo>
                  <a:lnTo>
                    <a:pt x="644" y="244"/>
                  </a:lnTo>
                  <a:lnTo>
                    <a:pt x="636" y="253"/>
                  </a:lnTo>
                  <a:lnTo>
                    <a:pt x="628" y="262"/>
                  </a:lnTo>
                  <a:lnTo>
                    <a:pt x="619" y="271"/>
                  </a:lnTo>
                  <a:lnTo>
                    <a:pt x="610" y="280"/>
                  </a:lnTo>
                  <a:lnTo>
                    <a:pt x="601" y="288"/>
                  </a:lnTo>
                  <a:lnTo>
                    <a:pt x="592" y="297"/>
                  </a:lnTo>
                  <a:lnTo>
                    <a:pt x="582" y="304"/>
                  </a:lnTo>
                  <a:lnTo>
                    <a:pt x="572" y="312"/>
                  </a:lnTo>
                  <a:lnTo>
                    <a:pt x="561" y="318"/>
                  </a:lnTo>
                  <a:lnTo>
                    <a:pt x="560" y="317"/>
                  </a:lnTo>
                  <a:lnTo>
                    <a:pt x="561" y="316"/>
                  </a:lnTo>
                  <a:lnTo>
                    <a:pt x="565" y="317"/>
                  </a:lnTo>
                  <a:lnTo>
                    <a:pt x="572" y="321"/>
                  </a:lnTo>
                  <a:lnTo>
                    <a:pt x="579" y="324"/>
                  </a:lnTo>
                  <a:lnTo>
                    <a:pt x="588" y="329"/>
                  </a:lnTo>
                  <a:lnTo>
                    <a:pt x="599" y="334"/>
                  </a:lnTo>
                  <a:lnTo>
                    <a:pt x="609" y="339"/>
                  </a:lnTo>
                  <a:lnTo>
                    <a:pt x="619" y="344"/>
                  </a:lnTo>
                  <a:lnTo>
                    <a:pt x="630" y="348"/>
                  </a:lnTo>
                  <a:lnTo>
                    <a:pt x="640" y="353"/>
                  </a:lnTo>
                  <a:lnTo>
                    <a:pt x="649" y="357"/>
                  </a:lnTo>
                  <a:lnTo>
                    <a:pt x="656" y="358"/>
                  </a:lnTo>
                  <a:lnTo>
                    <a:pt x="662" y="360"/>
                  </a:lnTo>
                  <a:lnTo>
                    <a:pt x="665" y="360"/>
                  </a:lnTo>
                  <a:lnTo>
                    <a:pt x="665" y="357"/>
                  </a:lnTo>
                  <a:lnTo>
                    <a:pt x="660" y="366"/>
                  </a:lnTo>
                  <a:lnTo>
                    <a:pt x="654" y="374"/>
                  </a:lnTo>
                  <a:lnTo>
                    <a:pt x="647" y="381"/>
                  </a:lnTo>
                  <a:lnTo>
                    <a:pt x="641" y="389"/>
                  </a:lnTo>
                  <a:lnTo>
                    <a:pt x="633" y="397"/>
                  </a:lnTo>
                  <a:lnTo>
                    <a:pt x="627" y="403"/>
                  </a:lnTo>
                  <a:lnTo>
                    <a:pt x="619" y="410"/>
                  </a:lnTo>
                  <a:lnTo>
                    <a:pt x="612" y="415"/>
                  </a:lnTo>
                  <a:lnTo>
                    <a:pt x="604" y="421"/>
                  </a:lnTo>
                  <a:lnTo>
                    <a:pt x="596" y="426"/>
                  </a:lnTo>
                  <a:lnTo>
                    <a:pt x="587" y="431"/>
                  </a:lnTo>
                  <a:lnTo>
                    <a:pt x="578" y="436"/>
                  </a:lnTo>
                  <a:lnTo>
                    <a:pt x="570" y="440"/>
                  </a:lnTo>
                  <a:lnTo>
                    <a:pt x="561" y="445"/>
                  </a:lnTo>
                  <a:lnTo>
                    <a:pt x="552" y="451"/>
                  </a:lnTo>
                  <a:lnTo>
                    <a:pt x="542" y="456"/>
                  </a:lnTo>
                  <a:lnTo>
                    <a:pt x="549" y="460"/>
                  </a:lnTo>
                  <a:lnTo>
                    <a:pt x="555" y="462"/>
                  </a:lnTo>
                  <a:lnTo>
                    <a:pt x="561" y="466"/>
                  </a:lnTo>
                  <a:lnTo>
                    <a:pt x="568" y="469"/>
                  </a:lnTo>
                  <a:lnTo>
                    <a:pt x="576" y="471"/>
                  </a:lnTo>
                  <a:lnTo>
                    <a:pt x="583" y="474"/>
                  </a:lnTo>
                  <a:lnTo>
                    <a:pt x="594" y="478"/>
                  </a:lnTo>
                  <a:lnTo>
                    <a:pt x="604" y="480"/>
                  </a:lnTo>
                  <a:lnTo>
                    <a:pt x="601" y="483"/>
                  </a:lnTo>
                  <a:lnTo>
                    <a:pt x="596" y="484"/>
                  </a:lnTo>
                  <a:lnTo>
                    <a:pt x="588" y="488"/>
                  </a:lnTo>
                  <a:lnTo>
                    <a:pt x="578" y="490"/>
                  </a:lnTo>
                  <a:lnTo>
                    <a:pt x="569" y="494"/>
                  </a:lnTo>
                  <a:lnTo>
                    <a:pt x="561" y="497"/>
                  </a:lnTo>
                  <a:lnTo>
                    <a:pt x="556" y="499"/>
                  </a:lnTo>
                  <a:lnTo>
                    <a:pt x="555" y="501"/>
                  </a:lnTo>
                  <a:lnTo>
                    <a:pt x="568" y="511"/>
                  </a:lnTo>
                  <a:lnTo>
                    <a:pt x="578" y="522"/>
                  </a:lnTo>
                  <a:lnTo>
                    <a:pt x="588" y="535"/>
                  </a:lnTo>
                  <a:lnTo>
                    <a:pt x="597" y="547"/>
                  </a:lnTo>
                  <a:lnTo>
                    <a:pt x="606" y="560"/>
                  </a:lnTo>
                  <a:lnTo>
                    <a:pt x="615" y="573"/>
                  </a:lnTo>
                  <a:lnTo>
                    <a:pt x="627" y="584"/>
                  </a:lnTo>
                  <a:lnTo>
                    <a:pt x="640" y="596"/>
                  </a:lnTo>
                  <a:lnTo>
                    <a:pt x="626" y="597"/>
                  </a:lnTo>
                  <a:lnTo>
                    <a:pt x="612" y="601"/>
                  </a:lnTo>
                  <a:lnTo>
                    <a:pt x="597" y="605"/>
                  </a:lnTo>
                  <a:lnTo>
                    <a:pt x="583" y="608"/>
                  </a:lnTo>
                  <a:lnTo>
                    <a:pt x="569" y="614"/>
                  </a:lnTo>
                  <a:lnTo>
                    <a:pt x="555" y="619"/>
                  </a:lnTo>
                  <a:lnTo>
                    <a:pt x="541" y="624"/>
                  </a:lnTo>
                  <a:lnTo>
                    <a:pt x="528" y="629"/>
                  </a:lnTo>
                  <a:lnTo>
                    <a:pt x="514" y="633"/>
                  </a:lnTo>
                  <a:lnTo>
                    <a:pt x="500" y="637"/>
                  </a:lnTo>
                  <a:lnTo>
                    <a:pt x="484" y="639"/>
                  </a:lnTo>
                  <a:lnTo>
                    <a:pt x="470" y="642"/>
                  </a:lnTo>
                  <a:lnTo>
                    <a:pt x="456" y="642"/>
                  </a:lnTo>
                  <a:lnTo>
                    <a:pt x="442" y="641"/>
                  </a:lnTo>
                  <a:lnTo>
                    <a:pt x="427" y="638"/>
                  </a:lnTo>
                  <a:lnTo>
                    <a:pt x="413" y="633"/>
                  </a:lnTo>
                  <a:lnTo>
                    <a:pt x="409" y="634"/>
                  </a:lnTo>
                  <a:lnTo>
                    <a:pt x="407" y="634"/>
                  </a:lnTo>
                  <a:lnTo>
                    <a:pt x="418" y="687"/>
                  </a:lnTo>
                  <a:lnTo>
                    <a:pt x="410" y="679"/>
                  </a:lnTo>
                  <a:lnTo>
                    <a:pt x="401" y="671"/>
                  </a:lnTo>
                  <a:lnTo>
                    <a:pt x="392" y="665"/>
                  </a:lnTo>
                  <a:lnTo>
                    <a:pt x="383" y="657"/>
                  </a:lnTo>
                  <a:lnTo>
                    <a:pt x="374" y="651"/>
                  </a:lnTo>
                  <a:lnTo>
                    <a:pt x="364" y="644"/>
                  </a:lnTo>
                  <a:lnTo>
                    <a:pt x="355" y="638"/>
                  </a:lnTo>
                  <a:lnTo>
                    <a:pt x="345" y="633"/>
                  </a:lnTo>
                  <a:lnTo>
                    <a:pt x="334" y="628"/>
                  </a:lnTo>
                  <a:lnTo>
                    <a:pt x="324" y="623"/>
                  </a:lnTo>
                  <a:lnTo>
                    <a:pt x="314" y="617"/>
                  </a:lnTo>
                  <a:lnTo>
                    <a:pt x="302" y="614"/>
                  </a:lnTo>
                  <a:lnTo>
                    <a:pt x="292" y="610"/>
                  </a:lnTo>
                  <a:lnTo>
                    <a:pt x="279" y="606"/>
                  </a:lnTo>
                  <a:lnTo>
                    <a:pt x="268" y="603"/>
                  </a:lnTo>
                  <a:lnTo>
                    <a:pt x="255" y="601"/>
                  </a:lnTo>
                  <a:lnTo>
                    <a:pt x="252" y="601"/>
                  </a:lnTo>
                  <a:lnTo>
                    <a:pt x="250" y="599"/>
                  </a:lnTo>
                  <a:lnTo>
                    <a:pt x="247" y="598"/>
                  </a:lnTo>
                  <a:lnTo>
                    <a:pt x="243" y="598"/>
                  </a:lnTo>
                  <a:lnTo>
                    <a:pt x="238" y="602"/>
                  </a:lnTo>
                  <a:lnTo>
                    <a:pt x="232" y="606"/>
                  </a:lnTo>
                  <a:lnTo>
                    <a:pt x="223" y="612"/>
                  </a:lnTo>
                  <a:lnTo>
                    <a:pt x="214" y="620"/>
                  </a:lnTo>
                  <a:lnTo>
                    <a:pt x="202" y="626"/>
                  </a:lnTo>
                  <a:lnTo>
                    <a:pt x="189" y="634"/>
                  </a:lnTo>
                  <a:lnTo>
                    <a:pt x="176" y="643"/>
                  </a:lnTo>
                  <a:lnTo>
                    <a:pt x="161" y="651"/>
                  </a:lnTo>
                  <a:lnTo>
                    <a:pt x="146" y="659"/>
                  </a:lnTo>
                  <a:lnTo>
                    <a:pt x="130" y="665"/>
                  </a:lnTo>
                  <a:lnTo>
                    <a:pt x="113" y="671"/>
                  </a:lnTo>
                  <a:lnTo>
                    <a:pt x="97" y="676"/>
                  </a:lnTo>
                  <a:lnTo>
                    <a:pt x="80" y="680"/>
                  </a:lnTo>
                  <a:lnTo>
                    <a:pt x="62" y="683"/>
                  </a:lnTo>
                  <a:lnTo>
                    <a:pt x="44" y="684"/>
                  </a:lnTo>
                  <a:lnTo>
                    <a:pt x="27" y="683"/>
                  </a:lnTo>
                  <a:lnTo>
                    <a:pt x="0" y="633"/>
                  </a:lnTo>
                  <a:lnTo>
                    <a:pt x="13" y="634"/>
                  </a:lnTo>
                  <a:lnTo>
                    <a:pt x="26" y="635"/>
                  </a:lnTo>
                  <a:lnTo>
                    <a:pt x="40" y="637"/>
                  </a:lnTo>
                  <a:lnTo>
                    <a:pt x="53" y="635"/>
                  </a:lnTo>
                  <a:lnTo>
                    <a:pt x="67" y="635"/>
                  </a:lnTo>
                  <a:lnTo>
                    <a:pt x="81" y="633"/>
                  </a:lnTo>
                  <a:lnTo>
                    <a:pt x="95" y="632"/>
                  </a:lnTo>
                  <a:lnTo>
                    <a:pt x="110" y="629"/>
                  </a:lnTo>
                  <a:lnTo>
                    <a:pt x="124" y="625"/>
                  </a:lnTo>
                  <a:lnTo>
                    <a:pt x="137" y="621"/>
                  </a:lnTo>
                  <a:lnTo>
                    <a:pt x="149" y="616"/>
                  </a:lnTo>
                  <a:lnTo>
                    <a:pt x="162" y="611"/>
                  </a:lnTo>
                  <a:lnTo>
                    <a:pt x="175" y="606"/>
                  </a:lnTo>
                  <a:lnTo>
                    <a:pt x="187" y="599"/>
                  </a:lnTo>
                  <a:lnTo>
                    <a:pt x="197" y="592"/>
                  </a:lnTo>
                  <a:lnTo>
                    <a:pt x="207" y="584"/>
                  </a:lnTo>
                  <a:lnTo>
                    <a:pt x="201" y="578"/>
                  </a:lnTo>
                  <a:lnTo>
                    <a:pt x="193" y="570"/>
                  </a:lnTo>
                  <a:lnTo>
                    <a:pt x="187" y="564"/>
                  </a:lnTo>
                  <a:lnTo>
                    <a:pt x="179" y="557"/>
                  </a:lnTo>
                  <a:lnTo>
                    <a:pt x="173" y="552"/>
                  </a:lnTo>
                  <a:lnTo>
                    <a:pt x="165" y="546"/>
                  </a:lnTo>
                  <a:lnTo>
                    <a:pt x="157" y="540"/>
                  </a:lnTo>
                  <a:lnTo>
                    <a:pt x="148" y="535"/>
                  </a:lnTo>
                  <a:lnTo>
                    <a:pt x="140" y="530"/>
                  </a:lnTo>
                  <a:lnTo>
                    <a:pt x="133" y="526"/>
                  </a:lnTo>
                  <a:lnTo>
                    <a:pt x="124" y="522"/>
                  </a:lnTo>
                  <a:lnTo>
                    <a:pt x="115" y="519"/>
                  </a:lnTo>
                  <a:lnTo>
                    <a:pt x="106" y="515"/>
                  </a:lnTo>
                  <a:lnTo>
                    <a:pt x="97" y="511"/>
                  </a:lnTo>
                  <a:lnTo>
                    <a:pt x="88" y="507"/>
                  </a:lnTo>
                  <a:lnTo>
                    <a:pt x="78" y="505"/>
                  </a:lnTo>
                  <a:lnTo>
                    <a:pt x="83" y="503"/>
                  </a:lnTo>
                  <a:lnTo>
                    <a:pt x="88" y="503"/>
                  </a:lnTo>
                  <a:lnTo>
                    <a:pt x="94" y="503"/>
                  </a:lnTo>
                  <a:lnTo>
                    <a:pt x="101" y="502"/>
                  </a:lnTo>
                  <a:lnTo>
                    <a:pt x="110" y="502"/>
                  </a:lnTo>
                  <a:lnTo>
                    <a:pt x="120" y="503"/>
                  </a:lnTo>
                  <a:lnTo>
                    <a:pt x="133" y="503"/>
                  </a:lnTo>
                  <a:lnTo>
                    <a:pt x="148" y="505"/>
                  </a:lnTo>
                  <a:lnTo>
                    <a:pt x="140" y="488"/>
                  </a:lnTo>
                  <a:lnTo>
                    <a:pt x="131" y="471"/>
                  </a:lnTo>
                  <a:lnTo>
                    <a:pt x="121" y="456"/>
                  </a:lnTo>
                  <a:lnTo>
                    <a:pt x="108" y="439"/>
                  </a:lnTo>
                  <a:lnTo>
                    <a:pt x="97" y="422"/>
                  </a:lnTo>
                  <a:lnTo>
                    <a:pt x="85" y="406"/>
                  </a:lnTo>
                  <a:lnTo>
                    <a:pt x="76" y="388"/>
                  </a:lnTo>
                  <a:lnTo>
                    <a:pt x="70" y="370"/>
                  </a:lnTo>
                  <a:lnTo>
                    <a:pt x="75" y="376"/>
                  </a:lnTo>
                  <a:lnTo>
                    <a:pt x="81" y="383"/>
                  </a:lnTo>
                  <a:lnTo>
                    <a:pt x="88" y="386"/>
                  </a:lnTo>
                  <a:lnTo>
                    <a:pt x="95" y="390"/>
                  </a:lnTo>
                  <a:lnTo>
                    <a:pt x="103" y="393"/>
                  </a:lnTo>
                  <a:lnTo>
                    <a:pt x="111" y="395"/>
                  </a:lnTo>
                  <a:lnTo>
                    <a:pt x="117" y="398"/>
                  </a:lnTo>
                  <a:lnTo>
                    <a:pt x="124" y="401"/>
                  </a:lnTo>
                  <a:lnTo>
                    <a:pt x="116" y="363"/>
                  </a:lnTo>
                  <a:lnTo>
                    <a:pt x="111" y="326"/>
                  </a:lnTo>
                  <a:lnTo>
                    <a:pt x="110" y="286"/>
                  </a:lnTo>
                  <a:lnTo>
                    <a:pt x="115" y="241"/>
                  </a:lnTo>
                  <a:lnTo>
                    <a:pt x="144" y="272"/>
                  </a:lnTo>
                  <a:lnTo>
                    <a:pt x="148" y="252"/>
                  </a:lnTo>
                  <a:lnTo>
                    <a:pt x="152" y="232"/>
                  </a:lnTo>
                  <a:lnTo>
                    <a:pt x="156" y="212"/>
                  </a:lnTo>
                  <a:lnTo>
                    <a:pt x="162" y="191"/>
                  </a:lnTo>
                  <a:lnTo>
                    <a:pt x="169" y="172"/>
                  </a:lnTo>
                  <a:lnTo>
                    <a:pt x="176" y="153"/>
                  </a:lnTo>
                  <a:lnTo>
                    <a:pt x="185" y="132"/>
                  </a:lnTo>
                  <a:lnTo>
                    <a:pt x="196" y="114"/>
                  </a:lnTo>
                  <a:lnTo>
                    <a:pt x="220" y="235"/>
                  </a:lnTo>
                  <a:lnTo>
                    <a:pt x="261" y="190"/>
                  </a:lnTo>
                  <a:lnTo>
                    <a:pt x="265" y="212"/>
                  </a:lnTo>
                  <a:lnTo>
                    <a:pt x="269" y="239"/>
                  </a:lnTo>
                  <a:lnTo>
                    <a:pt x="273" y="259"/>
                  </a:lnTo>
                  <a:lnTo>
                    <a:pt x="273" y="263"/>
                  </a:lnTo>
                  <a:lnTo>
                    <a:pt x="284" y="252"/>
                  </a:lnTo>
                  <a:lnTo>
                    <a:pt x="293" y="236"/>
                  </a:lnTo>
                  <a:lnTo>
                    <a:pt x="298" y="218"/>
                  </a:lnTo>
                  <a:lnTo>
                    <a:pt x="302" y="200"/>
                  </a:lnTo>
                  <a:lnTo>
                    <a:pt x="305" y="180"/>
                  </a:lnTo>
                  <a:lnTo>
                    <a:pt x="309" y="161"/>
                  </a:lnTo>
                  <a:lnTo>
                    <a:pt x="314" y="140"/>
                  </a:lnTo>
                  <a:lnTo>
                    <a:pt x="321" y="121"/>
                  </a:lnTo>
                  <a:lnTo>
                    <a:pt x="351" y="154"/>
                  </a:lnTo>
                  <a:lnTo>
                    <a:pt x="389" y="95"/>
                  </a:lnTo>
                  <a:lnTo>
                    <a:pt x="388" y="114"/>
                  </a:lnTo>
                  <a:lnTo>
                    <a:pt x="388" y="131"/>
                  </a:lnTo>
                  <a:lnTo>
                    <a:pt x="389" y="148"/>
                  </a:lnTo>
                  <a:lnTo>
                    <a:pt x="392" y="162"/>
                  </a:lnTo>
                  <a:lnTo>
                    <a:pt x="396" y="175"/>
                  </a:lnTo>
                  <a:lnTo>
                    <a:pt x="402" y="188"/>
                  </a:lnTo>
                  <a:lnTo>
                    <a:pt x="413" y="200"/>
                  </a:lnTo>
                  <a:lnTo>
                    <a:pt x="424" y="211"/>
                  </a:lnTo>
                  <a:lnTo>
                    <a:pt x="490" y="63"/>
                  </a:lnTo>
                  <a:lnTo>
                    <a:pt x="501" y="102"/>
                  </a:lnTo>
                  <a:lnTo>
                    <a:pt x="515" y="86"/>
                  </a:lnTo>
                  <a:lnTo>
                    <a:pt x="528" y="72"/>
                  </a:lnTo>
                  <a:lnTo>
                    <a:pt x="538" y="58"/>
                  </a:lnTo>
                  <a:lnTo>
                    <a:pt x="547" y="45"/>
                  </a:lnTo>
                  <a:lnTo>
                    <a:pt x="554" y="32"/>
                  </a:lnTo>
                  <a:lnTo>
                    <a:pt x="559" y="21"/>
                  </a:lnTo>
                  <a:lnTo>
                    <a:pt x="563" y="10"/>
                  </a:lnTo>
                  <a:lnTo>
                    <a:pt x="565" y="0"/>
                  </a:lnTo>
                  <a:lnTo>
                    <a:pt x="573" y="25"/>
                  </a:lnTo>
                  <a:lnTo>
                    <a:pt x="574" y="59"/>
                  </a:lnTo>
                  <a:lnTo>
                    <a:pt x="574" y="94"/>
                  </a:lnTo>
                  <a:lnTo>
                    <a:pt x="574" y="117"/>
                  </a:lnTo>
                  <a:close/>
                </a:path>
              </a:pathLst>
            </a:cu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  <p:sp>
          <p:nvSpPr>
            <p:cNvPr id="15374" name="Freeform 24"/>
            <p:cNvSpPr>
              <a:spLocks/>
            </p:cNvSpPr>
            <p:nvPr/>
          </p:nvSpPr>
          <p:spPr bwMode="auto">
            <a:xfrm>
              <a:off x="3216" y="2880"/>
              <a:ext cx="550" cy="516"/>
            </a:xfrm>
            <a:custGeom>
              <a:avLst/>
              <a:gdLst>
                <a:gd name="T0" fmla="*/ 484 w 550"/>
                <a:gd name="T1" fmla="*/ 40 h 516"/>
                <a:gd name="T2" fmla="*/ 458 w 550"/>
                <a:gd name="T3" fmla="*/ 93 h 516"/>
                <a:gd name="T4" fmla="*/ 423 w 550"/>
                <a:gd name="T5" fmla="*/ 144 h 516"/>
                <a:gd name="T6" fmla="*/ 520 w 550"/>
                <a:gd name="T7" fmla="*/ 108 h 516"/>
                <a:gd name="T8" fmla="*/ 475 w 550"/>
                <a:gd name="T9" fmla="*/ 130 h 516"/>
                <a:gd name="T10" fmla="*/ 433 w 550"/>
                <a:gd name="T11" fmla="*/ 153 h 516"/>
                <a:gd name="T12" fmla="*/ 397 w 550"/>
                <a:gd name="T13" fmla="*/ 181 h 516"/>
                <a:gd name="T14" fmla="*/ 367 w 550"/>
                <a:gd name="T15" fmla="*/ 217 h 516"/>
                <a:gd name="T16" fmla="*/ 351 w 550"/>
                <a:gd name="T17" fmla="*/ 250 h 516"/>
                <a:gd name="T18" fmla="*/ 347 w 550"/>
                <a:gd name="T19" fmla="*/ 262 h 516"/>
                <a:gd name="T20" fmla="*/ 370 w 550"/>
                <a:gd name="T21" fmla="*/ 253 h 516"/>
                <a:gd name="T22" fmla="*/ 396 w 550"/>
                <a:gd name="T23" fmla="*/ 244 h 516"/>
                <a:gd name="T24" fmla="*/ 421 w 550"/>
                <a:gd name="T25" fmla="*/ 236 h 516"/>
                <a:gd name="T26" fmla="*/ 447 w 550"/>
                <a:gd name="T27" fmla="*/ 231 h 516"/>
                <a:gd name="T28" fmla="*/ 474 w 550"/>
                <a:gd name="T29" fmla="*/ 227 h 516"/>
                <a:gd name="T30" fmla="*/ 458 w 550"/>
                <a:gd name="T31" fmla="*/ 232 h 516"/>
                <a:gd name="T32" fmla="*/ 421 w 550"/>
                <a:gd name="T33" fmla="*/ 241 h 516"/>
                <a:gd name="T34" fmla="*/ 387 w 550"/>
                <a:gd name="T35" fmla="*/ 256 h 516"/>
                <a:gd name="T36" fmla="*/ 354 w 550"/>
                <a:gd name="T37" fmla="*/ 272 h 516"/>
                <a:gd name="T38" fmla="*/ 326 w 550"/>
                <a:gd name="T39" fmla="*/ 294 h 516"/>
                <a:gd name="T40" fmla="*/ 310 w 550"/>
                <a:gd name="T41" fmla="*/ 312 h 516"/>
                <a:gd name="T42" fmla="*/ 297 w 550"/>
                <a:gd name="T43" fmla="*/ 330 h 516"/>
                <a:gd name="T44" fmla="*/ 285 w 550"/>
                <a:gd name="T45" fmla="*/ 353 h 516"/>
                <a:gd name="T46" fmla="*/ 312 w 550"/>
                <a:gd name="T47" fmla="*/ 356 h 516"/>
                <a:gd name="T48" fmla="*/ 357 w 550"/>
                <a:gd name="T49" fmla="*/ 356 h 516"/>
                <a:gd name="T50" fmla="*/ 405 w 550"/>
                <a:gd name="T51" fmla="*/ 356 h 516"/>
                <a:gd name="T52" fmla="*/ 451 w 550"/>
                <a:gd name="T53" fmla="*/ 363 h 516"/>
                <a:gd name="T54" fmla="*/ 493 w 550"/>
                <a:gd name="T55" fmla="*/ 379 h 516"/>
                <a:gd name="T56" fmla="*/ 506 w 550"/>
                <a:gd name="T57" fmla="*/ 389 h 516"/>
                <a:gd name="T58" fmla="*/ 469 w 550"/>
                <a:gd name="T59" fmla="*/ 371 h 516"/>
                <a:gd name="T60" fmla="*/ 426 w 550"/>
                <a:gd name="T61" fmla="*/ 362 h 516"/>
                <a:gd name="T62" fmla="*/ 379 w 550"/>
                <a:gd name="T63" fmla="*/ 362 h 516"/>
                <a:gd name="T64" fmla="*/ 326 w 550"/>
                <a:gd name="T65" fmla="*/ 366 h 516"/>
                <a:gd name="T66" fmla="*/ 268 w 550"/>
                <a:gd name="T67" fmla="*/ 375 h 516"/>
                <a:gd name="T68" fmla="*/ 222 w 550"/>
                <a:gd name="T69" fmla="*/ 425 h 516"/>
                <a:gd name="T70" fmla="*/ 171 w 550"/>
                <a:gd name="T71" fmla="*/ 465 h 516"/>
                <a:gd name="T72" fmla="*/ 120 w 550"/>
                <a:gd name="T73" fmla="*/ 493 h 516"/>
                <a:gd name="T74" fmla="*/ 69 w 550"/>
                <a:gd name="T75" fmla="*/ 510 h 516"/>
                <a:gd name="T76" fmla="*/ 26 w 550"/>
                <a:gd name="T77" fmla="*/ 516 h 516"/>
                <a:gd name="T78" fmla="*/ 22 w 550"/>
                <a:gd name="T79" fmla="*/ 490 h 516"/>
                <a:gd name="T80" fmla="*/ 80 w 550"/>
                <a:gd name="T81" fmla="*/ 487 h 516"/>
                <a:gd name="T82" fmla="*/ 127 w 550"/>
                <a:gd name="T83" fmla="*/ 472 h 516"/>
                <a:gd name="T84" fmla="*/ 168 w 550"/>
                <a:gd name="T85" fmla="*/ 452 h 516"/>
                <a:gd name="T86" fmla="*/ 204 w 550"/>
                <a:gd name="T87" fmla="*/ 425 h 516"/>
                <a:gd name="T88" fmla="*/ 238 w 550"/>
                <a:gd name="T89" fmla="*/ 393 h 516"/>
                <a:gd name="T90" fmla="*/ 227 w 550"/>
                <a:gd name="T91" fmla="*/ 357 h 516"/>
                <a:gd name="T92" fmla="*/ 206 w 550"/>
                <a:gd name="T93" fmla="*/ 329 h 516"/>
                <a:gd name="T94" fmla="*/ 177 w 550"/>
                <a:gd name="T95" fmla="*/ 307 h 516"/>
                <a:gd name="T96" fmla="*/ 157 w 550"/>
                <a:gd name="T97" fmla="*/ 289 h 516"/>
                <a:gd name="T98" fmla="*/ 188 w 550"/>
                <a:gd name="T99" fmla="*/ 171 h 516"/>
                <a:gd name="T100" fmla="*/ 213 w 550"/>
                <a:gd name="T101" fmla="*/ 257 h 516"/>
                <a:gd name="T102" fmla="*/ 239 w 550"/>
                <a:gd name="T103" fmla="*/ 343 h 516"/>
                <a:gd name="T104" fmla="*/ 270 w 550"/>
                <a:gd name="T105" fmla="*/ 344 h 516"/>
                <a:gd name="T106" fmla="*/ 299 w 550"/>
                <a:gd name="T107" fmla="*/ 300 h 516"/>
                <a:gd name="T108" fmla="*/ 329 w 550"/>
                <a:gd name="T109" fmla="*/ 253 h 516"/>
                <a:gd name="T110" fmla="*/ 351 w 550"/>
                <a:gd name="T111" fmla="*/ 117 h 516"/>
                <a:gd name="T112" fmla="*/ 354 w 550"/>
                <a:gd name="T113" fmla="*/ 152 h 516"/>
                <a:gd name="T114" fmla="*/ 358 w 550"/>
                <a:gd name="T115" fmla="*/ 212 h 516"/>
                <a:gd name="T116" fmla="*/ 392 w 550"/>
                <a:gd name="T117" fmla="*/ 163 h 516"/>
                <a:gd name="T118" fmla="*/ 421 w 550"/>
                <a:gd name="T119" fmla="*/ 125 h 516"/>
                <a:gd name="T120" fmla="*/ 448 w 550"/>
                <a:gd name="T121" fmla="*/ 89 h 516"/>
                <a:gd name="T122" fmla="*/ 474 w 550"/>
                <a:gd name="T123" fmla="*/ 50 h 516"/>
                <a:gd name="T124" fmla="*/ 496 w 550"/>
                <a:gd name="T125" fmla="*/ 0 h 5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0"/>
                <a:gd name="T190" fmla="*/ 0 h 516"/>
                <a:gd name="T191" fmla="*/ 550 w 550"/>
                <a:gd name="T192" fmla="*/ 516 h 51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0" h="516">
                  <a:moveTo>
                    <a:pt x="496" y="0"/>
                  </a:moveTo>
                  <a:lnTo>
                    <a:pt x="491" y="21"/>
                  </a:lnTo>
                  <a:lnTo>
                    <a:pt x="484" y="40"/>
                  </a:lnTo>
                  <a:lnTo>
                    <a:pt x="478" y="58"/>
                  </a:lnTo>
                  <a:lnTo>
                    <a:pt x="469" y="76"/>
                  </a:lnTo>
                  <a:lnTo>
                    <a:pt x="458" y="93"/>
                  </a:lnTo>
                  <a:lnTo>
                    <a:pt x="447" y="111"/>
                  </a:lnTo>
                  <a:lnTo>
                    <a:pt x="435" y="127"/>
                  </a:lnTo>
                  <a:lnTo>
                    <a:pt x="423" y="144"/>
                  </a:lnTo>
                  <a:lnTo>
                    <a:pt x="550" y="94"/>
                  </a:lnTo>
                  <a:lnTo>
                    <a:pt x="534" y="100"/>
                  </a:lnTo>
                  <a:lnTo>
                    <a:pt x="520" y="108"/>
                  </a:lnTo>
                  <a:lnTo>
                    <a:pt x="505" y="114"/>
                  </a:lnTo>
                  <a:lnTo>
                    <a:pt x="489" y="122"/>
                  </a:lnTo>
                  <a:lnTo>
                    <a:pt x="475" y="130"/>
                  </a:lnTo>
                  <a:lnTo>
                    <a:pt x="461" y="137"/>
                  </a:lnTo>
                  <a:lnTo>
                    <a:pt x="447" y="145"/>
                  </a:lnTo>
                  <a:lnTo>
                    <a:pt x="433" y="153"/>
                  </a:lnTo>
                  <a:lnTo>
                    <a:pt x="420" y="162"/>
                  </a:lnTo>
                  <a:lnTo>
                    <a:pt x="407" y="171"/>
                  </a:lnTo>
                  <a:lnTo>
                    <a:pt x="397" y="181"/>
                  </a:lnTo>
                  <a:lnTo>
                    <a:pt x="385" y="193"/>
                  </a:lnTo>
                  <a:lnTo>
                    <a:pt x="376" y="204"/>
                  </a:lnTo>
                  <a:lnTo>
                    <a:pt x="367" y="217"/>
                  </a:lnTo>
                  <a:lnTo>
                    <a:pt x="360" y="231"/>
                  </a:lnTo>
                  <a:lnTo>
                    <a:pt x="354" y="247"/>
                  </a:lnTo>
                  <a:lnTo>
                    <a:pt x="351" y="250"/>
                  </a:lnTo>
                  <a:lnTo>
                    <a:pt x="349" y="254"/>
                  </a:lnTo>
                  <a:lnTo>
                    <a:pt x="347" y="258"/>
                  </a:lnTo>
                  <a:lnTo>
                    <a:pt x="347" y="262"/>
                  </a:lnTo>
                  <a:lnTo>
                    <a:pt x="354" y="258"/>
                  </a:lnTo>
                  <a:lnTo>
                    <a:pt x="362" y="256"/>
                  </a:lnTo>
                  <a:lnTo>
                    <a:pt x="370" y="253"/>
                  </a:lnTo>
                  <a:lnTo>
                    <a:pt x="379" y="249"/>
                  </a:lnTo>
                  <a:lnTo>
                    <a:pt x="387" y="247"/>
                  </a:lnTo>
                  <a:lnTo>
                    <a:pt x="396" y="244"/>
                  </a:lnTo>
                  <a:lnTo>
                    <a:pt x="403" y="241"/>
                  </a:lnTo>
                  <a:lnTo>
                    <a:pt x="412" y="239"/>
                  </a:lnTo>
                  <a:lnTo>
                    <a:pt x="421" y="236"/>
                  </a:lnTo>
                  <a:lnTo>
                    <a:pt x="430" y="235"/>
                  </a:lnTo>
                  <a:lnTo>
                    <a:pt x="439" y="232"/>
                  </a:lnTo>
                  <a:lnTo>
                    <a:pt x="447" y="231"/>
                  </a:lnTo>
                  <a:lnTo>
                    <a:pt x="456" y="230"/>
                  </a:lnTo>
                  <a:lnTo>
                    <a:pt x="465" y="229"/>
                  </a:lnTo>
                  <a:lnTo>
                    <a:pt x="474" y="227"/>
                  </a:lnTo>
                  <a:lnTo>
                    <a:pt x="482" y="227"/>
                  </a:lnTo>
                  <a:lnTo>
                    <a:pt x="470" y="230"/>
                  </a:lnTo>
                  <a:lnTo>
                    <a:pt x="458" y="232"/>
                  </a:lnTo>
                  <a:lnTo>
                    <a:pt x="446" y="235"/>
                  </a:lnTo>
                  <a:lnTo>
                    <a:pt x="434" y="239"/>
                  </a:lnTo>
                  <a:lnTo>
                    <a:pt x="421" y="241"/>
                  </a:lnTo>
                  <a:lnTo>
                    <a:pt x="410" y="247"/>
                  </a:lnTo>
                  <a:lnTo>
                    <a:pt x="398" y="250"/>
                  </a:lnTo>
                  <a:lnTo>
                    <a:pt x="387" y="256"/>
                  </a:lnTo>
                  <a:lnTo>
                    <a:pt x="375" y="261"/>
                  </a:lnTo>
                  <a:lnTo>
                    <a:pt x="365" y="266"/>
                  </a:lnTo>
                  <a:lnTo>
                    <a:pt x="354" y="272"/>
                  </a:lnTo>
                  <a:lnTo>
                    <a:pt x="344" y="279"/>
                  </a:lnTo>
                  <a:lnTo>
                    <a:pt x="335" y="286"/>
                  </a:lnTo>
                  <a:lnTo>
                    <a:pt x="326" y="294"/>
                  </a:lnTo>
                  <a:lnTo>
                    <a:pt x="317" y="302"/>
                  </a:lnTo>
                  <a:lnTo>
                    <a:pt x="310" y="311"/>
                  </a:lnTo>
                  <a:lnTo>
                    <a:pt x="310" y="312"/>
                  </a:lnTo>
                  <a:lnTo>
                    <a:pt x="306" y="316"/>
                  </a:lnTo>
                  <a:lnTo>
                    <a:pt x="302" y="322"/>
                  </a:lnTo>
                  <a:lnTo>
                    <a:pt x="297" y="330"/>
                  </a:lnTo>
                  <a:lnTo>
                    <a:pt x="292" y="339"/>
                  </a:lnTo>
                  <a:lnTo>
                    <a:pt x="288" y="347"/>
                  </a:lnTo>
                  <a:lnTo>
                    <a:pt x="285" y="353"/>
                  </a:lnTo>
                  <a:lnTo>
                    <a:pt x="285" y="356"/>
                  </a:lnTo>
                  <a:lnTo>
                    <a:pt x="298" y="356"/>
                  </a:lnTo>
                  <a:lnTo>
                    <a:pt x="312" y="356"/>
                  </a:lnTo>
                  <a:lnTo>
                    <a:pt x="326" y="356"/>
                  </a:lnTo>
                  <a:lnTo>
                    <a:pt x="342" y="356"/>
                  </a:lnTo>
                  <a:lnTo>
                    <a:pt x="357" y="356"/>
                  </a:lnTo>
                  <a:lnTo>
                    <a:pt x="372" y="356"/>
                  </a:lnTo>
                  <a:lnTo>
                    <a:pt x="389" y="356"/>
                  </a:lnTo>
                  <a:lnTo>
                    <a:pt x="405" y="356"/>
                  </a:lnTo>
                  <a:lnTo>
                    <a:pt x="420" y="358"/>
                  </a:lnTo>
                  <a:lnTo>
                    <a:pt x="435" y="359"/>
                  </a:lnTo>
                  <a:lnTo>
                    <a:pt x="451" y="363"/>
                  </a:lnTo>
                  <a:lnTo>
                    <a:pt x="465" y="367"/>
                  </a:lnTo>
                  <a:lnTo>
                    <a:pt x="479" y="372"/>
                  </a:lnTo>
                  <a:lnTo>
                    <a:pt x="493" y="379"/>
                  </a:lnTo>
                  <a:lnTo>
                    <a:pt x="506" y="388"/>
                  </a:lnTo>
                  <a:lnTo>
                    <a:pt x="518" y="398"/>
                  </a:lnTo>
                  <a:lnTo>
                    <a:pt x="506" y="389"/>
                  </a:lnTo>
                  <a:lnTo>
                    <a:pt x="493" y="381"/>
                  </a:lnTo>
                  <a:lnTo>
                    <a:pt x="482" y="376"/>
                  </a:lnTo>
                  <a:lnTo>
                    <a:pt x="469" y="371"/>
                  </a:lnTo>
                  <a:lnTo>
                    <a:pt x="455" y="367"/>
                  </a:lnTo>
                  <a:lnTo>
                    <a:pt x="440" y="365"/>
                  </a:lnTo>
                  <a:lnTo>
                    <a:pt x="426" y="362"/>
                  </a:lnTo>
                  <a:lnTo>
                    <a:pt x="411" y="362"/>
                  </a:lnTo>
                  <a:lnTo>
                    <a:pt x="394" y="361"/>
                  </a:lnTo>
                  <a:lnTo>
                    <a:pt x="379" y="362"/>
                  </a:lnTo>
                  <a:lnTo>
                    <a:pt x="362" y="363"/>
                  </a:lnTo>
                  <a:lnTo>
                    <a:pt x="344" y="365"/>
                  </a:lnTo>
                  <a:lnTo>
                    <a:pt x="326" y="366"/>
                  </a:lnTo>
                  <a:lnTo>
                    <a:pt x="308" y="368"/>
                  </a:lnTo>
                  <a:lnTo>
                    <a:pt x="289" y="372"/>
                  </a:lnTo>
                  <a:lnTo>
                    <a:pt x="268" y="375"/>
                  </a:lnTo>
                  <a:lnTo>
                    <a:pt x="254" y="393"/>
                  </a:lnTo>
                  <a:lnTo>
                    <a:pt x="239" y="410"/>
                  </a:lnTo>
                  <a:lnTo>
                    <a:pt x="222" y="425"/>
                  </a:lnTo>
                  <a:lnTo>
                    <a:pt x="206" y="439"/>
                  </a:lnTo>
                  <a:lnTo>
                    <a:pt x="189" y="452"/>
                  </a:lnTo>
                  <a:lnTo>
                    <a:pt x="171" y="465"/>
                  </a:lnTo>
                  <a:lnTo>
                    <a:pt x="154" y="475"/>
                  </a:lnTo>
                  <a:lnTo>
                    <a:pt x="136" y="484"/>
                  </a:lnTo>
                  <a:lnTo>
                    <a:pt x="120" y="493"/>
                  </a:lnTo>
                  <a:lnTo>
                    <a:pt x="102" y="499"/>
                  </a:lnTo>
                  <a:lnTo>
                    <a:pt x="86" y="506"/>
                  </a:lnTo>
                  <a:lnTo>
                    <a:pt x="69" y="510"/>
                  </a:lnTo>
                  <a:lnTo>
                    <a:pt x="54" y="513"/>
                  </a:lnTo>
                  <a:lnTo>
                    <a:pt x="40" y="515"/>
                  </a:lnTo>
                  <a:lnTo>
                    <a:pt x="26" y="516"/>
                  </a:lnTo>
                  <a:lnTo>
                    <a:pt x="13" y="516"/>
                  </a:lnTo>
                  <a:lnTo>
                    <a:pt x="0" y="490"/>
                  </a:lnTo>
                  <a:lnTo>
                    <a:pt x="22" y="490"/>
                  </a:lnTo>
                  <a:lnTo>
                    <a:pt x="43" y="490"/>
                  </a:lnTo>
                  <a:lnTo>
                    <a:pt x="62" y="489"/>
                  </a:lnTo>
                  <a:lnTo>
                    <a:pt x="80" y="487"/>
                  </a:lnTo>
                  <a:lnTo>
                    <a:pt x="96" y="483"/>
                  </a:lnTo>
                  <a:lnTo>
                    <a:pt x="113" y="479"/>
                  </a:lnTo>
                  <a:lnTo>
                    <a:pt x="127" y="472"/>
                  </a:lnTo>
                  <a:lnTo>
                    <a:pt x="141" y="467"/>
                  </a:lnTo>
                  <a:lnTo>
                    <a:pt x="155" y="460"/>
                  </a:lnTo>
                  <a:lnTo>
                    <a:pt x="168" y="452"/>
                  </a:lnTo>
                  <a:lnTo>
                    <a:pt x="181" y="444"/>
                  </a:lnTo>
                  <a:lnTo>
                    <a:pt x="193" y="435"/>
                  </a:lnTo>
                  <a:lnTo>
                    <a:pt x="204" y="425"/>
                  </a:lnTo>
                  <a:lnTo>
                    <a:pt x="216" y="415"/>
                  </a:lnTo>
                  <a:lnTo>
                    <a:pt x="227" y="404"/>
                  </a:lnTo>
                  <a:lnTo>
                    <a:pt x="238" y="393"/>
                  </a:lnTo>
                  <a:lnTo>
                    <a:pt x="236" y="380"/>
                  </a:lnTo>
                  <a:lnTo>
                    <a:pt x="233" y="368"/>
                  </a:lnTo>
                  <a:lnTo>
                    <a:pt x="227" y="357"/>
                  </a:lnTo>
                  <a:lnTo>
                    <a:pt x="221" y="347"/>
                  </a:lnTo>
                  <a:lnTo>
                    <a:pt x="213" y="338"/>
                  </a:lnTo>
                  <a:lnTo>
                    <a:pt x="206" y="329"/>
                  </a:lnTo>
                  <a:lnTo>
                    <a:pt x="195" y="320"/>
                  </a:lnTo>
                  <a:lnTo>
                    <a:pt x="185" y="312"/>
                  </a:lnTo>
                  <a:lnTo>
                    <a:pt x="177" y="307"/>
                  </a:lnTo>
                  <a:lnTo>
                    <a:pt x="171" y="302"/>
                  </a:lnTo>
                  <a:lnTo>
                    <a:pt x="163" y="295"/>
                  </a:lnTo>
                  <a:lnTo>
                    <a:pt x="157" y="289"/>
                  </a:lnTo>
                  <a:lnTo>
                    <a:pt x="217" y="322"/>
                  </a:lnTo>
                  <a:lnTo>
                    <a:pt x="179" y="143"/>
                  </a:lnTo>
                  <a:lnTo>
                    <a:pt x="188" y="171"/>
                  </a:lnTo>
                  <a:lnTo>
                    <a:pt x="195" y="200"/>
                  </a:lnTo>
                  <a:lnTo>
                    <a:pt x="204" y="229"/>
                  </a:lnTo>
                  <a:lnTo>
                    <a:pt x="213" y="257"/>
                  </a:lnTo>
                  <a:lnTo>
                    <a:pt x="222" y="285"/>
                  </a:lnTo>
                  <a:lnTo>
                    <a:pt x="230" y="315"/>
                  </a:lnTo>
                  <a:lnTo>
                    <a:pt x="239" y="343"/>
                  </a:lnTo>
                  <a:lnTo>
                    <a:pt x="248" y="371"/>
                  </a:lnTo>
                  <a:lnTo>
                    <a:pt x="258" y="358"/>
                  </a:lnTo>
                  <a:lnTo>
                    <a:pt x="270" y="344"/>
                  </a:lnTo>
                  <a:lnTo>
                    <a:pt x="280" y="330"/>
                  </a:lnTo>
                  <a:lnTo>
                    <a:pt x="289" y="316"/>
                  </a:lnTo>
                  <a:lnTo>
                    <a:pt x="299" y="300"/>
                  </a:lnTo>
                  <a:lnTo>
                    <a:pt x="310" y="285"/>
                  </a:lnTo>
                  <a:lnTo>
                    <a:pt x="319" y="268"/>
                  </a:lnTo>
                  <a:lnTo>
                    <a:pt x="329" y="253"/>
                  </a:lnTo>
                  <a:lnTo>
                    <a:pt x="339" y="208"/>
                  </a:lnTo>
                  <a:lnTo>
                    <a:pt x="348" y="162"/>
                  </a:lnTo>
                  <a:lnTo>
                    <a:pt x="351" y="117"/>
                  </a:lnTo>
                  <a:lnTo>
                    <a:pt x="347" y="73"/>
                  </a:lnTo>
                  <a:lnTo>
                    <a:pt x="353" y="112"/>
                  </a:lnTo>
                  <a:lnTo>
                    <a:pt x="354" y="152"/>
                  </a:lnTo>
                  <a:lnTo>
                    <a:pt x="353" y="190"/>
                  </a:lnTo>
                  <a:lnTo>
                    <a:pt x="348" y="231"/>
                  </a:lnTo>
                  <a:lnTo>
                    <a:pt x="358" y="212"/>
                  </a:lnTo>
                  <a:lnTo>
                    <a:pt x="370" y="194"/>
                  </a:lnTo>
                  <a:lnTo>
                    <a:pt x="380" y="179"/>
                  </a:lnTo>
                  <a:lnTo>
                    <a:pt x="392" y="163"/>
                  </a:lnTo>
                  <a:lnTo>
                    <a:pt x="402" y="150"/>
                  </a:lnTo>
                  <a:lnTo>
                    <a:pt x="412" y="137"/>
                  </a:lnTo>
                  <a:lnTo>
                    <a:pt x="421" y="125"/>
                  </a:lnTo>
                  <a:lnTo>
                    <a:pt x="430" y="113"/>
                  </a:lnTo>
                  <a:lnTo>
                    <a:pt x="439" y="102"/>
                  </a:lnTo>
                  <a:lnTo>
                    <a:pt x="448" y="89"/>
                  </a:lnTo>
                  <a:lnTo>
                    <a:pt x="457" y="77"/>
                  </a:lnTo>
                  <a:lnTo>
                    <a:pt x="466" y="64"/>
                  </a:lnTo>
                  <a:lnTo>
                    <a:pt x="474" y="50"/>
                  </a:lnTo>
                  <a:lnTo>
                    <a:pt x="482" y="35"/>
                  </a:lnTo>
                  <a:lnTo>
                    <a:pt x="488" y="1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804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2400"/>
            </a:p>
          </p:txBody>
        </p:sp>
      </p:grpSp>
      <p:sp>
        <p:nvSpPr>
          <p:cNvPr id="261145" name="WordArt 25"/>
          <p:cNvSpPr>
            <a:spLocks noChangeArrowheads="1" noChangeShapeType="1" noTextEdit="1"/>
          </p:cNvSpPr>
          <p:nvPr/>
        </p:nvSpPr>
        <p:spPr bwMode="auto">
          <a:xfrm>
            <a:off x="2032000" y="762000"/>
            <a:ext cx="8839200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21904" tIns="60953" rIns="121904" bIns="60953" numCol="1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Thanks for your </a:t>
            </a:r>
            <a:r>
              <a:rPr lang="en-US" sz="4800" b="1" kern="10" dirty="0" err="1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atendance</a:t>
            </a:r>
            <a:r>
              <a:rPr lang="en-US" sz="4800" b="1" kern="10" dirty="0">
                <a:solidFill>
                  <a:srgbClr val="0070C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61146" name="proud_of_you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446043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65" fill="hold"/>
                                        <p:tgtEl>
                                          <p:spTgt spid="261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86 -0.83492 C -0.05399 -0.75215 -0.0533 -0.74797 -0.05712 -0.68978 C -0.05382 -0.65314 -0.0599 -0.64966 -0.04375 -0.63483 C -0.03368 -0.62694 -0.03229 -0.62903 -0.0224 -0.62462 C -0.01771 -0.62231 -0.00833 -0.6179 -0.00833 -0.61813 C 0.00729 -0.5815 0.00087 -0.53953 -0.01163 -0.50545 C -0.01372 -0.49942 -0.01511 -0.49316 -0.01806 -0.48899 C -0.02101 -0.48481 -0.02448 -0.48018 -0.02708 -0.47647 L -0.04445 -0.43891 C -0.04445 -0.43914 -0.04445 -0.43891 -0.04445 -0.43914 C -0.05174 -0.42847 -0.06129 -0.4192 -0.06667 -0.40575 C -0.06997 -0.3981 -0.07518 -0.38117 -0.07518 -0.38141 C -0.06649 -0.34176 -0.04358 -0.35474 -0.02309 -0.35219 C -0.01684 -0.35219 -0.01077 -0.35057 -0.00434 -0.34918 C 0.01545 -0.34083 0.0217 -0.34199 0.03646 -0.31139 C 0.04149 -0.30142 0.05121 -0.28055 0.05139 -0.28078 C 0.05642 -0.25829 0.0559 -0.22166 0.04444 -0.20427 C 0.04184 -0.20056 0.0276 -0.19546 0.02621 -0.19499 C 0.00312 -0.18479 -0.01719 -0.17297 -0.04045 -0.16717 C -0.04774 -0.1579 -0.0559 -0.15117 -0.06302 -0.14213 C -0.07292 -0.12822 -0.08143 -0.0895 -0.08386 -0.0684 C -0.08281 -0.05936 -0.08386 -0.04823 -0.08056 -0.04058 C -0.07153 -0.01878 -0.04809 -0.02087 -0.03559 -0.0153 C -0.03073 -0.01322 -0.02604 -0.00997 -0.02136 -0.00788 C -0.01268 -0.00487 -0.0033 -0.00464 0.00451 0.00232 C 0.00955 0.00603 0.01892 0.01762 0.01892 0.01716 C 0.02153 0.02365 0.02656 0.03223 0.02673 0.04127 C 0.02743 0.05843 0.01545 0.06608 0.00903 0.07466 C -0.00434 0.09274 -0.01945 0.10735 -0.03108 0.12891 C -0.0316 0.13285 -0.03386 0.13703 -0.03299 0.13981 C -0.03195 0.14445 -0.01667 0.15557 -0.01615 0.15488 C 0.00278 0.16392 0.02014 0.1616 0.03976 0.16021 " pathEditMode="relative" rAng="10656418" ptsTypes="fffffffFfffffffffffffffffffffffA">
                                      <p:cBhvr>
                                        <p:cTn id="42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4991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-0.97315 C 0.17222 -0.9588 0.16822 -0.93796 0.15763 -0.91019 C 0.14982 -0.86528 0.14375 -0.85787 0.14739 -0.82824 C 0.14843 -0.82199 0.14913 -0.81505 0.15104 -0.80972 C 0.15364 -0.8007 0.16024 -0.78357 0.16076 -0.78426 C 0.1592 -0.76621 0.15954 -0.75185 0.14791 -0.7375 C 0.1434 -0.73148 0.1342 -0.71991 0.13437 -0.72014 C 0.1276 -0.70278 0.12569 -0.7007 0.12517 -0.67732 C 0.12482 -0.64653 0.13229 -0.62917 0.12274 -0.65463 C 0.1118 -0.65255 0.11024 -0.64491 0.10052 -0.63009 C 0.075 -0.59259 0.10347 -0.64028 0.08194 -0.60255 C 0.07725 -0.56644 0.0776 -0.56945 0.08437 -0.54491 C 0.09513 -0.50533 0.07604 -0.56227 0.09131 -0.51968 C 0.08958 -0.48773 0.08472 -0.45324 0.07326 -0.42384 C 0.071 -0.41759 0.05954 -0.40903 0.05711 -0.40695 C 0.05451 -0.40208 0.05208 -0.39722 0.04947 -0.39306 C 0.04704 -0.38866 0.04427 -0.3882 0.04236 -0.38403 C 0.03802 -0.37431 0.03125 -0.35394 0.03142 -0.3544 C 0.03298 -0.34375 0.03663 -0.33472 0.03732 -0.32384 C 0.0375 -0.31783 0.0375 -0.31204 0.03819 -0.30533 C 0.03871 -0.29908 0.0434 -0.29468 0.04166 -0.28796 C 0.04045 -0.28264 0.03802 -0.29329 0.03611 -0.29583 C 0.02239 -0.29074 0.01371 -0.2706 0.00173 -0.25162 C -0.00035 -0.24491 -0.00973 -0.22153 -0.01077 -0.21644 C -0.01337 -0.20116 -0.01285 -0.17477 -0.0125 -0.16088 C -0.01441 -0.14908 -0.01875 -0.13611 -0.01737 -0.12755 C -0.01598 -0.11829 -0.00973 -0.11736 -0.00573 -0.11158 C -0.00122 -0.10602 0.00173 -0.09607 0.00347 -0.08565 C 0.0059 -0.07361 0.00798 -0.06065 0.01024 -0.04908 C 0.01128 -0.04445 0.0125 -0.03634 0.01267 -0.03681 C 0.00104 -0.03218 -0.00157 -0.0331 -0.01025 -0.01111 C -0.01702 0.01667 -0.03316 0.08055 -0.04532 0.10671 C -0.05139 0.11967 -0.06112 0.12153 -0.06823 0.13264 C -0.07101 0.13727 -0.07605 0.14583 -0.07587 0.1456 " pathEditMode="relative" rAng="11756402" ptsTypes="fffffffffffffffffffffffffffffffffA">
                                      <p:cBhvr>
                                        <p:cTn id="52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5618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8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7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9" presetClass="entr" presetSubtype="5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path" presetSubtype="0" repeatCount="500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58  0.125 0.16647  C 0.125 0.25837  0.069 0.33295  0.0 0.33295  C -0.069 0.33295  -0.125 0.25837  -0.125 0.16647  C -0.125 0.07458  -0.069 0.0  0.0 0.0  Z" pathEditMode="relative" ptsTypes="">
                                      <p:cBhvr>
                                        <p:cTn id="70" dur="5000" spd="-100000" fill="hold"/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3000" fill="hold"/>
                                        <p:tgtEl>
                                          <p:spTgt spid="261123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46"/>
                </p:tgtEl>
              </p:cMediaNode>
            </p:audio>
          </p:childTnLst>
        </p:cTn>
      </p:par>
    </p:tnLst>
    <p:bldLst>
      <p:bldP spid="261123" grpId="0" animBg="1"/>
      <p:bldP spid="2611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file"/>
          </p:cNvPr>
          <p:cNvPicPr>
            <a:picLocks noChangeAspect="1"/>
          </p:cNvPicPr>
          <p:nvPr/>
        </p:nvPicPr>
        <p:blipFill rotWithShape="1">
          <a:blip r:embed="rId4"/>
          <a:srcRect l="24969" r="21335" b="1104"/>
          <a:stretch/>
        </p:blipFill>
        <p:spPr>
          <a:xfrm>
            <a:off x="6620719" y="1077098"/>
            <a:ext cx="5341999" cy="575448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" y="1905"/>
            <a:ext cx="12190095" cy="1083309"/>
            <a:chOff x="0" y="-3"/>
            <a:chExt cx="12192000" cy="1083309"/>
          </a:xfrm>
        </p:grpSpPr>
        <p:sp>
          <p:nvSpPr>
            <p:cNvPr id="5" name="Round Single Corner Rectangle 4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941" y="1995963"/>
            <a:ext cx="6319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</a:rPr>
              <a:t>It’s Confessions of a Shopaholic.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941" y="3415733"/>
            <a:ext cx="6690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b="1" dirty="0">
                <a:solidFill>
                  <a:srgbClr val="00B050"/>
                </a:solidFill>
              </a:rPr>
              <a:t>It’s about a girl who is addicted to shopping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1255" y="5087187"/>
            <a:ext cx="3909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F4B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SHOPAHOLIC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89876" y="1425619"/>
            <a:ext cx="5262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Tx/>
              <a:buChar char="-"/>
            </a:pPr>
            <a:r>
              <a:rPr lang="en-US" sz="3200" b="1" dirty="0"/>
              <a:t>Do you know the film?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562206" y="2751779"/>
            <a:ext cx="5262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buFontTx/>
              <a:buChar char="-"/>
            </a:pPr>
            <a:r>
              <a:rPr lang="en-US" sz="3200" b="1" dirty="0"/>
              <a:t>What is it about?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84922" y="7452"/>
            <a:ext cx="59063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CLIP WATCHING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66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462" r="12090"/>
          <a:stretch/>
        </p:blipFill>
        <p:spPr>
          <a:xfrm>
            <a:off x="1789470" y="845575"/>
            <a:ext cx="8622891" cy="5476566"/>
          </a:xfrm>
          <a:prstGeom prst="rect">
            <a:avLst/>
          </a:prstGeom>
        </p:spPr>
      </p:pic>
      <p:pic>
        <p:nvPicPr>
          <p:cNvPr id="7" name="cheerful-playful-musical-rhythms-for-video-vlog-life-hacks-38-sec-1804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2052" y="128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74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562" y="855408"/>
            <a:ext cx="7226710" cy="49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8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446" y="855406"/>
            <a:ext cx="8111611" cy="52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25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916" y="924232"/>
            <a:ext cx="7403689" cy="51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8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76" y="924233"/>
            <a:ext cx="8367253" cy="525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1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52" y="698089"/>
            <a:ext cx="8554064" cy="536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61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97" y="835742"/>
            <a:ext cx="8514736" cy="54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64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3923</TotalTime>
  <Words>626</Words>
  <Application>Microsoft Office PowerPoint</Application>
  <PresentationFormat>Widescreen</PresentationFormat>
  <Paragraphs>129</Paragraphs>
  <Slides>27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Myriad Pro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Vu Thi Lan Anh</cp:lastModifiedBy>
  <cp:revision>261</cp:revision>
  <dcterms:created xsi:type="dcterms:W3CDTF">2020-12-09T02:04:09Z</dcterms:created>
  <dcterms:modified xsi:type="dcterms:W3CDTF">2024-01-25T02:59:46Z</dcterms:modified>
</cp:coreProperties>
</file>