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447" r:id="rId4"/>
    <p:sldId id="448" r:id="rId5"/>
    <p:sldId id="449" r:id="rId6"/>
    <p:sldId id="450" r:id="rId7"/>
    <p:sldId id="452" r:id="rId8"/>
    <p:sldId id="455" r:id="rId9"/>
    <p:sldId id="456" r:id="rId10"/>
    <p:sldId id="453" r:id="rId11"/>
    <p:sldId id="45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60" autoAdjust="0"/>
    <p:restoredTop sz="94660"/>
  </p:normalViewPr>
  <p:slideViewPr>
    <p:cSldViewPr snapToGrid="0">
      <p:cViewPr varScale="1">
        <p:scale>
          <a:sx n="87" d="100"/>
          <a:sy n="87" d="100"/>
        </p:scale>
        <p:origin x="38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5" y="3428997"/>
            <a:ext cx="9" cy="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0688" y="134035"/>
            <a:ext cx="115968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CHƯƠNG 1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688" y="835269"/>
            <a:ext cx="11377043" cy="580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5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0618" y="523220"/>
            <a:ext cx="114409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Kể tên các đồ dùng trong gia đình em có hình dạng khối đa diện và khối tròn xoay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15060" y="0"/>
            <a:ext cx="2432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49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0618" y="523220"/>
            <a:ext cx="114409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Kể tên các đồ dùng trong gia đình em có hình dạng khối đa diện và khối tròn xoay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15060" y="0"/>
            <a:ext cx="2432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54035" y="2000547"/>
            <a:ext cx="25442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đĩa, lọ hoa..</a:t>
            </a:r>
          </a:p>
        </p:txBody>
      </p:sp>
    </p:spTree>
    <p:extLst>
      <p:ext uri="{BB962C8B-B14F-4D97-AF65-F5344CB8AC3E}">
        <p14:creationId xmlns:p14="http://schemas.microsoft.com/office/powerpoint/2010/main" val="167553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7394331" y="80354"/>
            <a:ext cx="4696825" cy="5939622"/>
          </a:xfrm>
          <a:prstGeom prst="cloudCallout">
            <a:avLst>
              <a:gd name="adj1" fmla="val -84528"/>
              <a:gd name="adj2" fmla="val 58805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bà Hoa có muốn xây dựng một ngôi nhà để ở. Để thi công ngôi nhà, nhà bà Hoa cần bản vẽ nào?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985" y="513983"/>
            <a:ext cx="6667500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94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7394331" y="80354"/>
            <a:ext cx="4696825" cy="5939622"/>
          </a:xfrm>
          <a:prstGeom prst="cloudCallout">
            <a:avLst>
              <a:gd name="adj1" fmla="val -84528"/>
              <a:gd name="adj2" fmla="val 58805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bà Hoa có muốn xây dựng một ngôi nhà để ở. Để thi công ngôi nhà, nhà bà Hoa cần bản vẽ nào?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436" y="193471"/>
            <a:ext cx="6667500" cy="41243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2701" y="5245720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bà Hoa có muốn xây dựng một ngôi nhà để ở. Để thi công ngôi nhà, nhà bà Hoa cần bản vẽ nhà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472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7142" y="167055"/>
            <a:ext cx="1175643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Nhóm 1</a:t>
            </a:r>
          </a:p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1. Nêu nội dung của phương pháp hình chiếu vuông góc?</a:t>
            </a:r>
          </a:p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2. Nêu đặc điểm các hình chiếu của: hình hộp chữ nhật, hình lăng trụ tam giác đều và hình chóp tứ giác đều.</a:t>
            </a:r>
          </a:p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Nhóm 2:</a:t>
            </a:r>
          </a:p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3. Đối với khối đa diện đều, cần bao nhiêu hình chiếu để đủ biểu diễn hình dạng và kích thước?</a:t>
            </a:r>
          </a:p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4. Nêu đặc điểm các hình chiếu của: hình trụ, hình nón, hình cầu.</a:t>
            </a:r>
          </a:p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5. Để biểu diễn một khối tròn xoay, cần bao nhiêu hình chiếu?</a:t>
            </a:r>
          </a:p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Nhóm 3:</a:t>
            </a:r>
          </a:p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6. Nếu các bước vẽ hình chiếu vuông góc của vật thể.</a:t>
            </a:r>
          </a:p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7. Nêu trình tự đọc bản vẽ chi tiết.</a:t>
            </a:r>
          </a:p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8. Nêu cách đọc bản vẽ chi tiết để hiểu hình dáng chi tiết.</a:t>
            </a:r>
          </a:p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Nhóm 4:</a:t>
            </a:r>
          </a:p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9. Nêu trình tự đọc bản vẽ lắp.</a:t>
            </a:r>
          </a:p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10. Nêu trình tự đọc bản vẽ nhà.</a:t>
            </a:r>
          </a:p>
        </p:txBody>
      </p:sp>
    </p:spTree>
    <p:extLst>
      <p:ext uri="{BB962C8B-B14F-4D97-AF65-F5344CB8AC3E}">
        <p14:creationId xmlns:p14="http://schemas.microsoft.com/office/powerpoint/2010/main" val="8621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8811" y="235670"/>
            <a:ext cx="11261889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Nội dung của phương pháp hình chiếu vuông góc:</a:t>
            </a:r>
          </a:p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 pháp hình chiếu vuông góc là phương pháp dùng các hình chiếu vuông góc để biểu diễn hình dạng và kích thước vật thể.</a:t>
            </a:r>
          </a:p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đó, bao gồm phép chiếu vuông góc và phương pháp chiếu góc thứ nhất</a:t>
            </a:r>
          </a:p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2. </a:t>
            </a:r>
          </a:p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Hình hộp chữ nhật: được bao bởi 2 mặt đáy là hình chữ nhật bằng nhau và 4 mặt bên là các hình chữ nhật.</a:t>
            </a:r>
          </a:p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Hình lăng trụ tam giác đều: được bao bởi 2 mặt đáy là hình tam giác đều bằng nhau và 3 mặt bên là các hình chữ nhật.</a:t>
            </a:r>
          </a:p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Hình chóp tứ giác đều: được bao bởi mặt đáy là hình vuông và 4 mặt bên là các hình tam giác đều bằng nhau.</a:t>
            </a:r>
          </a:p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Đối với khối đa diện đều, cần 3 hình chiếu để đủ biểu diễn hình dạng và kích thước</a:t>
            </a:r>
          </a:p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Đặc điểm các hình chiếu của:</a:t>
            </a:r>
          </a:p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Hình trụ</a:t>
            </a:r>
          </a:p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Hình nón</a:t>
            </a:r>
          </a:p>
          <a:p>
            <a:pPr marL="342900" indent="-342900">
              <a:buFontTx/>
              <a:buChar char="-"/>
            </a:pPr>
            <a:r>
              <a:rPr lang="en-US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cầu</a:t>
            </a:r>
          </a:p>
          <a:p>
            <a:r>
              <a:rPr lang="en-US" sz="2400"/>
              <a:t>5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Để biểu diễn một khối tròn xoay, cần 3 hình chiếu.</a:t>
            </a:r>
          </a:p>
          <a:p>
            <a:endParaRPr 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22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5117" y="0"/>
            <a:ext cx="11723802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Các bước vẽ hình chiếu vuông góc của vật thể:</a:t>
            </a:r>
          </a:p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Bước 1 : Phân tích vật thể thành các thể khối đơn giản</a:t>
            </a:r>
          </a:p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Bước 2 : Chọn các hướng chiếu</a:t>
            </a:r>
          </a:p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Bước 3 : Vẽ các hình chiếu các bộ phận của vật thể bằng nét liền mảnh</a:t>
            </a:r>
          </a:p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Bước 4 : Hoàn thiện các nét vẽ và ghi </a:t>
            </a: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 </a:t>
            </a:r>
            <a:r>
              <a:rPr 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thuớc</a:t>
            </a:r>
          </a:p>
          <a:p>
            <a:r>
              <a:rPr 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Trình tự đọc bản vẽ chi tiết:</a:t>
            </a:r>
          </a:p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Khung tên</a:t>
            </a:r>
          </a:p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Hình biểu diễn</a:t>
            </a:r>
          </a:p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Kích thước</a:t>
            </a:r>
          </a:p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Yêu cầu kĩ thuật</a:t>
            </a:r>
          </a:p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Cách đọc bản vẽ chi tiết để hiểu hình dáng chi tiết:</a:t>
            </a:r>
          </a:p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Hình biểu diễn: tên gọi hình chiếu, các hình biểu diễn khác (nếu có)</a:t>
            </a:r>
          </a:p>
          <a:p>
            <a:pPr marL="285750" indent="-285750">
              <a:buFontTx/>
              <a:buChar char="-"/>
            </a:pPr>
            <a:r>
              <a:rPr 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 </a:t>
            </a: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thước: kích thước chung của chi tiết, kích thước các thành phần </a:t>
            </a: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</a:p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Trình tự đọc bản vẽ lắp:</a:t>
            </a:r>
          </a:p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Khung tên</a:t>
            </a:r>
          </a:p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Bảng kê</a:t>
            </a:r>
          </a:p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Hình biểu diễn</a:t>
            </a:r>
          </a:p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Kích thước</a:t>
            </a:r>
          </a:p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Phân tích các chi tiết</a:t>
            </a:r>
          </a:p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Tổng hợp</a:t>
            </a:r>
          </a:p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Trình tự đọc bản vẽ nhà:</a:t>
            </a:r>
          </a:p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Khung tên</a:t>
            </a:r>
          </a:p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Hình biểu diễn</a:t>
            </a:r>
          </a:p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Kích thước</a:t>
            </a:r>
          </a:p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Bộ phận</a:t>
            </a:r>
            <a:endParaRPr lang="en-US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20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0146" y="523220"/>
            <a:ext cx="1166147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1: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Khổ giấy A4 có kích thước tính theo mm là:</a:t>
            </a: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A. 420 × 210		B. 279 × 297  	C. 420 × 297   	D. 297 × 210</a:t>
            </a:r>
          </a:p>
          <a:p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2: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Bản vẽ kĩ thuật là:</a:t>
            </a: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A. các thông tin kĩ thuật được trình bày dưới dạng đồ họa theo một quy tắc thống nhất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B. các thông tin kĩ thuật được trình bày dưới dạng văn bản theo một quy tắc thống nhất</a:t>
            </a: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C. các thông tin kĩ thuật được trình bày dưới dạng đồ họa</a:t>
            </a: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D. các thông tin kĩ thuật được trình bày dưới dạng văn bản</a:t>
            </a:r>
          </a:p>
          <a:p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3: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Kích thước trên bản vẽ kĩ thuật có đơn vị:</a:t>
            </a: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A. mm 		B. dm		C. cm    		D. Tùy từng bản vẽ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4: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Phát biểu nào sau đây về đường kích thước là đúng?</a:t>
            </a: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A. Đường kích thước thẳng đứng, con số kích thước ghi bên phải</a:t>
            </a: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B. Đường kích thước nằm ngang, con số kích thước ghi bên trên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C. Đường kích thước nằm nghiêng, con số kích thước ghi bên dưới</a:t>
            </a: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D. Ghi kí hiệu R trước con số chỉ kích thước đường kính đường tròn</a:t>
            </a:r>
          </a:p>
          <a:p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5: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Vị trí các hình chiếu trên bản vẽ được biểu diễn là:</a:t>
            </a: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A. Hình chiếu bằng ở dưới hình chiếu đứng, hình chiếu cạnh ở bên phải hình chiếu đứng                 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B. Hình chiếu bằng ở trên hình chiếu đứng, hình chiếu cạnh ở bên trái hình chiếu đứng</a:t>
            </a: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C. Hình chiếu cạnh ở bên phải hình chiếu đứng, hình chiếu bằng ở bên trái hình chiếu đứng</a:t>
            </a: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D. Hình chiếu đứng ở dưới hình chiếu bằng, hình chiếu cạnh ở bên phải hình chiếu bằng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15060" y="0"/>
            <a:ext cx="2432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57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0146" y="523220"/>
            <a:ext cx="1166147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6: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Để nhận được hình chiếu cạnh, cần chiếu vuông góc vật thể theo hướng chiếu nào?</a:t>
            </a: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A. từ trước ra sau				B. từ trên xuống dưới</a:t>
            </a: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C. từ trái sang phải				D. từ phải sang trái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7: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Khối đa diện được biểu diễn bởi bao nhiêu hình chiếu?</a:t>
            </a: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A. 1		B. 2		C. 3			D. 4</a:t>
            </a:r>
          </a:p>
          <a:p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8: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Bản vẽ chi tiết của sản phẩm gồm mấy nội dung:</a:t>
            </a: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A. 2		B. 3		C. 4			D. 5</a:t>
            </a:r>
          </a:p>
          <a:p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9: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Công dụng của bản vẽ chi tiết là:</a:t>
            </a: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A. Dùng để chế tạo chi tiết máy		B. Dùng để kiểm tra chi tiết máy</a:t>
            </a: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C. Dùng để chế tạo và kiểm tra chi tiết máy                 D. Đáp án khác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10: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Trình tự đọc bản vẽ chi tiết là:</a:t>
            </a: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A. Khung tên, hình biểu diễn, kích thước, yêu cầu kĩ thuật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B. Khung tên, kích thước, hình biểu diễn, yêu cầu kĩ thuật</a:t>
            </a: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C. Hình biểu diễn, khung tên, kích thước, yêu cầu kĩ thuật</a:t>
            </a: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D. Hình biểu diễn, kích thước, khung tên, yêu cầu kĩ thuật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15060" y="0"/>
            <a:ext cx="2432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87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0146" y="523220"/>
            <a:ext cx="1166147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Câu 10: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 Trình tự đọc bản vẽ chi tiết là: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A. Khung tên, hình biểu diễn, kích thước, yêu cầu kĩ thuật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B. Khung tên, kích thước, hình biểu diễn, yêu cầu kĩ thuật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C. Hình biểu diễn, khung tên, kích thước, yêu cầu kĩ thuật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D. Hình biểu diễn, kích thước, khung tên, yêu cầu kĩ thuật</a:t>
            </a:r>
          </a:p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Câu 11: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 Trong bản vẽ lắp thể hiện mấy nội dung?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A. 2			B. 3   		C. 4					D. 5</a:t>
            </a:r>
          </a:p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Câu 12: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 Trình tự đọc bản vẽ lắp? 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A. Hình biểu diễn → Khung tên → Bảng kê → Kích thước → Phân tích chi tiết → Tổng hợp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B. Khung tên → Bảng kê → Kích thước → Hình biểu diễn → Phân tích chi tiết →Tổng hợp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C. Khung tên → Bảng kê → Hình biểu diễn → Kích thước → Phân tích chi tiết → Tổng hợp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D. Khung tên → Kích thước → Bảng kê  → Hình biểu diễn → Phân tích chi tiết →Tổng hợp</a:t>
            </a:r>
          </a:p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Câu 13: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 Đâu là nội dung của bản vẽ nhà?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A. Khung tên, bảng kê, hình biểu diễn, kích thước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B. Khung tên, hình biểu diễn, kích thước, yêu cầu kĩ thuật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C. Khung tên, các hình biểu diễn, kích thước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D. Khung tên, bảng kê, hình biểu diễn, kích thước, yêu cầu kĩ thuật</a:t>
            </a:r>
          </a:p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Câu 14: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 Trình tự đọc bản vẽ nhà theo mấy bước?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A. 2		B. 3			C. 4					D. 5</a:t>
            </a:r>
          </a:p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Câu 15: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 Phần khung tên trong bản vẽ nhà gồm những nội dung nào?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A. Tên gọi ngôi nhà		B. Tỉ lệ bản vẽ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C. Nơi thiết kế			D. Cả ba đáp án trên đều đúng</a:t>
            </a:r>
          </a:p>
          <a:p>
            <a:r>
              <a:rPr lang="nl-NL"/>
              <a:t> 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15060" y="0"/>
            <a:ext cx="2432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31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1191</TotalTime>
  <Words>573</Words>
  <Application>Microsoft Office PowerPoint</Application>
  <PresentationFormat>Widescreen</PresentationFormat>
  <Paragraphs>121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Times New Roman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144</cp:revision>
  <dcterms:created xsi:type="dcterms:W3CDTF">2023-06-21T22:05:51Z</dcterms:created>
  <dcterms:modified xsi:type="dcterms:W3CDTF">2023-07-02T06:02:33Z</dcterms:modified>
</cp:coreProperties>
</file>