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25" r:id="rId2"/>
    <p:sldMasterId id="2147483742" r:id="rId3"/>
    <p:sldMasterId id="2147483754" r:id="rId4"/>
  </p:sldMasterIdLst>
  <p:notesMasterIdLst>
    <p:notesMasterId r:id="rId41"/>
  </p:notesMasterIdLst>
  <p:handoutMasterIdLst>
    <p:handoutMasterId r:id="rId42"/>
  </p:handoutMasterIdLst>
  <p:sldIdLst>
    <p:sldId id="440" r:id="rId5"/>
    <p:sldId id="413" r:id="rId6"/>
    <p:sldId id="414" r:id="rId7"/>
    <p:sldId id="382" r:id="rId8"/>
    <p:sldId id="415" r:id="rId9"/>
    <p:sldId id="418" r:id="rId10"/>
    <p:sldId id="416" r:id="rId11"/>
    <p:sldId id="387" r:id="rId12"/>
    <p:sldId id="417" r:id="rId13"/>
    <p:sldId id="383" r:id="rId14"/>
    <p:sldId id="419" r:id="rId15"/>
    <p:sldId id="420" r:id="rId16"/>
    <p:sldId id="389" r:id="rId17"/>
    <p:sldId id="421" r:id="rId18"/>
    <p:sldId id="265" r:id="rId19"/>
    <p:sldId id="422" r:id="rId20"/>
    <p:sldId id="423" r:id="rId21"/>
    <p:sldId id="424" r:id="rId22"/>
    <p:sldId id="425" r:id="rId23"/>
    <p:sldId id="426" r:id="rId24"/>
    <p:sldId id="427" r:id="rId25"/>
    <p:sldId id="434" r:id="rId26"/>
    <p:sldId id="428" r:id="rId27"/>
    <p:sldId id="429" r:id="rId28"/>
    <p:sldId id="431" r:id="rId29"/>
    <p:sldId id="430" r:id="rId30"/>
    <p:sldId id="432" r:id="rId31"/>
    <p:sldId id="439" r:id="rId32"/>
    <p:sldId id="433" r:id="rId33"/>
    <p:sldId id="437" r:id="rId34"/>
    <p:sldId id="340" r:id="rId35"/>
    <p:sldId id="289" r:id="rId36"/>
    <p:sldId id="321" r:id="rId37"/>
    <p:sldId id="435" r:id="rId38"/>
    <p:sldId id="436" r:id="rId39"/>
    <p:sldId id="302" r:id="rId40"/>
  </p:sldIdLst>
  <p:sldSz cx="9144000" cy="6858000" type="screen4x3"/>
  <p:notesSz cx="6797675" cy="9926638"/>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CE7F0C"/>
    <a:srgbClr val="D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1506" y="78"/>
      </p:cViewPr>
      <p:guideLst>
        <p:guide orient="horz" pos="2160"/>
        <p:guide pos="2880"/>
      </p:guideLst>
    </p:cSldViewPr>
  </p:slideViewPr>
  <p:notesTextViewPr>
    <p:cViewPr>
      <p:scale>
        <a:sx n="1" d="1"/>
        <a:sy n="1" d="1"/>
      </p:scale>
      <p:origin x="0" y="0"/>
    </p:cViewPr>
  </p:notesTextViewPr>
  <p:sorterViewPr>
    <p:cViewPr varScale="1">
      <p:scale>
        <a:sx n="1" d="1"/>
        <a:sy n="1" d="1"/>
      </p:scale>
      <p:origin x="0" y="-41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latin typeface="Times New Roman" panose="02020603050405020304" pitchFamily="18" charset="0"/>
            </a:endParaRPr>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1EF0237-FDB3-4C59-A029-0E6E8E14A3B2}" type="datetimeFigureOut">
              <a:rPr lang="en-US" smtClean="0">
                <a:latin typeface="Times New Roman" panose="02020603050405020304" pitchFamily="18" charset="0"/>
              </a:rPr>
              <a:pPr/>
              <a:t>12/5/2025</a:t>
            </a:fld>
            <a:endParaRPr lang="en-US">
              <a:latin typeface="Times New Roman" panose="02020603050405020304" pitchFamily="18" charset="0"/>
            </a:endParaRPr>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latin typeface="Times New Roman" panose="02020603050405020304" pitchFamily="18" charset="0"/>
            </a:endParaRPr>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6A8ABAF8-55D8-4AFF-85EF-B6EA8EC67C0C}" type="slidenum">
              <a:rPr lang="en-US" smtClean="0">
                <a:latin typeface="Times New Roman" panose="02020603050405020304" pitchFamily="18" charset="0"/>
              </a:rPr>
              <a:pPr/>
              <a:t>‹#›</a:t>
            </a:fld>
            <a:endParaRPr lang="en-US">
              <a:latin typeface="Times New Roman" panose="02020603050405020304" pitchFamily="18" charset="0"/>
            </a:endParaRPr>
          </a:p>
        </p:txBody>
      </p:sp>
    </p:spTree>
    <p:extLst>
      <p:ext uri="{BB962C8B-B14F-4D97-AF65-F5344CB8AC3E}">
        <p14:creationId xmlns:p14="http://schemas.microsoft.com/office/powerpoint/2010/main" val="2493575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atin typeface="Times New Roman" panose="02020603050405020304" pitchFamily="18" charset="0"/>
              </a:defRPr>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atin typeface="Times New Roman" panose="02020603050405020304" pitchFamily="18" charset="0"/>
              </a:defRPr>
            </a:lvl1pPr>
          </a:lstStyle>
          <a:p>
            <a:fld id="{7AB0A664-64BF-4400-B701-B1F462FD7B6E}" type="datetimeFigureOut">
              <a:rPr lang="en-US" smtClean="0"/>
              <a:pPr/>
              <a:t>12/5/2025</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atin typeface="Times New Roman" panose="02020603050405020304" pitchFamily="18" charset="0"/>
              </a:defRPr>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atin typeface="Times New Roman" panose="02020603050405020304" pitchFamily="18" charset="0"/>
              </a:defRPr>
            </a:lvl1pPr>
          </a:lstStyle>
          <a:p>
            <a:fld id="{5F5A2257-3B0A-4BCA-8257-9CF21C1AAC69}" type="slidenum">
              <a:rPr lang="en-US" smtClean="0"/>
              <a:pPr/>
              <a:t>‹#›</a:t>
            </a:fld>
            <a:endParaRPr lang="en-US"/>
          </a:p>
        </p:txBody>
      </p:sp>
    </p:spTree>
    <p:extLst>
      <p:ext uri="{BB962C8B-B14F-4D97-AF65-F5344CB8AC3E}">
        <p14:creationId xmlns:p14="http://schemas.microsoft.com/office/powerpoint/2010/main" val="923788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mn-cs"/>
      </a:defRPr>
    </a:lvl1pPr>
    <a:lvl2pPr marL="457200" algn="l" defTabSz="914400" rtl="0" eaLnBrk="1" latinLnBrk="0" hangingPunct="1">
      <a:defRPr sz="1200" kern="1200">
        <a:solidFill>
          <a:schemeClr val="tx1"/>
        </a:solidFill>
        <a:latin typeface="Times New Roman" panose="02020603050405020304" pitchFamily="18" charset="0"/>
        <a:ea typeface="+mn-ea"/>
        <a:cs typeface="+mn-cs"/>
      </a:defRPr>
    </a:lvl2pPr>
    <a:lvl3pPr marL="914400" algn="l" defTabSz="914400" rtl="0" eaLnBrk="1" latinLnBrk="0" hangingPunct="1">
      <a:defRPr sz="1200" kern="1200">
        <a:solidFill>
          <a:schemeClr val="tx1"/>
        </a:solidFill>
        <a:latin typeface="Times New Roman" panose="02020603050405020304" pitchFamily="18" charset="0"/>
        <a:ea typeface="+mn-ea"/>
        <a:cs typeface="+mn-cs"/>
      </a:defRPr>
    </a:lvl3pPr>
    <a:lvl4pPr marL="1371600" algn="l" defTabSz="914400" rtl="0" eaLnBrk="1" latinLnBrk="0" hangingPunct="1">
      <a:defRPr sz="1200" kern="1200">
        <a:solidFill>
          <a:schemeClr val="tx1"/>
        </a:solidFill>
        <a:latin typeface="Times New Roman" panose="02020603050405020304" pitchFamily="18" charset="0"/>
        <a:ea typeface="+mn-ea"/>
        <a:cs typeface="+mn-cs"/>
      </a:defRPr>
    </a:lvl4pPr>
    <a:lvl5pPr marL="1828800" algn="l" defTabSz="914400" rtl="0" eaLnBrk="1" latinLnBrk="0" hangingPunct="1">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4" name="AutoShape 7"/>
          <p:cNvSpPr>
            <a:spLocks noChangeArrowheads="1"/>
          </p:cNvSpPr>
          <p:nvPr userDrawn="1"/>
        </p:nvSpPr>
        <p:spPr bwMode="auto">
          <a:xfrm>
            <a:off x="692150" y="1000126"/>
            <a:ext cx="7772400" cy="74613"/>
          </a:xfrm>
          <a:custGeom>
            <a:avLst/>
            <a:gdLst>
              <a:gd name="G0" fmla="+- 1004 0 0"/>
            </a:gdLst>
            <a:ahLst/>
            <a:cxnLst>
              <a:cxn ang="0">
                <a:pos x="0" y="0"/>
              </a:cxn>
              <a:cxn ang="0">
                <a:pos x="1004" y="0"/>
              </a:cxn>
              <a:cxn ang="0">
                <a:pos x="1004" y="1000"/>
              </a:cxn>
              <a:cxn ang="0">
                <a:pos x="0" y="1000"/>
              </a:cxn>
              <a:cxn ang="0">
                <a:pos x="0" y="0"/>
              </a:cxn>
              <a:cxn ang="0">
                <a:pos x="1000" y="0"/>
              </a:cxn>
            </a:cxnLst>
            <a:rect l="0" t="0" r="r" b="b"/>
            <a:pathLst>
              <a:path w="1000" h="1000" stroke="0">
                <a:moveTo>
                  <a:pt x="0" y="0"/>
                </a:moveTo>
                <a:lnTo>
                  <a:pt x="1004" y="0"/>
                </a:lnTo>
                <a:lnTo>
                  <a:pt x="1004" y="1000"/>
                </a:lnTo>
                <a:lnTo>
                  <a:pt x="0" y="1000"/>
                </a:lnTo>
                <a:close/>
              </a:path>
              <a:path w="1000" h="1000">
                <a:moveTo>
                  <a:pt x="0" y="0"/>
                </a:moveTo>
                <a:lnTo>
                  <a:pt x="1000" y="0"/>
                </a:lnTo>
              </a:path>
            </a:pathLst>
          </a:custGeom>
          <a:gradFill rotWithShape="1">
            <a:gsLst>
              <a:gs pos="0">
                <a:srgbClr val="66CCFF">
                  <a:alpha val="75999"/>
                </a:srgbClr>
              </a:gs>
              <a:gs pos="50000">
                <a:srgbClr val="66CCFF">
                  <a:gamma/>
                  <a:shade val="66275"/>
                  <a:invGamma/>
                  <a:alpha val="74001"/>
                </a:srgbClr>
              </a:gs>
              <a:gs pos="100000">
                <a:srgbClr val="66CCFF">
                  <a:alpha val="75999"/>
                </a:srgbClr>
              </a:gs>
            </a:gsLst>
            <a:lin ang="0" scaled="1"/>
          </a:gradFill>
          <a:ln w="9525">
            <a:solidFill>
              <a:schemeClr val="accent2"/>
            </a:solidFill>
            <a:round/>
            <a:headEnd/>
            <a:tailEnd/>
          </a:ln>
        </p:spPr>
        <p:txBody>
          <a:bodyPr/>
          <a:lstStyle/>
          <a:p>
            <a:pPr algn="ctr" fontAlgn="base">
              <a:lnSpc>
                <a:spcPct val="130000"/>
              </a:lnSpc>
              <a:spcBef>
                <a:spcPct val="50000"/>
              </a:spcBef>
              <a:spcAft>
                <a:spcPct val="0"/>
              </a:spcAft>
              <a:defRPr/>
            </a:pPr>
            <a:endParaRPr lang="en-US" sz="2400" b="1">
              <a:solidFill>
                <a:prstClr val="white"/>
              </a:solidFill>
              <a:latin typeface="Times New Roman" pitchFamily="18" charset="0"/>
              <a:cs typeface="Times New Roman" panose="02020603050405020304" pitchFamily="18" charset="0"/>
            </a:endParaRPr>
          </a:p>
        </p:txBody>
      </p:sp>
      <p:pic>
        <p:nvPicPr>
          <p:cNvPr id="5" name="Picture 16" descr="lo-go-bo-y-te[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11600" y="177800"/>
            <a:ext cx="12954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Times New Roman" panose="02020603050405020304" pitchFamily="18" charset="0"/>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6" name="Date Placeholder 29"/>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7" name="Footer Placeholder 18"/>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8" name="Slide Number Placeholder 26"/>
          <p:cNvSpPr>
            <a:spLocks noGrp="1"/>
          </p:cNvSpPr>
          <p:nvPr>
            <p:ph type="sldNum" sz="quarter" idx="12"/>
          </p:nvPr>
        </p:nvSpPr>
        <p:spPr/>
        <p:txBody>
          <a:bodyPr/>
          <a:lstStyle>
            <a:lvl1pPr>
              <a:defRPr>
                <a:solidFill>
                  <a:srgbClr val="D1EAEE"/>
                </a:solidFill>
              </a:defRPr>
            </a:lvl1pPr>
          </a:lstStyle>
          <a:p>
            <a:fld id="{C47A66F5-ABB0-4612-A279-C950C48AE903}" type="slidenum">
              <a:rPr lang="en-US"/>
              <a:pPr/>
              <a:t>‹#›</a:t>
            </a:fld>
            <a:endParaRPr lang="en-US"/>
          </a:p>
        </p:txBody>
      </p:sp>
    </p:spTree>
    <p:extLst>
      <p:ext uri="{BB962C8B-B14F-4D97-AF65-F5344CB8AC3E}">
        <p14:creationId xmlns:p14="http://schemas.microsoft.com/office/powerpoint/2010/main" val="3584777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fld id="{9F0817E2-FBC6-4F3E-BB0C-084C278B2A54}" type="slidenum">
              <a:rPr lang="en-US"/>
              <a:pPr/>
              <a:t>‹#›</a:t>
            </a:fld>
            <a:endParaRPr lang="en-US"/>
          </a:p>
        </p:txBody>
      </p:sp>
    </p:spTree>
    <p:extLst>
      <p:ext uri="{BB962C8B-B14F-4D97-AF65-F5344CB8AC3E}">
        <p14:creationId xmlns:p14="http://schemas.microsoft.com/office/powerpoint/2010/main" val="61336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fld id="{032E7A47-E58A-4755-A385-FD22F2E4C9FF}" type="slidenum">
              <a:rPr lang="en-US"/>
              <a:pPr/>
              <a:t>‹#›</a:t>
            </a:fld>
            <a:endParaRPr lang="en-US"/>
          </a:p>
        </p:txBody>
      </p:sp>
    </p:spTree>
    <p:extLst>
      <p:ext uri="{BB962C8B-B14F-4D97-AF65-F5344CB8AC3E}">
        <p14:creationId xmlns:p14="http://schemas.microsoft.com/office/powerpoint/2010/main" val="2715416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03F07C4-EDD0-4402-AA08-14FA4589C736}" type="slidenum">
              <a:rPr lang="en-US" altLang="en-US" smtClean="0"/>
              <a:pPr>
                <a:defRPr/>
              </a:pPr>
              <a:t>‹#›</a:t>
            </a:fld>
            <a:endParaRPr lang="en-US" altLang="en-US"/>
          </a:p>
        </p:txBody>
      </p:sp>
    </p:spTree>
    <p:extLst>
      <p:ext uri="{BB962C8B-B14F-4D97-AF65-F5344CB8AC3E}">
        <p14:creationId xmlns:p14="http://schemas.microsoft.com/office/powerpoint/2010/main" val="4260279122"/>
      </p:ext>
    </p:extLst>
  </p:cSld>
  <p:clrMapOvr>
    <a:masterClrMapping/>
  </p:clrMapOvr>
  <p:transition>
    <p:cover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6C2B6B4-0C29-4211-B6CA-89A6855D65CB}" type="slidenum">
              <a:rPr lang="en-US" altLang="en-US" smtClean="0"/>
              <a:pPr>
                <a:defRPr/>
              </a:pPr>
              <a:t>‹#›</a:t>
            </a:fld>
            <a:endParaRPr lang="en-US" altLang="en-US"/>
          </a:p>
        </p:txBody>
      </p:sp>
    </p:spTree>
    <p:extLst>
      <p:ext uri="{BB962C8B-B14F-4D97-AF65-F5344CB8AC3E}">
        <p14:creationId xmlns:p14="http://schemas.microsoft.com/office/powerpoint/2010/main" val="2285122084"/>
      </p:ext>
    </p:extLst>
  </p:cSld>
  <p:clrMapOvr>
    <a:masterClrMapping/>
  </p:clrMapOvr>
  <p:transition>
    <p:cover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07A0277-04E1-4E3C-9328-1804B5C6D309}" type="slidenum">
              <a:rPr lang="en-US" altLang="en-US" smtClean="0"/>
              <a:pPr>
                <a:defRPr/>
              </a:pPr>
              <a:t>‹#›</a:t>
            </a:fld>
            <a:endParaRPr lang="en-US" altLang="en-US"/>
          </a:p>
        </p:txBody>
      </p:sp>
    </p:spTree>
    <p:extLst>
      <p:ext uri="{BB962C8B-B14F-4D97-AF65-F5344CB8AC3E}">
        <p14:creationId xmlns:p14="http://schemas.microsoft.com/office/powerpoint/2010/main" val="967978445"/>
      </p:ext>
    </p:extLst>
  </p:cSld>
  <p:clrMapOvr>
    <a:masterClrMapping/>
  </p:clrMapOvr>
  <p:transition>
    <p:cover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EBB4A5F-F8AA-43B8-9B0C-D0F178EF8695}" type="slidenum">
              <a:rPr lang="en-US" altLang="en-US" smtClean="0"/>
              <a:pPr>
                <a:defRPr/>
              </a:pPr>
              <a:t>‹#›</a:t>
            </a:fld>
            <a:endParaRPr lang="en-US" altLang="en-US"/>
          </a:p>
        </p:txBody>
      </p:sp>
    </p:spTree>
    <p:extLst>
      <p:ext uri="{BB962C8B-B14F-4D97-AF65-F5344CB8AC3E}">
        <p14:creationId xmlns:p14="http://schemas.microsoft.com/office/powerpoint/2010/main" val="4206551302"/>
      </p:ext>
    </p:extLst>
  </p:cSld>
  <p:clrMapOvr>
    <a:masterClrMapping/>
  </p:clrMapOvr>
  <p:transition>
    <p:cover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40741B12-6DE3-4AAB-9D2E-49000A9CB86E}" type="slidenum">
              <a:rPr lang="en-US" altLang="en-US" smtClean="0"/>
              <a:pPr>
                <a:defRPr/>
              </a:pPr>
              <a:t>‹#›</a:t>
            </a:fld>
            <a:endParaRPr lang="en-US" altLang="en-US"/>
          </a:p>
        </p:txBody>
      </p:sp>
    </p:spTree>
    <p:extLst>
      <p:ext uri="{BB962C8B-B14F-4D97-AF65-F5344CB8AC3E}">
        <p14:creationId xmlns:p14="http://schemas.microsoft.com/office/powerpoint/2010/main" val="2903741499"/>
      </p:ext>
    </p:extLst>
  </p:cSld>
  <p:clrMapOvr>
    <a:masterClrMapping/>
  </p:clrMapOvr>
  <p:transition>
    <p:cover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B1F00CB-5AA3-4EE6-A38D-0FC174584EBB}" type="slidenum">
              <a:rPr lang="en-US" altLang="en-US" smtClean="0"/>
              <a:pPr>
                <a:defRPr/>
              </a:pPr>
              <a:t>‹#›</a:t>
            </a:fld>
            <a:endParaRPr lang="en-US" altLang="en-US"/>
          </a:p>
        </p:txBody>
      </p:sp>
    </p:spTree>
    <p:extLst>
      <p:ext uri="{BB962C8B-B14F-4D97-AF65-F5344CB8AC3E}">
        <p14:creationId xmlns:p14="http://schemas.microsoft.com/office/powerpoint/2010/main" val="2202541472"/>
      </p:ext>
    </p:extLst>
  </p:cSld>
  <p:clrMapOvr>
    <a:masterClrMapping/>
  </p:clrMapOvr>
  <p:transition>
    <p:cover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FC689167-B25C-4A09-9521-CF1F0902B277}" type="slidenum">
              <a:rPr lang="en-US" altLang="en-US" smtClean="0"/>
              <a:pPr>
                <a:defRPr/>
              </a:pPr>
              <a:t>‹#›</a:t>
            </a:fld>
            <a:endParaRPr lang="en-US" altLang="en-US"/>
          </a:p>
        </p:txBody>
      </p:sp>
    </p:spTree>
    <p:extLst>
      <p:ext uri="{BB962C8B-B14F-4D97-AF65-F5344CB8AC3E}">
        <p14:creationId xmlns:p14="http://schemas.microsoft.com/office/powerpoint/2010/main" val="26895591"/>
      </p:ext>
    </p:extLst>
  </p:cSld>
  <p:clrMapOvr>
    <a:masterClrMapping/>
  </p:clrMapOvr>
  <p:transition>
    <p:cover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5C1BF46-62B1-499F-9D93-15D72F9557D4}" type="slidenum">
              <a:rPr lang="en-US" altLang="en-US" smtClean="0"/>
              <a:pPr>
                <a:defRPr/>
              </a:pPr>
              <a:t>‹#›</a:t>
            </a:fld>
            <a:endParaRPr lang="en-US" altLang="en-US"/>
          </a:p>
        </p:txBody>
      </p:sp>
    </p:spTree>
    <p:extLst>
      <p:ext uri="{BB962C8B-B14F-4D97-AF65-F5344CB8AC3E}">
        <p14:creationId xmlns:p14="http://schemas.microsoft.com/office/powerpoint/2010/main" val="3874147263"/>
      </p:ext>
    </p:extLst>
  </p:cSld>
  <p:clrMapOvr>
    <a:masterClrMapping/>
  </p:clrMapOvr>
  <p:transition>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fld id="{BEC53A4D-AD60-44C3-ACA1-E928CBC6053C}" type="slidenum">
              <a:rPr lang="en-US"/>
              <a:pPr/>
              <a:t>‹#›</a:t>
            </a:fld>
            <a:endParaRPr lang="en-US"/>
          </a:p>
        </p:txBody>
      </p:sp>
    </p:spTree>
    <p:extLst>
      <p:ext uri="{BB962C8B-B14F-4D97-AF65-F5344CB8AC3E}">
        <p14:creationId xmlns:p14="http://schemas.microsoft.com/office/powerpoint/2010/main" val="4436314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A7E716A-3487-4504-81A1-240A05AFEACE}" type="slidenum">
              <a:rPr lang="en-US" altLang="en-US" smtClean="0"/>
              <a:pPr>
                <a:defRPr/>
              </a:pPr>
              <a:t>‹#›</a:t>
            </a:fld>
            <a:endParaRPr lang="en-US" altLang="en-US"/>
          </a:p>
        </p:txBody>
      </p:sp>
    </p:spTree>
    <p:extLst>
      <p:ext uri="{BB962C8B-B14F-4D97-AF65-F5344CB8AC3E}">
        <p14:creationId xmlns:p14="http://schemas.microsoft.com/office/powerpoint/2010/main" val="2591645956"/>
      </p:ext>
    </p:extLst>
  </p:cSld>
  <p:clrMapOvr>
    <a:masterClrMapping/>
  </p:clrMapOvr>
  <p:transition>
    <p:cover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06BD64C-FCF7-4C4E-B0C4-2DBA7B3A6B3F}" type="slidenum">
              <a:rPr lang="en-US" altLang="en-US" smtClean="0"/>
              <a:pPr>
                <a:defRPr/>
              </a:pPr>
              <a:t>‹#›</a:t>
            </a:fld>
            <a:endParaRPr lang="en-US" altLang="en-US"/>
          </a:p>
        </p:txBody>
      </p:sp>
    </p:spTree>
    <p:extLst>
      <p:ext uri="{BB962C8B-B14F-4D97-AF65-F5344CB8AC3E}">
        <p14:creationId xmlns:p14="http://schemas.microsoft.com/office/powerpoint/2010/main" val="4027613585"/>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06BD64C-FCF7-4C4E-B0C4-2DBA7B3A6B3F}" type="slidenum">
              <a:rPr lang="en-US" altLang="en-US" smtClean="0"/>
              <a:pPr>
                <a:defRPr/>
              </a:pPr>
              <a:t>‹#›</a:t>
            </a:fld>
            <a:endParaRPr lang="en-US" alt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09546085"/>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06BD64C-FCF7-4C4E-B0C4-2DBA7B3A6B3F}" type="slidenum">
              <a:rPr lang="en-US" altLang="en-US" smtClean="0"/>
              <a:pPr>
                <a:defRPr/>
              </a:pPr>
              <a:t>‹#›</a:t>
            </a:fld>
            <a:endParaRPr lang="en-US" altLang="en-US"/>
          </a:p>
        </p:txBody>
      </p:sp>
    </p:spTree>
    <p:extLst>
      <p:ext uri="{BB962C8B-B14F-4D97-AF65-F5344CB8AC3E}">
        <p14:creationId xmlns:p14="http://schemas.microsoft.com/office/powerpoint/2010/main" val="2754432655"/>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06BD64C-FCF7-4C4E-B0C4-2DBA7B3A6B3F}" type="slidenum">
              <a:rPr lang="en-US" altLang="en-US" smtClean="0"/>
              <a:pPr>
                <a:defRPr/>
              </a:pPr>
              <a:t>‹#›</a:t>
            </a:fld>
            <a:endParaRPr lang="en-US" alt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03507174"/>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06BD64C-FCF7-4C4E-B0C4-2DBA7B3A6B3F}" type="slidenum">
              <a:rPr lang="en-US" altLang="en-US" smtClean="0"/>
              <a:pPr>
                <a:defRPr/>
              </a:pPr>
              <a:t>‹#›</a:t>
            </a:fld>
            <a:endParaRPr lang="en-US" altLang="en-US"/>
          </a:p>
        </p:txBody>
      </p:sp>
    </p:spTree>
    <p:extLst>
      <p:ext uri="{BB962C8B-B14F-4D97-AF65-F5344CB8AC3E}">
        <p14:creationId xmlns:p14="http://schemas.microsoft.com/office/powerpoint/2010/main" val="4167848074"/>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AA0CC49-2728-413C-BA28-86A01FEC1018}" type="slidenum">
              <a:rPr lang="en-US" altLang="en-US" smtClean="0"/>
              <a:pPr>
                <a:defRPr/>
              </a:pPr>
              <a:t>‹#›</a:t>
            </a:fld>
            <a:endParaRPr lang="en-US" altLang="en-US"/>
          </a:p>
        </p:txBody>
      </p:sp>
    </p:spTree>
    <p:extLst>
      <p:ext uri="{BB962C8B-B14F-4D97-AF65-F5344CB8AC3E}">
        <p14:creationId xmlns:p14="http://schemas.microsoft.com/office/powerpoint/2010/main" val="1602028329"/>
      </p:ext>
    </p:extLst>
  </p:cSld>
  <p:clrMapOvr>
    <a:masterClrMapping/>
  </p:clrMapOvr>
  <p:transition>
    <p:cover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4FCED20-9420-45E9-8A65-4896551C28A4}" type="slidenum">
              <a:rPr lang="en-US" altLang="en-US" smtClean="0"/>
              <a:pPr>
                <a:defRPr/>
              </a:pPr>
              <a:t>‹#›</a:t>
            </a:fld>
            <a:endParaRPr lang="en-US" altLang="en-US"/>
          </a:p>
        </p:txBody>
      </p:sp>
    </p:spTree>
    <p:extLst>
      <p:ext uri="{BB962C8B-B14F-4D97-AF65-F5344CB8AC3E}">
        <p14:creationId xmlns:p14="http://schemas.microsoft.com/office/powerpoint/2010/main" val="1212758872"/>
      </p:ext>
    </p:extLst>
  </p:cSld>
  <p:clrMapOvr>
    <a:masterClrMapping/>
  </p:clrMapOvr>
  <p:transition>
    <p:cover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CDA722F9-9136-4DAB-BDF9-0A7B9730641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83DC3486-456D-4F13-9551-48863236949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34E0C71-4A83-4823-92A7-66ED6E3231F4}"/>
              </a:ext>
            </a:extLst>
          </p:cNvPr>
          <p:cNvSpPr>
            <a:spLocks noGrp="1"/>
          </p:cNvSpPr>
          <p:nvPr>
            <p:ph type="sldNum" sz="quarter" idx="12"/>
          </p:nvPr>
        </p:nvSpPr>
        <p:spPr/>
        <p:txBody>
          <a:bodyPr/>
          <a:lstStyle>
            <a:lvl1pPr>
              <a:defRPr/>
            </a:lvl1pPr>
          </a:lstStyle>
          <a:p>
            <a:pPr>
              <a:defRPr/>
            </a:pPr>
            <a:fld id="{AD5A9C10-CB31-4FD7-9957-9A664A665E7F}" type="slidenum">
              <a:rPr lang="en-US" altLang="en-US"/>
              <a:pPr>
                <a:defRPr/>
              </a:pPr>
              <a:t>‹#›</a:t>
            </a:fld>
            <a:endParaRPr lang="en-US" altLang="en-US"/>
          </a:p>
        </p:txBody>
      </p:sp>
    </p:spTree>
    <p:extLst>
      <p:ext uri="{BB962C8B-B14F-4D97-AF65-F5344CB8AC3E}">
        <p14:creationId xmlns:p14="http://schemas.microsoft.com/office/powerpoint/2010/main" val="220462485"/>
      </p:ext>
    </p:extLst>
  </p:cSld>
  <p:clrMapOvr>
    <a:masterClrMapping/>
  </p:clrMapOvr>
  <p:transition>
    <p:cover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BFCB494-1804-4AE0-8B83-866FFEF7E98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B41CA7D1-5424-46CA-9F2C-42F690BAF2C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199C999D-B0F9-4828-A18B-F46D47F88DF8}"/>
              </a:ext>
            </a:extLst>
          </p:cNvPr>
          <p:cNvSpPr>
            <a:spLocks noGrp="1"/>
          </p:cNvSpPr>
          <p:nvPr>
            <p:ph type="sldNum" sz="quarter" idx="12"/>
          </p:nvPr>
        </p:nvSpPr>
        <p:spPr/>
        <p:txBody>
          <a:bodyPr/>
          <a:lstStyle>
            <a:lvl1pPr>
              <a:defRPr/>
            </a:lvl1pPr>
          </a:lstStyle>
          <a:p>
            <a:pPr>
              <a:defRPr/>
            </a:pPr>
            <a:fld id="{DF5C5C9E-B528-4D11-A798-0D99701B863C}" type="slidenum">
              <a:rPr lang="en-US" altLang="en-US"/>
              <a:pPr>
                <a:defRPr/>
              </a:pPr>
              <a:t>‹#›</a:t>
            </a:fld>
            <a:endParaRPr lang="en-US" altLang="en-US"/>
          </a:p>
        </p:txBody>
      </p:sp>
    </p:spTree>
    <p:extLst>
      <p:ext uri="{BB962C8B-B14F-4D97-AF65-F5344CB8AC3E}">
        <p14:creationId xmlns:p14="http://schemas.microsoft.com/office/powerpoint/2010/main" val="887361369"/>
      </p:ext>
    </p:extLst>
  </p:cSld>
  <p:clrMapOvr>
    <a:masterClrMapping/>
  </p:clrMapOvr>
  <p:transition>
    <p:cover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Times New Roman" panose="02020603050405020304" pitchFamily="18" charset="0"/>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solidFill>
                  <a:srgbClr val="D1EAEE"/>
                </a:solidFill>
              </a:defRPr>
            </a:lvl1pPr>
          </a:lstStyle>
          <a:p>
            <a:fld id="{8A3C4317-6532-418B-961E-82EFB2652A75}" type="slidenum">
              <a:rPr lang="en-US"/>
              <a:pPr/>
              <a:t>‹#›</a:t>
            </a:fld>
            <a:endParaRPr lang="en-US"/>
          </a:p>
        </p:txBody>
      </p:sp>
    </p:spTree>
    <p:extLst>
      <p:ext uri="{BB962C8B-B14F-4D97-AF65-F5344CB8AC3E}">
        <p14:creationId xmlns:p14="http://schemas.microsoft.com/office/powerpoint/2010/main" val="4160810124"/>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342BD-043E-4899-9199-0428E5A1C7F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AB147C20-CB76-4D1C-8E1F-60A564A9C9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A07E9526-A6CF-4A34-942C-AA9589DFA0B7}"/>
              </a:ext>
            </a:extLst>
          </p:cNvPr>
          <p:cNvSpPr>
            <a:spLocks noGrp="1"/>
          </p:cNvSpPr>
          <p:nvPr>
            <p:ph type="sldNum" sz="quarter" idx="12"/>
          </p:nvPr>
        </p:nvSpPr>
        <p:spPr/>
        <p:txBody>
          <a:bodyPr/>
          <a:lstStyle>
            <a:lvl1pPr>
              <a:defRPr/>
            </a:lvl1pPr>
          </a:lstStyle>
          <a:p>
            <a:pPr>
              <a:defRPr/>
            </a:pPr>
            <a:fld id="{FAB95C7B-838B-421D-B63E-D2414E363D55}" type="slidenum">
              <a:rPr lang="en-US" altLang="en-US"/>
              <a:pPr>
                <a:defRPr/>
              </a:pPr>
              <a:t>‹#›</a:t>
            </a:fld>
            <a:endParaRPr lang="en-US" altLang="en-US"/>
          </a:p>
        </p:txBody>
      </p:sp>
    </p:spTree>
    <p:extLst>
      <p:ext uri="{BB962C8B-B14F-4D97-AF65-F5344CB8AC3E}">
        <p14:creationId xmlns:p14="http://schemas.microsoft.com/office/powerpoint/2010/main" val="878930878"/>
      </p:ext>
    </p:extLst>
  </p:cSld>
  <p:clrMapOvr>
    <a:masterClrMapping/>
  </p:clrMapOvr>
  <p:transition>
    <p:cover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xmlns="" id="{FA857169-F25C-4221-8C89-9641860A207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C02C6C3D-ADFD-40D4-8B9E-1F6A1EE44E9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3CD10379-E5B7-4566-9366-EB54EE1BE371}"/>
              </a:ext>
            </a:extLst>
          </p:cNvPr>
          <p:cNvSpPr>
            <a:spLocks noGrp="1"/>
          </p:cNvSpPr>
          <p:nvPr>
            <p:ph type="sldNum" sz="quarter" idx="12"/>
          </p:nvPr>
        </p:nvSpPr>
        <p:spPr/>
        <p:txBody>
          <a:bodyPr/>
          <a:lstStyle>
            <a:lvl1pPr>
              <a:defRPr/>
            </a:lvl1pPr>
          </a:lstStyle>
          <a:p>
            <a:pPr>
              <a:defRPr/>
            </a:pPr>
            <a:fld id="{DB760713-D269-49A0-91E1-53EB0A32D67F}" type="slidenum">
              <a:rPr lang="en-US" altLang="en-US"/>
              <a:pPr>
                <a:defRPr/>
              </a:pPr>
              <a:t>‹#›</a:t>
            </a:fld>
            <a:endParaRPr lang="en-US" altLang="en-US"/>
          </a:p>
        </p:txBody>
      </p:sp>
    </p:spTree>
    <p:extLst>
      <p:ext uri="{BB962C8B-B14F-4D97-AF65-F5344CB8AC3E}">
        <p14:creationId xmlns:p14="http://schemas.microsoft.com/office/powerpoint/2010/main" val="3328138101"/>
      </p:ext>
    </p:extLst>
  </p:cSld>
  <p:clrMapOvr>
    <a:masterClrMapping/>
  </p:clrMapOvr>
  <p:transition>
    <p:cover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xmlns="" id="{2F096F3A-6D33-49C1-A209-27D032BE24B7}"/>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xmlns="" id="{B83336CF-EA6B-4E17-922B-345209EA733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18BB1D60-A052-4738-BED9-578DCD706F80}"/>
              </a:ext>
            </a:extLst>
          </p:cNvPr>
          <p:cNvSpPr>
            <a:spLocks noGrp="1"/>
          </p:cNvSpPr>
          <p:nvPr>
            <p:ph type="sldNum" sz="quarter" idx="12"/>
          </p:nvPr>
        </p:nvSpPr>
        <p:spPr/>
        <p:txBody>
          <a:bodyPr/>
          <a:lstStyle>
            <a:lvl1pPr>
              <a:defRPr/>
            </a:lvl1pPr>
          </a:lstStyle>
          <a:p>
            <a:pPr>
              <a:defRPr/>
            </a:pPr>
            <a:fld id="{E5F4CE4E-54E7-43EB-B782-8D0457AB1BC0}" type="slidenum">
              <a:rPr lang="en-US" altLang="en-US"/>
              <a:pPr>
                <a:defRPr/>
              </a:pPr>
              <a:t>‹#›</a:t>
            </a:fld>
            <a:endParaRPr lang="en-US" altLang="en-US"/>
          </a:p>
        </p:txBody>
      </p:sp>
    </p:spTree>
    <p:extLst>
      <p:ext uri="{BB962C8B-B14F-4D97-AF65-F5344CB8AC3E}">
        <p14:creationId xmlns:p14="http://schemas.microsoft.com/office/powerpoint/2010/main" val="781504398"/>
      </p:ext>
    </p:extLst>
  </p:cSld>
  <p:clrMapOvr>
    <a:masterClrMapping/>
  </p:clrMapOvr>
  <p:transition>
    <p:cover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xmlns="" id="{28DDFEF6-34A8-4463-AA49-B7C797AD6C78}"/>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0E278BD2-23F5-4818-B5E1-4319EE7D974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BDAF821C-1144-43C5-A3BD-EE5D7F5934C9}"/>
              </a:ext>
            </a:extLst>
          </p:cNvPr>
          <p:cNvSpPr>
            <a:spLocks noGrp="1"/>
          </p:cNvSpPr>
          <p:nvPr>
            <p:ph type="sldNum" sz="quarter" idx="12"/>
          </p:nvPr>
        </p:nvSpPr>
        <p:spPr/>
        <p:txBody>
          <a:bodyPr/>
          <a:lstStyle>
            <a:lvl1pPr>
              <a:defRPr/>
            </a:lvl1pPr>
          </a:lstStyle>
          <a:p>
            <a:pPr>
              <a:defRPr/>
            </a:pPr>
            <a:fld id="{723443CA-207E-4B0B-B9CD-E8235EB98200}" type="slidenum">
              <a:rPr lang="en-US" altLang="en-US"/>
              <a:pPr>
                <a:defRPr/>
              </a:pPr>
              <a:t>‹#›</a:t>
            </a:fld>
            <a:endParaRPr lang="en-US" altLang="en-US"/>
          </a:p>
        </p:txBody>
      </p:sp>
    </p:spTree>
    <p:extLst>
      <p:ext uri="{BB962C8B-B14F-4D97-AF65-F5344CB8AC3E}">
        <p14:creationId xmlns:p14="http://schemas.microsoft.com/office/powerpoint/2010/main" val="442888480"/>
      </p:ext>
    </p:extLst>
  </p:cSld>
  <p:clrMapOvr>
    <a:masterClrMapping/>
  </p:clrMapOvr>
  <p:transition>
    <p:cover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03014E40-45FE-410B-A81E-18EB76331193}"/>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xmlns="" id="{D7650DFE-3A1B-4B3A-8D85-AC1D091A3EE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E028A280-06EB-41F4-BEBC-48E6CDEEFEC4}"/>
              </a:ext>
            </a:extLst>
          </p:cNvPr>
          <p:cNvSpPr>
            <a:spLocks noGrp="1"/>
          </p:cNvSpPr>
          <p:nvPr>
            <p:ph type="sldNum" sz="quarter" idx="12"/>
          </p:nvPr>
        </p:nvSpPr>
        <p:spPr/>
        <p:txBody>
          <a:bodyPr/>
          <a:lstStyle>
            <a:lvl1pPr>
              <a:defRPr/>
            </a:lvl1pPr>
          </a:lstStyle>
          <a:p>
            <a:pPr>
              <a:defRPr/>
            </a:pPr>
            <a:fld id="{A6FB37D4-0A71-4FAE-941C-876149C34064}" type="slidenum">
              <a:rPr lang="en-US" altLang="en-US"/>
              <a:pPr>
                <a:defRPr/>
              </a:pPr>
              <a:t>‹#›</a:t>
            </a:fld>
            <a:endParaRPr lang="en-US" altLang="en-US"/>
          </a:p>
        </p:txBody>
      </p:sp>
    </p:spTree>
    <p:extLst>
      <p:ext uri="{BB962C8B-B14F-4D97-AF65-F5344CB8AC3E}">
        <p14:creationId xmlns:p14="http://schemas.microsoft.com/office/powerpoint/2010/main" val="3297939687"/>
      </p:ext>
    </p:extLst>
  </p:cSld>
  <p:clrMapOvr>
    <a:masterClrMapping/>
  </p:clrMapOvr>
  <p:transition>
    <p:cover di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0B9A6BDF-0F9B-4B3A-B57D-A549B0574C7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C38F07F2-7B95-4859-80A0-A74D44B69F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D3BE70D6-D595-45E0-83C5-855223F6DEB1}"/>
              </a:ext>
            </a:extLst>
          </p:cNvPr>
          <p:cNvSpPr>
            <a:spLocks noGrp="1"/>
          </p:cNvSpPr>
          <p:nvPr>
            <p:ph type="sldNum" sz="quarter" idx="12"/>
          </p:nvPr>
        </p:nvSpPr>
        <p:spPr/>
        <p:txBody>
          <a:bodyPr/>
          <a:lstStyle>
            <a:lvl1pPr>
              <a:defRPr/>
            </a:lvl1pPr>
          </a:lstStyle>
          <a:p>
            <a:pPr>
              <a:defRPr/>
            </a:pPr>
            <a:fld id="{58948646-6B3C-4FE4-9599-05486F767099}" type="slidenum">
              <a:rPr lang="en-US" altLang="en-US"/>
              <a:pPr>
                <a:defRPr/>
              </a:pPr>
              <a:t>‹#›</a:t>
            </a:fld>
            <a:endParaRPr lang="en-US" altLang="en-US"/>
          </a:p>
        </p:txBody>
      </p:sp>
    </p:spTree>
    <p:extLst>
      <p:ext uri="{BB962C8B-B14F-4D97-AF65-F5344CB8AC3E}">
        <p14:creationId xmlns:p14="http://schemas.microsoft.com/office/powerpoint/2010/main" val="1055587585"/>
      </p:ext>
    </p:extLst>
  </p:cSld>
  <p:clrMapOvr>
    <a:masterClrMapping/>
  </p:clrMapOvr>
  <p:transition>
    <p:cover di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atin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6584B235-851A-45B4-812B-A509505C018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A34697E4-6945-4A2D-A8D9-6FEEC04A824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A0B5946C-006A-406A-B8CD-6476B9AE8AD5}"/>
              </a:ext>
            </a:extLst>
          </p:cNvPr>
          <p:cNvSpPr>
            <a:spLocks noGrp="1"/>
          </p:cNvSpPr>
          <p:nvPr>
            <p:ph type="sldNum" sz="quarter" idx="12"/>
          </p:nvPr>
        </p:nvSpPr>
        <p:spPr/>
        <p:txBody>
          <a:bodyPr/>
          <a:lstStyle>
            <a:lvl1pPr>
              <a:defRPr/>
            </a:lvl1pPr>
          </a:lstStyle>
          <a:p>
            <a:pPr>
              <a:defRPr/>
            </a:pPr>
            <a:fld id="{2688D3EC-023A-4810-808C-991F50E4FAE7}" type="slidenum">
              <a:rPr lang="en-US" altLang="en-US"/>
              <a:pPr>
                <a:defRPr/>
              </a:pPr>
              <a:t>‹#›</a:t>
            </a:fld>
            <a:endParaRPr lang="en-US" altLang="en-US"/>
          </a:p>
        </p:txBody>
      </p:sp>
    </p:spTree>
    <p:extLst>
      <p:ext uri="{BB962C8B-B14F-4D97-AF65-F5344CB8AC3E}">
        <p14:creationId xmlns:p14="http://schemas.microsoft.com/office/powerpoint/2010/main" val="3039455600"/>
      </p:ext>
    </p:extLst>
  </p:cSld>
  <p:clrMapOvr>
    <a:masterClrMapping/>
  </p:clrMapOvr>
  <p:transition>
    <p:cover di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26D1674-15FB-4C00-94A1-E9BEFC151C7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0A6C1C96-6532-428B-A152-DF532ABBA42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8A495959-4DB0-4CD9-A659-4841973F72A3}"/>
              </a:ext>
            </a:extLst>
          </p:cNvPr>
          <p:cNvSpPr>
            <a:spLocks noGrp="1"/>
          </p:cNvSpPr>
          <p:nvPr>
            <p:ph type="sldNum" sz="quarter" idx="12"/>
          </p:nvPr>
        </p:nvSpPr>
        <p:spPr/>
        <p:txBody>
          <a:bodyPr/>
          <a:lstStyle>
            <a:lvl1pPr>
              <a:defRPr/>
            </a:lvl1pPr>
          </a:lstStyle>
          <a:p>
            <a:pPr>
              <a:defRPr/>
            </a:pPr>
            <a:fld id="{EA7D65DA-0D91-4928-A8A1-9350C3B18297}" type="slidenum">
              <a:rPr lang="en-US" altLang="en-US"/>
              <a:pPr>
                <a:defRPr/>
              </a:pPr>
              <a:t>‹#›</a:t>
            </a:fld>
            <a:endParaRPr lang="en-US" altLang="en-US"/>
          </a:p>
        </p:txBody>
      </p:sp>
    </p:spTree>
    <p:extLst>
      <p:ext uri="{BB962C8B-B14F-4D97-AF65-F5344CB8AC3E}">
        <p14:creationId xmlns:p14="http://schemas.microsoft.com/office/powerpoint/2010/main" val="3747671403"/>
      </p:ext>
    </p:extLst>
  </p:cSld>
  <p:clrMapOvr>
    <a:masterClrMapping/>
  </p:clrMapOvr>
  <p:transition>
    <p:cover di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AF365BAB-41B8-47DA-8298-0CEB93F8ABF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67E32912-25CE-45AC-9BF0-5D6DBFB956A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AD2A6918-EB50-47CD-AB7C-17AEF3E62C8D}"/>
              </a:ext>
            </a:extLst>
          </p:cNvPr>
          <p:cNvSpPr>
            <a:spLocks noGrp="1"/>
          </p:cNvSpPr>
          <p:nvPr>
            <p:ph type="sldNum" sz="quarter" idx="12"/>
          </p:nvPr>
        </p:nvSpPr>
        <p:spPr/>
        <p:txBody>
          <a:bodyPr/>
          <a:lstStyle>
            <a:lvl1pPr>
              <a:defRPr/>
            </a:lvl1pPr>
          </a:lstStyle>
          <a:p>
            <a:pPr>
              <a:defRPr/>
            </a:pPr>
            <a:fld id="{D61165EC-31B7-44B6-B0EB-551FF4FB7931}" type="slidenum">
              <a:rPr lang="en-US" altLang="en-US"/>
              <a:pPr>
                <a:defRPr/>
              </a:pPr>
              <a:t>‹#›</a:t>
            </a:fld>
            <a:endParaRPr lang="en-US" altLang="en-US"/>
          </a:p>
        </p:txBody>
      </p:sp>
    </p:spTree>
    <p:extLst>
      <p:ext uri="{BB962C8B-B14F-4D97-AF65-F5344CB8AC3E}">
        <p14:creationId xmlns:p14="http://schemas.microsoft.com/office/powerpoint/2010/main" val="1125888340"/>
      </p:ext>
    </p:extLst>
  </p:cSld>
  <p:clrMapOvr>
    <a:masterClrMapping/>
  </p:clrMapOvr>
  <p:transition>
    <p:cover di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4461A4C0-3AB3-4910-A345-BAB3456E555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FF317B47-FCD6-4499-A609-264352ED6C1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5CF92B6A-78AB-41AB-BDA4-D4DCF339F4B6}"/>
              </a:ext>
            </a:extLst>
          </p:cNvPr>
          <p:cNvSpPr>
            <a:spLocks noGrp="1"/>
          </p:cNvSpPr>
          <p:nvPr>
            <p:ph type="sldNum" sz="quarter" idx="12"/>
          </p:nvPr>
        </p:nvSpPr>
        <p:spPr/>
        <p:txBody>
          <a:bodyPr/>
          <a:lstStyle>
            <a:lvl1pPr>
              <a:defRPr/>
            </a:lvl1pPr>
          </a:lstStyle>
          <a:p>
            <a:pPr>
              <a:defRPr/>
            </a:pPr>
            <a:fld id="{AD3D9447-1EAC-4AA8-881A-2BD088BD868A}" type="slidenum">
              <a:rPr lang="en-US" altLang="en-US"/>
              <a:pPr>
                <a:defRPr/>
              </a:pPr>
              <a:t>‹#›</a:t>
            </a:fld>
            <a:endParaRPr lang="en-US" altLang="en-US"/>
          </a:p>
        </p:txBody>
      </p:sp>
    </p:spTree>
    <p:extLst>
      <p:ext uri="{BB962C8B-B14F-4D97-AF65-F5344CB8AC3E}">
        <p14:creationId xmlns:p14="http://schemas.microsoft.com/office/powerpoint/2010/main" val="4234319240"/>
      </p:ext>
    </p:extLst>
  </p:cSld>
  <p:clrMapOvr>
    <a:masterClrMapping/>
  </p:clrMapOvr>
  <p:transition>
    <p:cover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fld id="{F8D930D0-617D-4CF8-B0B1-04BE00491D7E}" type="slidenum">
              <a:rPr lang="en-US"/>
              <a:pPr/>
              <a:t>‹#›</a:t>
            </a:fld>
            <a:endParaRPr lang="en-US"/>
          </a:p>
        </p:txBody>
      </p:sp>
    </p:spTree>
    <p:extLst>
      <p:ext uri="{BB962C8B-B14F-4D97-AF65-F5344CB8AC3E}">
        <p14:creationId xmlns:p14="http://schemas.microsoft.com/office/powerpoint/2010/main" val="2641695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A3B870A7-0F3E-49EA-8BC2-6F55386D2D5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DCA6F163-F774-42F9-BF30-A770386DAD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88A820DC-7D0B-4603-A4FA-50B9C50921DD}"/>
              </a:ext>
            </a:extLst>
          </p:cNvPr>
          <p:cNvSpPr>
            <a:spLocks noGrp="1"/>
          </p:cNvSpPr>
          <p:nvPr>
            <p:ph type="sldNum" sz="quarter" idx="12"/>
          </p:nvPr>
        </p:nvSpPr>
        <p:spPr/>
        <p:txBody>
          <a:bodyPr/>
          <a:lstStyle>
            <a:lvl1pPr>
              <a:defRPr/>
            </a:lvl1pPr>
          </a:lstStyle>
          <a:p>
            <a:pPr>
              <a:defRPr/>
            </a:pPr>
            <a:fld id="{7600A8C1-E063-4537-AED4-D2D34F304417}" type="slidenum">
              <a:rPr lang="en-US" altLang="en-US"/>
              <a:pPr>
                <a:defRPr/>
              </a:pPr>
              <a:t>‹#›</a:t>
            </a:fld>
            <a:endParaRPr lang="en-US" altLang="en-US"/>
          </a:p>
        </p:txBody>
      </p:sp>
    </p:spTree>
    <p:extLst>
      <p:ext uri="{BB962C8B-B14F-4D97-AF65-F5344CB8AC3E}">
        <p14:creationId xmlns:p14="http://schemas.microsoft.com/office/powerpoint/2010/main" val="2351611136"/>
      </p:ext>
    </p:extLst>
  </p:cSld>
  <p:clrMapOvr>
    <a:masterClrMapping/>
  </p:clrMapOvr>
  <p:transition>
    <p:cover di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72A968A-7F4B-42AA-A47A-EF396A7150C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929953E8-2E4A-455F-A206-BD7330D3C01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7AAC369E-08C2-4969-8465-585E46922FAF}"/>
              </a:ext>
            </a:extLst>
          </p:cNvPr>
          <p:cNvSpPr>
            <a:spLocks noGrp="1"/>
          </p:cNvSpPr>
          <p:nvPr>
            <p:ph type="sldNum" sz="quarter" idx="12"/>
          </p:nvPr>
        </p:nvSpPr>
        <p:spPr/>
        <p:txBody>
          <a:bodyPr/>
          <a:lstStyle>
            <a:lvl1pPr>
              <a:defRPr/>
            </a:lvl1pPr>
          </a:lstStyle>
          <a:p>
            <a:pPr>
              <a:defRPr/>
            </a:pPr>
            <a:fld id="{562D510A-A8BE-4AC8-9567-DE3EEB09E4A1}" type="slidenum">
              <a:rPr lang="en-US" altLang="en-US"/>
              <a:pPr>
                <a:defRPr/>
              </a:pPr>
              <a:t>‹#›</a:t>
            </a:fld>
            <a:endParaRPr lang="en-US" altLang="en-US"/>
          </a:p>
        </p:txBody>
      </p:sp>
    </p:spTree>
    <p:extLst>
      <p:ext uri="{BB962C8B-B14F-4D97-AF65-F5344CB8AC3E}">
        <p14:creationId xmlns:p14="http://schemas.microsoft.com/office/powerpoint/2010/main" val="934161162"/>
      </p:ext>
    </p:extLst>
  </p:cSld>
  <p:clrMapOvr>
    <a:masterClrMapping/>
  </p:clrMapOvr>
  <p:transition>
    <p:cover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xmlns="" id="{8B598422-5F4D-427F-B8AA-B6D88973484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5D202F2D-FB6F-49A9-930C-0381718AA2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4BD8C019-A932-4262-82C9-A100361F2B87}"/>
              </a:ext>
            </a:extLst>
          </p:cNvPr>
          <p:cNvSpPr>
            <a:spLocks noGrp="1"/>
          </p:cNvSpPr>
          <p:nvPr>
            <p:ph type="sldNum" sz="quarter" idx="12"/>
          </p:nvPr>
        </p:nvSpPr>
        <p:spPr/>
        <p:txBody>
          <a:bodyPr/>
          <a:lstStyle>
            <a:lvl1pPr>
              <a:defRPr/>
            </a:lvl1pPr>
          </a:lstStyle>
          <a:p>
            <a:pPr>
              <a:defRPr/>
            </a:pPr>
            <a:fld id="{86AB9782-189A-4FF0-809B-F26090230313}" type="slidenum">
              <a:rPr lang="en-US" altLang="en-US"/>
              <a:pPr>
                <a:defRPr/>
              </a:pPr>
              <a:t>‹#›</a:t>
            </a:fld>
            <a:endParaRPr lang="en-US" altLang="en-US"/>
          </a:p>
        </p:txBody>
      </p:sp>
    </p:spTree>
    <p:extLst>
      <p:ext uri="{BB962C8B-B14F-4D97-AF65-F5344CB8AC3E}">
        <p14:creationId xmlns:p14="http://schemas.microsoft.com/office/powerpoint/2010/main" val="2591273561"/>
      </p:ext>
    </p:extLst>
  </p:cSld>
  <p:clrMapOvr>
    <a:masterClrMapping/>
  </p:clrMapOvr>
  <p:transition>
    <p:cover di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xmlns="" id="{CDEBA37B-1354-4716-8EE8-ACC6D352ADB3}"/>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xmlns="" id="{B0190886-6CE7-4DB2-955E-AB744F6CCAD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09B76A7A-5276-4246-8DF4-F48B9CE9DB1D}"/>
              </a:ext>
            </a:extLst>
          </p:cNvPr>
          <p:cNvSpPr>
            <a:spLocks noGrp="1"/>
          </p:cNvSpPr>
          <p:nvPr>
            <p:ph type="sldNum" sz="quarter" idx="12"/>
          </p:nvPr>
        </p:nvSpPr>
        <p:spPr/>
        <p:txBody>
          <a:bodyPr/>
          <a:lstStyle>
            <a:lvl1pPr>
              <a:defRPr/>
            </a:lvl1pPr>
          </a:lstStyle>
          <a:p>
            <a:pPr>
              <a:defRPr/>
            </a:pPr>
            <a:fld id="{29C24A72-EA09-4E64-8FAB-F5B862A44A04}" type="slidenum">
              <a:rPr lang="en-US" altLang="en-US"/>
              <a:pPr>
                <a:defRPr/>
              </a:pPr>
              <a:t>‹#›</a:t>
            </a:fld>
            <a:endParaRPr lang="en-US" altLang="en-US"/>
          </a:p>
        </p:txBody>
      </p:sp>
    </p:spTree>
    <p:extLst>
      <p:ext uri="{BB962C8B-B14F-4D97-AF65-F5344CB8AC3E}">
        <p14:creationId xmlns:p14="http://schemas.microsoft.com/office/powerpoint/2010/main" val="4033817459"/>
      </p:ext>
    </p:extLst>
  </p:cSld>
  <p:clrMapOvr>
    <a:masterClrMapping/>
  </p:clrMapOvr>
  <p:transition>
    <p:cover di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xmlns="" id="{50D8F79D-63DD-4D4B-ACCB-DE00353D70A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4CFE7EBA-F845-471C-AA77-9662F508CD0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AE92D2ED-9366-4437-A495-CF39A071036E}"/>
              </a:ext>
            </a:extLst>
          </p:cNvPr>
          <p:cNvSpPr>
            <a:spLocks noGrp="1"/>
          </p:cNvSpPr>
          <p:nvPr>
            <p:ph type="sldNum" sz="quarter" idx="12"/>
          </p:nvPr>
        </p:nvSpPr>
        <p:spPr/>
        <p:txBody>
          <a:bodyPr/>
          <a:lstStyle>
            <a:lvl1pPr>
              <a:defRPr/>
            </a:lvl1pPr>
          </a:lstStyle>
          <a:p>
            <a:pPr>
              <a:defRPr/>
            </a:pPr>
            <a:fld id="{43D0C40E-BC74-492D-B929-398CF3AAA35F}" type="slidenum">
              <a:rPr lang="en-US" altLang="en-US"/>
              <a:pPr>
                <a:defRPr/>
              </a:pPr>
              <a:t>‹#›</a:t>
            </a:fld>
            <a:endParaRPr lang="en-US" altLang="en-US"/>
          </a:p>
        </p:txBody>
      </p:sp>
    </p:spTree>
    <p:extLst>
      <p:ext uri="{BB962C8B-B14F-4D97-AF65-F5344CB8AC3E}">
        <p14:creationId xmlns:p14="http://schemas.microsoft.com/office/powerpoint/2010/main" val="3741880241"/>
      </p:ext>
    </p:extLst>
  </p:cSld>
  <p:clrMapOvr>
    <a:masterClrMapping/>
  </p:clrMapOvr>
  <p:transition>
    <p:cover dir="d"/>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B9401C87-ED27-40B4-947A-175A78D43FD4}"/>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xmlns="" id="{0ED188F6-8342-4AE2-A41C-2E20F3FC942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E1785B4D-011C-4E98-9B8D-67A28ECEC410}"/>
              </a:ext>
            </a:extLst>
          </p:cNvPr>
          <p:cNvSpPr>
            <a:spLocks noGrp="1"/>
          </p:cNvSpPr>
          <p:nvPr>
            <p:ph type="sldNum" sz="quarter" idx="12"/>
          </p:nvPr>
        </p:nvSpPr>
        <p:spPr/>
        <p:txBody>
          <a:bodyPr/>
          <a:lstStyle>
            <a:lvl1pPr>
              <a:defRPr/>
            </a:lvl1pPr>
          </a:lstStyle>
          <a:p>
            <a:pPr>
              <a:defRPr/>
            </a:pPr>
            <a:fld id="{8B6C255D-A327-4FB1-85F4-47385F561A96}" type="slidenum">
              <a:rPr lang="en-US" altLang="en-US"/>
              <a:pPr>
                <a:defRPr/>
              </a:pPr>
              <a:t>‹#›</a:t>
            </a:fld>
            <a:endParaRPr lang="en-US" altLang="en-US"/>
          </a:p>
        </p:txBody>
      </p:sp>
    </p:spTree>
    <p:extLst>
      <p:ext uri="{BB962C8B-B14F-4D97-AF65-F5344CB8AC3E}">
        <p14:creationId xmlns:p14="http://schemas.microsoft.com/office/powerpoint/2010/main" val="3241904303"/>
      </p:ext>
    </p:extLst>
  </p:cSld>
  <p:clrMapOvr>
    <a:masterClrMapping/>
  </p:clrMapOvr>
  <p:transition>
    <p:cover dir="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4F5F2C22-37E4-4BB2-A77A-F864184695F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730CA00B-70A4-4A1D-9040-88D1461A230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706FE4E0-40F4-4F3A-883D-A2E43E8DF639}"/>
              </a:ext>
            </a:extLst>
          </p:cNvPr>
          <p:cNvSpPr>
            <a:spLocks noGrp="1"/>
          </p:cNvSpPr>
          <p:nvPr>
            <p:ph type="sldNum" sz="quarter" idx="12"/>
          </p:nvPr>
        </p:nvSpPr>
        <p:spPr/>
        <p:txBody>
          <a:bodyPr/>
          <a:lstStyle>
            <a:lvl1pPr>
              <a:defRPr/>
            </a:lvl1pPr>
          </a:lstStyle>
          <a:p>
            <a:pPr>
              <a:defRPr/>
            </a:pPr>
            <a:fld id="{CA1871F3-9EF9-4232-91AD-D61D9B42C9A7}" type="slidenum">
              <a:rPr lang="en-US" altLang="en-US"/>
              <a:pPr>
                <a:defRPr/>
              </a:pPr>
              <a:t>‹#›</a:t>
            </a:fld>
            <a:endParaRPr lang="en-US" altLang="en-US"/>
          </a:p>
        </p:txBody>
      </p:sp>
    </p:spTree>
    <p:extLst>
      <p:ext uri="{BB962C8B-B14F-4D97-AF65-F5344CB8AC3E}">
        <p14:creationId xmlns:p14="http://schemas.microsoft.com/office/powerpoint/2010/main" val="3823918572"/>
      </p:ext>
    </p:extLst>
  </p:cSld>
  <p:clrMapOvr>
    <a:masterClrMapping/>
  </p:clrMapOvr>
  <p:transition>
    <p:cover dir="d"/>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atin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E1C3B0D9-722D-474D-91BF-AEDF80A430B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B24B6FAB-E49D-4682-A781-FF3436B599D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F8369382-6D67-43F0-B7EF-CF558AF2FEB5}"/>
              </a:ext>
            </a:extLst>
          </p:cNvPr>
          <p:cNvSpPr>
            <a:spLocks noGrp="1"/>
          </p:cNvSpPr>
          <p:nvPr>
            <p:ph type="sldNum" sz="quarter" idx="12"/>
          </p:nvPr>
        </p:nvSpPr>
        <p:spPr/>
        <p:txBody>
          <a:bodyPr/>
          <a:lstStyle>
            <a:lvl1pPr>
              <a:defRPr/>
            </a:lvl1pPr>
          </a:lstStyle>
          <a:p>
            <a:pPr>
              <a:defRPr/>
            </a:pPr>
            <a:fld id="{5F18EDA1-F9DB-4F0A-8FA3-F98FF425A9F9}" type="slidenum">
              <a:rPr lang="en-US" altLang="en-US"/>
              <a:pPr>
                <a:defRPr/>
              </a:pPr>
              <a:t>‹#›</a:t>
            </a:fld>
            <a:endParaRPr lang="en-US" altLang="en-US"/>
          </a:p>
        </p:txBody>
      </p:sp>
    </p:spTree>
    <p:extLst>
      <p:ext uri="{BB962C8B-B14F-4D97-AF65-F5344CB8AC3E}">
        <p14:creationId xmlns:p14="http://schemas.microsoft.com/office/powerpoint/2010/main" val="1675618233"/>
      </p:ext>
    </p:extLst>
  </p:cSld>
  <p:clrMapOvr>
    <a:masterClrMapping/>
  </p:clrMapOvr>
  <p:transition>
    <p:cover di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A37EEEF-99C6-4F7F-B411-1FD617747E6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5AA00C76-DD3B-460A-B63F-703CFB9A08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8A9AB889-672D-4E22-A16E-C96312370893}"/>
              </a:ext>
            </a:extLst>
          </p:cNvPr>
          <p:cNvSpPr>
            <a:spLocks noGrp="1"/>
          </p:cNvSpPr>
          <p:nvPr>
            <p:ph type="sldNum" sz="quarter" idx="12"/>
          </p:nvPr>
        </p:nvSpPr>
        <p:spPr/>
        <p:txBody>
          <a:bodyPr/>
          <a:lstStyle>
            <a:lvl1pPr>
              <a:defRPr/>
            </a:lvl1pPr>
          </a:lstStyle>
          <a:p>
            <a:pPr>
              <a:defRPr/>
            </a:pPr>
            <a:fld id="{59ADFB4C-2B5C-4D4E-942D-AC92F6354694}" type="slidenum">
              <a:rPr lang="en-US" altLang="en-US"/>
              <a:pPr>
                <a:defRPr/>
              </a:pPr>
              <a:t>‹#›</a:t>
            </a:fld>
            <a:endParaRPr lang="en-US" altLang="en-US"/>
          </a:p>
        </p:txBody>
      </p:sp>
    </p:spTree>
    <p:extLst>
      <p:ext uri="{BB962C8B-B14F-4D97-AF65-F5344CB8AC3E}">
        <p14:creationId xmlns:p14="http://schemas.microsoft.com/office/powerpoint/2010/main" val="2186898738"/>
      </p:ext>
    </p:extLst>
  </p:cSld>
  <p:clrMapOvr>
    <a:masterClrMapping/>
  </p:clrMapOvr>
  <p:transition>
    <p:cover di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A71DE03C-8D56-4438-AB9F-2711EE56145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65D5287A-294D-4C78-AE74-9657EBF80FD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D88BBA48-2201-4CA8-B8E7-C0B46C9785AA}"/>
              </a:ext>
            </a:extLst>
          </p:cNvPr>
          <p:cNvSpPr>
            <a:spLocks noGrp="1"/>
          </p:cNvSpPr>
          <p:nvPr>
            <p:ph type="sldNum" sz="quarter" idx="12"/>
          </p:nvPr>
        </p:nvSpPr>
        <p:spPr/>
        <p:txBody>
          <a:bodyPr/>
          <a:lstStyle>
            <a:lvl1pPr>
              <a:defRPr/>
            </a:lvl1pPr>
          </a:lstStyle>
          <a:p>
            <a:pPr>
              <a:defRPr/>
            </a:pPr>
            <a:fld id="{3BAB3210-0F5C-4446-80F5-C4AE2AF232AA}" type="slidenum">
              <a:rPr lang="en-US" altLang="en-US"/>
              <a:pPr>
                <a:defRPr/>
              </a:pPr>
              <a:t>‹#›</a:t>
            </a:fld>
            <a:endParaRPr lang="en-US" altLang="en-US"/>
          </a:p>
        </p:txBody>
      </p:sp>
    </p:spTree>
    <p:extLst>
      <p:ext uri="{BB962C8B-B14F-4D97-AF65-F5344CB8AC3E}">
        <p14:creationId xmlns:p14="http://schemas.microsoft.com/office/powerpoint/2010/main" val="2196873960"/>
      </p:ext>
    </p:extLst>
  </p:cSld>
  <p:clrMapOvr>
    <a:masterClrMapping/>
  </p:clrMapOvr>
  <p:transition>
    <p:cover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fld id="{1E3894EC-45D4-4EB3-AB1D-45CEEAF0A156}" type="slidenum">
              <a:rPr lang="en-US"/>
              <a:pPr/>
              <a:t>‹#›</a:t>
            </a:fld>
            <a:endParaRPr lang="en-US"/>
          </a:p>
        </p:txBody>
      </p:sp>
    </p:spTree>
    <p:extLst>
      <p:ext uri="{BB962C8B-B14F-4D97-AF65-F5344CB8AC3E}">
        <p14:creationId xmlns:p14="http://schemas.microsoft.com/office/powerpoint/2010/main" val="1824321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Times New Roman" panose="02020603050405020304" pitchFamily="18" charset="0"/>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fld id="{EE721DC0-55F9-4B0C-920E-3D4C6047D93A}" type="slidenum">
              <a:rPr lang="en-US"/>
              <a:pPr/>
              <a:t>‹#›</a:t>
            </a:fld>
            <a:endParaRPr lang="en-US"/>
          </a:p>
        </p:txBody>
      </p:sp>
    </p:spTree>
    <p:extLst>
      <p:ext uri="{BB962C8B-B14F-4D97-AF65-F5344CB8AC3E}">
        <p14:creationId xmlns:p14="http://schemas.microsoft.com/office/powerpoint/2010/main" val="304609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fld id="{D57DEC5B-F3B3-4C55-9B64-B442A28BFCEB}" type="slidenum">
              <a:rPr lang="en-US"/>
              <a:pPr/>
              <a:t>‹#›</a:t>
            </a:fld>
            <a:endParaRPr lang="en-US"/>
          </a:p>
        </p:txBody>
      </p:sp>
    </p:spTree>
    <p:extLst>
      <p:ext uri="{BB962C8B-B14F-4D97-AF65-F5344CB8AC3E}">
        <p14:creationId xmlns:p14="http://schemas.microsoft.com/office/powerpoint/2010/main" val="3516756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Times New Roman" panose="02020603050405020304" pitchFamily="18" charset="0"/>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fld id="{04A3BE97-96F7-4BB4-B7CF-6FCF15263E27}" type="slidenum">
              <a:rPr lang="en-US"/>
              <a:pPr/>
              <a:t>‹#›</a:t>
            </a:fld>
            <a:endParaRPr lang="en-US"/>
          </a:p>
        </p:txBody>
      </p:sp>
    </p:spTree>
    <p:extLst>
      <p:ext uri="{BB962C8B-B14F-4D97-AF65-F5344CB8AC3E}">
        <p14:creationId xmlns:p14="http://schemas.microsoft.com/office/powerpoint/2010/main" val="1185485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Times New Roman" panose="02020603050405020304" pitchFamily="18" charset="0"/>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Times New Roman" panose="02020603050405020304" pitchFamily="18" charset="0"/>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Times New Roman" panose="02020603050405020304" pitchFamily="18" charset="0"/>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Times New Roman" panose="02020603050405020304" pitchFamily="18" charset="0"/>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fld id="{ED59F6BF-FC83-4394-B2EB-F9DF1FCAC7B4}" type="slidenum">
              <a:rPr lang="en-US"/>
              <a:pPr/>
              <a:t>‹#›</a:t>
            </a:fld>
            <a:endParaRPr lang="en-US"/>
          </a:p>
        </p:txBody>
      </p:sp>
    </p:spTree>
    <p:extLst>
      <p:ext uri="{BB962C8B-B14F-4D97-AF65-F5344CB8AC3E}">
        <p14:creationId xmlns:p14="http://schemas.microsoft.com/office/powerpoint/2010/main" val="113305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Times New Roman" panose="02020603050405020304" pitchFamily="18"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Times New Roman" panose="02020603050405020304" pitchFamily="18" charset="0"/>
            </a:endParaRPr>
          </a:p>
        </p:txBody>
      </p:sp>
      <p:sp>
        <p:nvSpPr>
          <p:cNvPr id="2052"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2053"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Times New Roman" panose="02020603050405020304" pitchFamily="18" charset="0"/>
                <a:cs typeface="Times New Roman" panose="02020603050405020304" pitchFamily="18" charset="0"/>
              </a:defRPr>
            </a:lvl1pPr>
          </a:lstStyle>
          <a:p>
            <a:pPr fontAlgn="base">
              <a:spcBef>
                <a:spcPct val="0"/>
              </a:spcBef>
              <a:spcAft>
                <a:spcPct val="0"/>
              </a:spcAft>
              <a:defRPr/>
            </a:pPr>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Times New Roman" panose="02020603050405020304" pitchFamily="18" charset="0"/>
                <a:cs typeface="Times New Roman" panose="02020603050405020304" pitchFamily="18" charset="0"/>
              </a:defRPr>
            </a:lvl1pPr>
          </a:lstStyle>
          <a:p>
            <a:pPr fontAlgn="base">
              <a:spcBef>
                <a:spcPct val="0"/>
              </a:spcBef>
              <a:spcAft>
                <a:spcPct val="0"/>
              </a:spcAft>
              <a:defRPr/>
            </a:pPr>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latin typeface="Times New Roman" panose="02020603050405020304" pitchFamily="18" charset="0"/>
                <a:cs typeface="Times New Roman" panose="02020603050405020304" pitchFamily="18" charset="0"/>
              </a:defRPr>
            </a:lvl1pPr>
          </a:lstStyle>
          <a:p>
            <a:pPr fontAlgn="base">
              <a:spcBef>
                <a:spcPct val="0"/>
              </a:spcBef>
              <a:spcAft>
                <a:spcPct val="0"/>
              </a:spcAft>
            </a:pPr>
            <a:fld id="{5531D56B-7A9B-4838-BADC-619EF60E4281}" type="slidenum">
              <a:rPr lang="en-US" smtClean="0"/>
              <a:pPr fontAlgn="base">
                <a:spcBef>
                  <a:spcPct val="0"/>
                </a:spcBef>
                <a:spcAft>
                  <a:spcPct val="0"/>
                </a:spcAft>
              </a:pPr>
              <a:t>‹#›</a:t>
            </a:fld>
            <a:endParaRPr lang="en-US"/>
          </a:p>
        </p:txBody>
      </p:sp>
      <p:grpSp>
        <p:nvGrpSpPr>
          <p:cNvPr id="2057"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Times New Roman" panose="02020603050405020304" pitchFamily="18" charset="0"/>
                <a:cs typeface="Times New Roman" panose="02020603050405020304" pitchFamily="18"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Times New Roman" panose="02020603050405020304" pitchFamily="18" charset="0"/>
                <a:cs typeface="Times New Roman" panose="02020603050405020304" pitchFamily="18" charset="0"/>
              </a:endParaRPr>
            </a:p>
          </p:txBody>
        </p:sp>
      </p:grpSp>
      <p:sp>
        <p:nvSpPr>
          <p:cNvPr id="14" name="AutoShape 7"/>
          <p:cNvSpPr>
            <a:spLocks noChangeArrowheads="1"/>
          </p:cNvSpPr>
          <p:nvPr userDrawn="1"/>
        </p:nvSpPr>
        <p:spPr bwMode="auto">
          <a:xfrm>
            <a:off x="857250" y="986102"/>
            <a:ext cx="7772400" cy="74613"/>
          </a:xfrm>
          <a:custGeom>
            <a:avLst/>
            <a:gdLst>
              <a:gd name="G0" fmla="+- 1004 0 0"/>
            </a:gdLst>
            <a:ahLst/>
            <a:cxnLst>
              <a:cxn ang="0">
                <a:pos x="0" y="0"/>
              </a:cxn>
              <a:cxn ang="0">
                <a:pos x="1004" y="0"/>
              </a:cxn>
              <a:cxn ang="0">
                <a:pos x="1004" y="1000"/>
              </a:cxn>
              <a:cxn ang="0">
                <a:pos x="0" y="1000"/>
              </a:cxn>
              <a:cxn ang="0">
                <a:pos x="0" y="0"/>
              </a:cxn>
              <a:cxn ang="0">
                <a:pos x="1000" y="0"/>
              </a:cxn>
            </a:cxnLst>
            <a:rect l="0" t="0" r="r" b="b"/>
            <a:pathLst>
              <a:path w="1000" h="1000" stroke="0">
                <a:moveTo>
                  <a:pt x="0" y="0"/>
                </a:moveTo>
                <a:lnTo>
                  <a:pt x="1004" y="0"/>
                </a:lnTo>
                <a:lnTo>
                  <a:pt x="1004" y="1000"/>
                </a:lnTo>
                <a:lnTo>
                  <a:pt x="0" y="1000"/>
                </a:lnTo>
                <a:close/>
              </a:path>
              <a:path w="1000" h="1000">
                <a:moveTo>
                  <a:pt x="0" y="0"/>
                </a:moveTo>
                <a:lnTo>
                  <a:pt x="1000" y="0"/>
                </a:lnTo>
              </a:path>
            </a:pathLst>
          </a:custGeom>
          <a:gradFill rotWithShape="1">
            <a:gsLst>
              <a:gs pos="0">
                <a:srgbClr val="66CCFF">
                  <a:alpha val="75999"/>
                </a:srgbClr>
              </a:gs>
              <a:gs pos="50000">
                <a:srgbClr val="66CCFF">
                  <a:gamma/>
                  <a:shade val="66275"/>
                  <a:invGamma/>
                  <a:alpha val="74001"/>
                </a:srgbClr>
              </a:gs>
              <a:gs pos="100000">
                <a:srgbClr val="66CCFF">
                  <a:alpha val="75999"/>
                </a:srgbClr>
              </a:gs>
            </a:gsLst>
            <a:lin ang="0" scaled="1"/>
          </a:gradFill>
          <a:ln w="9525">
            <a:solidFill>
              <a:schemeClr val="accent2"/>
            </a:solidFill>
            <a:round/>
            <a:headEnd/>
            <a:tailEnd/>
          </a:ln>
        </p:spPr>
        <p:txBody>
          <a:bodyPr/>
          <a:lstStyle/>
          <a:p>
            <a:pPr algn="ctr" fontAlgn="base">
              <a:lnSpc>
                <a:spcPct val="130000"/>
              </a:lnSpc>
              <a:spcBef>
                <a:spcPct val="50000"/>
              </a:spcBef>
              <a:spcAft>
                <a:spcPct val="0"/>
              </a:spcAft>
              <a:defRPr/>
            </a:pPr>
            <a:endParaRPr lang="en-US" sz="2400" b="1">
              <a:solidFill>
                <a:prstClr val="black"/>
              </a:solidFill>
              <a:latin typeface="Times New Roman" pitchFamily="18" charset="0"/>
              <a:cs typeface="Times New Roman" panose="02020603050405020304" pitchFamily="18" charset="0"/>
            </a:endParaRPr>
          </a:p>
        </p:txBody>
      </p:sp>
      <p:pic>
        <p:nvPicPr>
          <p:cNvPr id="2061" name="Picture 7" descr="lo-go-bo-y-te[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5400" y="39688"/>
            <a:ext cx="965200"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5732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rtl="0" eaLnBrk="0" fontAlgn="base" hangingPunct="0">
        <a:spcBef>
          <a:spcPct val="0"/>
        </a:spcBef>
        <a:spcAft>
          <a:spcPct val="0"/>
        </a:spcAft>
        <a:defRPr sz="5000" kern="1200">
          <a:solidFill>
            <a:schemeClr val="tx2"/>
          </a:solidFill>
          <a:latin typeface="Times New Roman" panose="02020603050405020304" pitchFamily="18" charset="0"/>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Times New Roman" panose="02020603050405020304" pitchFamily="18" charset="0"/>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Times New Roman" panose="02020603050405020304" pitchFamily="18" charset="0"/>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Times New Roman" panose="02020603050405020304" pitchFamily="18" charset="0"/>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Times New Roman" panose="02020603050405020304" pitchFamily="18" charset="0"/>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Times New Roman" panose="02020603050405020304" pitchFamily="18" charset="0"/>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defRPr/>
            </a:pPr>
            <a:endParaRPr lang="en-US">
              <a:solidFill>
                <a:srgbClr val="04617B">
                  <a:shade val="90000"/>
                </a:srgbClr>
              </a:solidFill>
            </a:endParaRP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defRPr/>
            </a:pPr>
            <a:endParaRPr lang="en-US">
              <a:solidFill>
                <a:srgbClr val="04617B">
                  <a:shade val="90000"/>
                </a:srgbClr>
              </a:solidFill>
            </a:endParaRP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fontAlgn="base">
              <a:spcBef>
                <a:spcPct val="0"/>
              </a:spcBef>
              <a:spcAft>
                <a:spcPct val="0"/>
              </a:spcAft>
            </a:pPr>
            <a:fld id="{5531D56B-7A9B-4838-BADC-619EF60E4281}" type="slidenum">
              <a:rPr lang="en-US" smtClean="0"/>
              <a:pPr fontAlgn="base">
                <a:spcBef>
                  <a:spcPct val="0"/>
                </a:spcBef>
                <a:spcAft>
                  <a:spcPct val="0"/>
                </a:spcAft>
              </a:pPr>
              <a:t>‹#›</a:t>
            </a:fld>
            <a:endParaRPr lang="en-US"/>
          </a:p>
        </p:txBody>
      </p:sp>
    </p:spTree>
    <p:extLst>
      <p:ext uri="{BB962C8B-B14F-4D97-AF65-F5344CB8AC3E}">
        <p14:creationId xmlns:p14="http://schemas.microsoft.com/office/powerpoint/2010/main" val="377331365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transition>
    <p:cover dir="d"/>
  </p:transition>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xmlns="" id="{E8239B19-1B2D-4434-BD0C-66A76A83957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2051" name="Text Placeholder 2">
            <a:extLst>
              <a:ext uri="{FF2B5EF4-FFF2-40B4-BE49-F238E27FC236}">
                <a16:creationId xmlns:a16="http://schemas.microsoft.com/office/drawing/2014/main" xmlns="" id="{CED39323-EB70-41BF-A74F-F75E57BB8A4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a:extLst>
              <a:ext uri="{FF2B5EF4-FFF2-40B4-BE49-F238E27FC236}">
                <a16:creationId xmlns:a16="http://schemas.microsoft.com/office/drawing/2014/main" xmlns="" id="{C6B25F53-87A8-4614-B5E2-731B129B062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Times New Roman" panose="02020603050405020304" pitchFamily="18" charset="0"/>
                <a:cs typeface="Times New Roman" panose="02020603050405020304" pitchFamily="18" charset="0"/>
              </a:defRPr>
            </a:lvl1pPr>
          </a:lstStyle>
          <a:p>
            <a:pPr>
              <a:defRPr/>
            </a:pPr>
            <a:endParaRPr lang="en-US"/>
          </a:p>
        </p:txBody>
      </p:sp>
      <p:sp>
        <p:nvSpPr>
          <p:cNvPr id="5" name="Footer Placeholder 4">
            <a:extLst>
              <a:ext uri="{FF2B5EF4-FFF2-40B4-BE49-F238E27FC236}">
                <a16:creationId xmlns:a16="http://schemas.microsoft.com/office/drawing/2014/main" xmlns="" id="{98F53DD4-D9D7-4A06-A134-07DAE1B80E4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a16="http://schemas.microsoft.com/office/drawing/2014/main" xmlns="" id="{375EB3F2-B14B-4D71-AD52-73641633B99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imes New Roman" panose="02020603050405020304" pitchFamily="18" charset="0"/>
                <a:cs typeface="Times New Roman" panose="02020603050405020304" pitchFamily="18" charset="0"/>
              </a:defRPr>
            </a:lvl1pPr>
          </a:lstStyle>
          <a:p>
            <a:pPr>
              <a:defRPr/>
            </a:pPr>
            <a:fld id="{316ED677-E6E3-411E-8479-332E2DBF7115}" type="slidenum">
              <a:rPr lang="en-US" altLang="en-US"/>
              <a:pPr>
                <a:defRPr/>
              </a:pPr>
              <a:t>‹#›</a:t>
            </a:fld>
            <a:endParaRPr lang="en-US" altLang="en-US"/>
          </a:p>
        </p:txBody>
      </p:sp>
    </p:spTree>
    <p:extLst>
      <p:ext uri="{BB962C8B-B14F-4D97-AF65-F5344CB8AC3E}">
        <p14:creationId xmlns:p14="http://schemas.microsoft.com/office/powerpoint/2010/main" val="3012629397"/>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p:cover dir="d"/>
  </p:transition>
  <p:hf hdr="0" ftr="0" dt="0"/>
  <p:txStyles>
    <p:titleStyle>
      <a:lvl1pPr algn="ctr" rtl="0" eaLnBrk="0" fontAlgn="base" hangingPunct="0">
        <a:spcBef>
          <a:spcPct val="0"/>
        </a:spcBef>
        <a:spcAft>
          <a:spcPct val="0"/>
        </a:spcAft>
        <a:defRPr sz="4400" kern="1200">
          <a:solidFill>
            <a:schemeClr val="tx1"/>
          </a:solidFill>
          <a:latin typeface="Times New Roman" panose="02020603050405020304" pitchFamily="18" charset="0"/>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anose="02020603050405020304" pitchFamily="18"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FE6C165B-56F2-4AC5-A23C-1F6CF6B3DEC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1027" name="Text Placeholder 2">
            <a:extLst>
              <a:ext uri="{FF2B5EF4-FFF2-40B4-BE49-F238E27FC236}">
                <a16:creationId xmlns:a16="http://schemas.microsoft.com/office/drawing/2014/main" xmlns="" id="{3ECF2CD0-7CB0-48D6-8B41-215066DAC55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a:extLst>
              <a:ext uri="{FF2B5EF4-FFF2-40B4-BE49-F238E27FC236}">
                <a16:creationId xmlns:a16="http://schemas.microsoft.com/office/drawing/2014/main" xmlns="" id="{C6B25F53-87A8-4614-B5E2-731B129B062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Times New Roman" panose="02020603050405020304" pitchFamily="18" charset="0"/>
                <a:cs typeface="Times New Roman" panose="02020603050405020304" pitchFamily="18" charset="0"/>
              </a:defRPr>
            </a:lvl1pPr>
          </a:lstStyle>
          <a:p>
            <a:pPr>
              <a:defRPr/>
            </a:pPr>
            <a:endParaRPr lang="en-US"/>
          </a:p>
        </p:txBody>
      </p:sp>
      <p:sp>
        <p:nvSpPr>
          <p:cNvPr id="5" name="Footer Placeholder 4">
            <a:extLst>
              <a:ext uri="{FF2B5EF4-FFF2-40B4-BE49-F238E27FC236}">
                <a16:creationId xmlns:a16="http://schemas.microsoft.com/office/drawing/2014/main" xmlns="" id="{98F53DD4-D9D7-4A06-A134-07DAE1B80E4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a16="http://schemas.microsoft.com/office/drawing/2014/main" xmlns="" id="{375EB3F2-B14B-4D71-AD52-73641633B99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imes New Roman" panose="02020603050405020304" pitchFamily="18" charset="0"/>
                <a:cs typeface="Times New Roman" panose="02020603050405020304" pitchFamily="18" charset="0"/>
              </a:defRPr>
            </a:lvl1pPr>
          </a:lstStyle>
          <a:p>
            <a:pPr>
              <a:defRPr/>
            </a:pPr>
            <a:fld id="{CE1409D1-8566-4446-8DE0-0912030C7280}" type="slidenum">
              <a:rPr lang="en-US" altLang="en-US"/>
              <a:pPr>
                <a:defRPr/>
              </a:pPr>
              <a:t>‹#›</a:t>
            </a:fld>
            <a:endParaRPr lang="en-US" altLang="en-US"/>
          </a:p>
        </p:txBody>
      </p:sp>
    </p:spTree>
    <p:extLst>
      <p:ext uri="{BB962C8B-B14F-4D97-AF65-F5344CB8AC3E}">
        <p14:creationId xmlns:p14="http://schemas.microsoft.com/office/powerpoint/2010/main" val="3777823460"/>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p:cover dir="d"/>
  </p:transition>
  <p:hf hdr="0" ftr="0" dt="0"/>
  <p:txStyles>
    <p:titleStyle>
      <a:lvl1pPr algn="ctr" rtl="0" eaLnBrk="0" fontAlgn="base" hangingPunct="0">
        <a:spcBef>
          <a:spcPct val="0"/>
        </a:spcBef>
        <a:spcAft>
          <a:spcPct val="0"/>
        </a:spcAft>
        <a:defRPr sz="4400" kern="1200">
          <a:solidFill>
            <a:schemeClr val="tx1"/>
          </a:solidFill>
          <a:latin typeface="Times New Roman" panose="02020603050405020304" pitchFamily="18" charset="0"/>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anose="02020603050405020304" pitchFamily="18"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0.xml"/><Relationship Id="rId5" Type="http://schemas.openxmlformats.org/officeDocument/2006/relationships/image" Target="../media/image18.jpe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0.xml"/><Relationship Id="rId5" Type="http://schemas.openxmlformats.org/officeDocument/2006/relationships/image" Target="../media/image24.jpe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jpe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0.xml"/><Relationship Id="rId5" Type="http://schemas.openxmlformats.org/officeDocument/2006/relationships/image" Target="../media/image33.jpeg"/><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5.jpeg"/><Relationship Id="rId1" Type="http://schemas.openxmlformats.org/officeDocument/2006/relationships/slideLayout" Target="../slideLayouts/slideLayout40.xml"/><Relationship Id="rId5" Type="http://schemas.openxmlformats.org/officeDocument/2006/relationships/image" Target="../media/image37.jpeg"/><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0.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p:cNvSpPr>
          <p:nvPr>
            <p:ph idx="1"/>
          </p:nvPr>
        </p:nvSpPr>
        <p:spPr>
          <a:xfrm>
            <a:off x="457200" y="1066800"/>
            <a:ext cx="8229600" cy="5257800"/>
          </a:xfrm>
        </p:spPr>
        <p:txBody>
          <a:bodyPr/>
          <a:lstStyle/>
          <a:p>
            <a:pPr algn="ctr" eaLnBrk="1" hangingPunct="1">
              <a:lnSpc>
                <a:spcPct val="140000"/>
              </a:lnSpc>
              <a:buFont typeface="Wingdings 2" panose="05020102010507070707" pitchFamily="18" charset="2"/>
              <a:buNone/>
            </a:pPr>
            <a:endParaRPr lang="en-US" sz="2800" b="1" dirty="0">
              <a:solidFill>
                <a:srgbClr val="CC0000"/>
              </a:solidFill>
              <a:latin typeface="Times New Roman" panose="02020603050405020304" pitchFamily="18" charset="0"/>
              <a:cs typeface="Times New Roman" panose="02020603050405020304" pitchFamily="18" charset="0"/>
            </a:endParaRPr>
          </a:p>
          <a:p>
            <a:pPr algn="ctr" eaLnBrk="1" hangingPunct="1">
              <a:lnSpc>
                <a:spcPct val="140000"/>
              </a:lnSpc>
              <a:buFont typeface="Wingdings 2" panose="05020102010507070707" pitchFamily="18" charset="2"/>
              <a:buNone/>
            </a:pPr>
            <a:endParaRPr lang="en-US" sz="2800" b="1" dirty="0">
              <a:solidFill>
                <a:srgbClr val="CC0000"/>
              </a:solidFill>
              <a:latin typeface="Times New Roman" panose="02020603050405020304" pitchFamily="18" charset="0"/>
              <a:cs typeface="Times New Roman" panose="02020603050405020304" pitchFamily="18" charset="0"/>
            </a:endParaRPr>
          </a:p>
          <a:p>
            <a:pPr eaLnBrk="1" hangingPunct="1"/>
            <a:endParaRPr lang="en-US" dirty="0"/>
          </a:p>
        </p:txBody>
      </p:sp>
      <p:pic>
        <p:nvPicPr>
          <p:cNvPr id="1026" name="Picture 2" descr="http://bienbaolaodong.com/uploads/images/news/gallery/072014/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00664" cy="10006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8419" y="2595673"/>
            <a:ext cx="5198355" cy="4186102"/>
          </a:xfrm>
          <a:prstGeom prst="rect">
            <a:avLst/>
          </a:prstGeom>
        </p:spPr>
      </p:pic>
      <p:sp>
        <p:nvSpPr>
          <p:cNvPr id="8" name="Rectangle 22"/>
          <p:cNvSpPr txBox="1">
            <a:spLocks noChangeArrowheads="1"/>
          </p:cNvSpPr>
          <p:nvPr/>
        </p:nvSpPr>
        <p:spPr bwMode="auto">
          <a:xfrm>
            <a:off x="662650" y="1086371"/>
            <a:ext cx="7772400" cy="638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0" hangingPunct="0">
              <a:defRPr/>
            </a:pPr>
            <a:endParaRPr lang="es-ES" sz="3500" b="1" dirty="0">
              <a:solidFill>
                <a:srgbClr val="000000">
                  <a:lumMod val="95000"/>
                  <a:lumOff val="5000"/>
                </a:srgbClr>
              </a:solidFill>
              <a:latin typeface="Times New Roman" panose="02020603050405020304" pitchFamily="18" charset="0"/>
              <a:cs typeface="Times New Roman" panose="02020603050405020304" pitchFamily="18" charset="0"/>
            </a:endParaRPr>
          </a:p>
        </p:txBody>
      </p:sp>
      <p:sp>
        <p:nvSpPr>
          <p:cNvPr id="9" name="Rectangle 22"/>
          <p:cNvSpPr txBox="1">
            <a:spLocks noChangeArrowheads="1"/>
          </p:cNvSpPr>
          <p:nvPr/>
        </p:nvSpPr>
        <p:spPr bwMode="auto">
          <a:xfrm>
            <a:off x="0" y="1076446"/>
            <a:ext cx="9143999" cy="1794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fontAlgn="base">
              <a:spcBef>
                <a:spcPct val="0"/>
              </a:spcBef>
              <a:spcAft>
                <a:spcPct val="0"/>
              </a:spcAft>
              <a:defRPr/>
            </a:pPr>
            <a:r>
              <a:rPr lang="es-ES" sz="3200" b="1" dirty="0">
                <a:solidFill>
                  <a:srgbClr val="FF0000"/>
                </a:solidFill>
                <a:latin typeface="Times New Roman" panose="02020603050405020304" pitchFamily="18" charset="0"/>
                <a:cs typeface="Times New Roman" panose="02020603050405020304" pitchFamily="18" charset="0"/>
              </a:rPr>
              <a:t>HƯỚNG DẪN</a:t>
            </a:r>
          </a:p>
          <a:p>
            <a:pPr algn="ctr" fontAlgn="base">
              <a:spcBef>
                <a:spcPct val="0"/>
              </a:spcBef>
              <a:spcAft>
                <a:spcPct val="0"/>
              </a:spcAft>
              <a:defRPr/>
            </a:pPr>
            <a:r>
              <a:rPr lang="es-UY" sz="2700" b="1" dirty="0">
                <a:solidFill>
                  <a:srgbClr val="002060"/>
                </a:solidFill>
                <a:latin typeface="Times New Roman" panose="02020603050405020304" pitchFamily="18" charset="0"/>
                <a:cs typeface="Times New Roman" panose="02020603050405020304" pitchFamily="18" charset="0"/>
              </a:rPr>
              <a:t>XÂY DỰNG TRƯỜNG HỌC KHÔNG KHÓI THUỐC LÁ</a:t>
            </a:r>
            <a:endParaRPr lang="es-ES" sz="2700" b="1" dirty="0">
              <a:solidFill>
                <a:srgbClr val="002060"/>
              </a:solidFill>
              <a:latin typeface="Times New Roman" panose="02020603050405020304" pitchFamily="18" charset="0"/>
              <a:cs typeface="Times New Roman" panose="02020603050405020304" pitchFamily="18" charset="0"/>
            </a:endParaRPr>
          </a:p>
        </p:txBody>
      </p:sp>
      <p:pic>
        <p:nvPicPr>
          <p:cNvPr id="10" name="Picture 9" descr="F:\O D Dte\Bo nhan dien\logo 1.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0327" y="-432856"/>
            <a:ext cx="2741196" cy="2124104"/>
          </a:xfrm>
          <a:prstGeom prst="rect">
            <a:avLst/>
          </a:prstGeom>
          <a:noFill/>
          <a:ln>
            <a:noFill/>
          </a:ln>
        </p:spPr>
      </p:pic>
      <p:pic>
        <p:nvPicPr>
          <p:cNvPr id="11"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73" t="13163" r="73422" b="70277"/>
          <a:stretch/>
        </p:blipFill>
        <p:spPr bwMode="auto">
          <a:xfrm>
            <a:off x="1784011" y="0"/>
            <a:ext cx="2183305" cy="1051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图片 4" descr="588ku_ed394658757281523787683ac8d6b857_13074882"/>
          <p:cNvPicPr>
            <a:picLocks noChangeAspect="1"/>
          </p:cNvPicPr>
          <p:nvPr/>
        </p:nvPicPr>
        <p:blipFill>
          <a:blip r:embed="rId6"/>
          <a:stretch>
            <a:fillRect/>
          </a:stretch>
        </p:blipFill>
        <p:spPr>
          <a:xfrm>
            <a:off x="5425438" y="-95919"/>
            <a:ext cx="1536289" cy="1182290"/>
          </a:xfrm>
          <a:prstGeom prst="rect">
            <a:avLst/>
          </a:prstGeom>
        </p:spPr>
      </p:pic>
    </p:spTree>
    <p:extLst>
      <p:ext uri="{BB962C8B-B14F-4D97-AF65-F5344CB8AC3E}">
        <p14:creationId xmlns:p14="http://schemas.microsoft.com/office/powerpoint/2010/main" val="3151492856"/>
      </p:ext>
    </p:extLst>
  </p:cSld>
  <p:clrMapOvr>
    <a:masterClrMapping/>
  </p:clrMapOvr>
  <p:transition>
    <p:cover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xmlns="" id="{BCC6657F-F396-47AB-858F-BD2C7B1C57CD}"/>
              </a:ext>
            </a:extLst>
          </p:cNvPr>
          <p:cNvSpPr>
            <a:spLocks noGrp="1"/>
          </p:cNvSpPr>
          <p:nvPr>
            <p:ph type="title"/>
          </p:nvPr>
        </p:nvSpPr>
        <p:spPr>
          <a:xfrm>
            <a:off x="381000" y="228600"/>
            <a:ext cx="8153400" cy="762000"/>
          </a:xfrm>
        </p:spPr>
        <p:txBody>
          <a:bodyPr/>
          <a:lstStyle/>
          <a:p>
            <a:pPr eaLnBrk="1" hangingPunct="1"/>
            <a:r>
              <a:rPr lang="en-US" altLang="en-US" sz="2200" b="1" dirty="0"/>
              <a:t>H</a:t>
            </a:r>
            <a:r>
              <a:rPr lang="vi-VN" altLang="en-US" sz="2200" b="1" dirty="0"/>
              <a:t>Ư</a:t>
            </a:r>
            <a:r>
              <a:rPr lang="en-US" altLang="en-US" sz="2200" b="1" dirty="0"/>
              <a:t>ỚNG DẪN MỘT SỐ TIÊU CHÍ XÂY DỰNG </a:t>
            </a:r>
            <a:br>
              <a:rPr lang="en-US" altLang="en-US" sz="2200" b="1" dirty="0"/>
            </a:br>
            <a:r>
              <a:rPr lang="en-US" altLang="en-US" sz="2200" b="1" dirty="0"/>
              <a:t>TR</a:t>
            </a:r>
            <a:r>
              <a:rPr lang="vi-VN" altLang="en-US" sz="2200" b="1" dirty="0"/>
              <a:t>Ư</a:t>
            </a:r>
            <a:r>
              <a:rPr lang="en-US" altLang="en-US" sz="2200" b="1" dirty="0"/>
              <a:t>ỜNG HỌC KHÔNG THUỐC LÁ</a:t>
            </a:r>
          </a:p>
        </p:txBody>
      </p:sp>
      <p:sp>
        <p:nvSpPr>
          <p:cNvPr id="8195" name="Rectangle 3">
            <a:extLst>
              <a:ext uri="{FF2B5EF4-FFF2-40B4-BE49-F238E27FC236}">
                <a16:creationId xmlns:a16="http://schemas.microsoft.com/office/drawing/2014/main" xmlns="" id="{87C37015-A5F0-4636-A282-CC303A78DD82}"/>
              </a:ext>
            </a:extLst>
          </p:cNvPr>
          <p:cNvSpPr>
            <a:spLocks noGrp="1" noChangeArrowheads="1"/>
          </p:cNvSpPr>
          <p:nvPr>
            <p:ph idx="1"/>
          </p:nvPr>
        </p:nvSpPr>
        <p:spPr>
          <a:xfrm>
            <a:off x="685800" y="1143000"/>
            <a:ext cx="8001000" cy="4876800"/>
          </a:xfrm>
        </p:spPr>
        <p:txBody>
          <a:bodyPr/>
          <a:lstStyle/>
          <a:p>
            <a:pPr marL="0" indent="0" algn="just" eaLnBrk="1" hangingPunct="1">
              <a:buNone/>
              <a:defRPr/>
            </a:pPr>
            <a:r>
              <a:rPr lang="en-US" sz="2200" dirty="0" err="1"/>
              <a:t>Trường</a:t>
            </a:r>
            <a:r>
              <a:rPr lang="en-US" sz="2200" dirty="0"/>
              <a:t> </a:t>
            </a:r>
            <a:r>
              <a:rPr lang="en-US" sz="2200" dirty="0" err="1"/>
              <a:t>học</a:t>
            </a:r>
            <a:r>
              <a:rPr lang="en-US" sz="2200" dirty="0"/>
              <a:t> </a:t>
            </a:r>
            <a:r>
              <a:rPr lang="en-US" sz="2200" dirty="0" err="1"/>
              <a:t>không</a:t>
            </a:r>
            <a:r>
              <a:rPr lang="en-US" sz="2200" dirty="0"/>
              <a:t> </a:t>
            </a:r>
            <a:r>
              <a:rPr lang="en-US" sz="2200" dirty="0" err="1"/>
              <a:t>khói</a:t>
            </a:r>
            <a:r>
              <a:rPr lang="en-US" sz="2200" dirty="0"/>
              <a:t> </a:t>
            </a:r>
            <a:r>
              <a:rPr lang="en-US" sz="2200" dirty="0" err="1"/>
              <a:t>thuốc</a:t>
            </a:r>
            <a:r>
              <a:rPr lang="en-US" sz="2200" dirty="0"/>
              <a:t> </a:t>
            </a:r>
            <a:r>
              <a:rPr lang="en-US" sz="2200" dirty="0" err="1"/>
              <a:t>là</a:t>
            </a:r>
            <a:r>
              <a:rPr lang="en-US" sz="2200" dirty="0"/>
              <a:t> </a:t>
            </a:r>
            <a:r>
              <a:rPr lang="en-US" sz="2200" dirty="0" err="1"/>
              <a:t>trường</a:t>
            </a:r>
            <a:r>
              <a:rPr lang="en-US" sz="2200" dirty="0"/>
              <a:t> </a:t>
            </a:r>
            <a:r>
              <a:rPr lang="en-US" sz="2200" dirty="0" err="1"/>
              <a:t>học</a:t>
            </a:r>
            <a:r>
              <a:rPr lang="en-US" sz="2200" dirty="0"/>
              <a:t> </a:t>
            </a:r>
            <a:r>
              <a:rPr lang="en-US" sz="2200" b="1" dirty="0" err="1"/>
              <a:t>không</a:t>
            </a:r>
            <a:r>
              <a:rPr lang="en-US" sz="2200" b="1" dirty="0"/>
              <a:t> </a:t>
            </a:r>
            <a:r>
              <a:rPr lang="en-US" sz="2200" b="1" dirty="0" err="1"/>
              <a:t>có</a:t>
            </a:r>
            <a:r>
              <a:rPr lang="en-US" sz="2200" b="1" dirty="0"/>
              <a:t> </a:t>
            </a:r>
            <a:r>
              <a:rPr lang="en-US" sz="2200" b="1" dirty="0" err="1"/>
              <a:t>hành</a:t>
            </a:r>
            <a:r>
              <a:rPr lang="en-US" sz="2200" b="1" dirty="0"/>
              <a:t> vi </a:t>
            </a:r>
            <a:r>
              <a:rPr lang="en-US" sz="2200" b="1" dirty="0" err="1"/>
              <a:t>hút</a:t>
            </a:r>
            <a:r>
              <a:rPr lang="en-US" sz="2200" b="1" dirty="0"/>
              <a:t> </a:t>
            </a:r>
            <a:r>
              <a:rPr lang="en-US" sz="2200" b="1" dirty="0" err="1"/>
              <a:t>thuốc</a:t>
            </a:r>
            <a:r>
              <a:rPr lang="en-US" sz="2200" dirty="0"/>
              <a:t> </a:t>
            </a:r>
            <a:r>
              <a:rPr lang="en-US" sz="2200" dirty="0" err="1"/>
              <a:t>và</a:t>
            </a:r>
            <a:r>
              <a:rPr lang="en-US" sz="2200" dirty="0"/>
              <a:t> </a:t>
            </a:r>
            <a:r>
              <a:rPr lang="en-US" sz="2200" b="1" dirty="0" err="1"/>
              <a:t>không</a:t>
            </a:r>
            <a:r>
              <a:rPr lang="en-US" sz="2200" b="1" dirty="0"/>
              <a:t> </a:t>
            </a:r>
            <a:r>
              <a:rPr lang="en-US" sz="2200" b="1" dirty="0" err="1"/>
              <a:t>có</a:t>
            </a:r>
            <a:r>
              <a:rPr lang="en-US" sz="2200" b="1" dirty="0"/>
              <a:t> </a:t>
            </a:r>
            <a:r>
              <a:rPr lang="en-US" sz="2200" b="1" dirty="0" err="1"/>
              <a:t>việc</a:t>
            </a:r>
            <a:r>
              <a:rPr lang="en-US" sz="2200" b="1" dirty="0"/>
              <a:t> </a:t>
            </a:r>
            <a:r>
              <a:rPr lang="en-US" sz="2200" b="1" dirty="0" err="1"/>
              <a:t>mua</a:t>
            </a:r>
            <a:r>
              <a:rPr lang="en-US" sz="2200" b="1" dirty="0"/>
              <a:t> </a:t>
            </a:r>
            <a:r>
              <a:rPr lang="en-US" sz="2200" b="1" dirty="0" err="1"/>
              <a:t>bán</a:t>
            </a:r>
            <a:r>
              <a:rPr lang="en-US" sz="2200" b="1" dirty="0"/>
              <a:t>, </a:t>
            </a:r>
            <a:r>
              <a:rPr lang="en-US" sz="2200" b="1" dirty="0" err="1"/>
              <a:t>quảng</a:t>
            </a:r>
            <a:r>
              <a:rPr lang="en-US" sz="2200" b="1" dirty="0"/>
              <a:t> </a:t>
            </a:r>
            <a:r>
              <a:rPr lang="en-US" sz="2200" b="1" dirty="0" err="1"/>
              <a:t>cáo</a:t>
            </a:r>
            <a:r>
              <a:rPr lang="en-US" sz="2200" b="1" dirty="0"/>
              <a:t> </a:t>
            </a:r>
            <a:r>
              <a:rPr lang="en-US" sz="2200" b="1" dirty="0" err="1"/>
              <a:t>các</a:t>
            </a:r>
            <a:r>
              <a:rPr lang="en-US" sz="2200" b="1" dirty="0"/>
              <a:t> </a:t>
            </a:r>
            <a:r>
              <a:rPr lang="en-US" sz="2200" b="1" dirty="0" err="1"/>
              <a:t>sản</a:t>
            </a:r>
            <a:r>
              <a:rPr lang="en-US" sz="2200" b="1" dirty="0"/>
              <a:t> </a:t>
            </a:r>
            <a:r>
              <a:rPr lang="en-US" sz="2200" b="1" dirty="0" err="1"/>
              <a:t>phẩm</a:t>
            </a:r>
            <a:r>
              <a:rPr lang="en-US" sz="2200" b="1" dirty="0"/>
              <a:t> </a:t>
            </a:r>
            <a:r>
              <a:rPr lang="en-US" sz="2200" b="1" dirty="0" err="1"/>
              <a:t>thuốc</a:t>
            </a:r>
            <a:r>
              <a:rPr lang="en-US" sz="2200" b="1" dirty="0"/>
              <a:t> </a:t>
            </a:r>
            <a:r>
              <a:rPr lang="en-US" sz="2200" b="1" dirty="0" err="1"/>
              <a:t>lá</a:t>
            </a:r>
            <a:r>
              <a:rPr lang="en-US" sz="2200" b="1" dirty="0"/>
              <a:t> </a:t>
            </a:r>
            <a:r>
              <a:rPr lang="en-US" sz="2200" dirty="0" err="1"/>
              <a:t>trong</a:t>
            </a:r>
            <a:r>
              <a:rPr lang="en-US" sz="2200" dirty="0"/>
              <a:t> </a:t>
            </a:r>
            <a:r>
              <a:rPr lang="en-US" sz="2200" dirty="0" err="1"/>
              <a:t>toàn</a:t>
            </a:r>
            <a:r>
              <a:rPr lang="en-US" sz="2200" dirty="0"/>
              <a:t> </a:t>
            </a:r>
            <a:r>
              <a:rPr lang="en-US" sz="2200" dirty="0" err="1"/>
              <a:t>bộ</a:t>
            </a:r>
            <a:r>
              <a:rPr lang="en-US" sz="2200" dirty="0"/>
              <a:t> </a:t>
            </a:r>
            <a:r>
              <a:rPr lang="en-US" sz="2200" dirty="0" err="1"/>
              <a:t>khuôn</a:t>
            </a:r>
            <a:r>
              <a:rPr lang="en-US" sz="2200" dirty="0"/>
              <a:t> </a:t>
            </a:r>
            <a:r>
              <a:rPr lang="en-US" sz="2200" dirty="0" err="1"/>
              <a:t>viên</a:t>
            </a:r>
            <a:r>
              <a:rPr lang="en-US" sz="2200" dirty="0"/>
              <a:t> </a:t>
            </a:r>
            <a:r>
              <a:rPr lang="en-US" sz="2200" dirty="0" err="1"/>
              <a:t>nhà</a:t>
            </a:r>
            <a:r>
              <a:rPr lang="en-US" sz="2200" dirty="0"/>
              <a:t> </a:t>
            </a:r>
            <a:r>
              <a:rPr lang="en-US" sz="2200" dirty="0" err="1"/>
              <a:t>trường</a:t>
            </a:r>
            <a:r>
              <a:rPr lang="en-US" sz="2200" dirty="0"/>
              <a:t>.</a:t>
            </a:r>
          </a:p>
          <a:p>
            <a:pPr marL="0" indent="0" eaLnBrk="1" hangingPunct="1">
              <a:buNone/>
              <a:defRPr/>
            </a:pPr>
            <a:endParaRPr lang="nl-NL" sz="2200" dirty="0"/>
          </a:p>
          <a:p>
            <a:pPr marL="0" indent="0" eaLnBrk="1" hangingPunct="1">
              <a:buNone/>
              <a:defRPr/>
            </a:pPr>
            <a:endParaRPr lang="en-US" sz="2200" dirty="0"/>
          </a:p>
          <a:p>
            <a:pPr marL="0" indent="0" eaLnBrk="1" hangingPunct="1">
              <a:buFont typeface="Arial" panose="020B0604020202020204" pitchFamily="34" charset="0"/>
              <a:buNone/>
              <a:defRPr/>
            </a:pPr>
            <a:endParaRPr lang="en-US" sz="2200" dirty="0"/>
          </a:p>
        </p:txBody>
      </p:sp>
      <p:sp>
        <p:nvSpPr>
          <p:cNvPr id="23556" name="Slide Number Placeholder 1">
            <a:extLst>
              <a:ext uri="{FF2B5EF4-FFF2-40B4-BE49-F238E27FC236}">
                <a16:creationId xmlns:a16="http://schemas.microsoft.com/office/drawing/2014/main" xmlns="" id="{AB9C3C0E-95D8-45B5-AA16-00EAF6B83D4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6EDD63-41BF-4ED0-A28A-ED0DDBD548A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pic>
        <p:nvPicPr>
          <p:cNvPr id="5" name="Picture 2" descr="C:\Users\admin\Downloads\Gói in ấn 2023\Đặc san\Ảnh đặc san\Lâm đồng\hinh_33_20231202172850.jpg">
            <a:extLst>
              <a:ext uri="{FF2B5EF4-FFF2-40B4-BE49-F238E27FC236}">
                <a16:creationId xmlns:a16="http://schemas.microsoft.com/office/drawing/2014/main" xmlns="" id="{F3D61E30-E336-4718-A9C1-E0028C4043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2895361"/>
            <a:ext cx="3745523" cy="26671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Downloads\Gói in ấn 2023\Đặc san\Ảnh đặc san\Ninh Bình\2023_10_02_01_02_235.jpg">
            <a:extLst>
              <a:ext uri="{FF2B5EF4-FFF2-40B4-BE49-F238E27FC236}">
                <a16:creationId xmlns:a16="http://schemas.microsoft.com/office/drawing/2014/main" xmlns="" id="{A712EDA1-3A4E-47C9-BC9F-F4B49F4B44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2513" y="2854959"/>
            <a:ext cx="3663949" cy="27479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over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xmlns="" id="{BCC6657F-F396-47AB-858F-BD2C7B1C57CD}"/>
              </a:ext>
            </a:extLst>
          </p:cNvPr>
          <p:cNvSpPr>
            <a:spLocks noGrp="1"/>
          </p:cNvSpPr>
          <p:nvPr>
            <p:ph type="title"/>
          </p:nvPr>
        </p:nvSpPr>
        <p:spPr>
          <a:xfrm>
            <a:off x="454268" y="476494"/>
            <a:ext cx="8153400" cy="762000"/>
          </a:xfrm>
        </p:spPr>
        <p:txBody>
          <a:bodyPr/>
          <a:lstStyle/>
          <a:p>
            <a:pPr eaLnBrk="1" hangingPunct="1"/>
            <a:r>
              <a:rPr lang="en-US" altLang="en-US" sz="2200" b="1" dirty="0"/>
              <a:t>H</a:t>
            </a:r>
            <a:r>
              <a:rPr lang="vi-VN" altLang="en-US" sz="2200" b="1" dirty="0"/>
              <a:t>Ư</a:t>
            </a:r>
            <a:r>
              <a:rPr lang="en-US" altLang="en-US" sz="2200" b="1" dirty="0"/>
              <a:t>ỚNG DẪN MỘT SỐ TIÊU CHÍ XÂY DỰNG </a:t>
            </a:r>
            <a:br>
              <a:rPr lang="en-US" altLang="en-US" sz="2200" b="1" dirty="0"/>
            </a:br>
            <a:r>
              <a:rPr lang="en-US" altLang="en-US" sz="2200" b="1" dirty="0"/>
              <a:t>TR</a:t>
            </a:r>
            <a:r>
              <a:rPr lang="vi-VN" altLang="en-US" sz="2200" b="1" dirty="0"/>
              <a:t>Ư</a:t>
            </a:r>
            <a:r>
              <a:rPr lang="en-US" altLang="en-US" sz="2200" b="1" dirty="0"/>
              <a:t>ỜNG HỌC KHÔNG THUỐC LÁ</a:t>
            </a:r>
          </a:p>
        </p:txBody>
      </p:sp>
      <p:sp>
        <p:nvSpPr>
          <p:cNvPr id="8195" name="Rectangle 3">
            <a:extLst>
              <a:ext uri="{FF2B5EF4-FFF2-40B4-BE49-F238E27FC236}">
                <a16:creationId xmlns:a16="http://schemas.microsoft.com/office/drawing/2014/main" xmlns="" id="{87C37015-A5F0-4636-A282-CC303A78DD82}"/>
              </a:ext>
            </a:extLst>
          </p:cNvPr>
          <p:cNvSpPr>
            <a:spLocks noGrp="1" noChangeArrowheads="1"/>
          </p:cNvSpPr>
          <p:nvPr>
            <p:ph idx="1"/>
          </p:nvPr>
        </p:nvSpPr>
        <p:spPr>
          <a:xfrm>
            <a:off x="1125415" y="1566252"/>
            <a:ext cx="7186245" cy="4462340"/>
          </a:xfrm>
        </p:spPr>
        <p:txBody>
          <a:bodyPr anchor="ctr"/>
          <a:lstStyle/>
          <a:p>
            <a:pPr marL="457200" indent="-457200" algn="just">
              <a:spcBef>
                <a:spcPts val="600"/>
              </a:spcBef>
              <a:spcAft>
                <a:spcPts val="600"/>
              </a:spcAft>
              <a:buFont typeface="+mj-lt"/>
              <a:buAutoNum type="arabicPeriod"/>
            </a:pPr>
            <a:r>
              <a:rPr lang="en-US" sz="2200" dirty="0" err="1"/>
              <a:t>Có</a:t>
            </a:r>
            <a:r>
              <a:rPr lang="en-US" sz="2200" dirty="0"/>
              <a:t> </a:t>
            </a:r>
            <a:r>
              <a:rPr lang="en-US" sz="2200" dirty="0" err="1"/>
              <a:t>niêm</a:t>
            </a:r>
            <a:r>
              <a:rPr lang="en-US" sz="2200" dirty="0"/>
              <a:t> </a:t>
            </a:r>
            <a:r>
              <a:rPr lang="en-US" sz="2200" dirty="0" err="1"/>
              <a:t>yết</a:t>
            </a:r>
            <a:r>
              <a:rPr lang="en-US" sz="2200" dirty="0"/>
              <a:t> </a:t>
            </a:r>
            <a:r>
              <a:rPr lang="en-US" sz="2200" dirty="0" err="1"/>
              <a:t>quy</a:t>
            </a:r>
            <a:r>
              <a:rPr lang="en-US" sz="2200" dirty="0"/>
              <a:t> </a:t>
            </a:r>
            <a:r>
              <a:rPr lang="en-US" sz="2200" dirty="0" err="1"/>
              <a:t>định</a:t>
            </a:r>
            <a:r>
              <a:rPr lang="en-US" sz="2200" dirty="0"/>
              <a:t> </a:t>
            </a:r>
            <a:r>
              <a:rPr lang="en-US" sz="2200" dirty="0" err="1"/>
              <a:t>cấm</a:t>
            </a:r>
            <a:r>
              <a:rPr lang="en-US" sz="2200" dirty="0"/>
              <a:t> </a:t>
            </a:r>
            <a:r>
              <a:rPr lang="en-US" sz="2200" dirty="0" err="1"/>
              <a:t>hút</a:t>
            </a:r>
            <a:r>
              <a:rPr lang="en-US" sz="2200" dirty="0"/>
              <a:t> </a:t>
            </a:r>
            <a:r>
              <a:rPr lang="en-US" sz="2200" dirty="0" err="1"/>
              <a:t>thuốc</a:t>
            </a:r>
            <a:r>
              <a:rPr lang="en-US" sz="2200" dirty="0"/>
              <a:t> </a:t>
            </a:r>
            <a:r>
              <a:rPr lang="en-US" sz="2200" dirty="0" err="1"/>
              <a:t>lá</a:t>
            </a:r>
            <a:r>
              <a:rPr lang="en-US" sz="2200" dirty="0"/>
              <a:t> </a:t>
            </a:r>
            <a:r>
              <a:rPr lang="en-US" sz="2200" dirty="0" err="1"/>
              <a:t>tại</a:t>
            </a:r>
            <a:r>
              <a:rPr lang="en-US" sz="2200" dirty="0"/>
              <a:t> </a:t>
            </a:r>
            <a:r>
              <a:rPr lang="en-US" sz="2200" dirty="0" err="1"/>
              <a:t>nơi</a:t>
            </a:r>
            <a:r>
              <a:rPr lang="en-US" sz="2200" dirty="0"/>
              <a:t> </a:t>
            </a:r>
            <a:r>
              <a:rPr lang="en-US" sz="2200" dirty="0" err="1"/>
              <a:t>có</a:t>
            </a:r>
            <a:r>
              <a:rPr lang="en-US" sz="2200" dirty="0"/>
              <a:t> </a:t>
            </a:r>
            <a:r>
              <a:rPr lang="en-US" sz="2200" dirty="0" err="1"/>
              <a:t>nhiều</a:t>
            </a:r>
            <a:r>
              <a:rPr lang="en-US" sz="2200" dirty="0"/>
              <a:t> </a:t>
            </a:r>
            <a:r>
              <a:rPr lang="en-US" sz="2200" dirty="0" err="1"/>
              <a:t>người</a:t>
            </a:r>
            <a:r>
              <a:rPr lang="en-US" sz="2200" dirty="0"/>
              <a:t> qua </a:t>
            </a:r>
            <a:r>
              <a:rPr lang="en-US" sz="2200" dirty="0" err="1"/>
              <a:t>lại</a:t>
            </a:r>
            <a:r>
              <a:rPr lang="en-US" sz="2200" dirty="0"/>
              <a:t>.</a:t>
            </a:r>
          </a:p>
          <a:p>
            <a:pPr marL="457200" indent="-457200" algn="just">
              <a:spcBef>
                <a:spcPts val="600"/>
              </a:spcBef>
              <a:spcAft>
                <a:spcPts val="600"/>
              </a:spcAft>
              <a:buFont typeface="+mj-lt"/>
              <a:buAutoNum type="arabicPeriod"/>
            </a:pPr>
            <a:r>
              <a:rPr lang="en-US" sz="2200" dirty="0" err="1"/>
              <a:t>Có</a:t>
            </a:r>
            <a:r>
              <a:rPr lang="en-US" sz="2200" dirty="0"/>
              <a:t> </a:t>
            </a:r>
            <a:r>
              <a:rPr lang="en-US" sz="2200" dirty="0" err="1"/>
              <a:t>treo</a:t>
            </a:r>
            <a:r>
              <a:rPr lang="en-US" sz="2200" dirty="0"/>
              <a:t> </a:t>
            </a:r>
            <a:r>
              <a:rPr lang="en-US" sz="2200" dirty="0" err="1"/>
              <a:t>biển</a:t>
            </a:r>
            <a:r>
              <a:rPr lang="en-US" sz="2200" dirty="0"/>
              <a:t> </a:t>
            </a:r>
            <a:r>
              <a:rPr lang="en-US" sz="2200" dirty="0" err="1"/>
              <a:t>báo</a:t>
            </a:r>
            <a:r>
              <a:rPr lang="en-US" sz="2200" dirty="0"/>
              <a:t> </a:t>
            </a:r>
            <a:r>
              <a:rPr lang="en-US" sz="2200" dirty="0" err="1"/>
              <a:t>cấm</a:t>
            </a:r>
            <a:r>
              <a:rPr lang="en-US" sz="2200" dirty="0"/>
              <a:t> </a:t>
            </a:r>
            <a:r>
              <a:rPr lang="en-US" sz="2200" dirty="0" err="1"/>
              <a:t>hút</a:t>
            </a:r>
            <a:r>
              <a:rPr lang="en-US" sz="2200" dirty="0"/>
              <a:t> </a:t>
            </a:r>
            <a:r>
              <a:rPr lang="en-US" sz="2200" dirty="0" err="1"/>
              <a:t>thuốc</a:t>
            </a:r>
            <a:r>
              <a:rPr lang="en-US" sz="2200" dirty="0"/>
              <a:t> </a:t>
            </a:r>
            <a:r>
              <a:rPr lang="en-US" sz="2200" dirty="0" err="1"/>
              <a:t>lá</a:t>
            </a:r>
            <a:r>
              <a:rPr lang="en-US" sz="2200" dirty="0"/>
              <a:t> </a:t>
            </a:r>
            <a:r>
              <a:rPr lang="en-US" sz="2200" dirty="0" err="1"/>
              <a:t>trong</a:t>
            </a:r>
            <a:r>
              <a:rPr lang="en-US" sz="2200" dirty="0"/>
              <a:t> </a:t>
            </a:r>
            <a:r>
              <a:rPr lang="en-US" sz="2200" dirty="0" err="1"/>
              <a:t>phòng</a:t>
            </a:r>
            <a:r>
              <a:rPr lang="en-US" sz="2200" dirty="0"/>
              <a:t> </a:t>
            </a:r>
            <a:r>
              <a:rPr lang="en-US" sz="2200" dirty="0" err="1"/>
              <a:t>học</a:t>
            </a:r>
            <a:r>
              <a:rPr lang="en-US" sz="2200" dirty="0"/>
              <a:t>, </a:t>
            </a:r>
            <a:r>
              <a:rPr lang="en-US" sz="2200" dirty="0" err="1"/>
              <a:t>phòng</a:t>
            </a:r>
            <a:r>
              <a:rPr lang="en-US" sz="2200" dirty="0"/>
              <a:t> </a:t>
            </a:r>
            <a:r>
              <a:rPr lang="en-US" sz="2200" dirty="0" err="1"/>
              <a:t>làm</a:t>
            </a:r>
            <a:r>
              <a:rPr lang="en-US" sz="2200" dirty="0"/>
              <a:t> </a:t>
            </a:r>
            <a:r>
              <a:rPr lang="en-US" sz="2200" dirty="0" err="1"/>
              <a:t>việc</a:t>
            </a:r>
            <a:r>
              <a:rPr lang="en-US" sz="2200" dirty="0"/>
              <a:t>, </a:t>
            </a:r>
            <a:r>
              <a:rPr lang="en-US" sz="2200" dirty="0" err="1"/>
              <a:t>phòng</a:t>
            </a:r>
            <a:r>
              <a:rPr lang="en-US" sz="2200" dirty="0"/>
              <a:t> </a:t>
            </a:r>
            <a:r>
              <a:rPr lang="en-US" sz="2200" dirty="0" err="1"/>
              <a:t>ăn</a:t>
            </a:r>
            <a:r>
              <a:rPr lang="en-US" sz="2200" dirty="0"/>
              <a:t>, </a:t>
            </a:r>
            <a:r>
              <a:rPr lang="en-US" sz="2200" dirty="0" err="1"/>
              <a:t>hành</a:t>
            </a:r>
            <a:r>
              <a:rPr lang="en-US" sz="2200" dirty="0"/>
              <a:t> </a:t>
            </a:r>
            <a:r>
              <a:rPr lang="en-US" sz="2200" dirty="0" err="1"/>
              <a:t>lang</a:t>
            </a:r>
            <a:r>
              <a:rPr lang="en-US" sz="2200" dirty="0"/>
              <a:t>, </a:t>
            </a:r>
            <a:r>
              <a:rPr lang="en-US" sz="2200" dirty="0" err="1"/>
              <a:t>cầu</a:t>
            </a:r>
            <a:r>
              <a:rPr lang="en-US" sz="2200" dirty="0"/>
              <a:t> thang, </a:t>
            </a:r>
            <a:r>
              <a:rPr lang="en-US" sz="2200" dirty="0" err="1"/>
              <a:t>các</a:t>
            </a:r>
            <a:r>
              <a:rPr lang="en-US" sz="2200" dirty="0"/>
              <a:t> </a:t>
            </a:r>
            <a:r>
              <a:rPr lang="en-US" sz="2200" dirty="0" err="1"/>
              <a:t>khu</a:t>
            </a:r>
            <a:r>
              <a:rPr lang="en-US" sz="2200" dirty="0"/>
              <a:t> </a:t>
            </a:r>
            <a:r>
              <a:rPr lang="en-US" sz="2200" dirty="0" err="1"/>
              <a:t>vực</a:t>
            </a:r>
            <a:r>
              <a:rPr lang="en-US" sz="2200" dirty="0"/>
              <a:t> </a:t>
            </a:r>
            <a:r>
              <a:rPr lang="en-US" sz="2200" dirty="0" err="1"/>
              <a:t>công</a:t>
            </a:r>
            <a:r>
              <a:rPr lang="en-US" sz="2200" dirty="0"/>
              <a:t> </a:t>
            </a:r>
            <a:r>
              <a:rPr lang="en-US" sz="2200" dirty="0" err="1"/>
              <a:t>cộng</a:t>
            </a:r>
            <a:r>
              <a:rPr lang="en-US" sz="2200" dirty="0"/>
              <a:t> </a:t>
            </a:r>
            <a:r>
              <a:rPr lang="en-US" sz="2200" dirty="0" err="1"/>
              <a:t>khác</a:t>
            </a:r>
            <a:r>
              <a:rPr lang="en-US" sz="2200" dirty="0"/>
              <a:t> </a:t>
            </a:r>
            <a:r>
              <a:rPr lang="en-US" sz="2200" dirty="0" err="1"/>
              <a:t>trong</a:t>
            </a:r>
            <a:r>
              <a:rPr lang="en-US" sz="2200" dirty="0"/>
              <a:t> </a:t>
            </a:r>
            <a:r>
              <a:rPr lang="en-US" sz="2200" dirty="0" err="1"/>
              <a:t>trường</a:t>
            </a:r>
            <a:r>
              <a:rPr lang="en-US" sz="2200" dirty="0"/>
              <a:t>.</a:t>
            </a:r>
          </a:p>
          <a:p>
            <a:pPr marL="457200" indent="-457200" algn="just">
              <a:spcBef>
                <a:spcPts val="600"/>
              </a:spcBef>
              <a:spcAft>
                <a:spcPts val="600"/>
              </a:spcAft>
              <a:buFont typeface="+mj-lt"/>
              <a:buAutoNum type="arabicPeriod"/>
            </a:pPr>
            <a:r>
              <a:rPr lang="en-US" sz="2200" dirty="0" err="1"/>
              <a:t>Có</a:t>
            </a:r>
            <a:r>
              <a:rPr lang="en-US" sz="2200" dirty="0"/>
              <a:t> </a:t>
            </a:r>
            <a:r>
              <a:rPr lang="en-US" sz="2200" dirty="0" err="1"/>
              <a:t>kế</a:t>
            </a:r>
            <a:r>
              <a:rPr lang="en-US" sz="2200" dirty="0"/>
              <a:t> </a:t>
            </a:r>
            <a:r>
              <a:rPr lang="en-US" sz="2200" dirty="0" err="1"/>
              <a:t>hoạch</a:t>
            </a:r>
            <a:r>
              <a:rPr lang="en-US" sz="2200" dirty="0"/>
              <a:t> </a:t>
            </a:r>
            <a:r>
              <a:rPr lang="en-US" sz="2200" dirty="0" err="1"/>
              <a:t>hoạt</a:t>
            </a:r>
            <a:r>
              <a:rPr lang="en-US" sz="2200" dirty="0"/>
              <a:t> </a:t>
            </a:r>
            <a:r>
              <a:rPr lang="en-US" sz="2200" dirty="0" err="1"/>
              <a:t>động</a:t>
            </a:r>
            <a:r>
              <a:rPr lang="en-US" sz="2200" dirty="0"/>
              <a:t> PCTH </a:t>
            </a:r>
            <a:r>
              <a:rPr lang="en-US" sz="2200" dirty="0" err="1"/>
              <a:t>thuốc</a:t>
            </a:r>
            <a:r>
              <a:rPr lang="en-US" sz="2200" dirty="0"/>
              <a:t> </a:t>
            </a:r>
            <a:r>
              <a:rPr lang="en-US" sz="2200" dirty="0" err="1"/>
              <a:t>lá</a:t>
            </a:r>
            <a:endParaRPr lang="en-US" sz="2200" dirty="0"/>
          </a:p>
          <a:p>
            <a:pPr marL="457200" indent="-457200" algn="just">
              <a:spcBef>
                <a:spcPts val="600"/>
              </a:spcBef>
              <a:spcAft>
                <a:spcPts val="600"/>
              </a:spcAft>
              <a:buFont typeface="+mj-lt"/>
              <a:buAutoNum type="arabicPeriod"/>
            </a:pPr>
            <a:r>
              <a:rPr lang="en-US" sz="2200" dirty="0" err="1"/>
              <a:t>Có</a:t>
            </a:r>
            <a:r>
              <a:rPr lang="en-US" sz="2200" dirty="0"/>
              <a:t> </a:t>
            </a:r>
            <a:r>
              <a:rPr lang="en-US" sz="2200" dirty="0" err="1"/>
              <a:t>nội</a:t>
            </a:r>
            <a:r>
              <a:rPr lang="en-US" sz="2200" dirty="0"/>
              <a:t> dung </a:t>
            </a:r>
            <a:r>
              <a:rPr lang="en-US" sz="2200" dirty="0" err="1"/>
              <a:t>không</a:t>
            </a:r>
            <a:r>
              <a:rPr lang="en-US" sz="2200" dirty="0"/>
              <a:t> </a:t>
            </a:r>
            <a:r>
              <a:rPr lang="en-US" sz="2200" dirty="0" err="1"/>
              <a:t>hút</a:t>
            </a:r>
            <a:r>
              <a:rPr lang="en-US" sz="2200" dirty="0"/>
              <a:t> </a:t>
            </a:r>
            <a:r>
              <a:rPr lang="en-US" sz="2200" dirty="0" err="1"/>
              <a:t>thuốc</a:t>
            </a:r>
            <a:r>
              <a:rPr lang="en-US" sz="2200" dirty="0"/>
              <a:t> </a:t>
            </a:r>
            <a:r>
              <a:rPr lang="en-US" sz="2200" dirty="0" err="1"/>
              <a:t>trong</a:t>
            </a:r>
            <a:r>
              <a:rPr lang="en-US" sz="2200" dirty="0"/>
              <a:t> </a:t>
            </a:r>
            <a:r>
              <a:rPr lang="en-US" sz="2200" dirty="0" err="1"/>
              <a:t>tiêu</a:t>
            </a:r>
            <a:r>
              <a:rPr lang="en-US" sz="2200" dirty="0"/>
              <a:t> </a:t>
            </a:r>
            <a:r>
              <a:rPr lang="en-US" sz="2200" dirty="0" err="1"/>
              <a:t>chí</a:t>
            </a:r>
            <a:r>
              <a:rPr lang="en-US" sz="2200" dirty="0"/>
              <a:t> </a:t>
            </a:r>
            <a:r>
              <a:rPr lang="en-US" sz="2200" dirty="0" err="1"/>
              <a:t>bình</a:t>
            </a:r>
            <a:r>
              <a:rPr lang="en-US" sz="2200" dirty="0"/>
              <a:t> </a:t>
            </a:r>
            <a:r>
              <a:rPr lang="en-US" sz="2200" dirty="0" err="1"/>
              <a:t>xét</a:t>
            </a:r>
            <a:r>
              <a:rPr lang="en-US" sz="2200" dirty="0"/>
              <a:t> </a:t>
            </a:r>
            <a:r>
              <a:rPr lang="en-US" sz="2200" dirty="0" err="1"/>
              <a:t>thi</a:t>
            </a:r>
            <a:r>
              <a:rPr lang="en-US" sz="2200" dirty="0"/>
              <a:t> </a:t>
            </a:r>
            <a:r>
              <a:rPr lang="en-US" sz="2200" dirty="0" err="1"/>
              <a:t>đua</a:t>
            </a:r>
            <a:r>
              <a:rPr lang="en-US" sz="2200" dirty="0"/>
              <a:t> </a:t>
            </a:r>
            <a:r>
              <a:rPr lang="en-US" sz="2200" dirty="0" err="1"/>
              <a:t>của</a:t>
            </a:r>
            <a:r>
              <a:rPr lang="en-US" sz="2200" dirty="0"/>
              <a:t> </a:t>
            </a:r>
            <a:r>
              <a:rPr lang="en-US" sz="2200" dirty="0" err="1"/>
              <a:t>cán</a:t>
            </a:r>
            <a:r>
              <a:rPr lang="en-US" sz="2200" dirty="0"/>
              <a:t> </a:t>
            </a:r>
            <a:r>
              <a:rPr lang="en-US" sz="2200" dirty="0" err="1"/>
              <a:t>bộ</a:t>
            </a:r>
            <a:r>
              <a:rPr lang="en-US" sz="2200" dirty="0"/>
              <a:t>, </a:t>
            </a:r>
            <a:r>
              <a:rPr lang="en-US" sz="2200" dirty="0" err="1" smtClean="0"/>
              <a:t>giáo</a:t>
            </a:r>
            <a:r>
              <a:rPr lang="en-US" sz="2200" dirty="0" smtClean="0"/>
              <a:t> </a:t>
            </a:r>
            <a:r>
              <a:rPr lang="en-US" sz="2200" dirty="0" err="1"/>
              <a:t>viên</a:t>
            </a:r>
            <a:r>
              <a:rPr lang="en-US" sz="2200" dirty="0"/>
              <a:t>, </a:t>
            </a:r>
            <a:r>
              <a:rPr lang="en-US" sz="2200" dirty="0" err="1"/>
              <a:t>học</a:t>
            </a:r>
            <a:r>
              <a:rPr lang="en-US" sz="2200" dirty="0"/>
              <a:t> </a:t>
            </a:r>
            <a:r>
              <a:rPr lang="en-US" sz="2200" dirty="0" err="1"/>
              <a:t>sinh</a:t>
            </a:r>
            <a:r>
              <a:rPr lang="en-US" sz="2200" dirty="0"/>
              <a:t> </a:t>
            </a:r>
            <a:r>
              <a:rPr lang="en-US" sz="2200" dirty="0" smtClean="0"/>
              <a:t>…</a:t>
            </a:r>
            <a:endParaRPr lang="nl-NL" sz="2200" dirty="0"/>
          </a:p>
        </p:txBody>
      </p:sp>
      <p:sp>
        <p:nvSpPr>
          <p:cNvPr id="23556" name="Slide Number Placeholder 1">
            <a:extLst>
              <a:ext uri="{FF2B5EF4-FFF2-40B4-BE49-F238E27FC236}">
                <a16:creationId xmlns:a16="http://schemas.microsoft.com/office/drawing/2014/main" xmlns="" id="{AB9C3C0E-95D8-45B5-AA16-00EAF6B83D4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6EDD63-41BF-4ED0-A28A-ED0DDBD548A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7116617"/>
      </p:ext>
    </p:extLst>
  </p:cSld>
  <p:clrMapOvr>
    <a:masterClrMapping/>
  </p:clrMapOvr>
  <p:transition>
    <p:cover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xmlns="" id="{BCC6657F-F396-47AB-858F-BD2C7B1C57CD}"/>
              </a:ext>
            </a:extLst>
          </p:cNvPr>
          <p:cNvSpPr>
            <a:spLocks noGrp="1"/>
          </p:cNvSpPr>
          <p:nvPr>
            <p:ph type="title"/>
          </p:nvPr>
        </p:nvSpPr>
        <p:spPr>
          <a:xfrm>
            <a:off x="381000" y="350838"/>
            <a:ext cx="8153400" cy="762000"/>
          </a:xfrm>
        </p:spPr>
        <p:txBody>
          <a:bodyPr/>
          <a:lstStyle/>
          <a:p>
            <a:pPr eaLnBrk="1" hangingPunct="1"/>
            <a:r>
              <a:rPr lang="en-US" altLang="en-US" sz="2200" b="1" dirty="0"/>
              <a:t>H</a:t>
            </a:r>
            <a:r>
              <a:rPr lang="vi-VN" altLang="en-US" sz="2200" b="1" dirty="0"/>
              <a:t>Ư</a:t>
            </a:r>
            <a:r>
              <a:rPr lang="en-US" altLang="en-US" sz="2200" b="1" dirty="0"/>
              <a:t>ỚNG DẪN MỘT SỐ TIÊU CHÍ XÂY DỰNG </a:t>
            </a:r>
            <a:br>
              <a:rPr lang="en-US" altLang="en-US" sz="2200" b="1" dirty="0"/>
            </a:br>
            <a:r>
              <a:rPr lang="en-US" altLang="en-US" sz="2200" b="1" dirty="0"/>
              <a:t>TR</a:t>
            </a:r>
            <a:r>
              <a:rPr lang="vi-VN" altLang="en-US" sz="2200" b="1" dirty="0"/>
              <a:t>Ư</a:t>
            </a:r>
            <a:r>
              <a:rPr lang="en-US" altLang="en-US" sz="2200" b="1" dirty="0"/>
              <a:t>ỜNG HỌC KHÔNG THUỐC LÁ</a:t>
            </a:r>
          </a:p>
        </p:txBody>
      </p:sp>
      <p:sp>
        <p:nvSpPr>
          <p:cNvPr id="8195" name="Rectangle 3">
            <a:extLst>
              <a:ext uri="{FF2B5EF4-FFF2-40B4-BE49-F238E27FC236}">
                <a16:creationId xmlns:a16="http://schemas.microsoft.com/office/drawing/2014/main" xmlns="" id="{87C37015-A5F0-4636-A282-CC303A78DD82}"/>
              </a:ext>
            </a:extLst>
          </p:cNvPr>
          <p:cNvSpPr>
            <a:spLocks noGrp="1" noChangeArrowheads="1"/>
          </p:cNvSpPr>
          <p:nvPr>
            <p:ph idx="1"/>
          </p:nvPr>
        </p:nvSpPr>
        <p:spPr>
          <a:xfrm>
            <a:off x="1165859" y="1383030"/>
            <a:ext cx="7216141" cy="4973320"/>
          </a:xfrm>
        </p:spPr>
        <p:txBody>
          <a:bodyPr anchor="ctr"/>
          <a:lstStyle/>
          <a:p>
            <a:pPr algn="just">
              <a:spcBef>
                <a:spcPts val="600"/>
              </a:spcBef>
              <a:spcAft>
                <a:spcPts val="600"/>
              </a:spcAft>
              <a:buNone/>
            </a:pPr>
            <a:r>
              <a:rPr lang="en-US" sz="2200" dirty="0" smtClean="0"/>
              <a:t>5. </a:t>
            </a:r>
            <a:r>
              <a:rPr lang="en-US" sz="2200" dirty="0" err="1" smtClean="0"/>
              <a:t>Không</a:t>
            </a:r>
            <a:r>
              <a:rPr lang="en-US" sz="2200" dirty="0" smtClean="0"/>
              <a:t> </a:t>
            </a:r>
            <a:r>
              <a:rPr lang="en-US" sz="2200" dirty="0" err="1"/>
              <a:t>có</a:t>
            </a:r>
            <a:r>
              <a:rPr lang="en-US" sz="2200" dirty="0"/>
              <a:t> </a:t>
            </a:r>
            <a:r>
              <a:rPr lang="en-US" sz="2200" dirty="0" err="1"/>
              <a:t>hiện</a:t>
            </a:r>
            <a:r>
              <a:rPr lang="en-US" sz="2200" dirty="0"/>
              <a:t> </a:t>
            </a:r>
            <a:r>
              <a:rPr lang="en-US" sz="2200" dirty="0" err="1"/>
              <a:t>tượng</a:t>
            </a:r>
            <a:r>
              <a:rPr lang="en-US" sz="2200" dirty="0"/>
              <a:t> </a:t>
            </a:r>
            <a:r>
              <a:rPr lang="en-US" sz="2200" dirty="0" err="1"/>
              <a:t>mua</a:t>
            </a:r>
            <a:r>
              <a:rPr lang="en-US" sz="2200" dirty="0"/>
              <a:t> </a:t>
            </a:r>
            <a:r>
              <a:rPr lang="en-US" sz="2200" dirty="0" err="1"/>
              <a:t>bán</a:t>
            </a:r>
            <a:r>
              <a:rPr lang="en-US" sz="2200" dirty="0"/>
              <a:t>, </a:t>
            </a:r>
            <a:r>
              <a:rPr lang="en-US" sz="2200" dirty="0" err="1"/>
              <a:t>quảng</a:t>
            </a:r>
            <a:r>
              <a:rPr lang="en-US" sz="2200" dirty="0"/>
              <a:t> </a:t>
            </a:r>
            <a:r>
              <a:rPr lang="en-US" sz="2200" dirty="0" err="1"/>
              <a:t>cáo</a:t>
            </a:r>
            <a:r>
              <a:rPr lang="en-US" sz="2200" dirty="0"/>
              <a:t> </a:t>
            </a:r>
            <a:r>
              <a:rPr lang="en-US" sz="2200" dirty="0" err="1"/>
              <a:t>sản</a:t>
            </a:r>
            <a:r>
              <a:rPr lang="en-US" sz="2200" dirty="0"/>
              <a:t> </a:t>
            </a:r>
            <a:r>
              <a:rPr lang="en-US" sz="2200" dirty="0" err="1"/>
              <a:t>phẩm</a:t>
            </a:r>
            <a:r>
              <a:rPr lang="en-US" sz="2200" dirty="0"/>
              <a:t> </a:t>
            </a:r>
            <a:r>
              <a:rPr lang="en-US" sz="2200" dirty="0" err="1"/>
              <a:t>thuốc</a:t>
            </a:r>
            <a:r>
              <a:rPr lang="en-US" sz="2200" dirty="0"/>
              <a:t> </a:t>
            </a:r>
            <a:r>
              <a:rPr lang="en-US" sz="2200" dirty="0" err="1"/>
              <a:t>lá</a:t>
            </a:r>
            <a:r>
              <a:rPr lang="en-US" sz="2200" dirty="0"/>
              <a:t> </a:t>
            </a:r>
            <a:r>
              <a:rPr lang="en-US" sz="2200" dirty="0" err="1"/>
              <a:t>trong</a:t>
            </a:r>
            <a:r>
              <a:rPr lang="en-US" sz="2200" dirty="0"/>
              <a:t> </a:t>
            </a:r>
            <a:r>
              <a:rPr lang="en-US" sz="2200" dirty="0" err="1"/>
              <a:t>khuôn</a:t>
            </a:r>
            <a:r>
              <a:rPr lang="en-US" sz="2200" dirty="0"/>
              <a:t> </a:t>
            </a:r>
            <a:r>
              <a:rPr lang="en-US" sz="2200" dirty="0" err="1"/>
              <a:t>viên</a:t>
            </a:r>
            <a:r>
              <a:rPr lang="en-US" sz="2200" dirty="0"/>
              <a:t> </a:t>
            </a:r>
            <a:r>
              <a:rPr lang="en-US" sz="2200" dirty="0" err="1"/>
              <a:t>nhà</a:t>
            </a:r>
            <a:r>
              <a:rPr lang="en-US" sz="2200" dirty="0"/>
              <a:t> </a:t>
            </a:r>
            <a:r>
              <a:rPr lang="en-US" sz="2200" dirty="0" err="1"/>
              <a:t>trường</a:t>
            </a:r>
            <a:r>
              <a:rPr lang="en-US" sz="2200" dirty="0"/>
              <a:t>.</a:t>
            </a:r>
          </a:p>
          <a:p>
            <a:pPr algn="just">
              <a:spcBef>
                <a:spcPts val="600"/>
              </a:spcBef>
              <a:spcAft>
                <a:spcPts val="600"/>
              </a:spcAft>
              <a:buNone/>
            </a:pPr>
            <a:r>
              <a:rPr lang="en-US" sz="2200" dirty="0" smtClean="0"/>
              <a:t>6. </a:t>
            </a:r>
            <a:r>
              <a:rPr lang="en-US" sz="2200" dirty="0" err="1" smtClean="0"/>
              <a:t>Không</a:t>
            </a:r>
            <a:r>
              <a:rPr lang="en-US" sz="2200" dirty="0" smtClean="0"/>
              <a:t> </a:t>
            </a:r>
            <a:r>
              <a:rPr lang="en-US" sz="2200" dirty="0" err="1"/>
              <a:t>có</a:t>
            </a:r>
            <a:r>
              <a:rPr lang="en-US" sz="2200" dirty="0"/>
              <a:t> </a:t>
            </a:r>
            <a:r>
              <a:rPr lang="en-US" sz="2200" dirty="0" err="1"/>
              <a:t>các</a:t>
            </a:r>
            <a:r>
              <a:rPr lang="en-US" sz="2200" dirty="0"/>
              <a:t> </a:t>
            </a:r>
            <a:r>
              <a:rPr lang="en-US" sz="2200" dirty="0" err="1"/>
              <a:t>vật</a:t>
            </a:r>
            <a:r>
              <a:rPr lang="en-US" sz="2200" dirty="0"/>
              <a:t> </a:t>
            </a:r>
            <a:r>
              <a:rPr lang="en-US" sz="2200" dirty="0" err="1"/>
              <a:t>dụng</a:t>
            </a:r>
            <a:r>
              <a:rPr lang="en-US" sz="2200" dirty="0"/>
              <a:t> </a:t>
            </a:r>
            <a:r>
              <a:rPr lang="en-US" sz="2200" dirty="0" err="1"/>
              <a:t>liên</a:t>
            </a:r>
            <a:r>
              <a:rPr lang="en-US" sz="2200" dirty="0"/>
              <a:t> </a:t>
            </a:r>
            <a:r>
              <a:rPr lang="en-US" sz="2200" dirty="0" err="1"/>
              <a:t>quan</a:t>
            </a:r>
            <a:r>
              <a:rPr lang="en-US" sz="2200" dirty="0"/>
              <a:t> </a:t>
            </a:r>
            <a:r>
              <a:rPr lang="en-US" sz="2200" dirty="0" err="1"/>
              <a:t>đến</a:t>
            </a:r>
            <a:r>
              <a:rPr lang="en-US" sz="2200" dirty="0"/>
              <a:t> </a:t>
            </a:r>
            <a:r>
              <a:rPr lang="en-US" sz="2200" dirty="0" err="1"/>
              <a:t>việc</a:t>
            </a:r>
            <a:r>
              <a:rPr lang="en-US" sz="2200" dirty="0"/>
              <a:t> </a:t>
            </a:r>
            <a:r>
              <a:rPr lang="en-US" sz="2200" dirty="0" err="1"/>
              <a:t>hút</a:t>
            </a:r>
            <a:r>
              <a:rPr lang="en-US" sz="2200" dirty="0"/>
              <a:t> </a:t>
            </a:r>
            <a:r>
              <a:rPr lang="en-US" sz="2200" dirty="0" err="1"/>
              <a:t>thuốc</a:t>
            </a:r>
            <a:r>
              <a:rPr lang="en-US" sz="2200" dirty="0"/>
              <a:t> </a:t>
            </a:r>
            <a:r>
              <a:rPr lang="en-US" sz="2200" dirty="0" err="1"/>
              <a:t>như</a:t>
            </a:r>
            <a:r>
              <a:rPr lang="en-US" sz="2200" dirty="0"/>
              <a:t>: </a:t>
            </a:r>
            <a:r>
              <a:rPr lang="en-US" sz="2200" dirty="0" err="1"/>
              <a:t>gạt</a:t>
            </a:r>
            <a:r>
              <a:rPr lang="en-US" sz="2200" dirty="0"/>
              <a:t> </a:t>
            </a:r>
            <a:r>
              <a:rPr lang="en-US" sz="2200" dirty="0" err="1"/>
              <a:t>tàn</a:t>
            </a:r>
            <a:r>
              <a:rPr lang="en-US" sz="2200" dirty="0"/>
              <a:t>, </a:t>
            </a:r>
            <a:r>
              <a:rPr lang="en-US" sz="2200" dirty="0" err="1"/>
              <a:t>bật</a:t>
            </a:r>
            <a:r>
              <a:rPr lang="en-US" sz="2200" dirty="0"/>
              <a:t> </a:t>
            </a:r>
            <a:r>
              <a:rPr lang="en-US" sz="2200" dirty="0" err="1"/>
              <a:t>lửa</a:t>
            </a:r>
            <a:r>
              <a:rPr lang="en-US" sz="2200" dirty="0"/>
              <a:t> </a:t>
            </a:r>
            <a:r>
              <a:rPr lang="en-US" sz="2200" dirty="0" err="1"/>
              <a:t>trong</a:t>
            </a:r>
            <a:r>
              <a:rPr lang="en-US" sz="2200" dirty="0"/>
              <a:t> </a:t>
            </a:r>
            <a:r>
              <a:rPr lang="en-US" sz="2200" dirty="0" err="1"/>
              <a:t>phòng</a:t>
            </a:r>
            <a:r>
              <a:rPr lang="en-US" sz="2200" dirty="0"/>
              <a:t> </a:t>
            </a:r>
            <a:r>
              <a:rPr lang="en-US" sz="2200" dirty="0" err="1"/>
              <a:t>học</a:t>
            </a:r>
            <a:r>
              <a:rPr lang="en-US" sz="2200" dirty="0"/>
              <a:t>, </a:t>
            </a:r>
            <a:r>
              <a:rPr lang="en-US" sz="2200" dirty="0" err="1"/>
              <a:t>phòng</a:t>
            </a:r>
            <a:r>
              <a:rPr lang="en-US" sz="2200" dirty="0"/>
              <a:t> </a:t>
            </a:r>
            <a:r>
              <a:rPr lang="en-US" sz="2200" dirty="0" err="1"/>
              <a:t>làm</a:t>
            </a:r>
            <a:r>
              <a:rPr lang="en-US" sz="2200" dirty="0"/>
              <a:t> </a:t>
            </a:r>
            <a:r>
              <a:rPr lang="en-US" sz="2200" dirty="0" err="1"/>
              <a:t>việc</a:t>
            </a:r>
            <a:r>
              <a:rPr lang="en-US" sz="2200" dirty="0"/>
              <a:t>…</a:t>
            </a:r>
          </a:p>
          <a:p>
            <a:pPr algn="just">
              <a:spcBef>
                <a:spcPts val="600"/>
              </a:spcBef>
              <a:spcAft>
                <a:spcPts val="600"/>
              </a:spcAft>
              <a:buNone/>
            </a:pPr>
            <a:r>
              <a:rPr lang="en-US" sz="2200" dirty="0" smtClean="0"/>
              <a:t>7. </a:t>
            </a:r>
            <a:r>
              <a:rPr lang="en-US" sz="2200" dirty="0" err="1" smtClean="0"/>
              <a:t>Không</a:t>
            </a:r>
            <a:r>
              <a:rPr lang="en-US" sz="2200" dirty="0" smtClean="0"/>
              <a:t> </a:t>
            </a:r>
            <a:r>
              <a:rPr lang="en-US" sz="2200" dirty="0" err="1"/>
              <a:t>nhận</a:t>
            </a:r>
            <a:r>
              <a:rPr lang="en-US" sz="2200" dirty="0"/>
              <a:t> </a:t>
            </a:r>
            <a:r>
              <a:rPr lang="en-US" sz="2200" dirty="0" err="1"/>
              <a:t>sự</a:t>
            </a:r>
            <a:r>
              <a:rPr lang="en-US" sz="2200" dirty="0"/>
              <a:t> </a:t>
            </a:r>
            <a:r>
              <a:rPr lang="en-US" sz="2200" dirty="0" err="1"/>
              <a:t>hỗ</a:t>
            </a:r>
            <a:r>
              <a:rPr lang="en-US" sz="2200" dirty="0"/>
              <a:t> </a:t>
            </a:r>
            <a:r>
              <a:rPr lang="en-US" sz="2200" dirty="0" err="1"/>
              <a:t>trợ</a:t>
            </a:r>
            <a:r>
              <a:rPr lang="en-US" sz="2200" dirty="0"/>
              <a:t> </a:t>
            </a:r>
            <a:r>
              <a:rPr lang="en-US" sz="2200" dirty="0" err="1"/>
              <a:t>hoặc</a:t>
            </a:r>
            <a:r>
              <a:rPr lang="en-US" sz="2200" dirty="0"/>
              <a:t> </a:t>
            </a:r>
            <a:r>
              <a:rPr lang="en-US" sz="2200" dirty="0" err="1"/>
              <a:t>tài</a:t>
            </a:r>
            <a:r>
              <a:rPr lang="en-US" sz="2200" dirty="0"/>
              <a:t> </a:t>
            </a:r>
            <a:r>
              <a:rPr lang="en-US" sz="2200" dirty="0" err="1"/>
              <a:t>trợ</a:t>
            </a:r>
            <a:r>
              <a:rPr lang="en-US" sz="2200" dirty="0"/>
              <a:t> </a:t>
            </a:r>
            <a:r>
              <a:rPr lang="en-US" sz="2200" dirty="0" err="1"/>
              <a:t>của</a:t>
            </a:r>
            <a:r>
              <a:rPr lang="en-US" sz="2200" dirty="0"/>
              <a:t> </a:t>
            </a:r>
            <a:r>
              <a:rPr lang="en-US" sz="2200" dirty="0" err="1"/>
              <a:t>các</a:t>
            </a:r>
            <a:r>
              <a:rPr lang="en-US" sz="2200" dirty="0"/>
              <a:t> </a:t>
            </a:r>
            <a:r>
              <a:rPr lang="en-US" sz="2200" dirty="0" err="1"/>
              <a:t>công</a:t>
            </a:r>
            <a:r>
              <a:rPr lang="en-US" sz="2200" dirty="0"/>
              <a:t> ty </a:t>
            </a:r>
            <a:r>
              <a:rPr lang="en-US" sz="2200" dirty="0" err="1"/>
              <a:t>thuốc</a:t>
            </a:r>
            <a:r>
              <a:rPr lang="en-US" sz="2200" dirty="0"/>
              <a:t> </a:t>
            </a:r>
            <a:r>
              <a:rPr lang="en-US" sz="2200" dirty="0" err="1"/>
              <a:t>lá</a:t>
            </a:r>
            <a:r>
              <a:rPr lang="en-US" sz="2200" dirty="0"/>
              <a:t> hay </a:t>
            </a:r>
            <a:r>
              <a:rPr lang="en-US" sz="2200" dirty="0" err="1"/>
              <a:t>các</a:t>
            </a:r>
            <a:r>
              <a:rPr lang="en-US" sz="2200" dirty="0"/>
              <a:t> </a:t>
            </a:r>
            <a:r>
              <a:rPr lang="en-US" sz="2200" dirty="0" err="1"/>
              <a:t>tổ</a:t>
            </a:r>
            <a:r>
              <a:rPr lang="en-US" sz="2200" dirty="0"/>
              <a:t> </a:t>
            </a:r>
            <a:r>
              <a:rPr lang="en-US" sz="2200" dirty="0" err="1"/>
              <a:t>chức</a:t>
            </a:r>
            <a:r>
              <a:rPr lang="en-US" sz="2200" dirty="0"/>
              <a:t> </a:t>
            </a:r>
            <a:r>
              <a:rPr lang="en-US" sz="2200" dirty="0" err="1"/>
              <a:t>liên</a:t>
            </a:r>
            <a:r>
              <a:rPr lang="en-US" sz="2200" dirty="0"/>
              <a:t> </a:t>
            </a:r>
            <a:r>
              <a:rPr lang="en-US" sz="2200" dirty="0" err="1"/>
              <a:t>quan</a:t>
            </a:r>
            <a:r>
              <a:rPr lang="en-US" sz="2200" dirty="0"/>
              <a:t> </a:t>
            </a:r>
            <a:r>
              <a:rPr lang="en-US" sz="2200" dirty="0" err="1"/>
              <a:t>đến</a:t>
            </a:r>
            <a:r>
              <a:rPr lang="en-US" sz="2200" dirty="0"/>
              <a:t> </a:t>
            </a:r>
            <a:r>
              <a:rPr lang="en-US" sz="2200" dirty="0" err="1"/>
              <a:t>công</a:t>
            </a:r>
            <a:r>
              <a:rPr lang="en-US" sz="2200" dirty="0"/>
              <a:t> ty </a:t>
            </a:r>
            <a:r>
              <a:rPr lang="en-US" sz="2200" dirty="0" err="1"/>
              <a:t>thuốc</a:t>
            </a:r>
            <a:r>
              <a:rPr lang="en-US" sz="2200" dirty="0"/>
              <a:t> </a:t>
            </a:r>
            <a:r>
              <a:rPr lang="en-US" sz="2200" dirty="0" err="1"/>
              <a:t>lá</a:t>
            </a:r>
            <a:r>
              <a:rPr lang="en-US" sz="2200" dirty="0"/>
              <a:t> </a:t>
            </a:r>
            <a:r>
              <a:rPr lang="en-US" sz="2200" dirty="0" err="1"/>
              <a:t>dưới</a:t>
            </a:r>
            <a:r>
              <a:rPr lang="en-US" sz="2200" dirty="0"/>
              <a:t> </a:t>
            </a:r>
            <a:r>
              <a:rPr lang="en-US" sz="2200" dirty="0" err="1"/>
              <a:t>bất</a:t>
            </a:r>
            <a:r>
              <a:rPr lang="en-US" sz="2200" dirty="0"/>
              <a:t> </a:t>
            </a:r>
            <a:r>
              <a:rPr lang="en-US" sz="2200" dirty="0" err="1"/>
              <a:t>kỳ</a:t>
            </a:r>
            <a:r>
              <a:rPr lang="en-US" sz="2200" dirty="0"/>
              <a:t> </a:t>
            </a:r>
            <a:r>
              <a:rPr lang="en-US" sz="2200" dirty="0" err="1"/>
              <a:t>hình</a:t>
            </a:r>
            <a:r>
              <a:rPr lang="en-US" sz="2200" dirty="0"/>
              <a:t> </a:t>
            </a:r>
            <a:r>
              <a:rPr lang="en-US" sz="2200" dirty="0" err="1"/>
              <a:t>thức</a:t>
            </a:r>
            <a:r>
              <a:rPr lang="en-US" sz="2200" dirty="0"/>
              <a:t> </a:t>
            </a:r>
            <a:r>
              <a:rPr lang="en-US" sz="2200" dirty="0" err="1"/>
              <a:t>nào</a:t>
            </a:r>
            <a:r>
              <a:rPr lang="en-US" sz="2200" dirty="0"/>
              <a:t>.</a:t>
            </a:r>
          </a:p>
          <a:p>
            <a:pPr algn="just">
              <a:spcBef>
                <a:spcPts val="600"/>
              </a:spcBef>
              <a:spcAft>
                <a:spcPts val="600"/>
              </a:spcAft>
              <a:buNone/>
            </a:pPr>
            <a:r>
              <a:rPr lang="en-US" sz="2200" dirty="0" smtClean="0"/>
              <a:t>8. </a:t>
            </a:r>
            <a:r>
              <a:rPr lang="en-US" sz="2200" dirty="0" err="1" smtClean="0"/>
              <a:t>Không</a:t>
            </a:r>
            <a:r>
              <a:rPr lang="en-US" sz="2200" dirty="0" smtClean="0"/>
              <a:t> </a:t>
            </a:r>
            <a:r>
              <a:rPr lang="en-US" sz="2200" dirty="0" err="1"/>
              <a:t>có</a:t>
            </a:r>
            <a:r>
              <a:rPr lang="en-US" sz="2200" dirty="0"/>
              <a:t> </a:t>
            </a:r>
            <a:r>
              <a:rPr lang="en-US" sz="2200" dirty="0" err="1"/>
              <a:t>hiện</a:t>
            </a:r>
            <a:r>
              <a:rPr lang="en-US" sz="2200" dirty="0"/>
              <a:t> </a:t>
            </a:r>
            <a:r>
              <a:rPr lang="en-US" sz="2200" dirty="0" err="1"/>
              <a:t>tượng</a:t>
            </a:r>
            <a:r>
              <a:rPr lang="en-US" sz="2200" dirty="0"/>
              <a:t> </a:t>
            </a:r>
            <a:r>
              <a:rPr lang="en-US" sz="2200" dirty="0" err="1"/>
              <a:t>hút</a:t>
            </a:r>
            <a:r>
              <a:rPr lang="en-US" sz="2200" dirty="0"/>
              <a:t> </a:t>
            </a:r>
            <a:r>
              <a:rPr lang="en-US" sz="2200" dirty="0" err="1"/>
              <a:t>thuốc</a:t>
            </a:r>
            <a:r>
              <a:rPr lang="en-US" sz="2200" dirty="0"/>
              <a:t> </a:t>
            </a:r>
            <a:r>
              <a:rPr lang="en-US" sz="2200" dirty="0" err="1"/>
              <a:t>và</a:t>
            </a:r>
            <a:r>
              <a:rPr lang="en-US" sz="2200" dirty="0"/>
              <a:t> </a:t>
            </a:r>
            <a:r>
              <a:rPr lang="en-US" sz="2200" dirty="0" err="1"/>
              <a:t>đầu</a:t>
            </a:r>
            <a:r>
              <a:rPr lang="en-US" sz="2200" dirty="0"/>
              <a:t> </a:t>
            </a:r>
            <a:r>
              <a:rPr lang="en-US" sz="2200" dirty="0" err="1"/>
              <a:t>mẩu</a:t>
            </a:r>
            <a:r>
              <a:rPr lang="en-US" sz="2200" dirty="0"/>
              <a:t> </a:t>
            </a:r>
            <a:r>
              <a:rPr lang="en-US" sz="2200" dirty="0" err="1"/>
              <a:t>thuốc</a:t>
            </a:r>
            <a:r>
              <a:rPr lang="en-US" sz="2200" dirty="0"/>
              <a:t> </a:t>
            </a:r>
            <a:r>
              <a:rPr lang="en-US" sz="2200" dirty="0" err="1"/>
              <a:t>lá</a:t>
            </a:r>
            <a:r>
              <a:rPr lang="en-US" sz="2200" dirty="0"/>
              <a:t> </a:t>
            </a:r>
            <a:r>
              <a:rPr lang="en-US" sz="2200" dirty="0" err="1"/>
              <a:t>trong</a:t>
            </a:r>
            <a:r>
              <a:rPr lang="en-US" sz="2200" dirty="0"/>
              <a:t> </a:t>
            </a:r>
            <a:r>
              <a:rPr lang="en-US" sz="2200" dirty="0" err="1"/>
              <a:t>các</a:t>
            </a:r>
            <a:r>
              <a:rPr lang="en-US" sz="2200" dirty="0"/>
              <a:t> </a:t>
            </a:r>
            <a:r>
              <a:rPr lang="en-US" sz="2200" dirty="0" err="1"/>
              <a:t>lớp</a:t>
            </a:r>
            <a:r>
              <a:rPr lang="en-US" sz="2200" dirty="0"/>
              <a:t> </a:t>
            </a:r>
            <a:r>
              <a:rPr lang="en-US" sz="2200" dirty="0" err="1"/>
              <a:t>học</a:t>
            </a:r>
            <a:r>
              <a:rPr lang="en-US" sz="2200" dirty="0"/>
              <a:t>, </a:t>
            </a:r>
            <a:r>
              <a:rPr lang="en-US" sz="2200" dirty="0" err="1"/>
              <a:t>phòng</a:t>
            </a:r>
            <a:r>
              <a:rPr lang="en-US" sz="2200" dirty="0"/>
              <a:t> </a:t>
            </a:r>
            <a:r>
              <a:rPr lang="en-US" sz="2200" dirty="0" err="1"/>
              <a:t>họp</a:t>
            </a:r>
            <a:r>
              <a:rPr lang="en-US" sz="2200" dirty="0"/>
              <a:t>, </a:t>
            </a:r>
            <a:r>
              <a:rPr lang="en-US" sz="2200" dirty="0" err="1"/>
              <a:t>phòng</a:t>
            </a:r>
            <a:r>
              <a:rPr lang="en-US" sz="2200" dirty="0"/>
              <a:t> </a:t>
            </a:r>
            <a:r>
              <a:rPr lang="en-US" sz="2200" dirty="0" err="1"/>
              <a:t>làm</a:t>
            </a:r>
            <a:r>
              <a:rPr lang="en-US" sz="2200" dirty="0"/>
              <a:t> </a:t>
            </a:r>
            <a:r>
              <a:rPr lang="en-US" sz="2200" dirty="0" err="1"/>
              <a:t>việc</a:t>
            </a:r>
            <a:r>
              <a:rPr lang="en-US" sz="2200" dirty="0"/>
              <a:t> </a:t>
            </a:r>
            <a:r>
              <a:rPr lang="en-US" sz="2200" dirty="0" err="1"/>
              <a:t>và</a:t>
            </a:r>
            <a:r>
              <a:rPr lang="en-US" sz="2200" dirty="0"/>
              <a:t> </a:t>
            </a:r>
            <a:r>
              <a:rPr lang="en-US" sz="2200" dirty="0" err="1"/>
              <a:t>trong</a:t>
            </a:r>
            <a:r>
              <a:rPr lang="en-US" sz="2200" dirty="0"/>
              <a:t> </a:t>
            </a:r>
            <a:r>
              <a:rPr lang="en-US" sz="2200" dirty="0" err="1"/>
              <a:t>toàn</a:t>
            </a:r>
            <a:r>
              <a:rPr lang="en-US" sz="2200" dirty="0"/>
              <a:t> </a:t>
            </a:r>
            <a:r>
              <a:rPr lang="en-US" sz="2200" dirty="0" err="1"/>
              <a:t>bộ</a:t>
            </a:r>
            <a:r>
              <a:rPr lang="en-US" sz="2200" dirty="0"/>
              <a:t> </a:t>
            </a:r>
            <a:r>
              <a:rPr lang="en-US" sz="2200" dirty="0" err="1"/>
              <a:t>khuôn</a:t>
            </a:r>
            <a:r>
              <a:rPr lang="en-US" sz="2200" dirty="0"/>
              <a:t> </a:t>
            </a:r>
            <a:r>
              <a:rPr lang="en-US" sz="2200" dirty="0" err="1"/>
              <a:t>viên</a:t>
            </a:r>
            <a:r>
              <a:rPr lang="en-US" sz="2200" dirty="0"/>
              <a:t> </a:t>
            </a:r>
            <a:r>
              <a:rPr lang="en-US" sz="2200" dirty="0" err="1"/>
              <a:t>nhà</a:t>
            </a:r>
            <a:r>
              <a:rPr lang="en-US" sz="2200" dirty="0"/>
              <a:t> </a:t>
            </a:r>
            <a:r>
              <a:rPr lang="en-US" sz="2200" dirty="0" err="1"/>
              <a:t>trường</a:t>
            </a:r>
            <a:r>
              <a:rPr lang="en-US" sz="2200" dirty="0" smtClean="0"/>
              <a:t>.</a:t>
            </a:r>
            <a:endParaRPr lang="en-US" sz="2200" dirty="0"/>
          </a:p>
          <a:p>
            <a:pPr marL="0" indent="0" eaLnBrk="1" hangingPunct="1">
              <a:spcBef>
                <a:spcPts val="600"/>
              </a:spcBef>
              <a:spcAft>
                <a:spcPts val="600"/>
              </a:spcAft>
              <a:buNone/>
              <a:defRPr/>
            </a:pPr>
            <a:endParaRPr lang="en-US" sz="2200" dirty="0"/>
          </a:p>
        </p:txBody>
      </p:sp>
      <p:sp>
        <p:nvSpPr>
          <p:cNvPr id="23556" name="Slide Number Placeholder 1">
            <a:extLst>
              <a:ext uri="{FF2B5EF4-FFF2-40B4-BE49-F238E27FC236}">
                <a16:creationId xmlns:a16="http://schemas.microsoft.com/office/drawing/2014/main" xmlns="" id="{AB9C3C0E-95D8-45B5-AA16-00EAF6B83D4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6EDD63-41BF-4ED0-A28A-ED0DDBD548A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43788469"/>
      </p:ext>
    </p:extLst>
  </p:cSld>
  <p:clrMapOvr>
    <a:masterClrMapping/>
  </p:clrMapOvr>
  <p:transition>
    <p:cover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xmlns="" id="{B8DE9830-6A17-4BD4-AE28-B1DB1F1E0CE3}"/>
              </a:ext>
            </a:extLst>
          </p:cNvPr>
          <p:cNvSpPr>
            <a:spLocks noGrp="1"/>
          </p:cNvSpPr>
          <p:nvPr>
            <p:ph idx="1"/>
          </p:nvPr>
        </p:nvSpPr>
        <p:spPr>
          <a:xfrm>
            <a:off x="800100" y="1072663"/>
            <a:ext cx="7543800" cy="2555630"/>
          </a:xfrm>
        </p:spPr>
        <p:txBody>
          <a:bodyPr/>
          <a:lstStyle/>
          <a:p>
            <a:pPr marL="0" indent="0" algn="ctr" eaLnBrk="1" hangingPunct="1">
              <a:buFont typeface="Arial" panose="020B0604020202020204" pitchFamily="34" charset="0"/>
              <a:buNone/>
            </a:pPr>
            <a:endParaRPr lang="es-ES_tradnl" altLang="en-US" sz="3000" b="1" dirty="0"/>
          </a:p>
          <a:p>
            <a:pPr marL="0" indent="0" algn="ctr" eaLnBrk="1" hangingPunct="1">
              <a:buFont typeface="Arial" panose="020B0604020202020204" pitchFamily="34" charset="0"/>
              <a:buNone/>
            </a:pPr>
            <a:r>
              <a:rPr lang="es-ES_tradnl" altLang="en-US" sz="3000" b="1" dirty="0"/>
              <a:t>3. </a:t>
            </a:r>
            <a:r>
              <a:rPr lang="en-US" altLang="en-US" sz="3000" b="1" dirty="0"/>
              <a:t>HƯỚNG DẪN CÁC BƯỚC</a:t>
            </a:r>
          </a:p>
          <a:p>
            <a:pPr marL="0" indent="0" algn="ctr" eaLnBrk="1" hangingPunct="1">
              <a:buFont typeface="Arial" panose="020B0604020202020204" pitchFamily="34" charset="0"/>
              <a:buNone/>
            </a:pPr>
            <a:r>
              <a:rPr lang="en-US" altLang="en-US" sz="3000" b="1" dirty="0"/>
              <a:t> XÂY DỰNG TRƯỜNG HỌC </a:t>
            </a:r>
          </a:p>
          <a:p>
            <a:pPr marL="0" indent="0" algn="ctr" eaLnBrk="1" hangingPunct="1">
              <a:buFont typeface="Arial" panose="020B0604020202020204" pitchFamily="34" charset="0"/>
              <a:buNone/>
            </a:pPr>
            <a:r>
              <a:rPr lang="en-US" altLang="en-US" sz="3000" b="1" dirty="0"/>
              <a:t>KHÔNG KHÓI THUỐC</a:t>
            </a:r>
          </a:p>
          <a:p>
            <a:pPr marL="0" indent="0" algn="ctr" eaLnBrk="1" hangingPunct="1">
              <a:buFont typeface="Arial" panose="020B0604020202020204" pitchFamily="34" charset="0"/>
              <a:buNone/>
            </a:pPr>
            <a:r>
              <a:rPr lang="es-ES_tradnl" altLang="en-US" sz="3000" b="1" dirty="0"/>
              <a:t> </a:t>
            </a:r>
          </a:p>
        </p:txBody>
      </p:sp>
      <p:sp>
        <p:nvSpPr>
          <p:cNvPr id="24579" name="Slide Number Placeholder 1">
            <a:extLst>
              <a:ext uri="{FF2B5EF4-FFF2-40B4-BE49-F238E27FC236}">
                <a16:creationId xmlns:a16="http://schemas.microsoft.com/office/drawing/2014/main" xmlns="" id="{ADDD74B3-7DE2-4FBC-B586-6DDC5F6766D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DAC246-8287-443E-B8EC-37F5E8D1CDED}"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43">
                                            <p:txEl>
                                              <p:pRg st="1" end="1"/>
                                            </p:txEl>
                                          </p:spTgt>
                                        </p:tgtEl>
                                        <p:attrNameLst>
                                          <p:attrName>style.visibility</p:attrName>
                                        </p:attrNameLst>
                                      </p:cBhvr>
                                      <p:to>
                                        <p:strVal val="visible"/>
                                      </p:to>
                                    </p:set>
                                    <p:animEffect transition="in" filter="blinds(horizontal)">
                                      <p:cBhvr>
                                        <p:cTn id="7" dur="500"/>
                                        <p:tgtEl>
                                          <p:spTgt spid="1024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43">
                                            <p:txEl>
                                              <p:pRg st="2" end="2"/>
                                            </p:txEl>
                                          </p:spTgt>
                                        </p:tgtEl>
                                        <p:attrNameLst>
                                          <p:attrName>style.visibility</p:attrName>
                                        </p:attrNameLst>
                                      </p:cBhvr>
                                      <p:to>
                                        <p:strVal val="visible"/>
                                      </p:to>
                                    </p:set>
                                    <p:animEffect transition="in" filter="blinds(horizontal)">
                                      <p:cBhvr>
                                        <p:cTn id="12" dur="500"/>
                                        <p:tgtEl>
                                          <p:spTgt spid="1024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243">
                                            <p:txEl>
                                              <p:pRg st="3" end="3"/>
                                            </p:txEl>
                                          </p:spTgt>
                                        </p:tgtEl>
                                        <p:attrNameLst>
                                          <p:attrName>style.visibility</p:attrName>
                                        </p:attrNameLst>
                                      </p:cBhvr>
                                      <p:to>
                                        <p:strVal val="visible"/>
                                      </p:to>
                                    </p:set>
                                    <p:animEffect transition="in" filter="blinds(horizontal)">
                                      <p:cBhvr>
                                        <p:cTn id="17" dur="500"/>
                                        <p:tgtEl>
                                          <p:spTgt spid="1024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0243">
                                            <p:txEl>
                                              <p:pRg st="4" end="4"/>
                                            </p:txEl>
                                          </p:spTgt>
                                        </p:tgtEl>
                                        <p:attrNameLst>
                                          <p:attrName>style.visibility</p:attrName>
                                        </p:attrNameLst>
                                      </p:cBhvr>
                                      <p:to>
                                        <p:strVal val="visible"/>
                                      </p:to>
                                    </p:set>
                                    <p:animEffect transition="in" filter="blinds(horizontal)">
                                      <p:cBhvr>
                                        <p:cTn id="22" dur="500"/>
                                        <p:tgtEl>
                                          <p:spTgt spid="1024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0243">
                                            <p:txEl>
                                              <p:pRg st="1" end="1"/>
                                            </p:txEl>
                                          </p:spTgt>
                                        </p:tgtEl>
                                        <p:attrNameLst>
                                          <p:attrName>style.visibility</p:attrName>
                                        </p:attrNameLst>
                                      </p:cBhvr>
                                      <p:to>
                                        <p:strVal val="visible"/>
                                      </p:to>
                                    </p:set>
                                    <p:animEffect transition="in" filter="checkerboard(across)">
                                      <p:cBhvr>
                                        <p:cTn id="27" dur="500"/>
                                        <p:tgtEl>
                                          <p:spTgt spid="1024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0243">
                                            <p:txEl>
                                              <p:pRg st="2" end="2"/>
                                            </p:txEl>
                                          </p:spTgt>
                                        </p:tgtEl>
                                        <p:attrNameLst>
                                          <p:attrName>style.visibility</p:attrName>
                                        </p:attrNameLst>
                                      </p:cBhvr>
                                      <p:to>
                                        <p:strVal val="visible"/>
                                      </p:to>
                                    </p:set>
                                    <p:animEffect transition="in" filter="checkerboard(across)">
                                      <p:cBhvr>
                                        <p:cTn id="32" dur="500"/>
                                        <p:tgtEl>
                                          <p:spTgt spid="1024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0243">
                                            <p:txEl>
                                              <p:pRg st="3" end="3"/>
                                            </p:txEl>
                                          </p:spTgt>
                                        </p:tgtEl>
                                        <p:attrNameLst>
                                          <p:attrName>style.visibility</p:attrName>
                                        </p:attrNameLst>
                                      </p:cBhvr>
                                      <p:to>
                                        <p:strVal val="visible"/>
                                      </p:to>
                                    </p:set>
                                    <p:animEffect transition="in" filter="checkerboard(across)">
                                      <p:cBhvr>
                                        <p:cTn id="37" dur="500"/>
                                        <p:tgtEl>
                                          <p:spTgt spid="10243">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10243">
                                            <p:txEl>
                                              <p:pRg st="4" end="4"/>
                                            </p:txEl>
                                          </p:spTgt>
                                        </p:tgtEl>
                                        <p:attrNameLst>
                                          <p:attrName>style.visibility</p:attrName>
                                        </p:attrNameLst>
                                      </p:cBhvr>
                                      <p:to>
                                        <p:strVal val="visible"/>
                                      </p:to>
                                    </p:set>
                                    <p:animEffect transition="in" filter="checkerboard(across)">
                                      <p:cBhvr>
                                        <p:cTn id="42" dur="500"/>
                                        <p:tgtEl>
                                          <p:spTgt spid="102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P spid="10243" grpI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xmlns="" id="{51D77CE7-B53B-4641-8AE7-6DC385C62884}"/>
              </a:ext>
            </a:extLst>
          </p:cNvPr>
          <p:cNvSpPr>
            <a:spLocks noGrp="1"/>
          </p:cNvSpPr>
          <p:nvPr>
            <p:ph type="title"/>
          </p:nvPr>
        </p:nvSpPr>
        <p:spPr>
          <a:xfrm>
            <a:off x="533400" y="304800"/>
            <a:ext cx="7897813" cy="838200"/>
          </a:xfrm>
        </p:spPr>
        <p:txBody>
          <a:bodyPr/>
          <a:lstStyle/>
          <a:p>
            <a:pPr eaLnBrk="1" hangingPunct="1"/>
            <a:r>
              <a:rPr lang="en-US" altLang="en-US" sz="2200" b="1" dirty="0"/>
              <a:t>H</a:t>
            </a:r>
            <a:r>
              <a:rPr lang="vi-VN" altLang="en-US" sz="2200" b="1" dirty="0"/>
              <a:t>Ư</a:t>
            </a:r>
            <a:r>
              <a:rPr lang="en-US" altLang="en-US" sz="2200" b="1" dirty="0"/>
              <a:t>ỚNG DẪN CÁC B</a:t>
            </a:r>
            <a:r>
              <a:rPr lang="vi-VN" altLang="en-US" sz="2200" b="1" dirty="0"/>
              <a:t>Ư</a:t>
            </a:r>
            <a:r>
              <a:rPr lang="en-US" altLang="en-US" sz="2200" b="1" dirty="0"/>
              <a:t>ỚC XÂY DỰNG </a:t>
            </a:r>
            <a:br>
              <a:rPr lang="en-US" altLang="en-US" sz="2200" b="1" dirty="0"/>
            </a:br>
            <a:r>
              <a:rPr lang="en-US" altLang="en-US" sz="2200" b="1" dirty="0"/>
              <a:t>NƠI LÀM VIỆC KHÔNG KHÓI THUỐC</a:t>
            </a:r>
          </a:p>
        </p:txBody>
      </p:sp>
      <p:sp>
        <p:nvSpPr>
          <p:cNvPr id="34819" name="Rectangle 3">
            <a:extLst>
              <a:ext uri="{FF2B5EF4-FFF2-40B4-BE49-F238E27FC236}">
                <a16:creationId xmlns:a16="http://schemas.microsoft.com/office/drawing/2014/main" xmlns="" id="{21211282-5693-494B-862B-D555DCE5EBD7}"/>
              </a:ext>
            </a:extLst>
          </p:cNvPr>
          <p:cNvSpPr>
            <a:spLocks noGrp="1"/>
          </p:cNvSpPr>
          <p:nvPr>
            <p:ph idx="1"/>
          </p:nvPr>
        </p:nvSpPr>
        <p:spPr>
          <a:xfrm>
            <a:off x="1312984" y="1600200"/>
            <a:ext cx="6726115" cy="4830763"/>
          </a:xfrm>
        </p:spPr>
        <p:txBody>
          <a:bodyPr anchor="ctr"/>
          <a:lstStyle/>
          <a:p>
            <a:pPr marL="609600" indent="-609600" algn="just" eaLnBrk="1" hangingPunct="1">
              <a:buFont typeface="Wingdings" panose="05000000000000000000" pitchFamily="2" charset="2"/>
              <a:buAutoNum type="arabicPeriod"/>
            </a:pPr>
            <a:r>
              <a:rPr lang="pt-BR" altLang="en-US" sz="2400" dirty="0"/>
              <a:t>Thành lập Ban chỉ đạo PCTH thuốc lá</a:t>
            </a:r>
          </a:p>
          <a:p>
            <a:pPr marL="609600" indent="-609600" algn="just" eaLnBrk="1" hangingPunct="1">
              <a:buFont typeface="Wingdings" panose="05000000000000000000" pitchFamily="2" charset="2"/>
              <a:buAutoNum type="arabicPeriod"/>
            </a:pPr>
            <a:r>
              <a:rPr lang="pt-BR" altLang="en-US" sz="2400" dirty="0"/>
              <a:t>Khảo sát thực trạng sử dụng thuốc lá và hoạt động PCTH thuốc lá của nhà trường</a:t>
            </a:r>
          </a:p>
          <a:p>
            <a:pPr marL="609600" indent="-609600" algn="just" eaLnBrk="1" hangingPunct="1">
              <a:buFont typeface="Wingdings" panose="05000000000000000000" pitchFamily="2" charset="2"/>
              <a:buAutoNum type="arabicPeriod"/>
            </a:pPr>
            <a:r>
              <a:rPr lang="en-US" altLang="en-US" sz="2400" dirty="0" err="1"/>
              <a:t>Xây</a:t>
            </a:r>
            <a:r>
              <a:rPr lang="en-US" altLang="en-US" sz="2400" dirty="0"/>
              <a:t> </a:t>
            </a:r>
            <a:r>
              <a:rPr lang="en-US" altLang="en-US" sz="2400" dirty="0" err="1"/>
              <a:t>dựng</a:t>
            </a:r>
            <a:r>
              <a:rPr lang="en-US" altLang="en-US" sz="2400" dirty="0"/>
              <a:t> </a:t>
            </a:r>
            <a:r>
              <a:rPr lang="en-US" altLang="en-US" sz="2400" dirty="0" err="1"/>
              <a:t>nội</a:t>
            </a:r>
            <a:r>
              <a:rPr lang="en-US" altLang="en-US" sz="2400" dirty="0"/>
              <a:t> </a:t>
            </a:r>
            <a:r>
              <a:rPr lang="en-US" altLang="en-US" sz="2400" dirty="0" err="1"/>
              <a:t>quy</a:t>
            </a:r>
            <a:r>
              <a:rPr lang="en-US" altLang="en-US" sz="2400" dirty="0"/>
              <a:t> </a:t>
            </a:r>
            <a:r>
              <a:rPr lang="en-US" altLang="en-US" sz="2400" dirty="0" err="1"/>
              <a:t>và</a:t>
            </a:r>
            <a:r>
              <a:rPr lang="en-US" altLang="en-US" sz="2400" dirty="0"/>
              <a:t> </a:t>
            </a:r>
            <a:r>
              <a:rPr lang="en-US" altLang="en-US" sz="2400" dirty="0" err="1"/>
              <a:t>kế</a:t>
            </a:r>
            <a:r>
              <a:rPr lang="en-US" altLang="en-US" sz="2400" dirty="0"/>
              <a:t> </a:t>
            </a:r>
            <a:r>
              <a:rPr lang="en-US" altLang="en-US" sz="2400" dirty="0" err="1"/>
              <a:t>hoạch</a:t>
            </a:r>
            <a:r>
              <a:rPr lang="en-US" altLang="en-US" sz="2400" dirty="0"/>
              <a:t> </a:t>
            </a:r>
            <a:r>
              <a:rPr lang="en-US" altLang="en-US" sz="2400" dirty="0" err="1"/>
              <a:t>hoạt</a:t>
            </a:r>
            <a:r>
              <a:rPr lang="en-US" altLang="en-US" sz="2400" dirty="0"/>
              <a:t> </a:t>
            </a:r>
            <a:r>
              <a:rPr lang="en-US" altLang="en-US" sz="2400" dirty="0" err="1"/>
              <a:t>động</a:t>
            </a:r>
            <a:r>
              <a:rPr lang="en-US" altLang="en-US" sz="2400" dirty="0"/>
              <a:t> PCTH </a:t>
            </a:r>
            <a:r>
              <a:rPr lang="en-US" altLang="en-US" sz="2400" dirty="0" err="1"/>
              <a:t>thuốc</a:t>
            </a:r>
            <a:r>
              <a:rPr lang="en-US" altLang="en-US" sz="2400" dirty="0"/>
              <a:t> </a:t>
            </a:r>
            <a:r>
              <a:rPr lang="en-US" altLang="en-US" sz="2400" dirty="0" err="1"/>
              <a:t>lá</a:t>
            </a:r>
            <a:r>
              <a:rPr lang="en-US" altLang="en-US" sz="2400" dirty="0"/>
              <a:t> </a:t>
            </a:r>
            <a:r>
              <a:rPr lang="en-US" altLang="en-US" sz="2400" dirty="0" err="1"/>
              <a:t>của</a:t>
            </a:r>
            <a:r>
              <a:rPr lang="en-US" altLang="en-US" sz="2400" dirty="0"/>
              <a:t> </a:t>
            </a:r>
            <a:r>
              <a:rPr lang="en-US" altLang="en-US" sz="2400" dirty="0" err="1"/>
              <a:t>nhà</a:t>
            </a:r>
            <a:r>
              <a:rPr lang="en-US" altLang="en-US" sz="2400" dirty="0"/>
              <a:t> </a:t>
            </a:r>
            <a:r>
              <a:rPr lang="en-US" altLang="en-US" sz="2400" dirty="0" err="1"/>
              <a:t>trường</a:t>
            </a:r>
            <a:endParaRPr lang="en-US" altLang="en-US" sz="2400" dirty="0"/>
          </a:p>
          <a:p>
            <a:pPr marL="609600" indent="-609600" algn="just" eaLnBrk="1" hangingPunct="1">
              <a:buFont typeface="Wingdings" panose="05000000000000000000" pitchFamily="2" charset="2"/>
              <a:buAutoNum type="arabicPeriod"/>
            </a:pPr>
            <a:r>
              <a:rPr lang="en-US" altLang="en-US" sz="2400" dirty="0" err="1"/>
              <a:t>Phổ</a:t>
            </a:r>
            <a:r>
              <a:rPr lang="en-US" altLang="en-US" sz="2400" dirty="0"/>
              <a:t> </a:t>
            </a:r>
            <a:r>
              <a:rPr lang="en-US" altLang="en-US" sz="2400" dirty="0" err="1"/>
              <a:t>biến</a:t>
            </a:r>
            <a:r>
              <a:rPr lang="en-US" altLang="en-US" sz="2400" dirty="0"/>
              <a:t> </a:t>
            </a:r>
            <a:r>
              <a:rPr lang="en-US" altLang="en-US" sz="2400" dirty="0" err="1"/>
              <a:t>nội</a:t>
            </a:r>
            <a:r>
              <a:rPr lang="en-US" altLang="en-US" sz="2400" dirty="0"/>
              <a:t> </a:t>
            </a:r>
            <a:r>
              <a:rPr lang="en-US" altLang="en-US" sz="2400" dirty="0" err="1"/>
              <a:t>quy</a:t>
            </a:r>
            <a:r>
              <a:rPr lang="en-US" altLang="en-US" sz="2400" dirty="0"/>
              <a:t>, </a:t>
            </a:r>
            <a:r>
              <a:rPr lang="en-US" altLang="en-US" sz="2400" dirty="0" err="1"/>
              <a:t>kế</a:t>
            </a:r>
            <a:r>
              <a:rPr lang="en-US" altLang="en-US" sz="2400" dirty="0"/>
              <a:t> </a:t>
            </a:r>
            <a:r>
              <a:rPr lang="en-US" altLang="en-US" sz="2400" dirty="0" err="1"/>
              <a:t>hoạch</a:t>
            </a:r>
            <a:r>
              <a:rPr lang="en-US" altLang="en-US" sz="2400" dirty="0"/>
              <a:t> </a:t>
            </a:r>
            <a:r>
              <a:rPr lang="en-US" altLang="en-US" sz="2400" dirty="0" err="1"/>
              <a:t>hoạt</a:t>
            </a:r>
            <a:r>
              <a:rPr lang="en-US" altLang="en-US" sz="2400" dirty="0"/>
              <a:t> </a:t>
            </a:r>
            <a:r>
              <a:rPr lang="en-US" altLang="en-US" sz="2400" dirty="0" err="1"/>
              <a:t>động</a:t>
            </a:r>
            <a:endParaRPr lang="en-US" altLang="en-US" sz="2400" dirty="0"/>
          </a:p>
          <a:p>
            <a:pPr marL="609600" indent="-609600" algn="just" eaLnBrk="1" hangingPunct="1">
              <a:buFont typeface="Wingdings" panose="05000000000000000000" pitchFamily="2" charset="2"/>
              <a:buAutoNum type="arabicPeriod"/>
            </a:pPr>
            <a:r>
              <a:rPr lang="en-US" altLang="en-US" sz="2400" dirty="0" err="1"/>
              <a:t>Triển</a:t>
            </a:r>
            <a:r>
              <a:rPr lang="en-US" altLang="en-US" sz="2400" dirty="0"/>
              <a:t> </a:t>
            </a:r>
            <a:r>
              <a:rPr lang="en-US" altLang="en-US" sz="2400" dirty="0" err="1"/>
              <a:t>khai</a:t>
            </a:r>
            <a:r>
              <a:rPr lang="en-US" altLang="en-US" sz="2400" dirty="0"/>
              <a:t> </a:t>
            </a:r>
            <a:r>
              <a:rPr lang="en-US" altLang="en-US" sz="2400" dirty="0" err="1"/>
              <a:t>kế</a:t>
            </a:r>
            <a:r>
              <a:rPr lang="en-US" altLang="en-US" sz="2400" dirty="0"/>
              <a:t> </a:t>
            </a:r>
            <a:r>
              <a:rPr lang="en-US" altLang="en-US" sz="2400" dirty="0" err="1"/>
              <a:t>hoạch</a:t>
            </a:r>
            <a:r>
              <a:rPr lang="en-US" altLang="en-US" sz="2400" dirty="0"/>
              <a:t> </a:t>
            </a:r>
            <a:r>
              <a:rPr lang="en-US" altLang="en-US" sz="2400" dirty="0" err="1"/>
              <a:t>hoạt</a:t>
            </a:r>
            <a:r>
              <a:rPr lang="en-US" altLang="en-US" sz="2400" dirty="0"/>
              <a:t> </a:t>
            </a:r>
            <a:r>
              <a:rPr lang="en-US" altLang="en-US" sz="2400" dirty="0" err="1"/>
              <a:t>động</a:t>
            </a:r>
            <a:r>
              <a:rPr lang="en-US" altLang="en-US" sz="2400" dirty="0"/>
              <a:t> PCTH </a:t>
            </a:r>
            <a:r>
              <a:rPr lang="en-US" altLang="en-US" sz="2400" dirty="0" err="1"/>
              <a:t>thuốc</a:t>
            </a:r>
            <a:r>
              <a:rPr lang="en-US" altLang="en-US" sz="2400" dirty="0"/>
              <a:t> </a:t>
            </a:r>
            <a:r>
              <a:rPr lang="en-US" altLang="en-US" sz="2400" dirty="0" err="1"/>
              <a:t>lá</a:t>
            </a:r>
            <a:endParaRPr lang="en-US" altLang="en-US" sz="2400" dirty="0"/>
          </a:p>
          <a:p>
            <a:pPr marL="609600" indent="-609600" algn="just" eaLnBrk="1" hangingPunct="1">
              <a:buFont typeface="Wingdings" panose="05000000000000000000" pitchFamily="2" charset="2"/>
              <a:buAutoNum type="arabicPeriod"/>
            </a:pPr>
            <a:r>
              <a:rPr lang="en-US" altLang="en-US" sz="2400" dirty="0"/>
              <a:t>Theo </a:t>
            </a:r>
            <a:r>
              <a:rPr lang="en-US" altLang="en-US" sz="2400" dirty="0" err="1"/>
              <a:t>dõi</a:t>
            </a:r>
            <a:r>
              <a:rPr lang="en-US" altLang="en-US" sz="2400" dirty="0"/>
              <a:t>, </a:t>
            </a:r>
            <a:r>
              <a:rPr lang="en-US" altLang="en-US" sz="2400" dirty="0" err="1"/>
              <a:t>giám</a:t>
            </a:r>
            <a:r>
              <a:rPr lang="en-US" altLang="en-US" sz="2400" dirty="0"/>
              <a:t> </a:t>
            </a:r>
            <a:r>
              <a:rPr lang="en-US" altLang="en-US" sz="2400" dirty="0" err="1"/>
              <a:t>sát</a:t>
            </a:r>
            <a:r>
              <a:rPr lang="en-US" altLang="en-US" sz="2400" dirty="0"/>
              <a:t> </a:t>
            </a:r>
            <a:r>
              <a:rPr lang="en-US" altLang="en-US" sz="2400" dirty="0" err="1"/>
              <a:t>hoạt</a:t>
            </a:r>
            <a:r>
              <a:rPr lang="en-US" altLang="en-US" sz="2400" dirty="0"/>
              <a:t> </a:t>
            </a:r>
            <a:r>
              <a:rPr lang="en-US" altLang="en-US" sz="2400" dirty="0" err="1"/>
              <a:t>động</a:t>
            </a:r>
            <a:r>
              <a:rPr lang="en-US" altLang="en-US" sz="2400" dirty="0"/>
              <a:t> PCTH </a:t>
            </a:r>
            <a:r>
              <a:rPr lang="en-US" altLang="en-US" sz="2400" dirty="0" err="1"/>
              <a:t>thuốc</a:t>
            </a:r>
            <a:r>
              <a:rPr lang="en-US" altLang="en-US" sz="2400" dirty="0"/>
              <a:t> </a:t>
            </a:r>
            <a:r>
              <a:rPr lang="en-US" altLang="en-US" sz="2400" dirty="0" err="1"/>
              <a:t>lá</a:t>
            </a:r>
            <a:endParaRPr lang="en-US" altLang="en-US" sz="2400" dirty="0"/>
          </a:p>
          <a:p>
            <a:pPr marL="609600" indent="-609600" algn="just" eaLnBrk="1" hangingPunct="1"/>
            <a:endParaRPr lang="en-US" altLang="en-US" sz="2400" dirty="0"/>
          </a:p>
        </p:txBody>
      </p:sp>
      <p:sp>
        <p:nvSpPr>
          <p:cNvPr id="25604" name="Slide Number Placeholder 1">
            <a:extLst>
              <a:ext uri="{FF2B5EF4-FFF2-40B4-BE49-F238E27FC236}">
                <a16:creationId xmlns:a16="http://schemas.microsoft.com/office/drawing/2014/main" xmlns="" id="{9D4DD623-202C-4ACB-B1D2-57838F2F8AF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B6E638-704D-4E9C-8B1F-50D4CE102823}"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box(in)">
                                      <p:cBhvr>
                                        <p:cTn id="7" dur="500"/>
                                        <p:tgtEl>
                                          <p:spTgt spid="348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4819">
                                            <p:txEl>
                                              <p:pRg st="1" end="1"/>
                                            </p:txEl>
                                          </p:spTgt>
                                        </p:tgtEl>
                                        <p:attrNameLst>
                                          <p:attrName>style.visibility</p:attrName>
                                        </p:attrNameLst>
                                      </p:cBhvr>
                                      <p:to>
                                        <p:strVal val="visible"/>
                                      </p:to>
                                    </p:set>
                                    <p:animEffect transition="in" filter="box(in)">
                                      <p:cBhvr>
                                        <p:cTn id="12" dur="500"/>
                                        <p:tgtEl>
                                          <p:spTgt spid="348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4819">
                                            <p:txEl>
                                              <p:pRg st="2" end="2"/>
                                            </p:txEl>
                                          </p:spTgt>
                                        </p:tgtEl>
                                        <p:attrNameLst>
                                          <p:attrName>style.visibility</p:attrName>
                                        </p:attrNameLst>
                                      </p:cBhvr>
                                      <p:to>
                                        <p:strVal val="visible"/>
                                      </p:to>
                                    </p:set>
                                    <p:animEffect transition="in" filter="box(in)">
                                      <p:cBhvr>
                                        <p:cTn id="17" dur="500"/>
                                        <p:tgtEl>
                                          <p:spTgt spid="348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34819">
                                            <p:txEl>
                                              <p:pRg st="3" end="3"/>
                                            </p:txEl>
                                          </p:spTgt>
                                        </p:tgtEl>
                                        <p:attrNameLst>
                                          <p:attrName>style.visibility</p:attrName>
                                        </p:attrNameLst>
                                      </p:cBhvr>
                                      <p:to>
                                        <p:strVal val="visible"/>
                                      </p:to>
                                    </p:set>
                                    <p:animEffect transition="in" filter="box(in)">
                                      <p:cBhvr>
                                        <p:cTn id="22" dur="500"/>
                                        <p:tgtEl>
                                          <p:spTgt spid="348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34819">
                                            <p:txEl>
                                              <p:pRg st="4" end="4"/>
                                            </p:txEl>
                                          </p:spTgt>
                                        </p:tgtEl>
                                        <p:attrNameLst>
                                          <p:attrName>style.visibility</p:attrName>
                                        </p:attrNameLst>
                                      </p:cBhvr>
                                      <p:to>
                                        <p:strVal val="visible"/>
                                      </p:to>
                                    </p:set>
                                    <p:animEffect transition="in" filter="box(in)">
                                      <p:cBhvr>
                                        <p:cTn id="27" dur="500"/>
                                        <p:tgtEl>
                                          <p:spTgt spid="3481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34819">
                                            <p:txEl>
                                              <p:pRg st="5" end="5"/>
                                            </p:txEl>
                                          </p:spTgt>
                                        </p:tgtEl>
                                        <p:attrNameLst>
                                          <p:attrName>style.visibility</p:attrName>
                                        </p:attrNameLst>
                                      </p:cBhvr>
                                      <p:to>
                                        <p:strVal val="visible"/>
                                      </p:to>
                                    </p:set>
                                    <p:animEffect transition="in" filter="box(in)">
                                      <p:cBhvr>
                                        <p:cTn id="32" dur="500"/>
                                        <p:tgtEl>
                                          <p:spTgt spid="348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xmlns="" id="{49DAB3B5-4ADA-46E1-9069-2DC548A8482B}"/>
              </a:ext>
            </a:extLst>
          </p:cNvPr>
          <p:cNvSpPr>
            <a:spLocks noGrp="1"/>
          </p:cNvSpPr>
          <p:nvPr>
            <p:ph idx="1"/>
          </p:nvPr>
        </p:nvSpPr>
        <p:spPr>
          <a:xfrm>
            <a:off x="773722" y="1081088"/>
            <a:ext cx="7913077" cy="5410200"/>
          </a:xfrm>
        </p:spPr>
        <p:txBody>
          <a:bodyPr anchor="ctr"/>
          <a:lstStyle/>
          <a:p>
            <a:pPr marL="0" indent="457200" algn="just"/>
            <a:r>
              <a:rPr lang="vi-VN" altLang="en-US" sz="2200" dirty="0"/>
              <a:t>Ban chỉ đạo được thành lập nhằm định hướng và chỉ đạo thực hiện xây dựng môi trường làm việc không có khói thuốc lá tại </a:t>
            </a:r>
            <a:r>
              <a:rPr lang="en-US" altLang="en-US" sz="2200" dirty="0"/>
              <a:t>tr</a:t>
            </a:r>
            <a:r>
              <a:rPr lang="vi-VN" altLang="en-US" sz="2200" dirty="0"/>
              <a:t>ư</a:t>
            </a:r>
            <a:r>
              <a:rPr lang="en-US" altLang="en-US" sz="2200" dirty="0" err="1"/>
              <a:t>ờng</a:t>
            </a:r>
            <a:r>
              <a:rPr lang="en-US" altLang="en-US" sz="2200" dirty="0"/>
              <a:t> </a:t>
            </a:r>
            <a:r>
              <a:rPr lang="en-US" altLang="en-US" sz="2200" dirty="0" err="1"/>
              <a:t>học</a:t>
            </a:r>
            <a:r>
              <a:rPr lang="vi-VN" altLang="en-US" sz="2200" dirty="0"/>
              <a:t>.</a:t>
            </a:r>
          </a:p>
          <a:p>
            <a:pPr marL="0" indent="457200" algn="just"/>
            <a:r>
              <a:rPr lang="en-US" sz="2200" dirty="0" err="1"/>
              <a:t>Lãnh</a:t>
            </a:r>
            <a:r>
              <a:rPr lang="en-US" sz="2200" dirty="0"/>
              <a:t> </a:t>
            </a:r>
            <a:r>
              <a:rPr lang="en-US" sz="2200" dirty="0" err="1"/>
              <a:t>đạo</a:t>
            </a:r>
            <a:r>
              <a:rPr lang="en-US" sz="2200" dirty="0"/>
              <a:t> </a:t>
            </a:r>
            <a:r>
              <a:rPr lang="en-US" sz="2200" dirty="0" err="1"/>
              <a:t>nhà</a:t>
            </a:r>
            <a:r>
              <a:rPr lang="en-US" sz="2200" dirty="0"/>
              <a:t> </a:t>
            </a:r>
            <a:r>
              <a:rPr lang="en-US" sz="2200" dirty="0" err="1"/>
              <a:t>trường</a:t>
            </a:r>
            <a:r>
              <a:rPr lang="en-US" sz="2200" dirty="0"/>
              <a:t> ra </a:t>
            </a:r>
            <a:r>
              <a:rPr lang="en-US" sz="2200" dirty="0" err="1"/>
              <a:t>quyết</a:t>
            </a:r>
            <a:r>
              <a:rPr lang="en-US" sz="2200" dirty="0"/>
              <a:t> </a:t>
            </a:r>
            <a:r>
              <a:rPr lang="en-US" sz="2200" dirty="0" err="1"/>
              <a:t>định</a:t>
            </a:r>
            <a:r>
              <a:rPr lang="en-US" sz="2200" dirty="0"/>
              <a:t> </a:t>
            </a:r>
            <a:r>
              <a:rPr lang="en-US" sz="2200" dirty="0" err="1"/>
              <a:t>thành</a:t>
            </a:r>
            <a:r>
              <a:rPr lang="en-US" sz="2200" dirty="0"/>
              <a:t> </a:t>
            </a:r>
            <a:r>
              <a:rPr lang="en-US" sz="2200" dirty="0" err="1"/>
              <a:t>lập</a:t>
            </a:r>
            <a:r>
              <a:rPr lang="en-US" sz="2200" dirty="0"/>
              <a:t> Ban </a:t>
            </a:r>
            <a:r>
              <a:rPr lang="en-US" sz="2200" dirty="0" err="1"/>
              <a:t>chỉ</a:t>
            </a:r>
            <a:r>
              <a:rPr lang="en-US" sz="2200" dirty="0"/>
              <a:t> </a:t>
            </a:r>
            <a:r>
              <a:rPr lang="en-US" sz="2200" dirty="0" err="1"/>
              <a:t>đạo</a:t>
            </a:r>
            <a:r>
              <a:rPr lang="en-US" sz="2200" dirty="0"/>
              <a:t>. </a:t>
            </a:r>
            <a:r>
              <a:rPr lang="vi-VN" altLang="en-US" sz="2200" dirty="0"/>
              <a:t>Thành phần Ban chỉ đạo</a:t>
            </a:r>
            <a:r>
              <a:rPr lang="en-US" altLang="en-US" sz="2200" dirty="0"/>
              <a:t> </a:t>
            </a:r>
            <a:r>
              <a:rPr lang="en-US" altLang="en-US" sz="2200" dirty="0" err="1"/>
              <a:t>gồm</a:t>
            </a:r>
            <a:r>
              <a:rPr lang="vi-VN" altLang="en-US" sz="2200" dirty="0"/>
              <a:t>: Đại diện </a:t>
            </a:r>
            <a:r>
              <a:rPr lang="en-US" altLang="en-US" sz="2200" dirty="0" smtClean="0"/>
              <a:t>Ban </a:t>
            </a:r>
            <a:r>
              <a:rPr lang="en-US" altLang="en-US" sz="2200" dirty="0" err="1" smtClean="0"/>
              <a:t>giám</a:t>
            </a:r>
            <a:r>
              <a:rPr lang="en-US" altLang="en-US" sz="2200" dirty="0" smtClean="0"/>
              <a:t> </a:t>
            </a:r>
            <a:r>
              <a:rPr lang="en-US" altLang="en-US" sz="2200" dirty="0" err="1" smtClean="0"/>
              <a:t>hiệu</a:t>
            </a:r>
            <a:r>
              <a:rPr lang="en-US" altLang="en-US" sz="2200" dirty="0" smtClean="0"/>
              <a:t> </a:t>
            </a:r>
            <a:r>
              <a:rPr lang="en-US" altLang="en-US" sz="2200" dirty="0" err="1" smtClean="0"/>
              <a:t>nhà</a:t>
            </a:r>
            <a:r>
              <a:rPr lang="en-US" altLang="en-US" sz="2200" dirty="0" smtClean="0"/>
              <a:t> </a:t>
            </a:r>
            <a:r>
              <a:rPr lang="en-US" altLang="en-US" sz="2200" dirty="0" err="1" smtClean="0"/>
              <a:t>trường</a:t>
            </a:r>
            <a:r>
              <a:rPr lang="vi-VN" altLang="en-US" sz="2200" dirty="0" smtClean="0"/>
              <a:t>, </a:t>
            </a:r>
            <a:r>
              <a:rPr lang="vi-VN" altLang="en-US" sz="2200" dirty="0"/>
              <a:t>lãnh đạo các </a:t>
            </a:r>
            <a:r>
              <a:rPr lang="en-US" altLang="en-US" sz="2200" dirty="0" err="1" smtClean="0"/>
              <a:t>khoa</a:t>
            </a:r>
            <a:r>
              <a:rPr lang="en-US" altLang="en-US" sz="2200" dirty="0"/>
              <a:t>/</a:t>
            </a:r>
            <a:r>
              <a:rPr lang="vi-VN" altLang="en-US" sz="2200" dirty="0" smtClean="0"/>
              <a:t>phòng, </a:t>
            </a:r>
            <a:r>
              <a:rPr lang="en-US" altLang="en-US" sz="2200" dirty="0" err="1" smtClean="0"/>
              <a:t>Đại</a:t>
            </a:r>
            <a:r>
              <a:rPr lang="en-US" altLang="en-US" sz="2200" dirty="0" smtClean="0"/>
              <a:t> </a:t>
            </a:r>
            <a:r>
              <a:rPr lang="en-US" altLang="en-US" sz="2200" dirty="0" err="1" smtClean="0"/>
              <a:t>diện</a:t>
            </a:r>
            <a:r>
              <a:rPr lang="vi-VN" altLang="en-US" sz="2200" dirty="0" smtClean="0"/>
              <a:t> </a:t>
            </a:r>
            <a:r>
              <a:rPr lang="vi-VN" altLang="en-US" sz="2200" dirty="0"/>
              <a:t>công đoàn, </a:t>
            </a:r>
            <a:r>
              <a:rPr lang="en-US" altLang="en-US" sz="2200" dirty="0"/>
              <a:t>Đ</a:t>
            </a:r>
            <a:r>
              <a:rPr lang="vi-VN" altLang="en-US" sz="2200" dirty="0" smtClean="0"/>
              <a:t>ại </a:t>
            </a:r>
            <a:r>
              <a:rPr lang="vi-VN" altLang="en-US" sz="2200" dirty="0"/>
              <a:t>diện Đảng ủy, Đoàn Thanh niên</a:t>
            </a:r>
            <a:r>
              <a:rPr lang="vi-VN" altLang="en-US" sz="2200" dirty="0" smtClean="0"/>
              <a:t>,</a:t>
            </a:r>
            <a:r>
              <a:rPr lang="en-US" altLang="en-US" sz="2200" dirty="0" smtClean="0"/>
              <a:t>….</a:t>
            </a:r>
            <a:endParaRPr lang="en-US" altLang="en-US" sz="2200" dirty="0"/>
          </a:p>
          <a:p>
            <a:pPr marL="0" indent="457200" algn="just"/>
            <a:r>
              <a:rPr lang="vi-VN" altLang="en-US" sz="2200" dirty="0"/>
              <a:t>Nhiệm vụ của Ban chỉ đạo: Xây dựng nội quy</a:t>
            </a:r>
            <a:r>
              <a:rPr lang="en-US" altLang="en-US" sz="2200" dirty="0"/>
              <a:t>,</a:t>
            </a:r>
            <a:r>
              <a:rPr lang="vi-VN" altLang="en-US" sz="2200" dirty="0"/>
              <a:t> kế hoạch thực hiện </a:t>
            </a:r>
            <a:r>
              <a:rPr lang="en-US" altLang="en-US" sz="2200" dirty="0" err="1"/>
              <a:t>hoạt</a:t>
            </a:r>
            <a:r>
              <a:rPr lang="en-US" altLang="en-US" sz="2200" dirty="0"/>
              <a:t> </a:t>
            </a:r>
            <a:r>
              <a:rPr lang="en-US" altLang="en-US" sz="2200" dirty="0" err="1"/>
              <a:t>động</a:t>
            </a:r>
            <a:r>
              <a:rPr lang="en-US" altLang="en-US" sz="2200" dirty="0"/>
              <a:t> PCTH </a:t>
            </a:r>
            <a:r>
              <a:rPr lang="en-US" altLang="en-US" sz="2200" dirty="0" err="1"/>
              <a:t>thuốc</a:t>
            </a:r>
            <a:r>
              <a:rPr lang="en-US" altLang="en-US" sz="2200" dirty="0"/>
              <a:t> </a:t>
            </a:r>
            <a:r>
              <a:rPr lang="en-US" altLang="en-US" sz="2200" dirty="0" err="1"/>
              <a:t>lá</a:t>
            </a:r>
            <a:r>
              <a:rPr lang="en-US" altLang="en-US" sz="2200" dirty="0"/>
              <a:t> </a:t>
            </a:r>
            <a:r>
              <a:rPr lang="en-US" altLang="en-US" sz="2200" dirty="0" err="1"/>
              <a:t>trong</a:t>
            </a:r>
            <a:r>
              <a:rPr lang="en-US" altLang="en-US" sz="2200" dirty="0"/>
              <a:t> tr</a:t>
            </a:r>
            <a:r>
              <a:rPr lang="vi-VN" altLang="en-US" sz="2200" dirty="0"/>
              <a:t>ư</a:t>
            </a:r>
            <a:r>
              <a:rPr lang="en-US" altLang="en-US" sz="2200" dirty="0" err="1"/>
              <a:t>ờng</a:t>
            </a:r>
            <a:r>
              <a:rPr lang="en-US" altLang="en-US" sz="2200" dirty="0"/>
              <a:t> </a:t>
            </a:r>
            <a:r>
              <a:rPr lang="en-US" altLang="en-US" sz="2200" dirty="0" err="1"/>
              <a:t>học</a:t>
            </a:r>
            <a:r>
              <a:rPr lang="vi-VN" altLang="en-US" sz="2200" dirty="0"/>
              <a:t>; phổ biến nội quy</a:t>
            </a:r>
            <a:r>
              <a:rPr lang="en-US" altLang="en-US" sz="2200" dirty="0"/>
              <a:t>, </a:t>
            </a:r>
            <a:r>
              <a:rPr lang="en-US" altLang="en-US" sz="2200" dirty="0" err="1"/>
              <a:t>kế</a:t>
            </a:r>
            <a:r>
              <a:rPr lang="en-US" altLang="en-US" sz="2200" dirty="0"/>
              <a:t> </a:t>
            </a:r>
            <a:r>
              <a:rPr lang="en-US" altLang="en-US" sz="2200" dirty="0" err="1"/>
              <a:t>hoạch</a:t>
            </a:r>
            <a:r>
              <a:rPr lang="vi-VN" altLang="en-US" sz="2200" dirty="0"/>
              <a:t> đến toàn thể cán bộ, </a:t>
            </a:r>
            <a:r>
              <a:rPr lang="en-US" altLang="en-US" sz="2200" dirty="0" err="1"/>
              <a:t>công</a:t>
            </a:r>
            <a:r>
              <a:rPr lang="en-US" altLang="en-US" sz="2200" dirty="0"/>
              <a:t> </a:t>
            </a:r>
            <a:r>
              <a:rPr lang="en-US" altLang="en-US" sz="2200" dirty="0" err="1"/>
              <a:t>chức</a:t>
            </a:r>
            <a:r>
              <a:rPr lang="en-US" altLang="en-US" sz="2200" dirty="0"/>
              <a:t>, </a:t>
            </a:r>
            <a:r>
              <a:rPr lang="en-US" altLang="en-US" sz="2200" dirty="0" err="1"/>
              <a:t>viên</a:t>
            </a:r>
            <a:r>
              <a:rPr lang="en-US" altLang="en-US" sz="2200" dirty="0"/>
              <a:t> </a:t>
            </a:r>
            <a:r>
              <a:rPr lang="en-US" altLang="en-US" sz="2200" dirty="0" err="1"/>
              <a:t>chức</a:t>
            </a:r>
            <a:r>
              <a:rPr lang="en-US" altLang="en-US" sz="2200" dirty="0"/>
              <a:t>, </a:t>
            </a:r>
            <a:r>
              <a:rPr lang="en-US" altLang="en-US" sz="2200" dirty="0" err="1"/>
              <a:t>người</a:t>
            </a:r>
            <a:r>
              <a:rPr lang="en-US" altLang="en-US" sz="2200" dirty="0"/>
              <a:t> lao </a:t>
            </a:r>
            <a:r>
              <a:rPr lang="en-US" altLang="en-US" sz="2200" dirty="0" err="1"/>
              <a:t>động</a:t>
            </a:r>
            <a:r>
              <a:rPr lang="en-US" altLang="en-US" sz="2200" dirty="0"/>
              <a:t>, </a:t>
            </a:r>
            <a:r>
              <a:rPr lang="en-US" altLang="en-US" sz="2200" dirty="0" err="1"/>
              <a:t>học</a:t>
            </a:r>
            <a:r>
              <a:rPr lang="en-US" altLang="en-US" sz="2200" dirty="0"/>
              <a:t> </a:t>
            </a:r>
            <a:r>
              <a:rPr lang="en-US" altLang="en-US" sz="2200" dirty="0" err="1"/>
              <a:t>sinh</a:t>
            </a:r>
            <a:r>
              <a:rPr lang="en-US" altLang="en-US" sz="2200" dirty="0"/>
              <a:t>, </a:t>
            </a:r>
            <a:r>
              <a:rPr lang="en-US" altLang="en-US" sz="2200" dirty="0" err="1"/>
              <a:t>sinh</a:t>
            </a:r>
            <a:r>
              <a:rPr lang="en-US" altLang="en-US" sz="2200" dirty="0"/>
              <a:t> </a:t>
            </a:r>
            <a:r>
              <a:rPr lang="en-US" altLang="en-US" sz="2200" dirty="0" err="1"/>
              <a:t>viên</a:t>
            </a:r>
            <a:r>
              <a:rPr lang="vi-VN" altLang="en-US" sz="2200" dirty="0"/>
              <a:t>; Phân công trách nhiệm cụ thể cho từng thành viên Ban chỉ đạo trong việc triển khai, tuyên truyền, giám sát và đánh giá hiệu quả hoạt </a:t>
            </a:r>
            <a:r>
              <a:rPr lang="vi-VN" altLang="en-US" sz="2200" dirty="0" smtClean="0"/>
              <a:t>động</a:t>
            </a:r>
            <a:endParaRPr lang="en-US" altLang="en-US" sz="2200" dirty="0"/>
          </a:p>
        </p:txBody>
      </p:sp>
      <p:sp>
        <p:nvSpPr>
          <p:cNvPr id="26627" name="Rectangle 6">
            <a:extLst>
              <a:ext uri="{FF2B5EF4-FFF2-40B4-BE49-F238E27FC236}">
                <a16:creationId xmlns:a16="http://schemas.microsoft.com/office/drawing/2014/main" xmlns="" id="{057BBAEA-A43C-4384-BA55-F648FD91E112}"/>
              </a:ext>
            </a:extLst>
          </p:cNvPr>
          <p:cNvSpPr>
            <a:spLocks noChangeArrowheads="1"/>
          </p:cNvSpPr>
          <p:nvPr/>
        </p:nvSpPr>
        <p:spPr bwMode="auto">
          <a:xfrm>
            <a:off x="419100" y="342900"/>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1. THÀNH LẬP BAN CHỈ ĐẠO PCTH THUỐC LÁ</a:t>
            </a:r>
          </a:p>
        </p:txBody>
      </p:sp>
      <p:sp>
        <p:nvSpPr>
          <p:cNvPr id="26628" name="Slide Number Placeholder 1">
            <a:extLst>
              <a:ext uri="{FF2B5EF4-FFF2-40B4-BE49-F238E27FC236}">
                <a16:creationId xmlns:a16="http://schemas.microsoft.com/office/drawing/2014/main" xmlns="" id="{B54F00CF-239F-45A2-A549-8B158DE3F78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1F7C07-190A-4900-A1F5-CBA37F72C942}"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cover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xmlns="" id="{49DAB3B5-4ADA-46E1-9069-2DC548A8482B}"/>
              </a:ext>
            </a:extLst>
          </p:cNvPr>
          <p:cNvSpPr>
            <a:spLocks noGrp="1"/>
          </p:cNvSpPr>
          <p:nvPr>
            <p:ph idx="1"/>
          </p:nvPr>
        </p:nvSpPr>
        <p:spPr>
          <a:xfrm>
            <a:off x="738554" y="866775"/>
            <a:ext cx="7467600" cy="5410200"/>
          </a:xfrm>
        </p:spPr>
        <p:txBody>
          <a:bodyPr anchor="ctr"/>
          <a:lstStyle/>
          <a:p>
            <a:pPr marL="0" indent="0" algn="just">
              <a:spcBef>
                <a:spcPts val="0"/>
              </a:spcBef>
              <a:buNone/>
            </a:pPr>
            <a:r>
              <a:rPr lang="en-US" sz="2200" b="1" u="sng" dirty="0" err="1"/>
              <a:t>Mục</a:t>
            </a:r>
            <a:r>
              <a:rPr lang="en-US" sz="2200" b="1" u="sng" dirty="0"/>
              <a:t> </a:t>
            </a:r>
            <a:r>
              <a:rPr lang="en-US" sz="2200" b="1" u="sng" dirty="0" err="1"/>
              <a:t>đích</a:t>
            </a:r>
            <a:r>
              <a:rPr lang="en-US" sz="2200" b="1" u="sng" dirty="0"/>
              <a:t>:</a:t>
            </a:r>
          </a:p>
          <a:p>
            <a:pPr algn="just">
              <a:spcBef>
                <a:spcPts val="0"/>
              </a:spcBef>
            </a:pPr>
            <a:r>
              <a:rPr lang="en-US" sz="2200" dirty="0" err="1"/>
              <a:t>Đánh</a:t>
            </a:r>
            <a:r>
              <a:rPr lang="en-US" sz="2200" dirty="0"/>
              <a:t> </a:t>
            </a:r>
            <a:r>
              <a:rPr lang="en-US" sz="2200" dirty="0" err="1"/>
              <a:t>giá</a:t>
            </a:r>
            <a:r>
              <a:rPr lang="en-US" sz="2200" dirty="0"/>
              <a:t> </a:t>
            </a:r>
            <a:r>
              <a:rPr lang="en-US" sz="2200" dirty="0" err="1"/>
              <a:t>thực</a:t>
            </a:r>
            <a:r>
              <a:rPr lang="en-US" sz="2200" dirty="0"/>
              <a:t> </a:t>
            </a:r>
            <a:r>
              <a:rPr lang="en-US" sz="2200" dirty="0" err="1"/>
              <a:t>trạng</a:t>
            </a:r>
            <a:r>
              <a:rPr lang="en-US" sz="2200" dirty="0"/>
              <a:t> </a:t>
            </a:r>
            <a:r>
              <a:rPr lang="en-US" sz="2200" dirty="0" err="1"/>
              <a:t>sử</a:t>
            </a:r>
            <a:r>
              <a:rPr lang="en-US" sz="2200" dirty="0"/>
              <a:t> </a:t>
            </a:r>
            <a:r>
              <a:rPr lang="en-US" sz="2200" dirty="0" err="1"/>
              <a:t>dụng</a:t>
            </a:r>
            <a:r>
              <a:rPr lang="en-US" sz="2200" dirty="0"/>
              <a:t> </a:t>
            </a:r>
            <a:r>
              <a:rPr lang="en-US" sz="2200" dirty="0" err="1"/>
              <a:t>thuốc</a:t>
            </a:r>
            <a:r>
              <a:rPr lang="en-US" sz="2200" dirty="0"/>
              <a:t> </a:t>
            </a:r>
            <a:r>
              <a:rPr lang="en-US" sz="2200" dirty="0" err="1"/>
              <a:t>lá</a:t>
            </a:r>
            <a:r>
              <a:rPr lang="en-US" sz="2200" dirty="0"/>
              <a:t> </a:t>
            </a:r>
            <a:r>
              <a:rPr lang="en-US" sz="2200" dirty="0" err="1"/>
              <a:t>của</a:t>
            </a:r>
            <a:r>
              <a:rPr lang="en-US" sz="2200" dirty="0"/>
              <a:t> </a:t>
            </a:r>
            <a:r>
              <a:rPr lang="en-US" sz="2200" dirty="0" err="1"/>
              <a:t>học</a:t>
            </a:r>
            <a:r>
              <a:rPr lang="en-US" sz="2200" dirty="0"/>
              <a:t> </a:t>
            </a:r>
            <a:r>
              <a:rPr lang="en-US" sz="2200" dirty="0" err="1"/>
              <a:t>sinh</a:t>
            </a:r>
            <a:r>
              <a:rPr lang="en-US" sz="2200" dirty="0"/>
              <a:t>, </a:t>
            </a:r>
            <a:r>
              <a:rPr lang="en-US" sz="2200" dirty="0" err="1"/>
              <a:t>cán</a:t>
            </a:r>
            <a:r>
              <a:rPr lang="en-US" sz="2200" dirty="0"/>
              <a:t> </a:t>
            </a:r>
            <a:r>
              <a:rPr lang="en-US" sz="2200" dirty="0" err="1"/>
              <a:t>bộ</a:t>
            </a:r>
            <a:r>
              <a:rPr lang="en-US" sz="2200" dirty="0"/>
              <a:t>, </a:t>
            </a:r>
            <a:r>
              <a:rPr lang="en-US" sz="2200" dirty="0" err="1"/>
              <a:t>giáo</a:t>
            </a:r>
            <a:r>
              <a:rPr lang="en-US" sz="2200" dirty="0"/>
              <a:t> </a:t>
            </a:r>
            <a:r>
              <a:rPr lang="en-US" sz="2200" dirty="0" err="1"/>
              <a:t>viên</a:t>
            </a:r>
            <a:r>
              <a:rPr lang="en-US" sz="2200" dirty="0"/>
              <a:t>, </a:t>
            </a:r>
            <a:r>
              <a:rPr lang="en-US" sz="2200" dirty="0" err="1"/>
              <a:t>khách</a:t>
            </a:r>
            <a:r>
              <a:rPr lang="en-US" sz="2200" dirty="0"/>
              <a:t> </a:t>
            </a:r>
            <a:r>
              <a:rPr lang="en-US" sz="2200" dirty="0" err="1"/>
              <a:t>đến</a:t>
            </a:r>
            <a:r>
              <a:rPr lang="en-US" sz="2200" dirty="0"/>
              <a:t> </a:t>
            </a:r>
            <a:r>
              <a:rPr lang="en-US" sz="2200" dirty="0" err="1"/>
              <a:t>làm</a:t>
            </a:r>
            <a:r>
              <a:rPr lang="en-US" sz="2200" dirty="0"/>
              <a:t> </a:t>
            </a:r>
            <a:r>
              <a:rPr lang="en-US" sz="2200" dirty="0" err="1"/>
              <a:t>việc</a:t>
            </a:r>
            <a:r>
              <a:rPr lang="en-US" sz="2200" dirty="0"/>
              <a:t>.</a:t>
            </a:r>
          </a:p>
          <a:p>
            <a:pPr algn="just">
              <a:spcBef>
                <a:spcPts val="0"/>
              </a:spcBef>
            </a:pPr>
            <a:r>
              <a:rPr lang="en-US" sz="2200" dirty="0" err="1"/>
              <a:t>Đánh</a:t>
            </a:r>
            <a:r>
              <a:rPr lang="en-US" sz="2200" dirty="0"/>
              <a:t> </a:t>
            </a:r>
            <a:r>
              <a:rPr lang="en-US" sz="2200" dirty="0" err="1"/>
              <a:t>giá</a:t>
            </a:r>
            <a:r>
              <a:rPr lang="en-US" sz="2200" dirty="0"/>
              <a:t> </a:t>
            </a:r>
            <a:r>
              <a:rPr lang="en-US" sz="2200" dirty="0" err="1"/>
              <a:t>kiến</a:t>
            </a:r>
            <a:r>
              <a:rPr lang="en-US" sz="2200" dirty="0"/>
              <a:t> </a:t>
            </a:r>
            <a:r>
              <a:rPr lang="en-US" sz="2200" dirty="0" err="1"/>
              <a:t>thức</a:t>
            </a:r>
            <a:r>
              <a:rPr lang="en-US" sz="2200" dirty="0"/>
              <a:t>, </a:t>
            </a:r>
            <a:r>
              <a:rPr lang="en-US" sz="2200" dirty="0" err="1"/>
              <a:t>thái</a:t>
            </a:r>
            <a:r>
              <a:rPr lang="en-US" sz="2200" dirty="0"/>
              <a:t> </a:t>
            </a:r>
            <a:r>
              <a:rPr lang="en-US" sz="2200" dirty="0" err="1"/>
              <a:t>độ</a:t>
            </a:r>
            <a:r>
              <a:rPr lang="en-US" sz="2200" dirty="0"/>
              <a:t> </a:t>
            </a:r>
            <a:r>
              <a:rPr lang="en-US" sz="2200" dirty="0" err="1"/>
              <a:t>đối</a:t>
            </a:r>
            <a:r>
              <a:rPr lang="en-US" sz="2200" dirty="0"/>
              <a:t> </a:t>
            </a:r>
            <a:r>
              <a:rPr lang="en-US" sz="2200" dirty="0" err="1"/>
              <a:t>với</a:t>
            </a:r>
            <a:r>
              <a:rPr lang="en-US" sz="2200" dirty="0"/>
              <a:t> </a:t>
            </a:r>
            <a:r>
              <a:rPr lang="en-US" sz="2200" dirty="0" err="1"/>
              <a:t>việc</a:t>
            </a:r>
            <a:r>
              <a:rPr lang="en-US" sz="2200" dirty="0"/>
              <a:t> </a:t>
            </a:r>
            <a:r>
              <a:rPr lang="en-US" sz="2200" dirty="0" err="1"/>
              <a:t>sử</a:t>
            </a:r>
            <a:r>
              <a:rPr lang="en-US" sz="2200" dirty="0"/>
              <a:t> </a:t>
            </a:r>
            <a:r>
              <a:rPr lang="en-US" sz="2200" dirty="0" err="1"/>
              <a:t>dụng</a:t>
            </a:r>
            <a:r>
              <a:rPr lang="en-US" sz="2200" dirty="0"/>
              <a:t> </a:t>
            </a:r>
            <a:r>
              <a:rPr lang="en-US" sz="2200" dirty="0" err="1"/>
              <a:t>thuốc</a:t>
            </a:r>
            <a:r>
              <a:rPr lang="en-US" sz="2200" dirty="0"/>
              <a:t> </a:t>
            </a:r>
            <a:r>
              <a:rPr lang="en-US" sz="2200" dirty="0" err="1"/>
              <a:t>lá</a:t>
            </a:r>
            <a:r>
              <a:rPr lang="en-US" sz="2200" dirty="0"/>
              <a:t> </a:t>
            </a:r>
            <a:r>
              <a:rPr lang="en-US" sz="2200" dirty="0" err="1"/>
              <a:t>của</a:t>
            </a:r>
            <a:r>
              <a:rPr lang="en-US" sz="2200" dirty="0"/>
              <a:t> </a:t>
            </a:r>
            <a:r>
              <a:rPr lang="en-US" sz="2200" dirty="0" err="1"/>
              <a:t>cán</a:t>
            </a:r>
            <a:r>
              <a:rPr lang="en-US" sz="2200" dirty="0"/>
              <a:t> </a:t>
            </a:r>
            <a:r>
              <a:rPr lang="en-US" sz="2200" dirty="0" err="1"/>
              <a:t>bộ</a:t>
            </a:r>
            <a:r>
              <a:rPr lang="en-US" sz="2200" dirty="0"/>
              <a:t>, </a:t>
            </a:r>
            <a:r>
              <a:rPr lang="en-US" sz="2200" dirty="0" err="1"/>
              <a:t>giáo</a:t>
            </a:r>
            <a:r>
              <a:rPr lang="en-US" sz="2200" dirty="0"/>
              <a:t> </a:t>
            </a:r>
            <a:r>
              <a:rPr lang="en-US" sz="2200" dirty="0" err="1"/>
              <a:t>viên</a:t>
            </a:r>
            <a:r>
              <a:rPr lang="en-US" sz="2200" dirty="0"/>
              <a:t> </a:t>
            </a:r>
            <a:r>
              <a:rPr lang="en-US" sz="2200" dirty="0" err="1"/>
              <a:t>và</a:t>
            </a:r>
            <a:r>
              <a:rPr lang="en-US" sz="2200" dirty="0"/>
              <a:t> </a:t>
            </a:r>
            <a:r>
              <a:rPr lang="en-US" sz="2200" dirty="0" err="1"/>
              <a:t>học</a:t>
            </a:r>
            <a:r>
              <a:rPr lang="en-US" sz="2200" dirty="0"/>
              <a:t> </a:t>
            </a:r>
            <a:r>
              <a:rPr lang="en-US" sz="2200" dirty="0" err="1"/>
              <a:t>sinh</a:t>
            </a:r>
            <a:r>
              <a:rPr lang="en-US" sz="2200" dirty="0"/>
              <a:t>.</a:t>
            </a:r>
          </a:p>
          <a:p>
            <a:pPr algn="just">
              <a:spcBef>
                <a:spcPts val="0"/>
              </a:spcBef>
            </a:pPr>
            <a:r>
              <a:rPr lang="en-US" sz="2200" dirty="0" err="1"/>
              <a:t>Đánh</a:t>
            </a:r>
            <a:r>
              <a:rPr lang="en-US" sz="2200" dirty="0"/>
              <a:t> </a:t>
            </a:r>
            <a:r>
              <a:rPr lang="en-US" sz="2200" dirty="0" err="1"/>
              <a:t>giá</a:t>
            </a:r>
            <a:r>
              <a:rPr lang="en-US" sz="2200" dirty="0"/>
              <a:t> </a:t>
            </a:r>
            <a:r>
              <a:rPr lang="en-US" sz="2200" dirty="0" err="1"/>
              <a:t>hiện</a:t>
            </a:r>
            <a:r>
              <a:rPr lang="en-US" sz="2200" dirty="0"/>
              <a:t> </a:t>
            </a:r>
            <a:r>
              <a:rPr lang="en-US" sz="2200" dirty="0" err="1"/>
              <a:t>trạng</a:t>
            </a:r>
            <a:r>
              <a:rPr lang="en-US" sz="2200" dirty="0"/>
              <a:t> </a:t>
            </a:r>
            <a:r>
              <a:rPr lang="en-US" sz="2200" dirty="0" err="1"/>
              <a:t>hoạt</a:t>
            </a:r>
            <a:r>
              <a:rPr lang="en-US" sz="2200" dirty="0"/>
              <a:t> </a:t>
            </a:r>
            <a:r>
              <a:rPr lang="en-US" sz="2200" dirty="0" err="1"/>
              <a:t>động</a:t>
            </a:r>
            <a:r>
              <a:rPr lang="en-US" sz="2200" dirty="0"/>
              <a:t> PCTHTL </a:t>
            </a:r>
            <a:r>
              <a:rPr lang="en-US" sz="2200" dirty="0" err="1"/>
              <a:t>của</a:t>
            </a:r>
            <a:r>
              <a:rPr lang="en-US" sz="2200" dirty="0"/>
              <a:t> </a:t>
            </a:r>
            <a:r>
              <a:rPr lang="en-US" sz="2200" dirty="0" err="1"/>
              <a:t>trường</a:t>
            </a:r>
            <a:r>
              <a:rPr lang="en-US" sz="2200" dirty="0"/>
              <a:t>.</a:t>
            </a:r>
          </a:p>
          <a:p>
            <a:pPr algn="just">
              <a:spcBef>
                <a:spcPts val="0"/>
              </a:spcBef>
            </a:pPr>
            <a:r>
              <a:rPr lang="en-US" sz="2200" dirty="0" err="1"/>
              <a:t>Kết</a:t>
            </a:r>
            <a:r>
              <a:rPr lang="en-US" sz="2200" dirty="0"/>
              <a:t> </a:t>
            </a:r>
            <a:r>
              <a:rPr lang="en-US" sz="2200" dirty="0" err="1"/>
              <a:t>quả</a:t>
            </a:r>
            <a:r>
              <a:rPr lang="en-US" sz="2200" dirty="0"/>
              <a:t> </a:t>
            </a:r>
            <a:r>
              <a:rPr lang="en-US" sz="2200" dirty="0" err="1"/>
              <a:t>khảo</a:t>
            </a:r>
            <a:r>
              <a:rPr lang="en-US" sz="2200" dirty="0"/>
              <a:t> </a:t>
            </a:r>
            <a:r>
              <a:rPr lang="en-US" sz="2200" dirty="0" err="1"/>
              <a:t>sát</a:t>
            </a:r>
            <a:r>
              <a:rPr lang="en-US" sz="2200" dirty="0"/>
              <a:t> </a:t>
            </a:r>
            <a:r>
              <a:rPr lang="en-US" sz="2200" dirty="0" err="1"/>
              <a:t>là</a:t>
            </a:r>
            <a:r>
              <a:rPr lang="en-US" sz="2200" dirty="0"/>
              <a:t> </a:t>
            </a:r>
            <a:r>
              <a:rPr lang="en-US" sz="2200" dirty="0" err="1"/>
              <a:t>cơ</a:t>
            </a:r>
            <a:r>
              <a:rPr lang="en-US" sz="2200" dirty="0"/>
              <a:t> </a:t>
            </a:r>
            <a:r>
              <a:rPr lang="en-US" sz="2200" dirty="0" err="1"/>
              <a:t>sở</a:t>
            </a:r>
            <a:r>
              <a:rPr lang="en-US" sz="2200" dirty="0"/>
              <a:t> </a:t>
            </a:r>
            <a:r>
              <a:rPr lang="en-US" sz="2200" dirty="0" err="1"/>
              <a:t>để</a:t>
            </a:r>
            <a:r>
              <a:rPr lang="en-US" sz="2200" dirty="0"/>
              <a:t> </a:t>
            </a:r>
            <a:r>
              <a:rPr lang="en-US" sz="2200" dirty="0" err="1"/>
              <a:t>xây</a:t>
            </a:r>
            <a:r>
              <a:rPr lang="en-US" sz="2200" dirty="0"/>
              <a:t> </a:t>
            </a:r>
            <a:r>
              <a:rPr lang="en-US" sz="2200" dirty="0" err="1"/>
              <a:t>dựng</a:t>
            </a:r>
            <a:r>
              <a:rPr lang="en-US" sz="2200" dirty="0"/>
              <a:t> </a:t>
            </a:r>
            <a:r>
              <a:rPr lang="en-US" sz="2200" dirty="0" err="1"/>
              <a:t>nội</a:t>
            </a:r>
            <a:r>
              <a:rPr lang="en-US" sz="2200" dirty="0"/>
              <a:t> </a:t>
            </a:r>
            <a:r>
              <a:rPr lang="en-US" sz="2200" dirty="0" err="1"/>
              <a:t>quy</a:t>
            </a:r>
            <a:r>
              <a:rPr lang="en-US" sz="2200" dirty="0"/>
              <a:t> </a:t>
            </a:r>
            <a:r>
              <a:rPr lang="en-US" sz="2200" dirty="0" err="1"/>
              <a:t>và</a:t>
            </a:r>
            <a:r>
              <a:rPr lang="en-US" sz="2200" dirty="0"/>
              <a:t> </a:t>
            </a:r>
            <a:r>
              <a:rPr lang="en-US" sz="2200" dirty="0" err="1"/>
              <a:t>kế</a:t>
            </a:r>
            <a:r>
              <a:rPr lang="en-US" sz="2200" dirty="0"/>
              <a:t> </a:t>
            </a:r>
            <a:r>
              <a:rPr lang="en-US" sz="2200" dirty="0" err="1"/>
              <a:t>hoạch</a:t>
            </a:r>
            <a:r>
              <a:rPr lang="en-US" sz="2200" dirty="0"/>
              <a:t> </a:t>
            </a:r>
            <a:r>
              <a:rPr lang="en-US" sz="2200" dirty="0" err="1"/>
              <a:t>hoạt</a:t>
            </a:r>
            <a:r>
              <a:rPr lang="en-US" sz="2200" dirty="0"/>
              <a:t> </a:t>
            </a:r>
            <a:r>
              <a:rPr lang="en-US" sz="2200" dirty="0" err="1"/>
              <a:t>động</a:t>
            </a:r>
            <a:r>
              <a:rPr lang="en-US" sz="2200" dirty="0"/>
              <a:t> </a:t>
            </a:r>
            <a:r>
              <a:rPr lang="en-US" sz="2200" dirty="0" err="1"/>
              <a:t>phù</a:t>
            </a:r>
            <a:r>
              <a:rPr lang="en-US" sz="2200" dirty="0"/>
              <a:t> </a:t>
            </a:r>
            <a:r>
              <a:rPr lang="en-US" sz="2200" dirty="0" err="1"/>
              <a:t>hợp</a:t>
            </a:r>
            <a:r>
              <a:rPr lang="en-US" sz="2200" dirty="0"/>
              <a:t> </a:t>
            </a:r>
            <a:r>
              <a:rPr lang="en-US" sz="2200" dirty="0" err="1"/>
              <a:t>với</a:t>
            </a:r>
            <a:r>
              <a:rPr lang="en-US" sz="2200" dirty="0"/>
              <a:t> </a:t>
            </a:r>
            <a:r>
              <a:rPr lang="en-US" sz="2200" dirty="0" err="1"/>
              <a:t>tình</a:t>
            </a:r>
            <a:r>
              <a:rPr lang="en-US" sz="2200" dirty="0"/>
              <a:t> </a:t>
            </a:r>
            <a:r>
              <a:rPr lang="en-US" sz="2200" dirty="0" err="1"/>
              <a:t>hình</a:t>
            </a:r>
            <a:r>
              <a:rPr lang="en-US" sz="2200" dirty="0"/>
              <a:t> </a:t>
            </a:r>
            <a:r>
              <a:rPr lang="en-US" sz="2200" dirty="0" err="1"/>
              <a:t>thực</a:t>
            </a:r>
            <a:r>
              <a:rPr lang="en-US" sz="2200" dirty="0"/>
              <a:t> </a:t>
            </a:r>
            <a:r>
              <a:rPr lang="en-US" sz="2200" dirty="0" err="1"/>
              <a:t>tế</a:t>
            </a:r>
            <a:r>
              <a:rPr lang="en-US" sz="2200" dirty="0"/>
              <a:t> </a:t>
            </a:r>
            <a:r>
              <a:rPr lang="en-US" sz="2200" dirty="0" err="1"/>
              <a:t>của</a:t>
            </a:r>
            <a:r>
              <a:rPr lang="en-US" sz="2200" dirty="0"/>
              <a:t> </a:t>
            </a:r>
            <a:r>
              <a:rPr lang="en-US" sz="2200" dirty="0" err="1"/>
              <a:t>nhà</a:t>
            </a:r>
            <a:r>
              <a:rPr lang="en-US" sz="2200" dirty="0"/>
              <a:t> </a:t>
            </a:r>
            <a:r>
              <a:rPr lang="en-US" sz="2200" dirty="0" err="1"/>
              <a:t>trường</a:t>
            </a:r>
            <a:r>
              <a:rPr lang="en-US" sz="2200" dirty="0"/>
              <a:t>.</a:t>
            </a:r>
          </a:p>
          <a:p>
            <a:pPr marL="0" indent="0" algn="just">
              <a:spcBef>
                <a:spcPts val="0"/>
              </a:spcBef>
              <a:buNone/>
            </a:pPr>
            <a:r>
              <a:rPr lang="en-US" sz="2200" b="1" u="sng" dirty="0" err="1"/>
              <a:t>Gợi</a:t>
            </a:r>
            <a:r>
              <a:rPr lang="en-US" sz="2200" b="1" u="sng" dirty="0"/>
              <a:t> ý </a:t>
            </a:r>
            <a:r>
              <a:rPr lang="en-US" sz="2200" b="1" u="sng" dirty="0" err="1"/>
              <a:t>thực</a:t>
            </a:r>
            <a:r>
              <a:rPr lang="en-US" sz="2200" b="1" u="sng" dirty="0"/>
              <a:t> </a:t>
            </a:r>
            <a:r>
              <a:rPr lang="en-US" sz="2200" b="1" u="sng" dirty="0" err="1"/>
              <a:t>hiện</a:t>
            </a:r>
            <a:r>
              <a:rPr lang="en-US" sz="2200" b="1" u="sng" dirty="0"/>
              <a:t>:</a:t>
            </a:r>
          </a:p>
          <a:p>
            <a:pPr algn="just">
              <a:spcBef>
                <a:spcPts val="0"/>
              </a:spcBef>
            </a:pPr>
            <a:r>
              <a:rPr lang="en-US" sz="2200" dirty="0" err="1"/>
              <a:t>Đối</a:t>
            </a:r>
            <a:r>
              <a:rPr lang="en-US" sz="2200" dirty="0"/>
              <a:t> </a:t>
            </a:r>
            <a:r>
              <a:rPr lang="en-US" sz="2200" dirty="0" err="1"/>
              <a:t>tượng</a:t>
            </a:r>
            <a:r>
              <a:rPr lang="en-US" sz="2200" dirty="0"/>
              <a:t> </a:t>
            </a:r>
            <a:r>
              <a:rPr lang="en-US" sz="2200" dirty="0" err="1"/>
              <a:t>khảo</a:t>
            </a:r>
            <a:r>
              <a:rPr lang="en-US" sz="2200" dirty="0"/>
              <a:t> </a:t>
            </a:r>
            <a:r>
              <a:rPr lang="en-US" sz="2200" dirty="0" err="1"/>
              <a:t>sát</a:t>
            </a:r>
            <a:r>
              <a:rPr lang="en-US" sz="2200" dirty="0"/>
              <a:t>: </a:t>
            </a:r>
            <a:r>
              <a:rPr lang="en-US" sz="2200" dirty="0" err="1"/>
              <a:t>cán</a:t>
            </a:r>
            <a:r>
              <a:rPr lang="en-US" sz="2200" dirty="0"/>
              <a:t> </a:t>
            </a:r>
            <a:r>
              <a:rPr lang="en-US" sz="2200" dirty="0" err="1"/>
              <a:t>bộ</a:t>
            </a:r>
            <a:r>
              <a:rPr lang="en-US" sz="2200" dirty="0"/>
              <a:t>, </a:t>
            </a:r>
            <a:r>
              <a:rPr lang="en-US" sz="2200" dirty="0" err="1"/>
              <a:t>giáo</a:t>
            </a:r>
            <a:r>
              <a:rPr lang="en-US" sz="2200" dirty="0"/>
              <a:t> </a:t>
            </a:r>
            <a:r>
              <a:rPr lang="en-US" sz="2200" dirty="0" err="1"/>
              <a:t>viên</a:t>
            </a:r>
            <a:r>
              <a:rPr lang="en-US" sz="2200" dirty="0"/>
              <a:t>, </a:t>
            </a:r>
            <a:r>
              <a:rPr lang="en-US" sz="2200" dirty="0" err="1"/>
              <a:t>học</a:t>
            </a:r>
            <a:r>
              <a:rPr lang="en-US" sz="2200" dirty="0"/>
              <a:t> </a:t>
            </a:r>
            <a:r>
              <a:rPr lang="en-US" sz="2200" dirty="0" err="1"/>
              <a:t>sinh</a:t>
            </a:r>
            <a:r>
              <a:rPr lang="en-US" sz="2200" dirty="0"/>
              <a:t>.</a:t>
            </a:r>
          </a:p>
          <a:p>
            <a:pPr algn="just">
              <a:spcBef>
                <a:spcPts val="0"/>
              </a:spcBef>
            </a:pPr>
            <a:r>
              <a:rPr lang="en-US" sz="2200" dirty="0" err="1"/>
              <a:t>Phương</a:t>
            </a:r>
            <a:r>
              <a:rPr lang="en-US" sz="2200" dirty="0"/>
              <a:t> </a:t>
            </a:r>
            <a:r>
              <a:rPr lang="en-US" sz="2200" dirty="0" err="1"/>
              <a:t>pháp</a:t>
            </a:r>
            <a:r>
              <a:rPr lang="en-US" sz="2200" dirty="0"/>
              <a:t> </a:t>
            </a:r>
            <a:r>
              <a:rPr lang="en-US" sz="2200" dirty="0" err="1"/>
              <a:t>khảo</a:t>
            </a:r>
            <a:r>
              <a:rPr lang="en-US" sz="2200" dirty="0"/>
              <a:t> </a:t>
            </a:r>
            <a:r>
              <a:rPr lang="en-US" sz="2200" dirty="0" err="1"/>
              <a:t>sát</a:t>
            </a:r>
            <a:r>
              <a:rPr lang="en-US" sz="2200" dirty="0"/>
              <a:t>: </a:t>
            </a:r>
            <a:r>
              <a:rPr lang="en-US" sz="2200" dirty="0" err="1"/>
              <a:t>phát</a:t>
            </a:r>
            <a:r>
              <a:rPr lang="en-US" sz="2200" dirty="0"/>
              <a:t> </a:t>
            </a:r>
            <a:r>
              <a:rPr lang="en-US" sz="2200" dirty="0" err="1"/>
              <a:t>phiếu</a:t>
            </a:r>
            <a:r>
              <a:rPr lang="en-US" sz="2200" dirty="0"/>
              <a:t> </a:t>
            </a:r>
            <a:r>
              <a:rPr lang="en-US" sz="2200" dirty="0" err="1"/>
              <a:t>hỏi</a:t>
            </a:r>
            <a:r>
              <a:rPr lang="en-US" sz="2200" dirty="0"/>
              <a:t>, </a:t>
            </a:r>
            <a:r>
              <a:rPr lang="en-US" sz="2200" dirty="0" err="1"/>
              <a:t>phỏng</a:t>
            </a:r>
            <a:r>
              <a:rPr lang="en-US" sz="2200" dirty="0"/>
              <a:t> </a:t>
            </a:r>
            <a:r>
              <a:rPr lang="en-US" sz="2200" dirty="0" err="1"/>
              <a:t>vấn</a:t>
            </a:r>
            <a:r>
              <a:rPr lang="en-US" sz="2200" dirty="0"/>
              <a:t>. </a:t>
            </a:r>
          </a:p>
          <a:p>
            <a:pPr algn="just">
              <a:spcBef>
                <a:spcPts val="0"/>
              </a:spcBef>
            </a:pPr>
            <a:r>
              <a:rPr lang="en-US" sz="2200" dirty="0" err="1"/>
              <a:t>Cán</a:t>
            </a:r>
            <a:r>
              <a:rPr lang="en-US" sz="2200" dirty="0"/>
              <a:t> </a:t>
            </a:r>
            <a:r>
              <a:rPr lang="en-US" sz="2200" dirty="0" err="1"/>
              <a:t>bộ</a:t>
            </a:r>
            <a:r>
              <a:rPr lang="en-US" sz="2200" dirty="0"/>
              <a:t> </a:t>
            </a:r>
            <a:r>
              <a:rPr lang="en-US" sz="2200" dirty="0" err="1"/>
              <a:t>phụ</a:t>
            </a:r>
            <a:r>
              <a:rPr lang="en-US" sz="2200" dirty="0"/>
              <a:t> </a:t>
            </a:r>
            <a:r>
              <a:rPr lang="en-US" sz="2200" dirty="0" err="1"/>
              <a:t>trách</a:t>
            </a:r>
            <a:r>
              <a:rPr lang="en-US" sz="2200" dirty="0"/>
              <a:t> </a:t>
            </a:r>
            <a:r>
              <a:rPr lang="en-US" sz="2200" dirty="0" err="1"/>
              <a:t>công</a:t>
            </a:r>
            <a:r>
              <a:rPr lang="en-US" sz="2200" dirty="0"/>
              <a:t> </a:t>
            </a:r>
            <a:r>
              <a:rPr lang="en-US" sz="2200" dirty="0" err="1"/>
              <a:t>tác</a:t>
            </a:r>
            <a:r>
              <a:rPr lang="en-US" sz="2200" dirty="0"/>
              <a:t> </a:t>
            </a:r>
            <a:r>
              <a:rPr lang="en-US" sz="2200" dirty="0" err="1"/>
              <a:t>khảo</a:t>
            </a:r>
            <a:r>
              <a:rPr lang="en-US" sz="2200" dirty="0"/>
              <a:t> </a:t>
            </a:r>
            <a:r>
              <a:rPr lang="en-US" sz="2200" dirty="0" err="1"/>
              <a:t>sát</a:t>
            </a:r>
            <a:r>
              <a:rPr lang="en-US" sz="2200" dirty="0"/>
              <a:t> </a:t>
            </a:r>
            <a:r>
              <a:rPr lang="en-US" sz="2200" dirty="0" err="1"/>
              <a:t>thu</a:t>
            </a:r>
            <a:r>
              <a:rPr lang="en-US" sz="2200" dirty="0"/>
              <a:t> </a:t>
            </a:r>
            <a:r>
              <a:rPr lang="en-US" sz="2200" dirty="0" err="1"/>
              <a:t>lại</a:t>
            </a:r>
            <a:r>
              <a:rPr lang="en-US" sz="2200" dirty="0"/>
              <a:t> </a:t>
            </a:r>
            <a:r>
              <a:rPr lang="en-US" sz="2200" dirty="0" err="1"/>
              <a:t>phiếu</a:t>
            </a:r>
            <a:r>
              <a:rPr lang="en-US" sz="2200" dirty="0"/>
              <a:t> </a:t>
            </a:r>
            <a:r>
              <a:rPr lang="en-US" sz="2200" dirty="0" err="1"/>
              <a:t>hỏi</a:t>
            </a:r>
            <a:r>
              <a:rPr lang="en-US" sz="2200" dirty="0"/>
              <a:t>, </a:t>
            </a:r>
            <a:r>
              <a:rPr lang="en-US" sz="2200" dirty="0" err="1"/>
              <a:t>tổng</a:t>
            </a:r>
            <a:r>
              <a:rPr lang="en-US" sz="2200" dirty="0"/>
              <a:t> </a:t>
            </a:r>
            <a:r>
              <a:rPr lang="en-US" sz="2200" dirty="0" err="1"/>
              <a:t>hợp</a:t>
            </a:r>
            <a:r>
              <a:rPr lang="en-US" sz="2200" dirty="0"/>
              <a:t> </a:t>
            </a:r>
            <a:r>
              <a:rPr lang="en-US" sz="2200" dirty="0" err="1"/>
              <a:t>và</a:t>
            </a:r>
            <a:r>
              <a:rPr lang="en-US" sz="2200" dirty="0"/>
              <a:t> </a:t>
            </a:r>
            <a:r>
              <a:rPr lang="en-US" sz="2200" dirty="0" err="1"/>
              <a:t>viết</a:t>
            </a:r>
            <a:r>
              <a:rPr lang="en-US" sz="2200" dirty="0"/>
              <a:t> </a:t>
            </a:r>
            <a:r>
              <a:rPr lang="en-US" sz="2200" dirty="0" err="1"/>
              <a:t>báo</a:t>
            </a:r>
            <a:r>
              <a:rPr lang="en-US" sz="2200" dirty="0"/>
              <a:t> </a:t>
            </a:r>
            <a:r>
              <a:rPr lang="en-US" sz="2200" dirty="0" err="1"/>
              <a:t>cáo</a:t>
            </a:r>
            <a:r>
              <a:rPr lang="en-US" sz="2200" dirty="0"/>
              <a:t> </a:t>
            </a:r>
            <a:r>
              <a:rPr lang="en-US" sz="2200" dirty="0" err="1"/>
              <a:t>chung</a:t>
            </a:r>
            <a:r>
              <a:rPr lang="en-US" sz="2200" dirty="0"/>
              <a:t> </a:t>
            </a:r>
            <a:r>
              <a:rPr lang="en-US" sz="2200" dirty="0" err="1"/>
              <a:t>về</a:t>
            </a:r>
            <a:r>
              <a:rPr lang="en-US" sz="2200" dirty="0"/>
              <a:t> </a:t>
            </a:r>
            <a:r>
              <a:rPr lang="en-US" sz="2200" dirty="0" err="1"/>
              <a:t>kết</a:t>
            </a:r>
            <a:r>
              <a:rPr lang="en-US" sz="2200" dirty="0"/>
              <a:t> </a:t>
            </a:r>
            <a:r>
              <a:rPr lang="en-US" sz="2200" dirty="0" err="1"/>
              <a:t>quả</a:t>
            </a:r>
            <a:r>
              <a:rPr lang="en-US" sz="2200" dirty="0"/>
              <a:t> </a:t>
            </a:r>
            <a:r>
              <a:rPr lang="en-US" sz="2200" dirty="0" err="1"/>
              <a:t>khảo</a:t>
            </a:r>
            <a:r>
              <a:rPr lang="en-US" sz="2200" dirty="0"/>
              <a:t> </a:t>
            </a:r>
            <a:r>
              <a:rPr lang="en-US" sz="2200" dirty="0" err="1"/>
              <a:t>sát</a:t>
            </a:r>
            <a:r>
              <a:rPr lang="en-US" sz="2200" dirty="0" smtClean="0"/>
              <a:t>.</a:t>
            </a:r>
            <a:endParaRPr lang="en-US" altLang="en-US" sz="2200" dirty="0"/>
          </a:p>
          <a:p>
            <a:pPr algn="just">
              <a:spcBef>
                <a:spcPts val="0"/>
              </a:spcBef>
              <a:buFont typeface="Wingdings" panose="05000000000000000000" pitchFamily="2" charset="2"/>
              <a:buChar char="Ø"/>
            </a:pPr>
            <a:endParaRPr lang="en-US" altLang="en-US" sz="2200" dirty="0"/>
          </a:p>
        </p:txBody>
      </p:sp>
      <p:sp>
        <p:nvSpPr>
          <p:cNvPr id="26627" name="Rectangle 6">
            <a:extLst>
              <a:ext uri="{FF2B5EF4-FFF2-40B4-BE49-F238E27FC236}">
                <a16:creationId xmlns:a16="http://schemas.microsoft.com/office/drawing/2014/main" xmlns="" id="{057BBAEA-A43C-4384-BA55-F648FD91E112}"/>
              </a:ext>
            </a:extLst>
          </p:cNvPr>
          <p:cNvSpPr>
            <a:spLocks noChangeArrowheads="1"/>
          </p:cNvSpPr>
          <p:nvPr/>
        </p:nvSpPr>
        <p:spPr bwMode="auto">
          <a:xfrm>
            <a:off x="457200" y="215900"/>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lvl="0" algn="ctr" fontAlgn="base">
              <a:spcBef>
                <a:spcPct val="0"/>
              </a:spcBef>
              <a:spcAft>
                <a:spcPct val="0"/>
              </a:spcAft>
              <a:buNone/>
            </a:pPr>
            <a:r>
              <a:rPr kumimoji="0" lang="en-US" altLang="en-US" sz="2200" b="1" i="0" u="none" strike="noStrike" kern="1200" cap="none" spc="0" normalizeH="0" baseline="0" noProof="0" dirty="0">
                <a:ln>
                  <a:noFill/>
                </a:ln>
                <a:solidFill>
                  <a:prstClr val="black"/>
                </a:solidFill>
                <a:effectLst/>
                <a:uLnTx/>
                <a:uFillTx/>
                <a:cs typeface="Times New Roman" panose="02020603050405020304" pitchFamily="18" charset="0"/>
              </a:rPr>
              <a:t>BƯỚC 2. </a:t>
            </a:r>
            <a:r>
              <a:rPr lang="en-US" sz="2200" b="1" dirty="0">
                <a:solidFill>
                  <a:prstClr val="black"/>
                </a:solidFill>
                <a:cs typeface="Times New Roman" panose="02020603050405020304" pitchFamily="18" charset="0"/>
              </a:rPr>
              <a:t>KHẢO SÁT THỰC TRẠNG HOẠT ĐỘNG PCTHTL</a:t>
            </a:r>
            <a:endParaRPr lang="en-US" altLang="en-US" sz="2200" b="1" dirty="0">
              <a:solidFill>
                <a:prstClr val="black"/>
              </a:solidFill>
              <a:cs typeface="Times New Roman" panose="02020603050405020304" pitchFamily="18" charset="0"/>
            </a:endParaRPr>
          </a:p>
        </p:txBody>
      </p:sp>
      <p:sp>
        <p:nvSpPr>
          <p:cNvPr id="26628" name="Slide Number Placeholder 1">
            <a:extLst>
              <a:ext uri="{FF2B5EF4-FFF2-40B4-BE49-F238E27FC236}">
                <a16:creationId xmlns:a16="http://schemas.microsoft.com/office/drawing/2014/main" xmlns="" id="{B54F00CF-239F-45A2-A549-8B158DE3F78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1F7C07-190A-4900-A1F5-CBA37F72C942}"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00320238"/>
      </p:ext>
    </p:extLst>
  </p:cSld>
  <p:clrMapOvr>
    <a:masterClrMapping/>
  </p:clrMapOvr>
  <p:transition>
    <p:cover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xmlns="" id="{49DAB3B5-4ADA-46E1-9069-2DC548A8482B}"/>
              </a:ext>
            </a:extLst>
          </p:cNvPr>
          <p:cNvSpPr>
            <a:spLocks noGrp="1"/>
          </p:cNvSpPr>
          <p:nvPr>
            <p:ph idx="1"/>
          </p:nvPr>
        </p:nvSpPr>
        <p:spPr>
          <a:xfrm>
            <a:off x="844062" y="1128712"/>
            <a:ext cx="7362092" cy="5410200"/>
          </a:xfrm>
        </p:spPr>
        <p:txBody>
          <a:bodyPr anchor="ctr"/>
          <a:lstStyle/>
          <a:p>
            <a:pPr marL="0" indent="0" algn="just">
              <a:buNone/>
            </a:pPr>
            <a:r>
              <a:rPr lang="en-US" sz="2200" b="1" u="sng" dirty="0" err="1"/>
              <a:t>Nội</a:t>
            </a:r>
            <a:r>
              <a:rPr lang="en-US" sz="2200" b="1" u="sng" dirty="0"/>
              <a:t> dung </a:t>
            </a:r>
            <a:r>
              <a:rPr lang="en-US" sz="2200" b="1" u="sng" dirty="0" err="1"/>
              <a:t>khảo</a:t>
            </a:r>
            <a:r>
              <a:rPr lang="en-US" sz="2200" b="1" u="sng" dirty="0"/>
              <a:t> </a:t>
            </a:r>
            <a:r>
              <a:rPr lang="en-US" sz="2200" b="1" u="sng" dirty="0" err="1"/>
              <a:t>sát</a:t>
            </a:r>
            <a:r>
              <a:rPr lang="en-US" sz="2200" dirty="0"/>
              <a:t>: </a:t>
            </a:r>
            <a:r>
              <a:rPr lang="en-US" sz="2200" dirty="0" err="1"/>
              <a:t>nên</a:t>
            </a:r>
            <a:r>
              <a:rPr lang="en-US" sz="2200" dirty="0"/>
              <a:t> </a:t>
            </a:r>
            <a:r>
              <a:rPr lang="en-US" sz="2200" dirty="0" err="1"/>
              <a:t>bám</a:t>
            </a:r>
            <a:r>
              <a:rPr lang="en-US" sz="2200" dirty="0"/>
              <a:t> </a:t>
            </a:r>
            <a:r>
              <a:rPr lang="en-US" sz="2200" dirty="0" err="1"/>
              <a:t>sát</a:t>
            </a:r>
            <a:r>
              <a:rPr lang="en-US" sz="2200" dirty="0"/>
              <a:t> </a:t>
            </a:r>
            <a:r>
              <a:rPr lang="en-US" sz="2200" dirty="0" err="1"/>
              <a:t>vào</a:t>
            </a:r>
            <a:r>
              <a:rPr lang="en-US" sz="2200" dirty="0"/>
              <a:t> </a:t>
            </a:r>
            <a:r>
              <a:rPr lang="en-US" sz="2200" dirty="0" err="1"/>
              <a:t>tiêu</a:t>
            </a:r>
            <a:r>
              <a:rPr lang="en-US" sz="2200" dirty="0"/>
              <a:t> </a:t>
            </a:r>
            <a:r>
              <a:rPr lang="en-US" sz="2200" dirty="0" err="1"/>
              <a:t>chí</a:t>
            </a:r>
            <a:r>
              <a:rPr lang="en-US" sz="2200" dirty="0"/>
              <a:t> </a:t>
            </a:r>
            <a:r>
              <a:rPr lang="en-US" sz="2200" dirty="0" err="1"/>
              <a:t>xây</a:t>
            </a:r>
            <a:r>
              <a:rPr lang="en-US" sz="2200" dirty="0"/>
              <a:t> </a:t>
            </a:r>
            <a:r>
              <a:rPr lang="en-US" sz="2200" dirty="0" err="1"/>
              <a:t>dựng</a:t>
            </a:r>
            <a:r>
              <a:rPr lang="en-US" sz="2200" dirty="0"/>
              <a:t> </a:t>
            </a:r>
            <a:r>
              <a:rPr lang="en-US" sz="2200" dirty="0" err="1"/>
              <a:t>trường</a:t>
            </a:r>
            <a:r>
              <a:rPr lang="en-US" sz="2200" dirty="0"/>
              <a:t> </a:t>
            </a:r>
            <a:r>
              <a:rPr lang="en-US" sz="2200" dirty="0" err="1"/>
              <a:t>học</a:t>
            </a:r>
            <a:r>
              <a:rPr lang="en-US" sz="2200" dirty="0"/>
              <a:t> </a:t>
            </a:r>
            <a:r>
              <a:rPr lang="en-US" sz="2200" dirty="0" err="1"/>
              <a:t>không</a:t>
            </a:r>
            <a:r>
              <a:rPr lang="en-US" sz="2200" dirty="0"/>
              <a:t> </a:t>
            </a:r>
            <a:r>
              <a:rPr lang="en-US" sz="2200" dirty="0" err="1"/>
              <a:t>khói</a:t>
            </a:r>
            <a:r>
              <a:rPr lang="en-US" sz="2200" dirty="0"/>
              <a:t> </a:t>
            </a:r>
            <a:r>
              <a:rPr lang="en-US" sz="2200" dirty="0" err="1"/>
              <a:t>thuốc</a:t>
            </a:r>
            <a:r>
              <a:rPr lang="en-US" sz="2200" dirty="0"/>
              <a:t> </a:t>
            </a:r>
            <a:r>
              <a:rPr lang="en-US" sz="2200" dirty="0" err="1"/>
              <a:t>và</a:t>
            </a:r>
            <a:r>
              <a:rPr lang="en-US" sz="2200" dirty="0"/>
              <a:t> bao </a:t>
            </a:r>
            <a:r>
              <a:rPr lang="en-US" sz="2200" dirty="0" err="1"/>
              <a:t>gồm</a:t>
            </a:r>
            <a:r>
              <a:rPr lang="en-US" sz="2200" dirty="0"/>
              <a:t> </a:t>
            </a:r>
            <a:r>
              <a:rPr lang="en-US" sz="2200" dirty="0" err="1"/>
              <a:t>các</a:t>
            </a:r>
            <a:r>
              <a:rPr lang="en-US" sz="2200" dirty="0"/>
              <a:t> </a:t>
            </a:r>
            <a:r>
              <a:rPr lang="en-US" sz="2200" dirty="0" err="1"/>
              <a:t>nội</a:t>
            </a:r>
            <a:r>
              <a:rPr lang="en-US" sz="2200" dirty="0"/>
              <a:t> dung </a:t>
            </a:r>
            <a:r>
              <a:rPr lang="en-US" sz="2200" dirty="0" err="1"/>
              <a:t>sau</a:t>
            </a:r>
            <a:r>
              <a:rPr lang="en-US" sz="2200" dirty="0"/>
              <a:t>:</a:t>
            </a:r>
          </a:p>
          <a:p>
            <a:pPr marL="228600" indent="228600" algn="just"/>
            <a:r>
              <a:rPr lang="en-US" sz="2200" dirty="0" err="1"/>
              <a:t>Số</a:t>
            </a:r>
            <a:r>
              <a:rPr lang="en-US" sz="2200" dirty="0"/>
              <a:t> </a:t>
            </a:r>
            <a:r>
              <a:rPr lang="en-US" sz="2200" dirty="0" err="1"/>
              <a:t>lượng</a:t>
            </a:r>
            <a:r>
              <a:rPr lang="en-US" sz="2200" dirty="0"/>
              <a:t> </a:t>
            </a:r>
            <a:r>
              <a:rPr lang="en-US" sz="2200" dirty="0" err="1"/>
              <a:t>cán</a:t>
            </a:r>
            <a:r>
              <a:rPr lang="en-US" sz="2200" dirty="0"/>
              <a:t> </a:t>
            </a:r>
            <a:r>
              <a:rPr lang="en-US" sz="2200" dirty="0" err="1"/>
              <a:t>bộ</a:t>
            </a:r>
            <a:r>
              <a:rPr lang="en-US" sz="2200" dirty="0"/>
              <a:t>, </a:t>
            </a:r>
            <a:r>
              <a:rPr lang="en-US" sz="2200" dirty="0" err="1"/>
              <a:t>giáo</a:t>
            </a:r>
            <a:r>
              <a:rPr lang="en-US" sz="2200" dirty="0"/>
              <a:t> </a:t>
            </a:r>
            <a:r>
              <a:rPr lang="en-US" sz="2200" dirty="0" err="1"/>
              <a:t>viên</a:t>
            </a:r>
            <a:r>
              <a:rPr lang="en-US" sz="2200" dirty="0"/>
              <a:t>, </a:t>
            </a:r>
            <a:r>
              <a:rPr lang="en-US" sz="2200" dirty="0" err="1"/>
              <a:t>học</a:t>
            </a:r>
            <a:r>
              <a:rPr lang="en-US" sz="2200" dirty="0"/>
              <a:t> </a:t>
            </a:r>
            <a:r>
              <a:rPr lang="en-US" sz="2200" dirty="0" err="1"/>
              <a:t>sinh</a:t>
            </a:r>
            <a:r>
              <a:rPr lang="en-US" sz="2200" dirty="0"/>
              <a:t> </a:t>
            </a:r>
            <a:r>
              <a:rPr lang="en-US" sz="2200" dirty="0" err="1"/>
              <a:t>hút</a:t>
            </a:r>
            <a:r>
              <a:rPr lang="en-US" sz="2200" dirty="0"/>
              <a:t> </a:t>
            </a:r>
            <a:r>
              <a:rPr lang="en-US" sz="2200" dirty="0" err="1"/>
              <a:t>thuốc</a:t>
            </a:r>
            <a:r>
              <a:rPr lang="en-US" sz="2200" dirty="0"/>
              <a:t>.</a:t>
            </a:r>
          </a:p>
          <a:p>
            <a:pPr marL="228600" indent="228600" algn="just"/>
            <a:r>
              <a:rPr lang="en-US" sz="2200" dirty="0" err="1"/>
              <a:t>Các</a:t>
            </a:r>
            <a:r>
              <a:rPr lang="en-US" sz="2200" dirty="0"/>
              <a:t> </a:t>
            </a:r>
            <a:r>
              <a:rPr lang="en-US" sz="2200" dirty="0" err="1"/>
              <a:t>địa</a:t>
            </a:r>
            <a:r>
              <a:rPr lang="en-US" sz="2200" dirty="0"/>
              <a:t> </a:t>
            </a:r>
            <a:r>
              <a:rPr lang="en-US" sz="2200" dirty="0" err="1"/>
              <a:t>điểm</a:t>
            </a:r>
            <a:r>
              <a:rPr lang="en-US" sz="2200" dirty="0"/>
              <a:t> </a:t>
            </a:r>
            <a:r>
              <a:rPr lang="en-US" sz="2200" dirty="0" err="1"/>
              <a:t>thường</a:t>
            </a:r>
            <a:r>
              <a:rPr lang="en-US" sz="2200" dirty="0"/>
              <a:t> </a:t>
            </a:r>
            <a:r>
              <a:rPr lang="en-US" sz="2200" dirty="0" err="1"/>
              <a:t>xảy</a:t>
            </a:r>
            <a:r>
              <a:rPr lang="en-US" sz="2200" dirty="0"/>
              <a:t> ra </a:t>
            </a:r>
            <a:r>
              <a:rPr lang="en-US" sz="2200" dirty="0" err="1"/>
              <a:t>hành</a:t>
            </a:r>
            <a:r>
              <a:rPr lang="en-US" sz="2200" dirty="0"/>
              <a:t> vi </a:t>
            </a:r>
            <a:r>
              <a:rPr lang="en-US" sz="2200" dirty="0" err="1"/>
              <a:t>hút</a:t>
            </a:r>
            <a:r>
              <a:rPr lang="en-US" sz="2200" dirty="0"/>
              <a:t> </a:t>
            </a:r>
            <a:r>
              <a:rPr lang="en-US" sz="2200" dirty="0" err="1"/>
              <a:t>thuốc</a:t>
            </a:r>
            <a:r>
              <a:rPr lang="en-US" sz="2200" dirty="0"/>
              <a:t>.</a:t>
            </a:r>
          </a:p>
          <a:p>
            <a:pPr marL="228600" indent="228600" algn="just"/>
            <a:r>
              <a:rPr lang="en-US" sz="2200" dirty="0" err="1"/>
              <a:t>Nhận</a:t>
            </a:r>
            <a:r>
              <a:rPr lang="en-US" sz="2200" dirty="0"/>
              <a:t> </a:t>
            </a:r>
            <a:r>
              <a:rPr lang="en-US" sz="2200" dirty="0" err="1"/>
              <a:t>thức</a:t>
            </a:r>
            <a:r>
              <a:rPr lang="en-US" sz="2200" dirty="0"/>
              <a:t> </a:t>
            </a:r>
            <a:r>
              <a:rPr lang="en-US" sz="2200" dirty="0" err="1"/>
              <a:t>của</a:t>
            </a:r>
            <a:r>
              <a:rPr lang="en-US" sz="2200" dirty="0"/>
              <a:t> </a:t>
            </a:r>
            <a:r>
              <a:rPr lang="en-US" sz="2200" dirty="0" err="1"/>
              <a:t>học</a:t>
            </a:r>
            <a:r>
              <a:rPr lang="en-US" sz="2200" dirty="0"/>
              <a:t> </a:t>
            </a:r>
            <a:r>
              <a:rPr lang="en-US" sz="2200" dirty="0" err="1"/>
              <a:t>sinh</a:t>
            </a:r>
            <a:r>
              <a:rPr lang="en-US" sz="2200" dirty="0"/>
              <a:t>, </a:t>
            </a:r>
            <a:r>
              <a:rPr lang="en-US" sz="2200" dirty="0" err="1"/>
              <a:t>cán</a:t>
            </a:r>
            <a:r>
              <a:rPr lang="en-US" sz="2200" dirty="0"/>
              <a:t> </a:t>
            </a:r>
            <a:r>
              <a:rPr lang="en-US" sz="2200" dirty="0" err="1"/>
              <a:t>bộ</a:t>
            </a:r>
            <a:r>
              <a:rPr lang="en-US" sz="2200" dirty="0"/>
              <a:t>, </a:t>
            </a:r>
            <a:r>
              <a:rPr lang="en-US" sz="2200" dirty="0" err="1"/>
              <a:t>giáo</a:t>
            </a:r>
            <a:r>
              <a:rPr lang="en-US" sz="2200" dirty="0"/>
              <a:t> </a:t>
            </a:r>
            <a:r>
              <a:rPr lang="en-US" sz="2200" dirty="0" err="1"/>
              <a:t>viên</a:t>
            </a:r>
            <a:r>
              <a:rPr lang="en-US" sz="2200" dirty="0"/>
              <a:t> </a:t>
            </a:r>
            <a:r>
              <a:rPr lang="en-US" sz="2200" dirty="0" err="1"/>
              <a:t>về</a:t>
            </a:r>
            <a:r>
              <a:rPr lang="en-US" sz="2200" dirty="0"/>
              <a:t> </a:t>
            </a:r>
            <a:r>
              <a:rPr lang="en-US" sz="2200" dirty="0" err="1"/>
              <a:t>tác</a:t>
            </a:r>
            <a:r>
              <a:rPr lang="en-US" sz="2200" dirty="0"/>
              <a:t> </a:t>
            </a:r>
            <a:r>
              <a:rPr lang="en-US" sz="2200" dirty="0" err="1"/>
              <a:t>hại</a:t>
            </a:r>
            <a:r>
              <a:rPr lang="en-US" sz="2200" dirty="0"/>
              <a:t> </a:t>
            </a:r>
            <a:r>
              <a:rPr lang="en-US" sz="2200" dirty="0" err="1"/>
              <a:t>của</a:t>
            </a:r>
            <a:r>
              <a:rPr lang="en-US" sz="2200" dirty="0"/>
              <a:t> </a:t>
            </a:r>
            <a:r>
              <a:rPr lang="en-US" sz="2200" dirty="0" err="1"/>
              <a:t>thuốc</a:t>
            </a:r>
            <a:r>
              <a:rPr lang="en-US" sz="2200" dirty="0"/>
              <a:t> </a:t>
            </a:r>
            <a:r>
              <a:rPr lang="en-US" sz="2200" dirty="0" err="1"/>
              <a:t>lá</a:t>
            </a:r>
            <a:r>
              <a:rPr lang="en-US" sz="2200" dirty="0"/>
              <a:t>.</a:t>
            </a:r>
          </a:p>
          <a:p>
            <a:pPr marL="228600" indent="228600" algn="just"/>
            <a:r>
              <a:rPr lang="en-US" sz="2200" dirty="0" err="1"/>
              <a:t>Trường</a:t>
            </a:r>
            <a:r>
              <a:rPr lang="en-US" sz="2200" dirty="0"/>
              <a:t> </a:t>
            </a:r>
            <a:r>
              <a:rPr lang="en-US" sz="2200" dirty="0" err="1"/>
              <a:t>học</a:t>
            </a:r>
            <a:r>
              <a:rPr lang="en-US" sz="2200" dirty="0"/>
              <a:t> </a:t>
            </a:r>
            <a:r>
              <a:rPr lang="en-US" sz="2200" dirty="0" err="1"/>
              <a:t>đã</a:t>
            </a:r>
            <a:r>
              <a:rPr lang="en-US" sz="2200" dirty="0"/>
              <a:t> ban </a:t>
            </a:r>
            <a:r>
              <a:rPr lang="en-US" sz="2200" dirty="0" err="1"/>
              <a:t>hành</a:t>
            </a:r>
            <a:r>
              <a:rPr lang="en-US" sz="2200" dirty="0"/>
              <a:t> </a:t>
            </a:r>
            <a:r>
              <a:rPr lang="en-US" sz="2200" dirty="0" err="1"/>
              <a:t>quy</a:t>
            </a:r>
            <a:r>
              <a:rPr lang="en-US" sz="2200" dirty="0"/>
              <a:t> </a:t>
            </a:r>
            <a:r>
              <a:rPr lang="en-US" sz="2200" dirty="0" err="1"/>
              <a:t>định</a:t>
            </a:r>
            <a:r>
              <a:rPr lang="en-US" sz="2200" dirty="0"/>
              <a:t> </a:t>
            </a:r>
            <a:r>
              <a:rPr lang="en-US" sz="2200" dirty="0" err="1"/>
              <a:t>cấm</a:t>
            </a:r>
            <a:r>
              <a:rPr lang="en-US" sz="2200" dirty="0"/>
              <a:t> </a:t>
            </a:r>
            <a:r>
              <a:rPr lang="en-US" sz="2200" dirty="0" err="1"/>
              <a:t>hút</a:t>
            </a:r>
            <a:r>
              <a:rPr lang="en-US" sz="2200" dirty="0"/>
              <a:t> </a:t>
            </a:r>
            <a:r>
              <a:rPr lang="en-US" sz="2200" dirty="0" err="1"/>
              <a:t>thuốc</a:t>
            </a:r>
            <a:r>
              <a:rPr lang="en-US" sz="2200" dirty="0"/>
              <a:t> </a:t>
            </a:r>
            <a:r>
              <a:rPr lang="en-US" sz="2200" dirty="0" err="1"/>
              <a:t>chưa</a:t>
            </a:r>
            <a:r>
              <a:rPr lang="en-US" sz="2200" dirty="0"/>
              <a:t>?</a:t>
            </a:r>
          </a:p>
          <a:p>
            <a:pPr marL="228600" indent="228600" algn="just"/>
            <a:r>
              <a:rPr lang="en-US" sz="2200" dirty="0" err="1"/>
              <a:t>Trường</a:t>
            </a:r>
            <a:r>
              <a:rPr lang="en-US" sz="2200" dirty="0"/>
              <a:t> </a:t>
            </a:r>
            <a:r>
              <a:rPr lang="en-US" sz="2200" dirty="0" err="1"/>
              <a:t>học</a:t>
            </a:r>
            <a:r>
              <a:rPr lang="en-US" sz="2200" dirty="0"/>
              <a:t> </a:t>
            </a:r>
            <a:r>
              <a:rPr lang="en-US" sz="2200" dirty="0" err="1"/>
              <a:t>đã</a:t>
            </a:r>
            <a:r>
              <a:rPr lang="en-US" sz="2200" dirty="0"/>
              <a:t> </a:t>
            </a:r>
            <a:r>
              <a:rPr lang="en-US" sz="2200" dirty="0" err="1"/>
              <a:t>có</a:t>
            </a:r>
            <a:r>
              <a:rPr lang="en-US" sz="2200" dirty="0"/>
              <a:t> </a:t>
            </a:r>
            <a:r>
              <a:rPr lang="en-US" sz="2200" dirty="0" err="1"/>
              <a:t>hệ</a:t>
            </a:r>
            <a:r>
              <a:rPr lang="en-US" sz="2200" dirty="0"/>
              <a:t> </a:t>
            </a:r>
            <a:r>
              <a:rPr lang="en-US" sz="2200" dirty="0" err="1"/>
              <a:t>thống</a:t>
            </a:r>
            <a:r>
              <a:rPr lang="en-US" sz="2200" dirty="0"/>
              <a:t> </a:t>
            </a:r>
            <a:r>
              <a:rPr lang="en-US" sz="2200" dirty="0" err="1"/>
              <a:t>biển</a:t>
            </a:r>
            <a:r>
              <a:rPr lang="en-US" sz="2200" dirty="0"/>
              <a:t> </a:t>
            </a:r>
            <a:r>
              <a:rPr lang="en-US" sz="2200" dirty="0" err="1"/>
              <a:t>báo</a:t>
            </a:r>
            <a:r>
              <a:rPr lang="en-US" sz="2200" dirty="0"/>
              <a:t> </a:t>
            </a:r>
            <a:r>
              <a:rPr lang="en-US" sz="2200" dirty="0" err="1"/>
              <a:t>cấm</a:t>
            </a:r>
            <a:r>
              <a:rPr lang="en-US" sz="2200" dirty="0"/>
              <a:t> </a:t>
            </a:r>
            <a:r>
              <a:rPr lang="en-US" sz="2200" dirty="0" err="1"/>
              <a:t>hút</a:t>
            </a:r>
            <a:r>
              <a:rPr lang="en-US" sz="2200" dirty="0"/>
              <a:t> </a:t>
            </a:r>
            <a:r>
              <a:rPr lang="en-US" sz="2200" dirty="0" err="1"/>
              <a:t>thuốc</a:t>
            </a:r>
            <a:r>
              <a:rPr lang="en-US" sz="2200" dirty="0"/>
              <a:t> </a:t>
            </a:r>
            <a:r>
              <a:rPr lang="en-US" sz="2200" dirty="0" err="1"/>
              <a:t>chưa</a:t>
            </a:r>
            <a:r>
              <a:rPr lang="en-US" sz="2200" dirty="0"/>
              <a:t>? </a:t>
            </a:r>
            <a:r>
              <a:rPr lang="en-US" sz="2200" dirty="0" err="1"/>
              <a:t>Vị</a:t>
            </a:r>
            <a:r>
              <a:rPr lang="en-US" sz="2200" dirty="0"/>
              <a:t> </a:t>
            </a:r>
            <a:r>
              <a:rPr lang="en-US" sz="2200" dirty="0" err="1"/>
              <a:t>trí</a:t>
            </a:r>
            <a:r>
              <a:rPr lang="en-US" sz="2200" dirty="0"/>
              <a:t> </a:t>
            </a:r>
            <a:r>
              <a:rPr lang="en-US" sz="2200" dirty="0" err="1"/>
              <a:t>treo</a:t>
            </a:r>
            <a:r>
              <a:rPr lang="en-US" sz="2200" dirty="0"/>
              <a:t> </a:t>
            </a:r>
            <a:r>
              <a:rPr lang="en-US" sz="2200" dirty="0" err="1"/>
              <a:t>biển</a:t>
            </a:r>
            <a:r>
              <a:rPr lang="en-US" sz="2200" dirty="0"/>
              <a:t> </a:t>
            </a:r>
            <a:r>
              <a:rPr lang="en-US" sz="2200" dirty="0" err="1"/>
              <a:t>báo</a:t>
            </a:r>
            <a:r>
              <a:rPr lang="en-US" sz="2200" dirty="0"/>
              <a:t> </a:t>
            </a:r>
            <a:r>
              <a:rPr lang="en-US" sz="2200" dirty="0" err="1"/>
              <a:t>và</a:t>
            </a:r>
            <a:r>
              <a:rPr lang="en-US" sz="2200" dirty="0"/>
              <a:t> </a:t>
            </a:r>
            <a:r>
              <a:rPr lang="en-US" sz="2200" dirty="0" err="1"/>
              <a:t>nội</a:t>
            </a:r>
            <a:r>
              <a:rPr lang="en-US" sz="2200" dirty="0"/>
              <a:t> dung </a:t>
            </a:r>
            <a:r>
              <a:rPr lang="en-US" sz="2200" dirty="0" err="1"/>
              <a:t>của</a:t>
            </a:r>
            <a:r>
              <a:rPr lang="en-US" sz="2200" dirty="0"/>
              <a:t> </a:t>
            </a:r>
            <a:r>
              <a:rPr lang="en-US" sz="2200" dirty="0" err="1"/>
              <a:t>biển</a:t>
            </a:r>
            <a:r>
              <a:rPr lang="en-US" sz="2200" dirty="0"/>
              <a:t> </a:t>
            </a:r>
            <a:r>
              <a:rPr lang="en-US" sz="2200" dirty="0" err="1"/>
              <a:t>báo</a:t>
            </a:r>
            <a:r>
              <a:rPr lang="en-US" sz="2200" dirty="0"/>
              <a:t> </a:t>
            </a:r>
            <a:r>
              <a:rPr lang="en-US" sz="2200" dirty="0" err="1"/>
              <a:t>có</a:t>
            </a:r>
            <a:r>
              <a:rPr lang="en-US" sz="2200" dirty="0"/>
              <a:t> </a:t>
            </a:r>
            <a:r>
              <a:rPr lang="en-US" sz="2200" dirty="0" err="1"/>
              <a:t>phù</a:t>
            </a:r>
            <a:r>
              <a:rPr lang="en-US" sz="2200" dirty="0"/>
              <a:t> </a:t>
            </a:r>
            <a:r>
              <a:rPr lang="en-US" sz="2200" dirty="0" err="1"/>
              <a:t>hợp</a:t>
            </a:r>
            <a:r>
              <a:rPr lang="en-US" sz="2200" dirty="0"/>
              <a:t> </a:t>
            </a:r>
            <a:r>
              <a:rPr lang="en-US" sz="2200" dirty="0" err="1"/>
              <a:t>không</a:t>
            </a:r>
            <a:r>
              <a:rPr lang="en-US" sz="2200" dirty="0"/>
              <a:t>?</a:t>
            </a:r>
          </a:p>
          <a:p>
            <a:pPr marL="228600" indent="228600" algn="just"/>
            <a:r>
              <a:rPr lang="en-US" sz="2200" dirty="0" err="1" smtClean="0"/>
              <a:t>Thực</a:t>
            </a:r>
            <a:r>
              <a:rPr lang="en-US" sz="2200" dirty="0" smtClean="0"/>
              <a:t> </a:t>
            </a:r>
            <a:r>
              <a:rPr lang="en-US" sz="2200" dirty="0" err="1"/>
              <a:t>trạng</a:t>
            </a:r>
            <a:r>
              <a:rPr lang="en-US" sz="2200" dirty="0"/>
              <a:t> </a:t>
            </a:r>
            <a:r>
              <a:rPr lang="en-US" sz="2200" dirty="0" err="1"/>
              <a:t>hút</a:t>
            </a:r>
            <a:r>
              <a:rPr lang="en-US" sz="2200" dirty="0"/>
              <a:t> </a:t>
            </a:r>
            <a:r>
              <a:rPr lang="en-US" sz="2200" dirty="0" err="1"/>
              <a:t>thuốc</a:t>
            </a:r>
            <a:r>
              <a:rPr lang="en-US" sz="2200" dirty="0"/>
              <a:t> </a:t>
            </a:r>
            <a:r>
              <a:rPr lang="en-US" sz="2200" dirty="0" err="1" smtClean="0"/>
              <a:t>trong</a:t>
            </a:r>
            <a:r>
              <a:rPr lang="en-US" sz="2200" dirty="0" smtClean="0"/>
              <a:t> </a:t>
            </a:r>
            <a:r>
              <a:rPr lang="en-US" sz="2200" dirty="0" err="1"/>
              <a:t>khuôn</a:t>
            </a:r>
            <a:r>
              <a:rPr lang="en-US" sz="2200" dirty="0"/>
              <a:t> </a:t>
            </a:r>
            <a:r>
              <a:rPr lang="en-US" sz="2200" dirty="0" err="1"/>
              <a:t>viên</a:t>
            </a:r>
            <a:r>
              <a:rPr lang="en-US" sz="2200" dirty="0"/>
              <a:t> </a:t>
            </a:r>
            <a:r>
              <a:rPr lang="en-US" sz="2200" dirty="0" err="1"/>
              <a:t>trường</a:t>
            </a:r>
            <a:r>
              <a:rPr lang="en-US" sz="2200" dirty="0"/>
              <a:t> </a:t>
            </a:r>
            <a:r>
              <a:rPr lang="en-US" sz="2200" dirty="0" err="1"/>
              <a:t>học</a:t>
            </a:r>
            <a:r>
              <a:rPr lang="en-US" sz="2200" dirty="0" smtClean="0"/>
              <a:t>.</a:t>
            </a:r>
            <a:endParaRPr lang="en-US" altLang="en-US" sz="2200" dirty="0"/>
          </a:p>
        </p:txBody>
      </p:sp>
      <p:sp>
        <p:nvSpPr>
          <p:cNvPr id="26627" name="Rectangle 6">
            <a:extLst>
              <a:ext uri="{FF2B5EF4-FFF2-40B4-BE49-F238E27FC236}">
                <a16:creationId xmlns:a16="http://schemas.microsoft.com/office/drawing/2014/main" xmlns="" id="{057BBAEA-A43C-4384-BA55-F648FD91E112}"/>
              </a:ext>
            </a:extLst>
          </p:cNvPr>
          <p:cNvSpPr>
            <a:spLocks noChangeArrowheads="1"/>
          </p:cNvSpPr>
          <p:nvPr/>
        </p:nvSpPr>
        <p:spPr bwMode="auto">
          <a:xfrm>
            <a:off x="457200" y="319088"/>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2.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KHẢO SÁT THỰC TRẠNG HOẠT ĐỘNG PCTHTL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628" name="Slide Number Placeholder 1">
            <a:extLst>
              <a:ext uri="{FF2B5EF4-FFF2-40B4-BE49-F238E27FC236}">
                <a16:creationId xmlns:a16="http://schemas.microsoft.com/office/drawing/2014/main" xmlns="" id="{B54F00CF-239F-45A2-A549-8B158DE3F78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1F7C07-190A-4900-A1F5-CBA37F72C942}"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04561529"/>
      </p:ext>
    </p:extLst>
  </p:cSld>
  <p:clrMapOvr>
    <a:masterClrMapping/>
  </p:clrMapOvr>
  <p:transition>
    <p:cover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xmlns="" id="{49DAB3B5-4ADA-46E1-9069-2DC548A8482B}"/>
              </a:ext>
            </a:extLst>
          </p:cNvPr>
          <p:cNvSpPr>
            <a:spLocks noGrp="1"/>
          </p:cNvSpPr>
          <p:nvPr>
            <p:ph idx="1"/>
          </p:nvPr>
        </p:nvSpPr>
        <p:spPr>
          <a:xfrm>
            <a:off x="628650" y="946150"/>
            <a:ext cx="7589227" cy="5410200"/>
          </a:xfrm>
        </p:spPr>
        <p:txBody>
          <a:bodyPr anchor="ctr"/>
          <a:lstStyle/>
          <a:p>
            <a:pPr marL="0" indent="0" algn="just">
              <a:buNone/>
            </a:pPr>
            <a:r>
              <a:rPr lang="en-US" sz="2200" b="1" u="sng" dirty="0" err="1"/>
              <a:t>Nội</a:t>
            </a:r>
            <a:r>
              <a:rPr lang="en-US" sz="2200" b="1" u="sng" dirty="0"/>
              <a:t> dung </a:t>
            </a:r>
            <a:r>
              <a:rPr lang="en-US" sz="2200" b="1" u="sng" dirty="0" err="1"/>
              <a:t>nội</a:t>
            </a:r>
            <a:r>
              <a:rPr lang="en-US" sz="2200" b="1" u="sng" dirty="0"/>
              <a:t> </a:t>
            </a:r>
            <a:r>
              <a:rPr lang="en-US" sz="2200" b="1" u="sng" dirty="0" err="1"/>
              <a:t>quy</a:t>
            </a:r>
            <a:r>
              <a:rPr lang="en-US" sz="2200" b="1" u="sng" dirty="0"/>
              <a:t>: </a:t>
            </a:r>
            <a:r>
              <a:rPr lang="en-US" sz="2200" dirty="0" err="1"/>
              <a:t>nội</a:t>
            </a:r>
            <a:r>
              <a:rPr lang="en-US" sz="2200" dirty="0"/>
              <a:t> </a:t>
            </a:r>
            <a:r>
              <a:rPr lang="en-US" sz="2200" dirty="0" err="1"/>
              <a:t>quy</a:t>
            </a:r>
            <a:r>
              <a:rPr lang="en-US" sz="2200" dirty="0"/>
              <a:t> </a:t>
            </a:r>
            <a:r>
              <a:rPr lang="en-US" sz="2200" dirty="0" err="1"/>
              <a:t>cần</a:t>
            </a:r>
            <a:r>
              <a:rPr lang="en-US" sz="2200" dirty="0"/>
              <a:t> </a:t>
            </a:r>
            <a:r>
              <a:rPr lang="en-US" sz="2200" dirty="0" err="1"/>
              <a:t>bám</a:t>
            </a:r>
            <a:r>
              <a:rPr lang="en-US" sz="2200" dirty="0"/>
              <a:t> </a:t>
            </a:r>
            <a:r>
              <a:rPr lang="en-US" sz="2200" dirty="0" err="1"/>
              <a:t>sát</a:t>
            </a:r>
            <a:r>
              <a:rPr lang="en-US" sz="2200" dirty="0"/>
              <a:t> </a:t>
            </a:r>
            <a:r>
              <a:rPr lang="en-US" sz="2200" dirty="0" err="1"/>
              <a:t>vào</a:t>
            </a:r>
            <a:r>
              <a:rPr lang="en-US" sz="2200" dirty="0"/>
              <a:t> </a:t>
            </a:r>
            <a:r>
              <a:rPr lang="en-US" sz="2200" dirty="0" err="1"/>
              <a:t>tiêu</a:t>
            </a:r>
            <a:r>
              <a:rPr lang="en-US" sz="2200" dirty="0"/>
              <a:t> </a:t>
            </a:r>
            <a:r>
              <a:rPr lang="en-US" sz="2200" dirty="0" err="1"/>
              <a:t>chí</a:t>
            </a:r>
            <a:r>
              <a:rPr lang="en-US" sz="2200" dirty="0"/>
              <a:t> </a:t>
            </a:r>
            <a:r>
              <a:rPr lang="en-US" sz="2200" dirty="0" err="1"/>
              <a:t>xây</a:t>
            </a:r>
            <a:r>
              <a:rPr lang="en-US" sz="2200" dirty="0"/>
              <a:t> </a:t>
            </a:r>
            <a:r>
              <a:rPr lang="en-US" sz="2200" dirty="0" err="1"/>
              <a:t>dựng</a:t>
            </a:r>
            <a:r>
              <a:rPr lang="en-US" sz="2200" dirty="0"/>
              <a:t> </a:t>
            </a:r>
            <a:r>
              <a:rPr lang="en-US" sz="2200" dirty="0" err="1"/>
              <a:t>trường</a:t>
            </a:r>
            <a:r>
              <a:rPr lang="en-US" sz="2200" dirty="0"/>
              <a:t> </a:t>
            </a:r>
            <a:r>
              <a:rPr lang="en-US" sz="2200" dirty="0" err="1"/>
              <a:t>học</a:t>
            </a:r>
            <a:r>
              <a:rPr lang="en-US" sz="2200" dirty="0"/>
              <a:t> </a:t>
            </a:r>
            <a:r>
              <a:rPr lang="en-US" sz="2200" dirty="0" err="1"/>
              <a:t>không</a:t>
            </a:r>
            <a:r>
              <a:rPr lang="en-US" sz="2200" dirty="0"/>
              <a:t> </a:t>
            </a:r>
            <a:r>
              <a:rPr lang="en-US" sz="2200" dirty="0" err="1"/>
              <a:t>khói</a:t>
            </a:r>
            <a:r>
              <a:rPr lang="en-US" sz="2200" dirty="0"/>
              <a:t> </a:t>
            </a:r>
            <a:r>
              <a:rPr lang="en-US" sz="2200" dirty="0" err="1"/>
              <a:t>thuốc</a:t>
            </a:r>
            <a:r>
              <a:rPr lang="en-US" sz="2200" dirty="0"/>
              <a:t>.</a:t>
            </a:r>
            <a:endParaRPr lang="vi-VN" sz="2200" dirty="0"/>
          </a:p>
          <a:p>
            <a:pPr marL="228600" indent="228600" algn="just">
              <a:tabLst>
                <a:tab pos="228600" algn="l"/>
              </a:tabLst>
            </a:pPr>
            <a:r>
              <a:rPr lang="en-US" sz="2200" dirty="0" err="1"/>
              <a:t>Nghiêm</a:t>
            </a:r>
            <a:r>
              <a:rPr lang="en-US" sz="2200" dirty="0"/>
              <a:t> </a:t>
            </a:r>
            <a:r>
              <a:rPr lang="en-US" sz="2200" dirty="0" err="1"/>
              <a:t>cấm</a:t>
            </a:r>
            <a:r>
              <a:rPr lang="en-US" sz="2200" dirty="0"/>
              <a:t> </a:t>
            </a:r>
            <a:r>
              <a:rPr lang="en-US" sz="2200" dirty="0" err="1"/>
              <a:t>hoàn</a:t>
            </a:r>
            <a:r>
              <a:rPr lang="en-US" sz="2200" dirty="0"/>
              <a:t> </a:t>
            </a:r>
            <a:r>
              <a:rPr lang="en-US" sz="2200" dirty="0" err="1"/>
              <a:t>toàn</a:t>
            </a:r>
            <a:r>
              <a:rPr lang="en-US" sz="2200" dirty="0"/>
              <a:t> </a:t>
            </a:r>
            <a:r>
              <a:rPr lang="en-US" sz="2200" dirty="0" err="1"/>
              <a:t>việc</a:t>
            </a:r>
            <a:r>
              <a:rPr lang="en-US" sz="2200" dirty="0"/>
              <a:t> </a:t>
            </a:r>
            <a:r>
              <a:rPr lang="en-US" sz="2200" dirty="0" err="1"/>
              <a:t>hút</a:t>
            </a:r>
            <a:r>
              <a:rPr lang="en-US" sz="2200" dirty="0"/>
              <a:t> </a:t>
            </a:r>
            <a:r>
              <a:rPr lang="en-US" sz="2200" dirty="0" err="1"/>
              <a:t>thuốc</a:t>
            </a:r>
            <a:r>
              <a:rPr lang="en-US" sz="2200" dirty="0"/>
              <a:t> </a:t>
            </a:r>
            <a:r>
              <a:rPr lang="en-US" sz="2200" dirty="0" err="1"/>
              <a:t>lá</a:t>
            </a:r>
            <a:r>
              <a:rPr lang="en-US" sz="2200" dirty="0"/>
              <a:t> </a:t>
            </a:r>
            <a:r>
              <a:rPr lang="en-US" sz="2200" dirty="0" err="1"/>
              <a:t>trong</a:t>
            </a:r>
            <a:r>
              <a:rPr lang="en-US" sz="2200" dirty="0"/>
              <a:t> </a:t>
            </a:r>
            <a:r>
              <a:rPr lang="en-US" sz="2200" dirty="0" err="1"/>
              <a:t>toàn</a:t>
            </a:r>
            <a:r>
              <a:rPr lang="en-US" sz="2200" dirty="0"/>
              <a:t> </a:t>
            </a:r>
            <a:r>
              <a:rPr lang="en-US" sz="2200" dirty="0" err="1"/>
              <a:t>bộ</a:t>
            </a:r>
            <a:r>
              <a:rPr lang="en-US" sz="2200" dirty="0"/>
              <a:t> </a:t>
            </a:r>
            <a:r>
              <a:rPr lang="en-US" sz="2200" dirty="0" err="1"/>
              <a:t>khuôn</a:t>
            </a:r>
            <a:r>
              <a:rPr lang="en-US" sz="2200" dirty="0"/>
              <a:t> </a:t>
            </a:r>
            <a:r>
              <a:rPr lang="en-US" sz="2200" dirty="0" err="1"/>
              <a:t>viên</a:t>
            </a:r>
            <a:r>
              <a:rPr lang="en-US" sz="2200" dirty="0"/>
              <a:t> </a:t>
            </a:r>
            <a:r>
              <a:rPr lang="en-US" sz="2200" dirty="0" err="1"/>
              <a:t>trường</a:t>
            </a:r>
            <a:r>
              <a:rPr lang="en-US" sz="2200" dirty="0"/>
              <a:t> </a:t>
            </a:r>
            <a:r>
              <a:rPr lang="en-US" sz="2200" dirty="0" err="1"/>
              <a:t>học</a:t>
            </a:r>
            <a:r>
              <a:rPr lang="en-US" sz="2200" dirty="0"/>
              <a:t>.</a:t>
            </a:r>
          </a:p>
          <a:p>
            <a:pPr marL="228600" indent="228600" algn="just">
              <a:tabLst>
                <a:tab pos="228600" algn="l"/>
              </a:tabLst>
            </a:pPr>
            <a:r>
              <a:rPr lang="en-US" sz="2200" dirty="0" err="1"/>
              <a:t>Nghiêm</a:t>
            </a:r>
            <a:r>
              <a:rPr lang="en-US" sz="2200" dirty="0"/>
              <a:t> </a:t>
            </a:r>
            <a:r>
              <a:rPr lang="en-US" sz="2200" dirty="0" err="1"/>
              <a:t>cấm</a:t>
            </a:r>
            <a:r>
              <a:rPr lang="en-US" sz="2200" dirty="0"/>
              <a:t> </a:t>
            </a:r>
            <a:r>
              <a:rPr lang="en-US" sz="2200" dirty="0" err="1"/>
              <a:t>các</a:t>
            </a:r>
            <a:r>
              <a:rPr lang="en-US" sz="2200" dirty="0"/>
              <a:t> </a:t>
            </a:r>
            <a:r>
              <a:rPr lang="en-US" sz="2200" dirty="0" err="1"/>
              <a:t>hình</a:t>
            </a:r>
            <a:r>
              <a:rPr lang="en-US" sz="2200" dirty="0"/>
              <a:t> </a:t>
            </a:r>
            <a:r>
              <a:rPr lang="en-US" sz="2200" dirty="0" err="1"/>
              <a:t>thức</a:t>
            </a:r>
            <a:r>
              <a:rPr lang="en-US" sz="2200" dirty="0"/>
              <a:t> </a:t>
            </a:r>
            <a:r>
              <a:rPr lang="en-US" sz="2200" dirty="0" err="1"/>
              <a:t>mua</a:t>
            </a:r>
            <a:r>
              <a:rPr lang="en-US" sz="2200" dirty="0"/>
              <a:t> </a:t>
            </a:r>
            <a:r>
              <a:rPr lang="en-US" sz="2200" dirty="0" err="1"/>
              <a:t>bán</a:t>
            </a:r>
            <a:r>
              <a:rPr lang="en-US" sz="2200" dirty="0"/>
              <a:t>, </a:t>
            </a:r>
            <a:r>
              <a:rPr lang="en-US" sz="2200" dirty="0" err="1"/>
              <a:t>quảng</a:t>
            </a:r>
            <a:r>
              <a:rPr lang="en-US" sz="2200" dirty="0"/>
              <a:t> </a:t>
            </a:r>
            <a:r>
              <a:rPr lang="en-US" sz="2200" dirty="0" err="1"/>
              <a:t>cáo</a:t>
            </a:r>
            <a:r>
              <a:rPr lang="en-US" sz="2200" dirty="0"/>
              <a:t> </a:t>
            </a:r>
            <a:r>
              <a:rPr lang="en-US" sz="2200" dirty="0" err="1"/>
              <a:t>các</a:t>
            </a:r>
            <a:r>
              <a:rPr lang="en-US" sz="2200" dirty="0"/>
              <a:t> </a:t>
            </a:r>
            <a:r>
              <a:rPr lang="en-US" sz="2200" dirty="0" err="1"/>
              <a:t>sản</a:t>
            </a:r>
            <a:r>
              <a:rPr lang="en-US" sz="2200" dirty="0"/>
              <a:t> </a:t>
            </a:r>
            <a:r>
              <a:rPr lang="en-US" sz="2200" dirty="0" err="1"/>
              <a:t>phẩm</a:t>
            </a:r>
            <a:r>
              <a:rPr lang="en-US" sz="2200" dirty="0"/>
              <a:t> </a:t>
            </a:r>
            <a:r>
              <a:rPr lang="en-US" sz="2200" dirty="0" err="1"/>
              <a:t>thuốc</a:t>
            </a:r>
            <a:r>
              <a:rPr lang="en-US" sz="2200" dirty="0"/>
              <a:t> </a:t>
            </a:r>
            <a:r>
              <a:rPr lang="en-US" sz="2200" dirty="0" err="1"/>
              <a:t>lá</a:t>
            </a:r>
            <a:r>
              <a:rPr lang="en-US" sz="2200" dirty="0"/>
              <a:t> </a:t>
            </a:r>
            <a:r>
              <a:rPr lang="en-US" sz="2200" dirty="0" err="1"/>
              <a:t>trong</a:t>
            </a:r>
            <a:r>
              <a:rPr lang="en-US" sz="2200" dirty="0"/>
              <a:t> </a:t>
            </a:r>
            <a:r>
              <a:rPr lang="en-US" sz="2200" dirty="0" err="1"/>
              <a:t>toàn</a:t>
            </a:r>
            <a:r>
              <a:rPr lang="en-US" sz="2200" dirty="0"/>
              <a:t> </a:t>
            </a:r>
            <a:r>
              <a:rPr lang="en-US" sz="2200" dirty="0" err="1"/>
              <a:t>bộ</a:t>
            </a:r>
            <a:r>
              <a:rPr lang="en-US" sz="2200" dirty="0"/>
              <a:t> </a:t>
            </a:r>
            <a:r>
              <a:rPr lang="en-US" sz="2200" dirty="0" err="1"/>
              <a:t>khuôn</a:t>
            </a:r>
            <a:r>
              <a:rPr lang="en-US" sz="2200" dirty="0"/>
              <a:t> </a:t>
            </a:r>
            <a:r>
              <a:rPr lang="en-US" sz="2200" dirty="0" err="1"/>
              <a:t>viên</a:t>
            </a:r>
            <a:r>
              <a:rPr lang="en-US" sz="2200" dirty="0"/>
              <a:t> </a:t>
            </a:r>
            <a:r>
              <a:rPr lang="en-US" sz="2200" dirty="0" err="1"/>
              <a:t>trường</a:t>
            </a:r>
            <a:r>
              <a:rPr lang="en-US" sz="2200" dirty="0"/>
              <a:t> </a:t>
            </a:r>
            <a:r>
              <a:rPr lang="en-US" sz="2200" dirty="0" err="1"/>
              <a:t>học</a:t>
            </a:r>
            <a:r>
              <a:rPr lang="en-US" sz="2200" dirty="0"/>
              <a:t>.</a:t>
            </a:r>
          </a:p>
          <a:p>
            <a:pPr marL="228600" indent="228600" algn="just">
              <a:tabLst>
                <a:tab pos="228600" algn="l"/>
              </a:tabLst>
            </a:pPr>
            <a:r>
              <a:rPr lang="en-US" sz="2200" dirty="0" err="1"/>
              <a:t>Các</a:t>
            </a:r>
            <a:r>
              <a:rPr lang="en-US" sz="2200" dirty="0"/>
              <a:t> </a:t>
            </a:r>
            <a:r>
              <a:rPr lang="en-US" sz="2200" dirty="0" err="1"/>
              <a:t>hình</a:t>
            </a:r>
            <a:r>
              <a:rPr lang="en-US" sz="2200" dirty="0"/>
              <a:t> </a:t>
            </a:r>
            <a:r>
              <a:rPr lang="en-US" sz="2200" dirty="0" err="1"/>
              <a:t>thức</a:t>
            </a:r>
            <a:r>
              <a:rPr lang="en-US" sz="2200" dirty="0"/>
              <a:t> </a:t>
            </a:r>
            <a:r>
              <a:rPr lang="en-US" sz="2200" dirty="0" err="1"/>
              <a:t>xử</a:t>
            </a:r>
            <a:r>
              <a:rPr lang="en-US" sz="2200" dirty="0"/>
              <a:t> </a:t>
            </a:r>
            <a:r>
              <a:rPr lang="en-US" sz="2200" dirty="0" err="1"/>
              <a:t>lý</a:t>
            </a:r>
            <a:r>
              <a:rPr lang="en-US" sz="2200" dirty="0"/>
              <a:t> </a:t>
            </a:r>
            <a:r>
              <a:rPr lang="en-US" sz="2200" dirty="0" err="1"/>
              <a:t>đối</a:t>
            </a:r>
            <a:r>
              <a:rPr lang="en-US" sz="2200" dirty="0"/>
              <a:t> </a:t>
            </a:r>
            <a:r>
              <a:rPr lang="en-US" sz="2200" dirty="0" err="1"/>
              <a:t>với</a:t>
            </a:r>
            <a:r>
              <a:rPr lang="en-US" sz="2200" dirty="0"/>
              <a:t> </a:t>
            </a:r>
            <a:r>
              <a:rPr lang="en-US" sz="2200" dirty="0" err="1"/>
              <a:t>hành</a:t>
            </a:r>
            <a:r>
              <a:rPr lang="en-US" sz="2200" dirty="0"/>
              <a:t> vi </a:t>
            </a:r>
            <a:r>
              <a:rPr lang="en-US" sz="2200" dirty="0" err="1"/>
              <a:t>hút</a:t>
            </a:r>
            <a:r>
              <a:rPr lang="en-US" sz="2200" dirty="0"/>
              <a:t> </a:t>
            </a:r>
            <a:r>
              <a:rPr lang="en-US" sz="2200" dirty="0" err="1"/>
              <a:t>thuốc</a:t>
            </a:r>
            <a:r>
              <a:rPr lang="en-US" sz="2200" dirty="0"/>
              <a:t> </a:t>
            </a:r>
            <a:r>
              <a:rPr lang="en-US" sz="2200" dirty="0" err="1"/>
              <a:t>tại</a:t>
            </a:r>
            <a:r>
              <a:rPr lang="en-US" sz="2200" dirty="0"/>
              <a:t> </a:t>
            </a:r>
            <a:r>
              <a:rPr lang="en-US" sz="2200" dirty="0" err="1"/>
              <a:t>nơi</a:t>
            </a:r>
            <a:r>
              <a:rPr lang="en-US" sz="2200" dirty="0"/>
              <a:t> </a:t>
            </a:r>
            <a:r>
              <a:rPr lang="en-US" sz="2200" dirty="0" err="1"/>
              <a:t>có</a:t>
            </a:r>
            <a:r>
              <a:rPr lang="en-US" sz="2200" dirty="0"/>
              <a:t> </a:t>
            </a:r>
            <a:r>
              <a:rPr lang="en-US" sz="2200" dirty="0" err="1"/>
              <a:t>quy</a:t>
            </a:r>
            <a:r>
              <a:rPr lang="en-US" sz="2200" dirty="0"/>
              <a:t> </a:t>
            </a:r>
            <a:r>
              <a:rPr lang="en-US" sz="2200" dirty="0" err="1"/>
              <a:t>định</a:t>
            </a:r>
            <a:r>
              <a:rPr lang="en-US" sz="2200" dirty="0"/>
              <a:t> </a:t>
            </a:r>
            <a:r>
              <a:rPr lang="en-US" sz="2200" dirty="0" err="1"/>
              <a:t>cấm</a:t>
            </a:r>
            <a:r>
              <a:rPr lang="en-US" sz="2200" dirty="0"/>
              <a:t>: </a:t>
            </a:r>
            <a:r>
              <a:rPr lang="en-US" sz="2200" dirty="0" err="1"/>
              <a:t>nhắc</a:t>
            </a:r>
            <a:r>
              <a:rPr lang="en-US" sz="2200" dirty="0"/>
              <a:t> </a:t>
            </a:r>
            <a:r>
              <a:rPr lang="en-US" sz="2200" dirty="0" err="1"/>
              <a:t>nhở</a:t>
            </a:r>
            <a:r>
              <a:rPr lang="en-US" sz="2200" dirty="0"/>
              <a:t>, </a:t>
            </a:r>
            <a:r>
              <a:rPr lang="en-US" sz="2200" dirty="0" err="1"/>
              <a:t>phê</a:t>
            </a:r>
            <a:r>
              <a:rPr lang="en-US" sz="2200" dirty="0"/>
              <a:t> </a:t>
            </a:r>
            <a:r>
              <a:rPr lang="en-US" sz="2200" dirty="0" err="1"/>
              <a:t>bình</a:t>
            </a:r>
            <a:r>
              <a:rPr lang="en-US" sz="2200" dirty="0"/>
              <a:t>, </a:t>
            </a:r>
            <a:r>
              <a:rPr lang="en-US" sz="2200" dirty="0" err="1"/>
              <a:t>kiểm</a:t>
            </a:r>
            <a:r>
              <a:rPr lang="en-US" sz="2200" dirty="0"/>
              <a:t> </a:t>
            </a:r>
            <a:r>
              <a:rPr lang="en-US" sz="2200" dirty="0" err="1"/>
              <a:t>điểm</a:t>
            </a:r>
            <a:r>
              <a:rPr lang="en-US" sz="2200" dirty="0"/>
              <a:t> </a:t>
            </a:r>
            <a:r>
              <a:rPr lang="en-US" sz="2200" dirty="0" err="1"/>
              <a:t>đưa</a:t>
            </a:r>
            <a:r>
              <a:rPr lang="en-US" sz="2200" dirty="0"/>
              <a:t> </a:t>
            </a:r>
            <a:r>
              <a:rPr lang="en-US" sz="2200" dirty="0" err="1"/>
              <a:t>vào</a:t>
            </a:r>
            <a:r>
              <a:rPr lang="en-US" sz="2200" dirty="0"/>
              <a:t> </a:t>
            </a:r>
            <a:r>
              <a:rPr lang="en-US" sz="2200" dirty="0" err="1"/>
              <a:t>tiêu</a:t>
            </a:r>
            <a:r>
              <a:rPr lang="en-US" sz="2200" dirty="0"/>
              <a:t> </a:t>
            </a:r>
            <a:r>
              <a:rPr lang="en-US" sz="2200" dirty="0" err="1"/>
              <a:t>chí</a:t>
            </a:r>
            <a:r>
              <a:rPr lang="en-US" sz="2200" dirty="0"/>
              <a:t> </a:t>
            </a:r>
            <a:r>
              <a:rPr lang="en-US" sz="2200" dirty="0" err="1"/>
              <a:t>bình</a:t>
            </a:r>
            <a:r>
              <a:rPr lang="en-US" sz="2200" dirty="0"/>
              <a:t> </a:t>
            </a:r>
            <a:r>
              <a:rPr lang="en-US" sz="2200" dirty="0" err="1"/>
              <a:t>xét</a:t>
            </a:r>
            <a:r>
              <a:rPr lang="en-US" sz="2200" dirty="0"/>
              <a:t> </a:t>
            </a:r>
            <a:r>
              <a:rPr lang="en-US" sz="2200" dirty="0" err="1"/>
              <a:t>thi</a:t>
            </a:r>
            <a:r>
              <a:rPr lang="en-US" sz="2200" dirty="0"/>
              <a:t> </a:t>
            </a:r>
            <a:r>
              <a:rPr lang="en-US" sz="2200" dirty="0" err="1"/>
              <a:t>đua</a:t>
            </a:r>
            <a:r>
              <a:rPr lang="en-US" sz="2200" dirty="0"/>
              <a:t> </a:t>
            </a:r>
            <a:r>
              <a:rPr lang="en-US" sz="2200" dirty="0" err="1"/>
              <a:t>và</a:t>
            </a:r>
            <a:r>
              <a:rPr lang="en-US" sz="2200" dirty="0"/>
              <a:t> </a:t>
            </a:r>
            <a:r>
              <a:rPr lang="en-US" sz="2200" dirty="0" err="1"/>
              <a:t>xếp</a:t>
            </a:r>
            <a:r>
              <a:rPr lang="en-US" sz="2200" dirty="0"/>
              <a:t> </a:t>
            </a:r>
            <a:r>
              <a:rPr lang="en-US" sz="2200" dirty="0" err="1"/>
              <a:t>loại</a:t>
            </a:r>
            <a:r>
              <a:rPr lang="en-US" sz="2200" dirty="0"/>
              <a:t> </a:t>
            </a:r>
            <a:r>
              <a:rPr lang="en-US" sz="2200" dirty="0" err="1"/>
              <a:t>của</a:t>
            </a:r>
            <a:r>
              <a:rPr lang="en-US" sz="2200" dirty="0"/>
              <a:t> </a:t>
            </a:r>
            <a:r>
              <a:rPr lang="en-US" sz="2200" dirty="0" err="1"/>
              <a:t>học</a:t>
            </a:r>
            <a:r>
              <a:rPr lang="en-US" sz="2200" dirty="0"/>
              <a:t> </a:t>
            </a:r>
            <a:r>
              <a:rPr lang="en-US" sz="2200" dirty="0" err="1"/>
              <a:t>sinh</a:t>
            </a:r>
            <a:r>
              <a:rPr lang="en-US" sz="2200" dirty="0"/>
              <a:t>, </a:t>
            </a:r>
            <a:r>
              <a:rPr lang="en-US" sz="2200" dirty="0" err="1"/>
              <a:t>cán</a:t>
            </a:r>
            <a:r>
              <a:rPr lang="en-US" sz="2200" dirty="0"/>
              <a:t> </a:t>
            </a:r>
            <a:r>
              <a:rPr lang="en-US" sz="2200" dirty="0" err="1"/>
              <a:t>bộ</a:t>
            </a:r>
            <a:r>
              <a:rPr lang="en-US" sz="2200" dirty="0"/>
              <a:t>, </a:t>
            </a:r>
            <a:r>
              <a:rPr lang="en-US" sz="2200" dirty="0" err="1"/>
              <a:t>giáo</a:t>
            </a:r>
            <a:r>
              <a:rPr lang="en-US" sz="2200" dirty="0"/>
              <a:t> </a:t>
            </a:r>
            <a:r>
              <a:rPr lang="en-US" sz="2200" dirty="0" err="1"/>
              <a:t>viên</a:t>
            </a:r>
            <a:r>
              <a:rPr lang="en-US" sz="2200" dirty="0"/>
              <a:t>.</a:t>
            </a:r>
          </a:p>
          <a:p>
            <a:pPr marL="228600" indent="228600" algn="just">
              <a:tabLst>
                <a:tab pos="228600" algn="l"/>
              </a:tabLst>
            </a:pPr>
            <a:r>
              <a:rPr lang="en-US" sz="2200" dirty="0" err="1"/>
              <a:t>Quy</a:t>
            </a:r>
            <a:r>
              <a:rPr lang="en-US" sz="2200" dirty="0"/>
              <a:t> </a:t>
            </a:r>
            <a:r>
              <a:rPr lang="en-US" sz="2200" dirty="0" err="1"/>
              <a:t>định</a:t>
            </a:r>
            <a:r>
              <a:rPr lang="en-US" sz="2200" dirty="0"/>
              <a:t> </a:t>
            </a:r>
            <a:r>
              <a:rPr lang="en-US" sz="2200" dirty="0" err="1"/>
              <a:t>về</a:t>
            </a:r>
            <a:r>
              <a:rPr lang="en-US" sz="2200" dirty="0"/>
              <a:t> </a:t>
            </a:r>
            <a:r>
              <a:rPr lang="en-US" sz="2200" dirty="0" err="1"/>
              <a:t>việc</a:t>
            </a:r>
            <a:r>
              <a:rPr lang="en-US" sz="2200" dirty="0"/>
              <a:t> </a:t>
            </a:r>
            <a:r>
              <a:rPr lang="en-US" sz="2200" dirty="0" err="1"/>
              <a:t>cấm</a:t>
            </a:r>
            <a:r>
              <a:rPr lang="en-US" sz="2200" dirty="0"/>
              <a:t> </a:t>
            </a:r>
            <a:r>
              <a:rPr lang="en-US" sz="2200" dirty="0" err="1"/>
              <a:t>nhận</a:t>
            </a:r>
            <a:r>
              <a:rPr lang="en-US" sz="2200" dirty="0"/>
              <a:t> </a:t>
            </a:r>
            <a:r>
              <a:rPr lang="en-US" sz="2200" dirty="0" err="1"/>
              <a:t>tài</a:t>
            </a:r>
            <a:r>
              <a:rPr lang="en-US" sz="2200" dirty="0"/>
              <a:t> </a:t>
            </a:r>
            <a:r>
              <a:rPr lang="en-US" sz="2200" dirty="0" err="1"/>
              <a:t>trợ</a:t>
            </a:r>
            <a:r>
              <a:rPr lang="en-US" sz="2200" dirty="0"/>
              <a:t> </a:t>
            </a:r>
            <a:r>
              <a:rPr lang="en-US" sz="2200" dirty="0" err="1"/>
              <a:t>của</a:t>
            </a:r>
            <a:r>
              <a:rPr lang="en-US" sz="2200" dirty="0"/>
              <a:t> </a:t>
            </a:r>
            <a:r>
              <a:rPr lang="en-US" sz="2200" dirty="0" err="1"/>
              <a:t>các</a:t>
            </a:r>
            <a:r>
              <a:rPr lang="en-US" sz="2200" dirty="0"/>
              <a:t> </a:t>
            </a:r>
            <a:r>
              <a:rPr lang="en-US" sz="2200" dirty="0" err="1"/>
              <a:t>công</a:t>
            </a:r>
            <a:r>
              <a:rPr lang="en-US" sz="2200" dirty="0"/>
              <a:t> ty </a:t>
            </a:r>
            <a:r>
              <a:rPr lang="en-US" sz="2200" dirty="0" err="1"/>
              <a:t>thuốc</a:t>
            </a:r>
            <a:r>
              <a:rPr lang="en-US" sz="2200" dirty="0"/>
              <a:t> </a:t>
            </a:r>
            <a:r>
              <a:rPr lang="en-US" sz="2200" dirty="0" err="1"/>
              <a:t>lá</a:t>
            </a:r>
            <a:r>
              <a:rPr lang="en-US" sz="2200" dirty="0"/>
              <a:t> </a:t>
            </a:r>
            <a:r>
              <a:rPr lang="en-US" sz="2200" dirty="0" err="1"/>
              <a:t>dưới</a:t>
            </a:r>
            <a:r>
              <a:rPr lang="en-US" sz="2200" dirty="0"/>
              <a:t> </a:t>
            </a:r>
            <a:r>
              <a:rPr lang="en-US" sz="2200" dirty="0" err="1"/>
              <a:t>mọi</a:t>
            </a:r>
            <a:r>
              <a:rPr lang="en-US" sz="2200" dirty="0"/>
              <a:t> </a:t>
            </a:r>
            <a:r>
              <a:rPr lang="en-US" sz="2200" dirty="0" err="1"/>
              <a:t>hình</a:t>
            </a:r>
            <a:r>
              <a:rPr lang="en-US" sz="2200" dirty="0"/>
              <a:t> </a:t>
            </a:r>
            <a:r>
              <a:rPr lang="en-US" sz="2200" dirty="0" err="1"/>
              <a:t>thức</a:t>
            </a:r>
            <a:r>
              <a:rPr lang="en-US" sz="2200" dirty="0"/>
              <a:t>.</a:t>
            </a:r>
          </a:p>
          <a:p>
            <a:pPr marL="0" indent="0" algn="just">
              <a:buNone/>
            </a:pPr>
            <a:endParaRPr lang="en-US" altLang="en-US" sz="2200" dirty="0"/>
          </a:p>
          <a:p>
            <a:pPr algn="just">
              <a:buFont typeface="Wingdings" panose="05000000000000000000" pitchFamily="2" charset="2"/>
              <a:buChar char="Ø"/>
            </a:pPr>
            <a:endParaRPr lang="en-US" altLang="en-US" sz="2200" dirty="0"/>
          </a:p>
        </p:txBody>
      </p:sp>
      <p:sp>
        <p:nvSpPr>
          <p:cNvPr id="26627" name="Rectangle 6">
            <a:extLst>
              <a:ext uri="{FF2B5EF4-FFF2-40B4-BE49-F238E27FC236}">
                <a16:creationId xmlns:a16="http://schemas.microsoft.com/office/drawing/2014/main" xmlns="" id="{057BBAEA-A43C-4384-BA55-F648FD91E112}"/>
              </a:ext>
            </a:extLst>
          </p:cNvPr>
          <p:cNvSpPr>
            <a:spLocks noChangeArrowheads="1"/>
          </p:cNvSpPr>
          <p:nvPr/>
        </p:nvSpPr>
        <p:spPr bwMode="auto">
          <a:xfrm>
            <a:off x="457200" y="187081"/>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fontAlgn="base">
              <a:spcBef>
                <a:spcPct val="0"/>
              </a:spcBef>
              <a:spcAft>
                <a:spcPct val="0"/>
              </a:spcAft>
              <a:buNone/>
            </a:pPr>
            <a:endPar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algn="ctr" fontAlgn="base">
              <a:spcBef>
                <a:spcPct val="0"/>
              </a:spcBef>
              <a:spcAft>
                <a:spcPct val="0"/>
              </a:spcAft>
              <a:buNone/>
            </a:pPr>
            <a:r>
              <a:rPr kumimoji="0" lang="en-US" altLang="en-US" sz="2200" b="1" i="0" u="none" strike="noStrike" kern="1200" cap="none" spc="0" normalizeH="0" baseline="0" noProof="0" dirty="0">
                <a:ln>
                  <a:noFill/>
                </a:ln>
                <a:solidFill>
                  <a:prstClr val="black"/>
                </a:solidFill>
                <a:effectLst/>
                <a:uLnTx/>
                <a:uFillTx/>
                <a:cs typeface="Times New Roman" panose="02020603050405020304" pitchFamily="18" charset="0"/>
              </a:rPr>
              <a:t>BƯỚC 3</a:t>
            </a:r>
            <a:r>
              <a:rPr lang="en-US" altLang="en-US" sz="2200" b="1" dirty="0">
                <a:solidFill>
                  <a:prstClr val="black"/>
                </a:solidFill>
                <a:cs typeface="Times New Roman" panose="02020603050405020304" pitchFamily="18" charset="0"/>
              </a:rPr>
              <a:t>. </a:t>
            </a:r>
            <a:r>
              <a:rPr lang="en-US" sz="2200" b="1" dirty="0">
                <a:solidFill>
                  <a:prstClr val="black"/>
                </a:solidFill>
                <a:cs typeface="Times New Roman" panose="02020603050405020304" pitchFamily="18" charset="0"/>
              </a:rPr>
              <a:t>XÂY DỰNG NỘI QUY VÀ KẾ HOẠCH THỰC HIỆN</a:t>
            </a:r>
            <a:endParaRPr lang="vi-VN" sz="2200" b="1" dirty="0">
              <a:solidFill>
                <a:prstClr val="black"/>
              </a:solidFill>
              <a:cs typeface="Times New Roman" panose="02020603050405020304" pitchFamily="18" charset="0"/>
            </a:endParaRPr>
          </a:p>
        </p:txBody>
      </p:sp>
      <p:sp>
        <p:nvSpPr>
          <p:cNvPr id="26628" name="Slide Number Placeholder 1">
            <a:extLst>
              <a:ext uri="{FF2B5EF4-FFF2-40B4-BE49-F238E27FC236}">
                <a16:creationId xmlns:a16="http://schemas.microsoft.com/office/drawing/2014/main" xmlns="" id="{B54F00CF-239F-45A2-A549-8B158DE3F78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1F7C07-190A-4900-A1F5-CBA37F72C942}"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36540335"/>
      </p:ext>
    </p:extLst>
  </p:cSld>
  <p:clrMapOvr>
    <a:masterClrMapping/>
  </p:clrMapOvr>
  <p:transition>
    <p:cover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xmlns="" id="{49DAB3B5-4ADA-46E1-9069-2DC548A8482B}"/>
              </a:ext>
            </a:extLst>
          </p:cNvPr>
          <p:cNvSpPr>
            <a:spLocks noGrp="1"/>
          </p:cNvSpPr>
          <p:nvPr>
            <p:ph idx="1"/>
          </p:nvPr>
        </p:nvSpPr>
        <p:spPr>
          <a:xfrm>
            <a:off x="797169" y="1021617"/>
            <a:ext cx="7549661" cy="4979010"/>
          </a:xfrm>
        </p:spPr>
        <p:txBody>
          <a:bodyPr/>
          <a:lstStyle/>
          <a:p>
            <a:pPr marL="0" indent="0" algn="just">
              <a:buNone/>
            </a:pPr>
            <a:r>
              <a:rPr lang="en-US" sz="2200" b="1" u="sng" dirty="0" err="1"/>
              <a:t>Nội</a:t>
            </a:r>
            <a:r>
              <a:rPr lang="en-US" sz="2200" b="1" u="sng" dirty="0"/>
              <a:t> dung </a:t>
            </a:r>
            <a:r>
              <a:rPr lang="en-US" sz="2200" b="1" u="sng" dirty="0" err="1"/>
              <a:t>kế</a:t>
            </a:r>
            <a:r>
              <a:rPr lang="en-US" sz="2200" b="1" u="sng" dirty="0"/>
              <a:t> </a:t>
            </a:r>
            <a:r>
              <a:rPr lang="en-US" sz="2200" b="1" u="sng" dirty="0" err="1"/>
              <a:t>hoạch</a:t>
            </a:r>
            <a:r>
              <a:rPr lang="en-US" sz="2200" b="1" u="sng" dirty="0"/>
              <a:t> </a:t>
            </a:r>
            <a:r>
              <a:rPr lang="en-US" sz="2200" b="1" u="sng" dirty="0" err="1"/>
              <a:t>hoạt</a:t>
            </a:r>
            <a:r>
              <a:rPr lang="en-US" sz="2200" b="1" u="sng" dirty="0"/>
              <a:t> </a:t>
            </a:r>
            <a:r>
              <a:rPr lang="en-US" sz="2200" b="1" u="sng" dirty="0" err="1"/>
              <a:t>động</a:t>
            </a:r>
            <a:r>
              <a:rPr lang="en-US" sz="2200" b="1" u="sng" dirty="0"/>
              <a:t> PCTH </a:t>
            </a:r>
            <a:r>
              <a:rPr lang="en-US" sz="2200" b="1" u="sng" dirty="0" err="1"/>
              <a:t>thuốc</a:t>
            </a:r>
            <a:r>
              <a:rPr lang="en-US" sz="2200" b="1" u="sng" dirty="0"/>
              <a:t> </a:t>
            </a:r>
            <a:r>
              <a:rPr lang="en-US" sz="2200" b="1" u="sng" dirty="0" err="1"/>
              <a:t>lá</a:t>
            </a:r>
            <a:r>
              <a:rPr lang="en-US" sz="2200" b="1" u="sng" dirty="0"/>
              <a:t>: </a:t>
            </a:r>
            <a:endParaRPr lang="vi-VN" sz="2200" dirty="0"/>
          </a:p>
          <a:p>
            <a:pPr marL="973138" indent="-515938" algn="just">
              <a:tabLst>
                <a:tab pos="633413" algn="l"/>
              </a:tabLst>
            </a:pPr>
            <a:r>
              <a:rPr lang="en-US" sz="2200" dirty="0" err="1"/>
              <a:t>Mục</a:t>
            </a:r>
            <a:r>
              <a:rPr lang="en-US" sz="2200" dirty="0"/>
              <a:t> </a:t>
            </a:r>
            <a:r>
              <a:rPr lang="en-US" sz="2200" dirty="0" err="1"/>
              <a:t>tiêu</a:t>
            </a:r>
            <a:r>
              <a:rPr lang="en-US" sz="2200" dirty="0"/>
              <a:t> </a:t>
            </a:r>
            <a:r>
              <a:rPr lang="en-US" sz="2200" dirty="0" err="1"/>
              <a:t>của</a:t>
            </a:r>
            <a:r>
              <a:rPr lang="en-US" sz="2200" dirty="0"/>
              <a:t> </a:t>
            </a:r>
            <a:r>
              <a:rPr lang="en-US" sz="2200" dirty="0" err="1"/>
              <a:t>các</a:t>
            </a:r>
            <a:r>
              <a:rPr lang="en-US" sz="2200" dirty="0"/>
              <a:t> </a:t>
            </a:r>
            <a:r>
              <a:rPr lang="en-US" sz="2200" dirty="0" err="1"/>
              <a:t>hoạt</a:t>
            </a:r>
            <a:r>
              <a:rPr lang="en-US" sz="2200" dirty="0"/>
              <a:t> </a:t>
            </a:r>
            <a:r>
              <a:rPr lang="en-US" sz="2200" dirty="0" err="1"/>
              <a:t>động</a:t>
            </a:r>
            <a:r>
              <a:rPr lang="en-US" sz="2200" dirty="0"/>
              <a:t>.</a:t>
            </a:r>
          </a:p>
          <a:p>
            <a:pPr marL="973138" indent="-515938" algn="just">
              <a:tabLst>
                <a:tab pos="633413" algn="l"/>
              </a:tabLst>
            </a:pPr>
            <a:r>
              <a:rPr lang="en-US" sz="2200" dirty="0" err="1"/>
              <a:t>Các</a:t>
            </a:r>
            <a:r>
              <a:rPr lang="en-US" sz="2200" dirty="0"/>
              <a:t> </a:t>
            </a:r>
            <a:r>
              <a:rPr lang="en-US" sz="2200" dirty="0" err="1"/>
              <a:t>việc</a:t>
            </a:r>
            <a:r>
              <a:rPr lang="en-US" sz="2200" dirty="0"/>
              <a:t> </a:t>
            </a:r>
            <a:r>
              <a:rPr lang="en-US" sz="2200" dirty="0" err="1"/>
              <a:t>cụ</a:t>
            </a:r>
            <a:r>
              <a:rPr lang="en-US" sz="2200" dirty="0"/>
              <a:t> </a:t>
            </a:r>
            <a:r>
              <a:rPr lang="en-US" sz="2200" dirty="0" err="1"/>
              <a:t>thể</a:t>
            </a:r>
            <a:r>
              <a:rPr lang="en-US" sz="2200" dirty="0"/>
              <a:t> </a:t>
            </a:r>
            <a:r>
              <a:rPr lang="en-US" sz="2200" dirty="0" err="1"/>
              <a:t>cần</a:t>
            </a:r>
            <a:r>
              <a:rPr lang="en-US" sz="2200" dirty="0"/>
              <a:t> </a:t>
            </a:r>
            <a:r>
              <a:rPr lang="en-US" sz="2200" dirty="0" err="1"/>
              <a:t>làm</a:t>
            </a:r>
            <a:r>
              <a:rPr lang="en-US" sz="2200" dirty="0"/>
              <a:t> </a:t>
            </a:r>
            <a:r>
              <a:rPr lang="en-US" sz="2200" dirty="0" err="1"/>
              <a:t>để</a:t>
            </a:r>
            <a:r>
              <a:rPr lang="en-US" sz="2200" dirty="0"/>
              <a:t> </a:t>
            </a:r>
            <a:r>
              <a:rPr lang="en-US" sz="2200" dirty="0" err="1"/>
              <a:t>đạt</a:t>
            </a:r>
            <a:r>
              <a:rPr lang="en-US" sz="2200" dirty="0"/>
              <a:t> </a:t>
            </a:r>
            <a:r>
              <a:rPr lang="en-US" sz="2200" dirty="0" err="1"/>
              <a:t>được</a:t>
            </a:r>
            <a:r>
              <a:rPr lang="en-US" sz="2200" dirty="0"/>
              <a:t> </a:t>
            </a:r>
            <a:r>
              <a:rPr lang="en-US" sz="2200" dirty="0" err="1"/>
              <a:t>mục</a:t>
            </a:r>
            <a:r>
              <a:rPr lang="en-US" sz="2200" dirty="0"/>
              <a:t> </a:t>
            </a:r>
            <a:r>
              <a:rPr lang="en-US" sz="2200" dirty="0" err="1"/>
              <a:t>tiêu</a:t>
            </a:r>
            <a:r>
              <a:rPr lang="en-US" sz="2200" dirty="0"/>
              <a:t>.</a:t>
            </a:r>
          </a:p>
          <a:p>
            <a:pPr marL="973138" indent="-515938" algn="just">
              <a:tabLst>
                <a:tab pos="633413" algn="l"/>
              </a:tabLst>
            </a:pPr>
            <a:r>
              <a:rPr lang="en-US" sz="2200" dirty="0" err="1"/>
              <a:t>Thời</a:t>
            </a:r>
            <a:r>
              <a:rPr lang="en-US" sz="2200" dirty="0"/>
              <a:t> </a:t>
            </a:r>
            <a:r>
              <a:rPr lang="en-US" sz="2200" dirty="0" err="1"/>
              <a:t>gian</a:t>
            </a:r>
            <a:r>
              <a:rPr lang="en-US" sz="2200" dirty="0"/>
              <a:t> </a:t>
            </a:r>
            <a:r>
              <a:rPr lang="en-US" sz="2200" dirty="0" err="1"/>
              <a:t>thực</a:t>
            </a:r>
            <a:r>
              <a:rPr lang="en-US" sz="2200" dirty="0"/>
              <a:t> </a:t>
            </a:r>
            <a:r>
              <a:rPr lang="en-US" sz="2200" dirty="0" err="1"/>
              <a:t>hiện</a:t>
            </a:r>
            <a:r>
              <a:rPr lang="en-US" sz="2200" dirty="0"/>
              <a:t> </a:t>
            </a:r>
            <a:r>
              <a:rPr lang="en-US" sz="2200" dirty="0" err="1"/>
              <a:t>từng</a:t>
            </a:r>
            <a:r>
              <a:rPr lang="en-US" sz="2200" dirty="0"/>
              <a:t> </a:t>
            </a:r>
            <a:r>
              <a:rPr lang="en-US" sz="2200" dirty="0" err="1"/>
              <a:t>hoạt</a:t>
            </a:r>
            <a:r>
              <a:rPr lang="en-US" sz="2200" dirty="0"/>
              <a:t> </a:t>
            </a:r>
            <a:r>
              <a:rPr lang="en-US" sz="2200" dirty="0" err="1"/>
              <a:t>động</a:t>
            </a:r>
            <a:r>
              <a:rPr lang="en-US" sz="2200" dirty="0"/>
              <a:t>.</a:t>
            </a:r>
          </a:p>
          <a:p>
            <a:pPr marL="973138" indent="-515938" algn="just">
              <a:tabLst>
                <a:tab pos="633413" algn="l"/>
              </a:tabLst>
            </a:pPr>
            <a:r>
              <a:rPr lang="en-US" sz="2200" dirty="0" err="1"/>
              <a:t>Tổ</a:t>
            </a:r>
            <a:r>
              <a:rPr lang="en-US" sz="2200" dirty="0"/>
              <a:t> </a:t>
            </a:r>
            <a:r>
              <a:rPr lang="en-US" sz="2200" dirty="0" err="1"/>
              <a:t>chức</a:t>
            </a:r>
            <a:r>
              <a:rPr lang="en-US" sz="2200" dirty="0"/>
              <a:t>/ </a:t>
            </a:r>
            <a:r>
              <a:rPr lang="en-US" sz="2200" dirty="0" err="1"/>
              <a:t>cá</a:t>
            </a:r>
            <a:r>
              <a:rPr lang="en-US" sz="2200" dirty="0"/>
              <a:t> </a:t>
            </a:r>
            <a:r>
              <a:rPr lang="en-US" sz="2200" dirty="0" err="1"/>
              <a:t>nhân</a:t>
            </a:r>
            <a:r>
              <a:rPr lang="en-US" sz="2200" dirty="0"/>
              <a:t> </a:t>
            </a:r>
            <a:r>
              <a:rPr lang="en-US" sz="2200" dirty="0" err="1"/>
              <a:t>chịu</a:t>
            </a:r>
            <a:r>
              <a:rPr lang="en-US" sz="2200" dirty="0"/>
              <a:t> </a:t>
            </a:r>
            <a:r>
              <a:rPr lang="en-US" sz="2200" dirty="0" err="1"/>
              <a:t>trách</a:t>
            </a:r>
            <a:r>
              <a:rPr lang="en-US" sz="2200" dirty="0"/>
              <a:t> </a:t>
            </a:r>
            <a:r>
              <a:rPr lang="en-US" sz="2200" dirty="0" err="1"/>
              <a:t>nhiệm</a:t>
            </a:r>
            <a:r>
              <a:rPr lang="en-US" sz="2200" dirty="0"/>
              <a:t> </a:t>
            </a:r>
            <a:r>
              <a:rPr lang="en-US" sz="2200" dirty="0" err="1"/>
              <a:t>thực</a:t>
            </a:r>
            <a:r>
              <a:rPr lang="en-US" sz="2200" dirty="0"/>
              <a:t> </a:t>
            </a:r>
            <a:r>
              <a:rPr lang="en-US" sz="2200" dirty="0" err="1"/>
              <a:t>hiện</a:t>
            </a:r>
            <a:r>
              <a:rPr lang="en-US" sz="2200" dirty="0"/>
              <a:t>.</a:t>
            </a:r>
          </a:p>
          <a:p>
            <a:pPr marL="973138" indent="-515938" algn="just">
              <a:tabLst>
                <a:tab pos="633413" algn="l"/>
              </a:tabLst>
            </a:pPr>
            <a:r>
              <a:rPr lang="en-US" sz="2200" dirty="0" err="1"/>
              <a:t>Kinh</a:t>
            </a:r>
            <a:r>
              <a:rPr lang="en-US" sz="2200" dirty="0"/>
              <a:t> </a:t>
            </a:r>
            <a:r>
              <a:rPr lang="en-US" sz="2200" dirty="0" err="1"/>
              <a:t>phí</a:t>
            </a:r>
            <a:r>
              <a:rPr lang="en-US" sz="2200" dirty="0"/>
              <a:t> </a:t>
            </a:r>
            <a:r>
              <a:rPr lang="en-US" sz="2200" dirty="0" err="1"/>
              <a:t>triển</a:t>
            </a:r>
            <a:r>
              <a:rPr lang="en-US" sz="2200" dirty="0"/>
              <a:t> </a:t>
            </a:r>
            <a:r>
              <a:rPr lang="en-US" sz="2200" dirty="0" err="1"/>
              <a:t>khai</a:t>
            </a:r>
            <a:r>
              <a:rPr lang="en-US" sz="2200" dirty="0"/>
              <a:t> </a:t>
            </a:r>
            <a:r>
              <a:rPr lang="en-US" sz="2200" dirty="0" err="1"/>
              <a:t>hoạt</a:t>
            </a:r>
            <a:r>
              <a:rPr lang="en-US" sz="2200" dirty="0"/>
              <a:t> </a:t>
            </a:r>
            <a:r>
              <a:rPr lang="en-US" sz="2200" dirty="0" err="1"/>
              <a:t>động</a:t>
            </a:r>
            <a:r>
              <a:rPr lang="en-US" sz="2200" dirty="0"/>
              <a:t>.</a:t>
            </a:r>
          </a:p>
          <a:p>
            <a:pPr marL="973138" indent="-515938" algn="just">
              <a:tabLst>
                <a:tab pos="633413" algn="l"/>
              </a:tabLst>
            </a:pPr>
            <a:r>
              <a:rPr lang="en-US" sz="2200" dirty="0" err="1"/>
              <a:t>Kết</a:t>
            </a:r>
            <a:r>
              <a:rPr lang="en-US" sz="2200" dirty="0"/>
              <a:t> </a:t>
            </a:r>
            <a:r>
              <a:rPr lang="en-US" sz="2200" dirty="0" err="1"/>
              <a:t>quả</a:t>
            </a:r>
            <a:r>
              <a:rPr lang="en-US" sz="2200" dirty="0"/>
              <a:t> </a:t>
            </a:r>
            <a:r>
              <a:rPr lang="en-US" sz="2200" dirty="0" err="1"/>
              <a:t>mong</a:t>
            </a:r>
            <a:r>
              <a:rPr lang="en-US" sz="2200" dirty="0"/>
              <a:t> </a:t>
            </a:r>
            <a:r>
              <a:rPr lang="en-US" sz="2200" dirty="0" err="1"/>
              <a:t>đợi</a:t>
            </a:r>
            <a:r>
              <a:rPr lang="en-US" sz="2200" dirty="0"/>
              <a:t> </a:t>
            </a:r>
            <a:r>
              <a:rPr lang="en-US" sz="2200" dirty="0" err="1"/>
              <a:t>của</a:t>
            </a:r>
            <a:r>
              <a:rPr lang="en-US" sz="2200" dirty="0"/>
              <a:t> </a:t>
            </a:r>
            <a:r>
              <a:rPr lang="en-US" sz="2200" dirty="0" err="1"/>
              <a:t>từng</a:t>
            </a:r>
            <a:r>
              <a:rPr lang="en-US" sz="2200" dirty="0"/>
              <a:t> </a:t>
            </a:r>
            <a:r>
              <a:rPr lang="en-US" sz="2200" dirty="0" err="1"/>
              <a:t>hoạt</a:t>
            </a:r>
            <a:r>
              <a:rPr lang="en-US" sz="2200" dirty="0"/>
              <a:t> </a:t>
            </a:r>
            <a:r>
              <a:rPr lang="en-US" sz="2200" dirty="0" err="1"/>
              <a:t>động</a:t>
            </a:r>
            <a:r>
              <a:rPr lang="en-US" sz="2200" dirty="0"/>
              <a:t>.</a:t>
            </a:r>
          </a:p>
          <a:p>
            <a:pPr algn="just">
              <a:buFont typeface="Wingdings" panose="05000000000000000000" pitchFamily="2" charset="2"/>
              <a:buChar char="Ø"/>
            </a:pPr>
            <a:endParaRPr lang="en-US" altLang="en-US" sz="2200" dirty="0"/>
          </a:p>
          <a:p>
            <a:pPr marL="0" indent="0" algn="just">
              <a:buNone/>
            </a:pPr>
            <a:endParaRPr lang="en-US" altLang="en-US" sz="2200" dirty="0"/>
          </a:p>
        </p:txBody>
      </p:sp>
      <p:sp>
        <p:nvSpPr>
          <p:cNvPr id="26627" name="Rectangle 6">
            <a:extLst>
              <a:ext uri="{FF2B5EF4-FFF2-40B4-BE49-F238E27FC236}">
                <a16:creationId xmlns:a16="http://schemas.microsoft.com/office/drawing/2014/main" xmlns="" id="{057BBAEA-A43C-4384-BA55-F648FD91E112}"/>
              </a:ext>
            </a:extLst>
          </p:cNvPr>
          <p:cNvSpPr>
            <a:spLocks noChangeArrowheads="1"/>
          </p:cNvSpPr>
          <p:nvPr/>
        </p:nvSpPr>
        <p:spPr bwMode="auto">
          <a:xfrm>
            <a:off x="457200" y="305410"/>
            <a:ext cx="83439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3.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XÂY DỰNG NỘI QUY VÀ KẾ HOẠCH THỰC HIỆN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2" descr="C:\Users\admin\Downloads\tldt3.jpg">
            <a:extLst>
              <a:ext uri="{FF2B5EF4-FFF2-40B4-BE49-F238E27FC236}">
                <a16:creationId xmlns:a16="http://schemas.microsoft.com/office/drawing/2014/main" xmlns="" id="{95D9199A-D46B-4228-A8F6-9DB44319B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183" y="4107347"/>
            <a:ext cx="3507067" cy="22576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Downloads\thuocla-6442.jpg">
            <a:extLst>
              <a:ext uri="{FF2B5EF4-FFF2-40B4-BE49-F238E27FC236}">
                <a16:creationId xmlns:a16="http://schemas.microsoft.com/office/drawing/2014/main" xmlns="" id="{5312F123-CE1B-4DD2-A310-E307A6702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1467" y="4107347"/>
            <a:ext cx="4067349" cy="2157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50593"/>
      </p:ext>
    </p:extLst>
  </p:cSld>
  <p:clrMapOvr>
    <a:masterClrMapping/>
  </p:clrMapOvr>
  <p:transition>
    <p:cover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xmlns="" id="{5BF5932E-845A-477B-9EB3-7EDFB21D4D22}"/>
              </a:ext>
            </a:extLst>
          </p:cNvPr>
          <p:cNvSpPr>
            <a:spLocks noGrp="1"/>
          </p:cNvSpPr>
          <p:nvPr>
            <p:ph type="title"/>
          </p:nvPr>
        </p:nvSpPr>
        <p:spPr>
          <a:xfrm>
            <a:off x="422910" y="211138"/>
            <a:ext cx="8001000" cy="990600"/>
          </a:xfrm>
        </p:spPr>
        <p:txBody>
          <a:bodyPr/>
          <a:lstStyle/>
          <a:p>
            <a:pPr eaLnBrk="1" hangingPunct="1"/>
            <a:r>
              <a:rPr lang="en-US" altLang="en-US" sz="3000" b="1" dirty="0">
                <a:cs typeface="Times New Roman" panose="02020603050405020304" pitchFamily="18" charset="0"/>
              </a:rPr>
              <a:t>NỘI DUNG TRÌNH BÀY</a:t>
            </a:r>
          </a:p>
        </p:txBody>
      </p:sp>
      <p:sp>
        <p:nvSpPr>
          <p:cNvPr id="10243" name="Rectangle 3">
            <a:extLst>
              <a:ext uri="{FF2B5EF4-FFF2-40B4-BE49-F238E27FC236}">
                <a16:creationId xmlns:a16="http://schemas.microsoft.com/office/drawing/2014/main" xmlns="" id="{8CCDA94E-5E8C-4B4C-B053-CE534EDE77CB}"/>
              </a:ext>
            </a:extLst>
          </p:cNvPr>
          <p:cNvSpPr>
            <a:spLocks noGrp="1"/>
          </p:cNvSpPr>
          <p:nvPr>
            <p:ph idx="1"/>
          </p:nvPr>
        </p:nvSpPr>
        <p:spPr>
          <a:xfrm>
            <a:off x="525780" y="1600200"/>
            <a:ext cx="8161020" cy="3367088"/>
          </a:xfrm>
        </p:spPr>
        <p:txBody>
          <a:bodyPr/>
          <a:lstStyle/>
          <a:p>
            <a:pPr marL="514350" indent="-514350" algn="just" eaLnBrk="1" hangingPunct="1">
              <a:buFont typeface="Arial" panose="020B0604020202020204" pitchFamily="34" charset="0"/>
              <a:buAutoNum type="arabicPeriod"/>
            </a:pPr>
            <a:r>
              <a:rPr lang="es-ES_tradnl" altLang="en-US" sz="3000" dirty="0" err="1">
                <a:cs typeface="Times New Roman" panose="02020603050405020304" pitchFamily="18" charset="0"/>
              </a:rPr>
              <a:t>Các</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quy</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định</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của</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pháp</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luật</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về</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thực</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hiện</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trường</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học</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không</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khói</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thuốc</a:t>
            </a:r>
            <a:endParaRPr lang="es-ES_tradnl" altLang="en-US" sz="3000" dirty="0">
              <a:cs typeface="Times New Roman" panose="02020603050405020304" pitchFamily="18" charset="0"/>
            </a:endParaRPr>
          </a:p>
          <a:p>
            <a:pPr marL="514350" indent="-514350" algn="just" eaLnBrk="1" hangingPunct="1">
              <a:buFont typeface="Arial" panose="020B0604020202020204" pitchFamily="34" charset="0"/>
              <a:buAutoNum type="arabicPeriod"/>
            </a:pPr>
            <a:r>
              <a:rPr lang="es-ES_tradnl" altLang="en-US" sz="3000" dirty="0" err="1">
                <a:cs typeface="Times New Roman" panose="02020603050405020304" pitchFamily="18" charset="0"/>
              </a:rPr>
              <a:t>Lợi</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ích</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của</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việc</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xây</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dựng</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trường</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học</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không</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thuốc</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lá</a:t>
            </a:r>
            <a:endParaRPr lang="es-ES_tradnl" altLang="en-US" sz="3000" dirty="0">
              <a:cs typeface="Times New Roman" panose="02020603050405020304" pitchFamily="18" charset="0"/>
            </a:endParaRPr>
          </a:p>
          <a:p>
            <a:pPr marL="514350" indent="-514350" algn="just" eaLnBrk="1" hangingPunct="1">
              <a:buFont typeface="Arial" panose="020B0604020202020204" pitchFamily="34" charset="0"/>
              <a:buAutoNum type="arabicPeriod"/>
            </a:pPr>
            <a:r>
              <a:rPr lang="es-ES_tradnl" altLang="en-US" sz="3000" dirty="0" err="1">
                <a:cs typeface="Times New Roman" panose="02020603050405020304" pitchFamily="18" charset="0"/>
              </a:rPr>
              <a:t>Hướng</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dẫn</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xây</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dựng</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trường</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học</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không</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thuốc</a:t>
            </a:r>
            <a:r>
              <a:rPr lang="es-ES_tradnl" altLang="en-US" sz="3000" dirty="0">
                <a:cs typeface="Times New Roman" panose="02020603050405020304" pitchFamily="18" charset="0"/>
              </a:rPr>
              <a:t> </a:t>
            </a:r>
            <a:r>
              <a:rPr lang="es-ES_tradnl" altLang="en-US" sz="3000" dirty="0" err="1">
                <a:cs typeface="Times New Roman" panose="02020603050405020304" pitchFamily="18" charset="0"/>
              </a:rPr>
              <a:t>lá</a:t>
            </a:r>
            <a:endParaRPr lang="en-US" altLang="en-US" sz="3000" dirty="0">
              <a:cs typeface="Times New Roman" panose="02020603050405020304" pitchFamily="18" charset="0"/>
            </a:endParaRPr>
          </a:p>
        </p:txBody>
      </p:sp>
      <p:sp>
        <p:nvSpPr>
          <p:cNvPr id="10244" name="Slide Number Placeholder 1">
            <a:extLst>
              <a:ext uri="{FF2B5EF4-FFF2-40B4-BE49-F238E27FC236}">
                <a16:creationId xmlns:a16="http://schemas.microsoft.com/office/drawing/2014/main" xmlns="" id="{69892EF2-011D-4229-A9DA-72EB086829E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BBF843-3BF3-4C40-ABD9-429075507F65}"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blinds(horizontal)">
                                      <p:cBhvr>
                                        <p:cTn id="7" dur="5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blinds(horizontal)">
                                      <p:cBhvr>
                                        <p:cTn id="12" dur="500"/>
                                        <p:tgtEl>
                                          <p:spTgt spid="102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blinds(horizontal)">
                                      <p:cBhvr>
                                        <p:cTn id="17" dur="500"/>
                                        <p:tgtEl>
                                          <p:spTgt spid="102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10243">
                                            <p:txEl>
                                              <p:pRg st="0" end="0"/>
                                            </p:txEl>
                                          </p:spTgt>
                                        </p:tgtEl>
                                        <p:attrNameLst>
                                          <p:attrName>style.visibility</p:attrName>
                                        </p:attrNameLst>
                                      </p:cBhvr>
                                      <p:to>
                                        <p:strVal val="visible"/>
                                      </p:to>
                                    </p:set>
                                    <p:animEffect transition="in" filter="checkerboard(across)">
                                      <p:cBhvr>
                                        <p:cTn id="22" dur="500"/>
                                        <p:tgtEl>
                                          <p:spTgt spid="1024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10243">
                                            <p:txEl>
                                              <p:pRg st="1" end="1"/>
                                            </p:txEl>
                                          </p:spTgt>
                                        </p:tgtEl>
                                        <p:attrNameLst>
                                          <p:attrName>style.visibility</p:attrName>
                                        </p:attrNameLst>
                                      </p:cBhvr>
                                      <p:to>
                                        <p:strVal val="visible"/>
                                      </p:to>
                                    </p:set>
                                    <p:animEffect transition="in" filter="checkerboard(across)">
                                      <p:cBhvr>
                                        <p:cTn id="27" dur="500"/>
                                        <p:tgtEl>
                                          <p:spTgt spid="10243">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10243">
                                            <p:txEl>
                                              <p:pRg st="2" end="2"/>
                                            </p:txEl>
                                          </p:spTgt>
                                        </p:tgtEl>
                                        <p:attrNameLst>
                                          <p:attrName>style.visibility</p:attrName>
                                        </p:attrNameLst>
                                      </p:cBhvr>
                                      <p:to>
                                        <p:strVal val="visible"/>
                                      </p:to>
                                    </p:set>
                                    <p:animEffect transition="in" filter="checkerboard(across)">
                                      <p:cBhvr>
                                        <p:cTn id="32" dur="500"/>
                                        <p:tgtEl>
                                          <p:spTgt spid="10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P spid="10243" grpI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xmlns="" id="{49DAB3B5-4ADA-46E1-9069-2DC548A8482B}"/>
              </a:ext>
            </a:extLst>
          </p:cNvPr>
          <p:cNvSpPr>
            <a:spLocks noGrp="1"/>
          </p:cNvSpPr>
          <p:nvPr>
            <p:ph idx="1"/>
          </p:nvPr>
        </p:nvSpPr>
        <p:spPr>
          <a:xfrm>
            <a:off x="1230923" y="1267801"/>
            <a:ext cx="7115907" cy="4979010"/>
          </a:xfrm>
        </p:spPr>
        <p:txBody>
          <a:bodyPr anchor="ctr"/>
          <a:lstStyle/>
          <a:p>
            <a:pPr marL="0" indent="0" algn="just">
              <a:buNone/>
            </a:pPr>
            <a:r>
              <a:rPr lang="en-US" sz="2200" b="1" dirty="0" err="1"/>
              <a:t>Các</a:t>
            </a:r>
            <a:r>
              <a:rPr lang="en-US" sz="2200" b="1" dirty="0"/>
              <a:t> </a:t>
            </a:r>
            <a:r>
              <a:rPr lang="en-US" sz="2200" b="1" dirty="0" err="1"/>
              <a:t>hình</a:t>
            </a:r>
            <a:r>
              <a:rPr lang="en-US" sz="2200" b="1" dirty="0"/>
              <a:t> </a:t>
            </a:r>
            <a:r>
              <a:rPr lang="en-US" sz="2200" b="1" dirty="0" err="1"/>
              <a:t>thức</a:t>
            </a:r>
            <a:r>
              <a:rPr lang="en-US" sz="2200" b="1" dirty="0"/>
              <a:t> </a:t>
            </a:r>
            <a:r>
              <a:rPr lang="en-US" sz="2200" b="1" dirty="0" err="1"/>
              <a:t>phổ</a:t>
            </a:r>
            <a:r>
              <a:rPr lang="en-US" sz="2200" b="1" dirty="0"/>
              <a:t> </a:t>
            </a:r>
            <a:r>
              <a:rPr lang="en-US" sz="2200" b="1" dirty="0" err="1"/>
              <a:t>biến</a:t>
            </a:r>
            <a:r>
              <a:rPr lang="en-US" sz="2200" b="1" dirty="0"/>
              <a:t> </a:t>
            </a:r>
            <a:r>
              <a:rPr lang="en-US" sz="2200" b="1" dirty="0" err="1"/>
              <a:t>nội</a:t>
            </a:r>
            <a:r>
              <a:rPr lang="en-US" sz="2200" b="1" dirty="0"/>
              <a:t> </a:t>
            </a:r>
            <a:r>
              <a:rPr lang="en-US" sz="2200" b="1" dirty="0" err="1"/>
              <a:t>quy</a:t>
            </a:r>
            <a:r>
              <a:rPr lang="en-US" sz="2200" b="1" dirty="0"/>
              <a:t> </a:t>
            </a:r>
            <a:r>
              <a:rPr lang="en-US" sz="2200" b="1" dirty="0" err="1"/>
              <a:t>đối</a:t>
            </a:r>
            <a:r>
              <a:rPr lang="en-US" sz="2200" b="1" dirty="0"/>
              <a:t> </a:t>
            </a:r>
            <a:r>
              <a:rPr lang="en-US" sz="2200" b="1" dirty="0" err="1"/>
              <a:t>với</a:t>
            </a:r>
            <a:r>
              <a:rPr lang="en-US" sz="2200" b="1" dirty="0"/>
              <a:t> </a:t>
            </a:r>
            <a:r>
              <a:rPr lang="en-US" sz="2200" b="1" dirty="0" err="1"/>
              <a:t>cán</a:t>
            </a:r>
            <a:r>
              <a:rPr lang="en-US" sz="2200" b="1" dirty="0"/>
              <a:t> </a:t>
            </a:r>
            <a:r>
              <a:rPr lang="en-US" sz="2200" b="1" dirty="0" err="1"/>
              <a:t>bộ</a:t>
            </a:r>
            <a:r>
              <a:rPr lang="en-US" sz="2200" b="1" dirty="0"/>
              <a:t>, </a:t>
            </a:r>
            <a:r>
              <a:rPr lang="en-US" sz="2200" b="1" dirty="0" err="1"/>
              <a:t>giáo</a:t>
            </a:r>
            <a:r>
              <a:rPr lang="en-US" sz="2200" b="1" dirty="0"/>
              <a:t> </a:t>
            </a:r>
            <a:r>
              <a:rPr lang="en-US" sz="2200" b="1" dirty="0" err="1"/>
              <a:t>viên</a:t>
            </a:r>
            <a:r>
              <a:rPr lang="en-US" sz="2200" b="1" dirty="0"/>
              <a:t>:</a:t>
            </a:r>
          </a:p>
          <a:p>
            <a:pPr algn="just"/>
            <a:r>
              <a:rPr lang="en-US" sz="2200" dirty="0" err="1"/>
              <a:t>Thông</a:t>
            </a:r>
            <a:r>
              <a:rPr lang="en-US" sz="2200" dirty="0"/>
              <a:t> </a:t>
            </a:r>
            <a:r>
              <a:rPr lang="en-US" sz="2200" dirty="0" err="1"/>
              <a:t>báo</a:t>
            </a:r>
            <a:r>
              <a:rPr lang="en-US" sz="2200" dirty="0"/>
              <a:t> qua </a:t>
            </a:r>
            <a:r>
              <a:rPr lang="en-US" sz="2200" dirty="0" err="1"/>
              <a:t>cuộc</a:t>
            </a:r>
            <a:r>
              <a:rPr lang="en-US" sz="2200" dirty="0"/>
              <a:t> </a:t>
            </a:r>
            <a:r>
              <a:rPr lang="en-US" sz="2200" dirty="0" err="1"/>
              <a:t>họp</a:t>
            </a:r>
            <a:r>
              <a:rPr lang="en-US" sz="2200" dirty="0"/>
              <a:t> </a:t>
            </a:r>
            <a:r>
              <a:rPr lang="en-US" sz="2200" dirty="0" err="1"/>
              <a:t>các</a:t>
            </a:r>
            <a:r>
              <a:rPr lang="en-US" sz="2200" dirty="0"/>
              <a:t> </a:t>
            </a:r>
            <a:r>
              <a:rPr lang="en-US" sz="2200" dirty="0" err="1"/>
              <a:t>tổ</a:t>
            </a:r>
            <a:r>
              <a:rPr lang="en-US" sz="2200" dirty="0"/>
              <a:t>/</a:t>
            </a:r>
            <a:r>
              <a:rPr lang="en-US" sz="2200" dirty="0" err="1"/>
              <a:t>phòng</a:t>
            </a:r>
            <a:r>
              <a:rPr lang="en-US" sz="2200" dirty="0"/>
              <a:t>/ban.</a:t>
            </a:r>
          </a:p>
          <a:p>
            <a:pPr algn="just"/>
            <a:r>
              <a:rPr lang="en-US" sz="2200" dirty="0" err="1"/>
              <a:t>Niêm</a:t>
            </a:r>
            <a:r>
              <a:rPr lang="en-US" sz="2200" dirty="0"/>
              <a:t> </a:t>
            </a:r>
            <a:r>
              <a:rPr lang="en-US" sz="2200" dirty="0" err="1"/>
              <a:t>yết</a:t>
            </a:r>
            <a:r>
              <a:rPr lang="en-US" sz="2200" dirty="0"/>
              <a:t> </a:t>
            </a:r>
            <a:r>
              <a:rPr lang="en-US" sz="2200" dirty="0" err="1"/>
              <a:t>nội</a:t>
            </a:r>
            <a:r>
              <a:rPr lang="en-US" sz="2200" dirty="0"/>
              <a:t> </a:t>
            </a:r>
            <a:r>
              <a:rPr lang="en-US" sz="2200" dirty="0" err="1"/>
              <a:t>quy</a:t>
            </a:r>
            <a:r>
              <a:rPr lang="en-US" sz="2200" dirty="0"/>
              <a:t> </a:t>
            </a:r>
            <a:r>
              <a:rPr lang="en-US" sz="2200" dirty="0" err="1"/>
              <a:t>tại</a:t>
            </a:r>
            <a:r>
              <a:rPr lang="en-US" sz="2200" dirty="0"/>
              <a:t> </a:t>
            </a:r>
            <a:r>
              <a:rPr lang="en-US" sz="2200" dirty="0" err="1"/>
              <a:t>văn</a:t>
            </a:r>
            <a:r>
              <a:rPr lang="en-US" sz="2200" dirty="0"/>
              <a:t> </a:t>
            </a:r>
            <a:r>
              <a:rPr lang="en-US" sz="2200" dirty="0" err="1"/>
              <a:t>phòng</a:t>
            </a:r>
            <a:r>
              <a:rPr lang="en-US" sz="2200" dirty="0"/>
              <a:t> </a:t>
            </a:r>
            <a:r>
              <a:rPr lang="en-US" sz="2200" dirty="0" err="1"/>
              <a:t>giáo</a:t>
            </a:r>
            <a:r>
              <a:rPr lang="en-US" sz="2200" dirty="0"/>
              <a:t> </a:t>
            </a:r>
            <a:r>
              <a:rPr lang="en-US" sz="2200" dirty="0" err="1"/>
              <a:t>viên</a:t>
            </a:r>
            <a:r>
              <a:rPr lang="en-US" sz="2200" dirty="0"/>
              <a:t>, </a:t>
            </a:r>
            <a:r>
              <a:rPr lang="en-US" sz="2200" dirty="0" err="1"/>
              <a:t>hội</a:t>
            </a:r>
            <a:r>
              <a:rPr lang="en-US" sz="2200" dirty="0"/>
              <a:t> </a:t>
            </a:r>
            <a:r>
              <a:rPr lang="en-US" sz="2200" dirty="0" err="1"/>
              <a:t>trường</a:t>
            </a:r>
            <a:r>
              <a:rPr lang="en-US" sz="2200" dirty="0"/>
              <a:t>, </a:t>
            </a:r>
            <a:r>
              <a:rPr lang="en-US" sz="2200" dirty="0" err="1"/>
              <a:t>cổng</a:t>
            </a:r>
            <a:r>
              <a:rPr lang="en-US" sz="2200" dirty="0"/>
              <a:t> </a:t>
            </a:r>
            <a:r>
              <a:rPr lang="en-US" sz="2200" dirty="0" err="1"/>
              <a:t>bảo</a:t>
            </a:r>
            <a:r>
              <a:rPr lang="en-US" sz="2200" dirty="0"/>
              <a:t> </a:t>
            </a:r>
            <a:r>
              <a:rPr lang="en-US" sz="2200" dirty="0" err="1"/>
              <a:t>vệ</a:t>
            </a:r>
            <a:r>
              <a:rPr lang="en-US" sz="2200" dirty="0"/>
              <a:t>.</a:t>
            </a:r>
          </a:p>
          <a:p>
            <a:pPr marL="0" indent="0" algn="just">
              <a:buNone/>
            </a:pPr>
            <a:r>
              <a:rPr lang="en-US" sz="2200" b="1" dirty="0" err="1"/>
              <a:t>Các</a:t>
            </a:r>
            <a:r>
              <a:rPr lang="en-US" sz="2200" b="1" dirty="0"/>
              <a:t> </a:t>
            </a:r>
            <a:r>
              <a:rPr lang="en-US" sz="2200" b="1" dirty="0" err="1"/>
              <a:t>hình</a:t>
            </a:r>
            <a:r>
              <a:rPr lang="en-US" sz="2200" b="1" dirty="0"/>
              <a:t> </a:t>
            </a:r>
            <a:r>
              <a:rPr lang="en-US" sz="2200" b="1" dirty="0" err="1"/>
              <a:t>thức</a:t>
            </a:r>
            <a:r>
              <a:rPr lang="en-US" sz="2200" b="1" dirty="0"/>
              <a:t> </a:t>
            </a:r>
            <a:r>
              <a:rPr lang="en-US" sz="2200" b="1" dirty="0" err="1"/>
              <a:t>phổ</a:t>
            </a:r>
            <a:r>
              <a:rPr lang="en-US" sz="2200" b="1" dirty="0"/>
              <a:t> </a:t>
            </a:r>
            <a:r>
              <a:rPr lang="en-US" sz="2200" b="1" dirty="0" err="1"/>
              <a:t>biến</a:t>
            </a:r>
            <a:r>
              <a:rPr lang="en-US" sz="2200" b="1" dirty="0"/>
              <a:t> </a:t>
            </a:r>
            <a:r>
              <a:rPr lang="en-US" sz="2200" b="1" dirty="0" err="1"/>
              <a:t>nội</a:t>
            </a:r>
            <a:r>
              <a:rPr lang="en-US" sz="2200" b="1" dirty="0"/>
              <a:t> </a:t>
            </a:r>
            <a:r>
              <a:rPr lang="en-US" sz="2200" b="1" dirty="0" err="1"/>
              <a:t>quy</a:t>
            </a:r>
            <a:r>
              <a:rPr lang="en-US" sz="2200" b="1" dirty="0"/>
              <a:t> </a:t>
            </a:r>
            <a:r>
              <a:rPr lang="en-US" sz="2200" b="1" dirty="0" err="1"/>
              <a:t>đối</a:t>
            </a:r>
            <a:r>
              <a:rPr lang="en-US" sz="2200" b="1" dirty="0"/>
              <a:t> </a:t>
            </a:r>
            <a:r>
              <a:rPr lang="en-US" sz="2200" b="1" dirty="0" err="1"/>
              <a:t>với</a:t>
            </a:r>
            <a:r>
              <a:rPr lang="en-US" sz="2200" b="1" dirty="0"/>
              <a:t> </a:t>
            </a:r>
            <a:r>
              <a:rPr lang="en-US" sz="2200" b="1" dirty="0" err="1"/>
              <a:t>học</a:t>
            </a:r>
            <a:r>
              <a:rPr lang="en-US" sz="2200" b="1" dirty="0"/>
              <a:t> </a:t>
            </a:r>
            <a:r>
              <a:rPr lang="en-US" sz="2200" b="1" dirty="0" err="1"/>
              <a:t>sinh</a:t>
            </a:r>
            <a:r>
              <a:rPr lang="en-US" sz="2200" b="1" dirty="0"/>
              <a:t>:</a:t>
            </a:r>
          </a:p>
          <a:p>
            <a:pPr algn="just"/>
            <a:r>
              <a:rPr lang="en-US" sz="2200" dirty="0" err="1"/>
              <a:t>Thông</a:t>
            </a:r>
            <a:r>
              <a:rPr lang="en-US" sz="2200" dirty="0"/>
              <a:t> </a:t>
            </a:r>
            <a:r>
              <a:rPr lang="en-US" sz="2200" dirty="0" err="1"/>
              <a:t>báo</a:t>
            </a:r>
            <a:r>
              <a:rPr lang="en-US" sz="2200" dirty="0"/>
              <a:t> </a:t>
            </a:r>
            <a:r>
              <a:rPr lang="en-US" sz="2200" dirty="0" err="1"/>
              <a:t>tại</a:t>
            </a:r>
            <a:r>
              <a:rPr lang="en-US" sz="2200" dirty="0"/>
              <a:t> </a:t>
            </a:r>
            <a:r>
              <a:rPr lang="en-US" sz="2200" dirty="0" err="1"/>
              <a:t>lễ</a:t>
            </a:r>
            <a:r>
              <a:rPr lang="en-US" sz="2200" dirty="0"/>
              <a:t> </a:t>
            </a:r>
            <a:r>
              <a:rPr lang="en-US" sz="2200" dirty="0" err="1"/>
              <a:t>chào</a:t>
            </a:r>
            <a:r>
              <a:rPr lang="en-US" sz="2200" dirty="0"/>
              <a:t> </a:t>
            </a:r>
            <a:r>
              <a:rPr lang="en-US" sz="2200" dirty="0" err="1"/>
              <a:t>cờ</a:t>
            </a:r>
            <a:r>
              <a:rPr lang="en-US" sz="2200" dirty="0"/>
              <a:t> </a:t>
            </a:r>
            <a:r>
              <a:rPr lang="en-US" sz="2200" dirty="0" err="1"/>
              <a:t>đầu</a:t>
            </a:r>
            <a:r>
              <a:rPr lang="en-US" sz="2200" dirty="0"/>
              <a:t> </a:t>
            </a:r>
            <a:r>
              <a:rPr lang="en-US" sz="2200" dirty="0" err="1"/>
              <a:t>tuần</a:t>
            </a:r>
            <a:endParaRPr lang="en-US" sz="2200" dirty="0"/>
          </a:p>
          <a:p>
            <a:pPr algn="just"/>
            <a:r>
              <a:rPr lang="en-US" sz="2200" dirty="0" err="1"/>
              <a:t>Phát</a:t>
            </a:r>
            <a:r>
              <a:rPr lang="en-US" sz="2200" dirty="0"/>
              <a:t> </a:t>
            </a:r>
            <a:r>
              <a:rPr lang="en-US" sz="2200" dirty="0" err="1"/>
              <a:t>động</a:t>
            </a:r>
            <a:r>
              <a:rPr lang="en-US" sz="2200" dirty="0"/>
              <a:t> </a:t>
            </a:r>
            <a:r>
              <a:rPr lang="en-US" sz="2200" dirty="0" err="1"/>
              <a:t>phong</a:t>
            </a:r>
            <a:r>
              <a:rPr lang="en-US" sz="2200" dirty="0"/>
              <a:t> </a:t>
            </a:r>
            <a:r>
              <a:rPr lang="en-US" sz="2200" dirty="0" err="1"/>
              <a:t>trào</a:t>
            </a:r>
            <a:r>
              <a:rPr lang="en-US" sz="2200" dirty="0"/>
              <a:t> </a:t>
            </a:r>
            <a:r>
              <a:rPr lang="en-US" sz="2200" dirty="0" err="1"/>
              <a:t>thi</a:t>
            </a:r>
            <a:r>
              <a:rPr lang="en-US" sz="2200" dirty="0"/>
              <a:t> </a:t>
            </a:r>
            <a:r>
              <a:rPr lang="en-US" sz="2200" dirty="0" err="1"/>
              <a:t>đua</a:t>
            </a:r>
            <a:r>
              <a:rPr lang="en-US" sz="2200" dirty="0"/>
              <a:t> PCTH </a:t>
            </a:r>
            <a:r>
              <a:rPr lang="en-US" sz="2200" dirty="0" err="1"/>
              <a:t>thuốc</a:t>
            </a:r>
            <a:r>
              <a:rPr lang="en-US" sz="2200" dirty="0"/>
              <a:t> </a:t>
            </a:r>
            <a:r>
              <a:rPr lang="en-US" sz="2200" dirty="0" err="1"/>
              <a:t>lá</a:t>
            </a:r>
            <a:endParaRPr lang="en-US" sz="2200" dirty="0"/>
          </a:p>
          <a:p>
            <a:pPr algn="just"/>
            <a:r>
              <a:rPr lang="en-US" sz="2200" dirty="0" err="1"/>
              <a:t>Gửi</a:t>
            </a:r>
            <a:r>
              <a:rPr lang="en-US" sz="2200" dirty="0"/>
              <a:t> </a:t>
            </a:r>
            <a:r>
              <a:rPr lang="en-US" sz="2200" dirty="0" err="1"/>
              <a:t>nội</a:t>
            </a:r>
            <a:r>
              <a:rPr lang="en-US" sz="2200" dirty="0"/>
              <a:t> </a:t>
            </a:r>
            <a:r>
              <a:rPr lang="en-US" sz="2200" dirty="0" err="1"/>
              <a:t>quy</a:t>
            </a:r>
            <a:r>
              <a:rPr lang="en-US" sz="2200" dirty="0"/>
              <a:t> </a:t>
            </a:r>
            <a:r>
              <a:rPr lang="en-US" sz="2200" dirty="0" err="1"/>
              <a:t>tới</a:t>
            </a:r>
            <a:r>
              <a:rPr lang="en-US" sz="2200" dirty="0"/>
              <a:t> </a:t>
            </a:r>
            <a:r>
              <a:rPr lang="en-US" sz="2200" dirty="0" err="1"/>
              <a:t>các</a:t>
            </a:r>
            <a:r>
              <a:rPr lang="en-US" sz="2200" dirty="0"/>
              <a:t> </a:t>
            </a:r>
            <a:r>
              <a:rPr lang="en-US" sz="2200" dirty="0" err="1"/>
              <a:t>thầy</a:t>
            </a:r>
            <a:r>
              <a:rPr lang="en-US" sz="2200" dirty="0"/>
              <a:t> </a:t>
            </a:r>
            <a:r>
              <a:rPr lang="en-US" sz="2200" dirty="0" err="1"/>
              <a:t>cô</a:t>
            </a:r>
            <a:r>
              <a:rPr lang="en-US" sz="2200" dirty="0"/>
              <a:t> </a:t>
            </a:r>
            <a:r>
              <a:rPr lang="en-US" sz="2200" dirty="0" err="1"/>
              <a:t>chủ</a:t>
            </a:r>
            <a:r>
              <a:rPr lang="en-US" sz="2200" dirty="0"/>
              <a:t> </a:t>
            </a:r>
            <a:r>
              <a:rPr lang="en-US" sz="2200" dirty="0" err="1"/>
              <a:t>nhiệm</a:t>
            </a:r>
            <a:r>
              <a:rPr lang="en-US" sz="2200" dirty="0"/>
              <a:t> </a:t>
            </a:r>
            <a:r>
              <a:rPr lang="en-US" sz="2200" dirty="0" err="1"/>
              <a:t>để</a:t>
            </a:r>
            <a:r>
              <a:rPr lang="en-US" sz="2200" dirty="0"/>
              <a:t> </a:t>
            </a:r>
            <a:r>
              <a:rPr lang="en-US" sz="2200" dirty="0" err="1"/>
              <a:t>phổ</a:t>
            </a:r>
            <a:r>
              <a:rPr lang="en-US" sz="2200" dirty="0"/>
              <a:t> </a:t>
            </a:r>
            <a:r>
              <a:rPr lang="en-US" sz="2200" dirty="0" err="1"/>
              <a:t>biến</a:t>
            </a:r>
            <a:r>
              <a:rPr lang="en-US" sz="2200" dirty="0"/>
              <a:t> </a:t>
            </a:r>
            <a:r>
              <a:rPr lang="en-US" sz="2200" dirty="0" err="1"/>
              <a:t>tại</a:t>
            </a:r>
            <a:r>
              <a:rPr lang="en-US" sz="2200" dirty="0"/>
              <a:t> </a:t>
            </a:r>
            <a:r>
              <a:rPr lang="en-US" sz="2200" dirty="0" err="1"/>
              <a:t>lớp</a:t>
            </a:r>
            <a:r>
              <a:rPr lang="en-US" sz="2200" dirty="0"/>
              <a:t>.</a:t>
            </a:r>
          </a:p>
          <a:p>
            <a:pPr algn="just"/>
            <a:r>
              <a:rPr lang="en-US" sz="2200" dirty="0" err="1"/>
              <a:t>Niêm</a:t>
            </a:r>
            <a:r>
              <a:rPr lang="en-US" sz="2200" dirty="0"/>
              <a:t> </a:t>
            </a:r>
            <a:r>
              <a:rPr lang="en-US" sz="2200" dirty="0" err="1"/>
              <a:t>yết</a:t>
            </a:r>
            <a:r>
              <a:rPr lang="en-US" sz="2200" dirty="0"/>
              <a:t> </a:t>
            </a:r>
            <a:r>
              <a:rPr lang="en-US" sz="2200" dirty="0" err="1"/>
              <a:t>nội</a:t>
            </a:r>
            <a:r>
              <a:rPr lang="en-US" sz="2200" dirty="0"/>
              <a:t> </a:t>
            </a:r>
            <a:r>
              <a:rPr lang="en-US" sz="2200" dirty="0" err="1"/>
              <a:t>quy</a:t>
            </a:r>
            <a:r>
              <a:rPr lang="en-US" sz="2200" dirty="0"/>
              <a:t> </a:t>
            </a:r>
            <a:r>
              <a:rPr lang="en-US" sz="2200" dirty="0" err="1"/>
              <a:t>tại</a:t>
            </a:r>
            <a:r>
              <a:rPr lang="en-US" sz="2200" dirty="0"/>
              <a:t> </a:t>
            </a:r>
            <a:r>
              <a:rPr lang="en-US" sz="2200" dirty="0" err="1"/>
              <a:t>lớp</a:t>
            </a:r>
            <a:r>
              <a:rPr lang="en-US" sz="2200" dirty="0"/>
              <a:t> </a:t>
            </a:r>
            <a:r>
              <a:rPr lang="en-US" sz="2200" dirty="0" err="1"/>
              <a:t>học</a:t>
            </a:r>
            <a:r>
              <a:rPr lang="en-US" sz="2200" dirty="0"/>
              <a:t>…</a:t>
            </a:r>
          </a:p>
          <a:p>
            <a:pPr algn="just">
              <a:buFont typeface="Wingdings" panose="05000000000000000000" pitchFamily="2" charset="2"/>
              <a:buChar char="Ø"/>
            </a:pPr>
            <a:endParaRPr lang="en-US" altLang="en-US" sz="2200" dirty="0"/>
          </a:p>
          <a:p>
            <a:pPr algn="just">
              <a:buFont typeface="Wingdings" panose="05000000000000000000" pitchFamily="2" charset="2"/>
              <a:buChar char="Ø"/>
            </a:pPr>
            <a:endParaRPr lang="en-US" altLang="en-US" sz="2200" dirty="0"/>
          </a:p>
        </p:txBody>
      </p:sp>
      <p:sp>
        <p:nvSpPr>
          <p:cNvPr id="26627" name="Rectangle 6">
            <a:extLst>
              <a:ext uri="{FF2B5EF4-FFF2-40B4-BE49-F238E27FC236}">
                <a16:creationId xmlns:a16="http://schemas.microsoft.com/office/drawing/2014/main" xmlns="" id="{057BBAEA-A43C-4384-BA55-F648FD91E112}"/>
              </a:ext>
            </a:extLst>
          </p:cNvPr>
          <p:cNvSpPr>
            <a:spLocks noChangeArrowheads="1"/>
          </p:cNvSpPr>
          <p:nvPr/>
        </p:nvSpPr>
        <p:spPr bwMode="auto">
          <a:xfrm>
            <a:off x="457199" y="283899"/>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algn="ctr" fontAlgn="base">
              <a:spcBef>
                <a:spcPct val="0"/>
              </a:spcBef>
              <a:spcAft>
                <a:spcPct val="0"/>
              </a:spcAft>
              <a:buNone/>
            </a:pPr>
            <a:r>
              <a:rPr kumimoji="0" lang="en-US" altLang="en-US" sz="2200" b="1" i="0" u="none" strike="noStrike" kern="1200" cap="none" spc="0" normalizeH="0" baseline="0" noProof="0" dirty="0">
                <a:ln>
                  <a:noFill/>
                </a:ln>
                <a:solidFill>
                  <a:prstClr val="black"/>
                </a:solidFill>
                <a:effectLst/>
                <a:uLnTx/>
                <a:uFillTx/>
                <a:cs typeface="Times New Roman" panose="02020603050405020304" pitchFamily="18" charset="0"/>
              </a:rPr>
              <a:t>BƯỚC 4</a:t>
            </a:r>
            <a:r>
              <a:rPr lang="en-US" altLang="en-US" sz="2200" b="1" dirty="0">
                <a:solidFill>
                  <a:prstClr val="black"/>
                </a:solidFill>
                <a:cs typeface="Times New Roman" panose="02020603050405020304" pitchFamily="18" charset="0"/>
              </a:rPr>
              <a:t>. </a:t>
            </a:r>
            <a:r>
              <a:rPr lang="en-US" sz="2200" b="1" dirty="0">
                <a:solidFill>
                  <a:prstClr val="black"/>
                </a:solidFill>
                <a:cs typeface="Times New Roman" panose="02020603050405020304" pitchFamily="18" charset="0"/>
              </a:rPr>
              <a:t>PHỔ BIẾN NỘI QUY VÀ KẾ HOẠCH </a:t>
            </a:r>
            <a:endParaRPr lang="vi-VN" sz="2200" b="1"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1678822429"/>
      </p:ext>
    </p:extLst>
  </p:cSld>
  <p:clrMapOvr>
    <a:masterClrMapping/>
  </p:clrMapOvr>
  <p:transition>
    <p:cover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xmlns="" id="{49DAB3B5-4ADA-46E1-9069-2DC548A8482B}"/>
              </a:ext>
            </a:extLst>
          </p:cNvPr>
          <p:cNvSpPr>
            <a:spLocks noGrp="1"/>
          </p:cNvSpPr>
          <p:nvPr>
            <p:ph idx="1"/>
          </p:nvPr>
        </p:nvSpPr>
        <p:spPr>
          <a:xfrm>
            <a:off x="457199" y="1801201"/>
            <a:ext cx="8077201" cy="4979010"/>
          </a:xfrm>
        </p:spPr>
        <p:txBody>
          <a:bodyPr anchor="ctr"/>
          <a:lstStyle/>
          <a:p>
            <a:pPr marL="0" indent="0" algn="just">
              <a:lnSpc>
                <a:spcPct val="150000"/>
              </a:lnSpc>
              <a:buNone/>
            </a:pPr>
            <a:r>
              <a:rPr lang="en-US" sz="2200" b="1" dirty="0" err="1">
                <a:solidFill>
                  <a:srgbClr val="0070C0"/>
                </a:solidFill>
              </a:rPr>
              <a:t>Các</a:t>
            </a:r>
            <a:r>
              <a:rPr lang="en-US" sz="2200" b="1" dirty="0">
                <a:solidFill>
                  <a:srgbClr val="0070C0"/>
                </a:solidFill>
              </a:rPr>
              <a:t> </a:t>
            </a:r>
            <a:r>
              <a:rPr lang="en-US" sz="2200" b="1" dirty="0" err="1">
                <a:solidFill>
                  <a:srgbClr val="0070C0"/>
                </a:solidFill>
              </a:rPr>
              <a:t>hoạt</a:t>
            </a:r>
            <a:r>
              <a:rPr lang="en-US" sz="2200" b="1" dirty="0">
                <a:solidFill>
                  <a:srgbClr val="0070C0"/>
                </a:solidFill>
              </a:rPr>
              <a:t> </a:t>
            </a:r>
            <a:r>
              <a:rPr lang="en-US" sz="2200" b="1" dirty="0" err="1">
                <a:solidFill>
                  <a:srgbClr val="0070C0"/>
                </a:solidFill>
              </a:rPr>
              <a:t>động</a:t>
            </a:r>
            <a:r>
              <a:rPr lang="en-US" sz="2200" b="1" dirty="0">
                <a:solidFill>
                  <a:srgbClr val="0070C0"/>
                </a:solidFill>
              </a:rPr>
              <a:t> </a:t>
            </a:r>
            <a:r>
              <a:rPr lang="en-US" sz="2200" b="1" dirty="0" err="1">
                <a:solidFill>
                  <a:srgbClr val="0070C0"/>
                </a:solidFill>
              </a:rPr>
              <a:t>chung</a:t>
            </a:r>
            <a:r>
              <a:rPr lang="en-US" sz="2200" b="1" dirty="0">
                <a:solidFill>
                  <a:srgbClr val="0070C0"/>
                </a:solidFill>
              </a:rPr>
              <a:t> </a:t>
            </a:r>
            <a:r>
              <a:rPr lang="en-US" sz="2200" b="1" dirty="0" err="1">
                <a:solidFill>
                  <a:srgbClr val="0070C0"/>
                </a:solidFill>
              </a:rPr>
              <a:t>trong</a:t>
            </a:r>
            <a:r>
              <a:rPr lang="en-US" sz="2200" b="1" dirty="0">
                <a:solidFill>
                  <a:srgbClr val="0070C0"/>
                </a:solidFill>
              </a:rPr>
              <a:t> </a:t>
            </a:r>
            <a:r>
              <a:rPr lang="en-US" sz="2200" b="1" dirty="0" err="1">
                <a:solidFill>
                  <a:srgbClr val="0070C0"/>
                </a:solidFill>
              </a:rPr>
              <a:t>toàn</a:t>
            </a:r>
            <a:r>
              <a:rPr lang="en-US" sz="2200" b="1" dirty="0">
                <a:solidFill>
                  <a:srgbClr val="0070C0"/>
                </a:solidFill>
              </a:rPr>
              <a:t> </a:t>
            </a:r>
            <a:r>
              <a:rPr lang="en-US" sz="2200" b="1" dirty="0" err="1">
                <a:solidFill>
                  <a:srgbClr val="0070C0"/>
                </a:solidFill>
              </a:rPr>
              <a:t>trường</a:t>
            </a:r>
            <a:r>
              <a:rPr lang="en-US" sz="2200" b="1" dirty="0">
                <a:solidFill>
                  <a:srgbClr val="0070C0"/>
                </a:solidFill>
              </a:rPr>
              <a:t>:</a:t>
            </a:r>
          </a:p>
          <a:p>
            <a:pPr marL="0" indent="0" algn="just">
              <a:lnSpc>
                <a:spcPct val="150000"/>
              </a:lnSpc>
              <a:buNone/>
            </a:pPr>
            <a:r>
              <a:rPr lang="en-US" sz="2200" b="1" dirty="0">
                <a:cs typeface="Times New Roman" panose="02020603050405020304" pitchFamily="18" charset="0"/>
              </a:rPr>
              <a:t>1</a:t>
            </a:r>
            <a:r>
              <a:rPr lang="en-US" sz="2200" b="1" dirty="0"/>
              <a:t>. </a:t>
            </a:r>
            <a:r>
              <a:rPr lang="en-US" sz="2200" b="1" dirty="0" err="1"/>
              <a:t>Tổ</a:t>
            </a:r>
            <a:r>
              <a:rPr lang="en-US" sz="2200" b="1" dirty="0"/>
              <a:t> </a:t>
            </a:r>
            <a:r>
              <a:rPr lang="en-US" sz="2200" b="1" dirty="0" err="1"/>
              <a:t>chức</a:t>
            </a:r>
            <a:r>
              <a:rPr lang="en-US" sz="2200" b="1" dirty="0"/>
              <a:t> </a:t>
            </a:r>
            <a:r>
              <a:rPr lang="en-US" sz="2200" b="1" dirty="0" err="1"/>
              <a:t>Lễ</a:t>
            </a:r>
            <a:r>
              <a:rPr lang="en-US" sz="2200" b="1" dirty="0"/>
              <a:t> </a:t>
            </a:r>
            <a:r>
              <a:rPr lang="en-US" sz="2200" b="1" dirty="0" err="1"/>
              <a:t>phát</a:t>
            </a:r>
            <a:r>
              <a:rPr lang="en-US" sz="2200" b="1" dirty="0"/>
              <a:t> </a:t>
            </a:r>
            <a:r>
              <a:rPr lang="en-US" sz="2200" b="1" dirty="0" err="1"/>
              <a:t>động</a:t>
            </a:r>
            <a:r>
              <a:rPr lang="en-US" sz="2200" b="1" dirty="0"/>
              <a:t> </a:t>
            </a:r>
            <a:r>
              <a:rPr lang="en-US" sz="2200" b="1" dirty="0" err="1"/>
              <a:t>xây</a:t>
            </a:r>
            <a:r>
              <a:rPr lang="en-US" sz="2200" b="1" dirty="0"/>
              <a:t> </a:t>
            </a:r>
            <a:r>
              <a:rPr lang="en-US" sz="2200" b="1" dirty="0" err="1"/>
              <a:t>dựng</a:t>
            </a:r>
            <a:r>
              <a:rPr lang="en-US" sz="2200" b="1" dirty="0"/>
              <a:t> </a:t>
            </a:r>
            <a:r>
              <a:rPr lang="en-US" sz="2200" b="1" dirty="0" err="1"/>
              <a:t>trường</a:t>
            </a:r>
            <a:r>
              <a:rPr lang="en-US" sz="2200" b="1" dirty="0"/>
              <a:t> </a:t>
            </a:r>
            <a:r>
              <a:rPr lang="en-US" sz="2200" b="1" dirty="0" err="1"/>
              <a:t>học</a:t>
            </a:r>
            <a:r>
              <a:rPr lang="en-US" sz="2200" b="1" dirty="0"/>
              <a:t> </a:t>
            </a:r>
            <a:r>
              <a:rPr lang="en-US" sz="2200" b="1" dirty="0" err="1"/>
              <a:t>không</a:t>
            </a:r>
            <a:r>
              <a:rPr lang="en-US" sz="2200" b="1" dirty="0"/>
              <a:t> </a:t>
            </a:r>
            <a:r>
              <a:rPr lang="en-US" sz="2200" b="1" dirty="0" err="1"/>
              <a:t>khói</a:t>
            </a:r>
            <a:r>
              <a:rPr lang="en-US" sz="2200" b="1" dirty="0"/>
              <a:t> </a:t>
            </a:r>
            <a:r>
              <a:rPr lang="en-US" sz="2200" b="1" dirty="0" err="1"/>
              <a:t>thuốc</a:t>
            </a:r>
            <a:r>
              <a:rPr lang="en-US" sz="2200" b="1" dirty="0"/>
              <a:t> </a:t>
            </a:r>
            <a:r>
              <a:rPr lang="en-US" sz="2200" b="1" dirty="0" err="1"/>
              <a:t>lá</a:t>
            </a:r>
            <a:r>
              <a:rPr lang="en-US" sz="2200" b="1" dirty="0"/>
              <a:t>. </a:t>
            </a:r>
            <a:r>
              <a:rPr lang="en-US" sz="2200" dirty="0" err="1"/>
              <a:t>Mục</a:t>
            </a:r>
            <a:r>
              <a:rPr lang="en-US" sz="2200" dirty="0"/>
              <a:t> </a:t>
            </a:r>
            <a:r>
              <a:rPr lang="en-US" sz="2200" dirty="0" err="1"/>
              <a:t>tiêu</a:t>
            </a:r>
            <a:r>
              <a:rPr lang="en-US" sz="2200" dirty="0"/>
              <a:t> </a:t>
            </a:r>
            <a:r>
              <a:rPr lang="en-US" sz="2200" dirty="0" err="1"/>
              <a:t>của</a:t>
            </a:r>
            <a:r>
              <a:rPr lang="en-US" sz="2200" dirty="0"/>
              <a:t> </a:t>
            </a:r>
            <a:r>
              <a:rPr lang="en-US" sz="2200" dirty="0" err="1"/>
              <a:t>Lễ</a:t>
            </a:r>
            <a:r>
              <a:rPr lang="en-US" sz="2200" dirty="0"/>
              <a:t> </a:t>
            </a:r>
            <a:r>
              <a:rPr lang="en-US" sz="2200" dirty="0" err="1"/>
              <a:t>phát</a:t>
            </a:r>
            <a:r>
              <a:rPr lang="en-US" sz="2200" dirty="0"/>
              <a:t> </a:t>
            </a:r>
            <a:r>
              <a:rPr lang="en-US" sz="2200" dirty="0" err="1"/>
              <a:t>động</a:t>
            </a:r>
            <a:r>
              <a:rPr lang="en-US" sz="2200" dirty="0"/>
              <a:t>:</a:t>
            </a:r>
          </a:p>
          <a:p>
            <a:pPr marL="57150" indent="400050" algn="just">
              <a:lnSpc>
                <a:spcPct val="150000"/>
              </a:lnSpc>
            </a:pPr>
            <a:r>
              <a:rPr lang="en-US" sz="2200" dirty="0" err="1"/>
              <a:t>Phổ</a:t>
            </a:r>
            <a:r>
              <a:rPr lang="en-US" sz="2200" dirty="0"/>
              <a:t> </a:t>
            </a:r>
            <a:r>
              <a:rPr lang="en-US" sz="2200" dirty="0" err="1"/>
              <a:t>biến</a:t>
            </a:r>
            <a:r>
              <a:rPr lang="en-US" sz="2200" dirty="0"/>
              <a:t> </a:t>
            </a:r>
            <a:r>
              <a:rPr lang="en-US" sz="2200" dirty="0" err="1"/>
              <a:t>các</a:t>
            </a:r>
            <a:r>
              <a:rPr lang="en-US" sz="2200" dirty="0"/>
              <a:t> </a:t>
            </a:r>
            <a:r>
              <a:rPr lang="en-US" sz="2200" dirty="0" err="1"/>
              <a:t>kiến</a:t>
            </a:r>
            <a:r>
              <a:rPr lang="en-US" sz="2200" dirty="0"/>
              <a:t> </a:t>
            </a:r>
            <a:r>
              <a:rPr lang="en-US" sz="2200" dirty="0" err="1"/>
              <a:t>thức</a:t>
            </a:r>
            <a:r>
              <a:rPr lang="en-US" sz="2200" dirty="0"/>
              <a:t> </a:t>
            </a:r>
            <a:r>
              <a:rPr lang="en-US" sz="2200" dirty="0" err="1"/>
              <a:t>về</a:t>
            </a:r>
            <a:r>
              <a:rPr lang="en-US" sz="2200" dirty="0"/>
              <a:t> </a:t>
            </a:r>
            <a:r>
              <a:rPr lang="en-US" sz="2200" dirty="0" err="1"/>
              <a:t>tác</a:t>
            </a:r>
            <a:r>
              <a:rPr lang="en-US" sz="2200" dirty="0"/>
              <a:t> </a:t>
            </a:r>
            <a:r>
              <a:rPr lang="en-US" sz="2200" dirty="0" err="1"/>
              <a:t>hại</a:t>
            </a:r>
            <a:r>
              <a:rPr lang="en-US" sz="2200" dirty="0"/>
              <a:t> </a:t>
            </a:r>
            <a:r>
              <a:rPr lang="en-US" sz="2200" dirty="0" err="1"/>
              <a:t>của</a:t>
            </a:r>
            <a:r>
              <a:rPr lang="en-US" sz="2200" dirty="0"/>
              <a:t> </a:t>
            </a:r>
            <a:r>
              <a:rPr lang="en-US" sz="2200" dirty="0" err="1"/>
              <a:t>thuốc</a:t>
            </a:r>
            <a:r>
              <a:rPr lang="en-US" sz="2200" dirty="0"/>
              <a:t> </a:t>
            </a:r>
            <a:r>
              <a:rPr lang="en-US" sz="2200" dirty="0" err="1"/>
              <a:t>lá</a:t>
            </a:r>
            <a:r>
              <a:rPr lang="en-US" sz="2200" dirty="0"/>
              <a:t> </a:t>
            </a:r>
            <a:r>
              <a:rPr lang="en-US" sz="2200" dirty="0" err="1"/>
              <a:t>đối</a:t>
            </a:r>
            <a:r>
              <a:rPr lang="en-US" sz="2200" dirty="0"/>
              <a:t> </a:t>
            </a:r>
            <a:r>
              <a:rPr lang="en-US" sz="2200" dirty="0" err="1"/>
              <a:t>với</a:t>
            </a:r>
            <a:r>
              <a:rPr lang="en-US" sz="2200" dirty="0"/>
              <a:t> </a:t>
            </a:r>
            <a:r>
              <a:rPr lang="en-US" sz="2200" dirty="0" err="1"/>
              <a:t>sức</a:t>
            </a:r>
            <a:r>
              <a:rPr lang="en-US" sz="2200" dirty="0"/>
              <a:t> </a:t>
            </a:r>
            <a:r>
              <a:rPr lang="en-US" sz="2200" dirty="0" err="1"/>
              <a:t>khỏe</a:t>
            </a:r>
            <a:r>
              <a:rPr lang="en-US" sz="2200" dirty="0"/>
              <a:t>, </a:t>
            </a:r>
            <a:r>
              <a:rPr lang="en-US" sz="2200" dirty="0" err="1"/>
              <a:t>kinh</a:t>
            </a:r>
            <a:r>
              <a:rPr lang="en-US" sz="2200" dirty="0"/>
              <a:t> </a:t>
            </a:r>
            <a:r>
              <a:rPr lang="en-US" sz="2200" dirty="0" err="1"/>
              <a:t>tế</a:t>
            </a:r>
            <a:r>
              <a:rPr lang="en-US" sz="2200" dirty="0"/>
              <a:t> </a:t>
            </a:r>
            <a:r>
              <a:rPr lang="en-US" sz="2200" dirty="0" err="1"/>
              <a:t>và</a:t>
            </a:r>
            <a:r>
              <a:rPr lang="en-US" sz="2200" dirty="0"/>
              <a:t> </a:t>
            </a:r>
            <a:r>
              <a:rPr lang="en-US" sz="2200" dirty="0" err="1"/>
              <a:t>môi</a:t>
            </a:r>
            <a:r>
              <a:rPr lang="en-US" sz="2200" dirty="0"/>
              <a:t> </a:t>
            </a:r>
            <a:r>
              <a:rPr lang="en-US" sz="2200" dirty="0" err="1"/>
              <a:t>trường</a:t>
            </a:r>
            <a:r>
              <a:rPr lang="en-US" sz="2200" dirty="0"/>
              <a:t>.</a:t>
            </a:r>
          </a:p>
          <a:p>
            <a:pPr marL="57150" indent="400050" algn="just">
              <a:lnSpc>
                <a:spcPct val="150000"/>
              </a:lnSpc>
            </a:pPr>
            <a:r>
              <a:rPr lang="en-US" sz="2200" dirty="0" err="1"/>
              <a:t>Cung</a:t>
            </a:r>
            <a:r>
              <a:rPr lang="en-US" sz="2200" dirty="0"/>
              <a:t> </a:t>
            </a:r>
            <a:r>
              <a:rPr lang="en-US" sz="2200" dirty="0" err="1"/>
              <a:t>cấp</a:t>
            </a:r>
            <a:r>
              <a:rPr lang="en-US" sz="2200" dirty="0"/>
              <a:t> </a:t>
            </a:r>
            <a:r>
              <a:rPr lang="en-US" sz="2200" dirty="0" err="1"/>
              <a:t>tới</a:t>
            </a:r>
            <a:r>
              <a:rPr lang="en-US" sz="2200" dirty="0"/>
              <a:t> </a:t>
            </a:r>
            <a:r>
              <a:rPr lang="en-US" sz="2200" dirty="0" err="1"/>
              <a:t>toàn</a:t>
            </a:r>
            <a:r>
              <a:rPr lang="en-US" sz="2200" dirty="0"/>
              <a:t> </a:t>
            </a:r>
            <a:r>
              <a:rPr lang="en-US" sz="2200" dirty="0" err="1"/>
              <a:t>thể</a:t>
            </a:r>
            <a:r>
              <a:rPr lang="en-US" sz="2200" dirty="0"/>
              <a:t> </a:t>
            </a:r>
            <a:r>
              <a:rPr lang="en-US" sz="2200" dirty="0" err="1"/>
              <a:t>cán</a:t>
            </a:r>
            <a:r>
              <a:rPr lang="en-US" sz="2200" dirty="0"/>
              <a:t> </a:t>
            </a:r>
            <a:r>
              <a:rPr lang="en-US" sz="2200" dirty="0" err="1"/>
              <a:t>bộ</a:t>
            </a:r>
            <a:r>
              <a:rPr lang="en-US" sz="2200" dirty="0"/>
              <a:t>, </a:t>
            </a:r>
            <a:r>
              <a:rPr lang="en-US" sz="2200" dirty="0" err="1"/>
              <a:t>giáo</a:t>
            </a:r>
            <a:r>
              <a:rPr lang="en-US" sz="2200" dirty="0"/>
              <a:t> </a:t>
            </a:r>
            <a:r>
              <a:rPr lang="en-US" sz="2200" dirty="0" err="1"/>
              <a:t>viên</a:t>
            </a:r>
            <a:r>
              <a:rPr lang="en-US" sz="2200" dirty="0"/>
              <a:t> </a:t>
            </a:r>
            <a:r>
              <a:rPr lang="en-US" sz="2200" dirty="0" err="1"/>
              <a:t>và</a:t>
            </a:r>
            <a:r>
              <a:rPr lang="en-US" sz="2200" dirty="0"/>
              <a:t> </a:t>
            </a:r>
            <a:r>
              <a:rPr lang="en-US" sz="2200" dirty="0" err="1"/>
              <a:t>học</a:t>
            </a:r>
            <a:r>
              <a:rPr lang="en-US" sz="2200" dirty="0"/>
              <a:t> </a:t>
            </a:r>
            <a:r>
              <a:rPr lang="en-US" sz="2200" dirty="0" err="1"/>
              <a:t>sinh</a:t>
            </a:r>
            <a:r>
              <a:rPr lang="en-US" sz="2200" dirty="0"/>
              <a:t> </a:t>
            </a:r>
            <a:r>
              <a:rPr lang="en-US" sz="2200" dirty="0" err="1"/>
              <a:t>những</a:t>
            </a:r>
            <a:r>
              <a:rPr lang="en-US" sz="2200" dirty="0"/>
              <a:t> </a:t>
            </a:r>
            <a:r>
              <a:rPr lang="en-US" sz="2200" dirty="0" err="1"/>
              <a:t>thông</a:t>
            </a:r>
            <a:r>
              <a:rPr lang="en-US" sz="2200" dirty="0"/>
              <a:t> tin </a:t>
            </a:r>
            <a:r>
              <a:rPr lang="en-US" sz="2200" dirty="0" err="1"/>
              <a:t>về</a:t>
            </a:r>
            <a:r>
              <a:rPr lang="en-US" sz="2200" dirty="0"/>
              <a:t> </a:t>
            </a:r>
            <a:r>
              <a:rPr lang="en-US" sz="2200" dirty="0" err="1"/>
              <a:t>lợi</a:t>
            </a:r>
            <a:r>
              <a:rPr lang="en-US" sz="2200" dirty="0"/>
              <a:t> </a:t>
            </a:r>
            <a:r>
              <a:rPr lang="en-US" sz="2200" dirty="0" err="1"/>
              <a:t>ích</a:t>
            </a:r>
            <a:r>
              <a:rPr lang="en-US" sz="2200" dirty="0"/>
              <a:t> </a:t>
            </a:r>
            <a:r>
              <a:rPr lang="en-US" sz="2200" dirty="0" err="1"/>
              <a:t>của</a:t>
            </a:r>
            <a:r>
              <a:rPr lang="en-US" sz="2200" dirty="0"/>
              <a:t> </a:t>
            </a:r>
            <a:r>
              <a:rPr lang="en-US" sz="2200" dirty="0" err="1"/>
              <a:t>việc</a:t>
            </a:r>
            <a:r>
              <a:rPr lang="en-US" sz="2200" dirty="0"/>
              <a:t> </a:t>
            </a:r>
            <a:r>
              <a:rPr lang="en-US" sz="2200" dirty="0" err="1"/>
              <a:t>xây</a:t>
            </a:r>
            <a:r>
              <a:rPr lang="en-US" sz="2200" dirty="0"/>
              <a:t> </a:t>
            </a:r>
            <a:r>
              <a:rPr lang="en-US" sz="2200" dirty="0" err="1"/>
              <a:t>dựng</a:t>
            </a:r>
            <a:r>
              <a:rPr lang="en-US" sz="2200" dirty="0"/>
              <a:t> tr</a:t>
            </a:r>
            <a:r>
              <a:rPr lang="vi-VN" sz="2200" dirty="0"/>
              <a:t>ư</a:t>
            </a:r>
            <a:r>
              <a:rPr lang="en-US" sz="2200" dirty="0" err="1"/>
              <a:t>ờng</a:t>
            </a:r>
            <a:r>
              <a:rPr lang="en-US" sz="2200" dirty="0"/>
              <a:t> </a:t>
            </a:r>
            <a:r>
              <a:rPr lang="en-US" sz="2200" dirty="0" err="1"/>
              <a:t>học</a:t>
            </a:r>
            <a:r>
              <a:rPr lang="en-US" sz="2200" dirty="0"/>
              <a:t> </a:t>
            </a:r>
            <a:r>
              <a:rPr lang="en-US" sz="2200" dirty="0" err="1"/>
              <a:t>không</a:t>
            </a:r>
            <a:r>
              <a:rPr lang="en-US" sz="2200" dirty="0"/>
              <a:t> </a:t>
            </a:r>
            <a:r>
              <a:rPr lang="en-US" sz="2200" dirty="0" err="1"/>
              <a:t>khói</a:t>
            </a:r>
            <a:r>
              <a:rPr lang="en-US" sz="2200" dirty="0"/>
              <a:t> </a:t>
            </a:r>
            <a:r>
              <a:rPr lang="en-US" sz="2200" dirty="0" err="1"/>
              <a:t>thuốc</a:t>
            </a:r>
            <a:endParaRPr lang="en-US" sz="2200" dirty="0"/>
          </a:p>
          <a:p>
            <a:pPr marL="57150" indent="400050" algn="just">
              <a:lnSpc>
                <a:spcPct val="150000"/>
              </a:lnSpc>
            </a:pPr>
            <a:r>
              <a:rPr lang="en-US" sz="2200" dirty="0" err="1"/>
              <a:t>Phổ</a:t>
            </a:r>
            <a:r>
              <a:rPr lang="en-US" sz="2200" dirty="0"/>
              <a:t> </a:t>
            </a:r>
            <a:r>
              <a:rPr lang="en-US" sz="2200" dirty="0" err="1"/>
              <a:t>biến</a:t>
            </a:r>
            <a:r>
              <a:rPr lang="en-US" sz="2200" dirty="0"/>
              <a:t> </a:t>
            </a:r>
            <a:r>
              <a:rPr lang="en-US" sz="2200" dirty="0" err="1"/>
              <a:t>các</a:t>
            </a:r>
            <a:r>
              <a:rPr lang="en-US" sz="2200" dirty="0"/>
              <a:t> </a:t>
            </a:r>
            <a:r>
              <a:rPr lang="en-US" sz="2200" dirty="0" err="1"/>
              <a:t>chính</a:t>
            </a:r>
            <a:r>
              <a:rPr lang="en-US" sz="2200" dirty="0"/>
              <a:t> </a:t>
            </a:r>
            <a:r>
              <a:rPr lang="en-US" sz="2200" dirty="0" err="1"/>
              <a:t>sách</a:t>
            </a:r>
            <a:r>
              <a:rPr lang="en-US" sz="2200" dirty="0"/>
              <a:t> </a:t>
            </a:r>
            <a:r>
              <a:rPr lang="en-US" sz="2200" dirty="0" err="1"/>
              <a:t>của</a:t>
            </a:r>
            <a:r>
              <a:rPr lang="en-US" sz="2200" dirty="0"/>
              <a:t> </a:t>
            </a:r>
            <a:r>
              <a:rPr lang="en-US" sz="2200" dirty="0" err="1"/>
              <a:t>nhà</a:t>
            </a:r>
            <a:r>
              <a:rPr lang="en-US" sz="2200" dirty="0"/>
              <a:t> </a:t>
            </a:r>
            <a:r>
              <a:rPr lang="en-US" sz="2200" dirty="0" err="1"/>
              <a:t>nước</a:t>
            </a:r>
            <a:r>
              <a:rPr lang="en-US" sz="2200" dirty="0"/>
              <a:t>, </a:t>
            </a:r>
            <a:r>
              <a:rPr lang="en-US" sz="2200" dirty="0" err="1"/>
              <a:t>nội</a:t>
            </a:r>
            <a:r>
              <a:rPr lang="en-US" sz="2200" dirty="0"/>
              <a:t> </a:t>
            </a:r>
            <a:r>
              <a:rPr lang="en-US" sz="2200" dirty="0" err="1"/>
              <a:t>quy</a:t>
            </a:r>
            <a:r>
              <a:rPr lang="en-US" sz="2200" dirty="0"/>
              <a:t>/</a:t>
            </a:r>
            <a:r>
              <a:rPr lang="en-US" sz="2200" dirty="0" err="1"/>
              <a:t>quy</a:t>
            </a:r>
            <a:r>
              <a:rPr lang="en-US" sz="2200" dirty="0"/>
              <a:t> </a:t>
            </a:r>
            <a:r>
              <a:rPr lang="en-US" sz="2200" dirty="0" err="1"/>
              <a:t>định</a:t>
            </a:r>
            <a:r>
              <a:rPr lang="en-US" sz="2200" dirty="0"/>
              <a:t> </a:t>
            </a:r>
            <a:r>
              <a:rPr lang="en-US" sz="2200" dirty="0" err="1"/>
              <a:t>của</a:t>
            </a:r>
            <a:r>
              <a:rPr lang="en-US" sz="2200" dirty="0"/>
              <a:t> </a:t>
            </a:r>
            <a:r>
              <a:rPr lang="en-US" sz="2200" dirty="0" err="1"/>
              <a:t>trường</a:t>
            </a:r>
            <a:r>
              <a:rPr lang="en-US" sz="2200" dirty="0"/>
              <a:t>. </a:t>
            </a:r>
            <a:endParaRPr lang="en-US" altLang="en-US" sz="2200" dirty="0"/>
          </a:p>
          <a:p>
            <a:pPr algn="just">
              <a:lnSpc>
                <a:spcPct val="150000"/>
              </a:lnSpc>
              <a:buFont typeface="Wingdings" panose="05000000000000000000" pitchFamily="2" charset="2"/>
              <a:buChar char="Ø"/>
            </a:pPr>
            <a:endParaRPr lang="en-US" altLang="en-US" sz="2200" dirty="0"/>
          </a:p>
        </p:txBody>
      </p:sp>
      <p:sp>
        <p:nvSpPr>
          <p:cNvPr id="26627" name="Rectangle 6">
            <a:extLst>
              <a:ext uri="{FF2B5EF4-FFF2-40B4-BE49-F238E27FC236}">
                <a16:creationId xmlns:a16="http://schemas.microsoft.com/office/drawing/2014/main" xmlns="" id="{057BBAEA-A43C-4384-BA55-F648FD91E112}"/>
              </a:ext>
            </a:extLst>
          </p:cNvPr>
          <p:cNvSpPr>
            <a:spLocks noChangeArrowheads="1"/>
          </p:cNvSpPr>
          <p:nvPr/>
        </p:nvSpPr>
        <p:spPr bwMode="auto">
          <a:xfrm>
            <a:off x="457199" y="450117"/>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200" b="1" i="0" u="none" strike="noStrike" kern="1200" cap="none" spc="0" normalizeH="0" baseline="0" noProof="0" dirty="0">
              <a:ln>
                <a:noFill/>
              </a:ln>
              <a:solidFill>
                <a:prstClr val="black"/>
              </a:solidFill>
              <a:effectLst/>
              <a:uLnTx/>
              <a:uFillTx/>
              <a:cs typeface="Times New Roman" panose="02020603050405020304" pitchFamily="18" charset="0"/>
            </a:endParaRPr>
          </a:p>
          <a:p>
            <a:pPr lvl="0" algn="ctr" fontAlgn="base">
              <a:spcBef>
                <a:spcPct val="0"/>
              </a:spcBef>
              <a:spcAft>
                <a:spcPct val="0"/>
              </a:spcAft>
              <a:buNone/>
            </a:pPr>
            <a:r>
              <a:rPr kumimoji="0" lang="en-US" altLang="en-US" sz="2200" b="1" i="0" u="none" strike="noStrike" kern="1200" cap="none" spc="0" normalizeH="0" baseline="0" noProof="0" dirty="0">
                <a:ln>
                  <a:noFill/>
                </a:ln>
                <a:solidFill>
                  <a:prstClr val="black"/>
                </a:solidFill>
                <a:effectLst/>
                <a:uLnTx/>
                <a:uFillTx/>
                <a:cs typeface="Times New Roman" panose="02020603050405020304" pitchFamily="18" charset="0"/>
              </a:rPr>
              <a:t>BƯỚC 5. </a:t>
            </a:r>
            <a:r>
              <a:rPr lang="en-US" sz="2200" b="1" dirty="0">
                <a:solidFill>
                  <a:prstClr val="black"/>
                </a:solidFill>
                <a:cs typeface="Times New Roman" panose="02020603050405020304" pitchFamily="18" charset="0"/>
              </a:rPr>
              <a:t>TRIỂN KHAI CÁC HOẠT ĐỘNG </a:t>
            </a:r>
          </a:p>
          <a:p>
            <a:pPr lvl="0" algn="ctr" fontAlgn="base">
              <a:spcBef>
                <a:spcPct val="0"/>
              </a:spcBef>
              <a:spcAft>
                <a:spcPct val="0"/>
              </a:spcAft>
              <a:buNone/>
            </a:pPr>
            <a:r>
              <a:rPr lang="en-US" sz="2200" b="1" dirty="0">
                <a:solidFill>
                  <a:prstClr val="black"/>
                </a:solidFill>
                <a:cs typeface="Times New Roman" panose="02020603050405020304" pitchFamily="18" charset="0"/>
              </a:rPr>
              <a:t>XÂY DỰNG TRƯỜNG HỌC KHÔNG THUỐC LÁ </a:t>
            </a:r>
            <a:endParaRPr lang="vi-VN" sz="2200" b="1"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83365706"/>
      </p:ext>
    </p:extLst>
  </p:cSld>
  <p:clrMapOvr>
    <a:masterClrMapping/>
  </p:clrMapOvr>
  <p:transition>
    <p:cover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xmlns="" id="{49DAB3B5-4ADA-46E1-9069-2DC548A8482B}"/>
              </a:ext>
            </a:extLst>
          </p:cNvPr>
          <p:cNvSpPr>
            <a:spLocks noGrp="1"/>
          </p:cNvSpPr>
          <p:nvPr>
            <p:ph idx="1"/>
          </p:nvPr>
        </p:nvSpPr>
        <p:spPr>
          <a:xfrm>
            <a:off x="457199" y="1021617"/>
            <a:ext cx="8077201" cy="4979010"/>
          </a:xfrm>
        </p:spPr>
        <p:txBody>
          <a:bodyPr/>
          <a:lstStyle/>
          <a:p>
            <a:pPr marL="0" indent="0" algn="just">
              <a:buNone/>
            </a:pPr>
            <a:endParaRPr lang="en-US" altLang="en-US" sz="2400" dirty="0"/>
          </a:p>
          <a:p>
            <a:pPr algn="just">
              <a:buFont typeface="Wingdings" panose="05000000000000000000" pitchFamily="2" charset="2"/>
              <a:buChar char="Ø"/>
            </a:pPr>
            <a:endParaRPr lang="en-US" altLang="en-US" sz="2400" dirty="0"/>
          </a:p>
        </p:txBody>
      </p:sp>
      <p:pic>
        <p:nvPicPr>
          <p:cNvPr id="4" name="Picture 3">
            <a:extLst>
              <a:ext uri="{FF2B5EF4-FFF2-40B4-BE49-F238E27FC236}">
                <a16:creationId xmlns:a16="http://schemas.microsoft.com/office/drawing/2014/main" xmlns="" id="{61AFE868-6754-4F0E-A126-C324C7314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498735"/>
            <a:ext cx="3733800" cy="2532761"/>
          </a:xfrm>
          <a:prstGeom prst="rect">
            <a:avLst/>
          </a:prstGeom>
        </p:spPr>
      </p:pic>
      <p:pic>
        <p:nvPicPr>
          <p:cNvPr id="5" name="Picture 4">
            <a:extLst>
              <a:ext uri="{FF2B5EF4-FFF2-40B4-BE49-F238E27FC236}">
                <a16:creationId xmlns:a16="http://schemas.microsoft.com/office/drawing/2014/main" xmlns="" id="{12995C9F-BEF2-4BDC-ABF5-8808AB1B2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9883" y="543398"/>
            <a:ext cx="4055531" cy="2489747"/>
          </a:xfrm>
          <a:prstGeom prst="rect">
            <a:avLst/>
          </a:prstGeom>
        </p:spPr>
      </p:pic>
      <p:pic>
        <p:nvPicPr>
          <p:cNvPr id="6" name="Picture 5">
            <a:extLst>
              <a:ext uri="{FF2B5EF4-FFF2-40B4-BE49-F238E27FC236}">
                <a16:creationId xmlns:a16="http://schemas.microsoft.com/office/drawing/2014/main" xmlns="" id="{112AFEC6-584C-4AA1-8784-E173C14A6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841" y="3388563"/>
            <a:ext cx="3700516" cy="2682874"/>
          </a:xfrm>
          <a:prstGeom prst="rect">
            <a:avLst/>
          </a:prstGeom>
        </p:spPr>
      </p:pic>
      <p:pic>
        <p:nvPicPr>
          <p:cNvPr id="7" name="Picture Placeholder 8">
            <a:extLst>
              <a:ext uri="{FF2B5EF4-FFF2-40B4-BE49-F238E27FC236}">
                <a16:creationId xmlns:a16="http://schemas.microsoft.com/office/drawing/2014/main" xmlns="" id="{01E707B4-D762-4636-9140-86A43E069DBF}"/>
              </a:ext>
            </a:extLst>
          </p:cNvPr>
          <p:cNvPicPr>
            <a:picLocks noChangeAspect="1"/>
          </p:cNvPicPr>
          <p:nvPr/>
        </p:nvPicPr>
        <p:blipFill>
          <a:blip r:embed="rId5" cstate="print">
            <a:extLst>
              <a:ext uri="{28A0092B-C50C-407E-A947-70E740481C1C}">
                <a14:useLocalDpi xmlns:a14="http://schemas.microsoft.com/office/drawing/2010/main" val="0"/>
              </a:ext>
            </a:extLst>
          </a:blip>
          <a:srcRect l="5496" r="5496"/>
          <a:stretch>
            <a:fillRect/>
          </a:stretch>
        </p:blipFill>
        <p:spPr>
          <a:xfrm>
            <a:off x="4569883" y="3388563"/>
            <a:ext cx="3898898" cy="2699688"/>
          </a:xfrm>
          <a:prstGeom prst="rect">
            <a:avLst/>
          </a:prstGeom>
        </p:spPr>
      </p:pic>
    </p:spTree>
    <p:extLst>
      <p:ext uri="{BB962C8B-B14F-4D97-AF65-F5344CB8AC3E}">
        <p14:creationId xmlns:p14="http://schemas.microsoft.com/office/powerpoint/2010/main" val="2679233450"/>
      </p:ext>
    </p:extLst>
  </p:cSld>
  <p:clrMapOvr>
    <a:masterClrMapping/>
  </p:clrMapOvr>
  <p:transition>
    <p:cover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xmlns="" id="{49DAB3B5-4ADA-46E1-9069-2DC548A8482B}"/>
              </a:ext>
            </a:extLst>
          </p:cNvPr>
          <p:cNvSpPr>
            <a:spLocks noGrp="1"/>
          </p:cNvSpPr>
          <p:nvPr>
            <p:ph idx="1"/>
          </p:nvPr>
        </p:nvSpPr>
        <p:spPr>
          <a:xfrm>
            <a:off x="457199" y="1021617"/>
            <a:ext cx="8077201" cy="4979010"/>
          </a:xfrm>
        </p:spPr>
        <p:txBody>
          <a:bodyPr anchor="t"/>
          <a:lstStyle/>
          <a:p>
            <a:pPr marL="0" indent="0" algn="just">
              <a:buNone/>
            </a:pPr>
            <a:r>
              <a:rPr lang="en-US" sz="2200" b="1" dirty="0" err="1">
                <a:solidFill>
                  <a:srgbClr val="0070C0"/>
                </a:solidFill>
              </a:rPr>
              <a:t>Các</a:t>
            </a:r>
            <a:r>
              <a:rPr lang="en-US" sz="2200" b="1" dirty="0">
                <a:solidFill>
                  <a:srgbClr val="0070C0"/>
                </a:solidFill>
              </a:rPr>
              <a:t> </a:t>
            </a:r>
            <a:r>
              <a:rPr lang="en-US" sz="2200" b="1" dirty="0" err="1">
                <a:solidFill>
                  <a:srgbClr val="0070C0"/>
                </a:solidFill>
              </a:rPr>
              <a:t>hoạt</a:t>
            </a:r>
            <a:r>
              <a:rPr lang="en-US" sz="2200" b="1" dirty="0">
                <a:solidFill>
                  <a:srgbClr val="0070C0"/>
                </a:solidFill>
              </a:rPr>
              <a:t> </a:t>
            </a:r>
            <a:r>
              <a:rPr lang="en-US" sz="2200" b="1" dirty="0" err="1">
                <a:solidFill>
                  <a:srgbClr val="0070C0"/>
                </a:solidFill>
              </a:rPr>
              <a:t>động</a:t>
            </a:r>
            <a:r>
              <a:rPr lang="en-US" sz="2200" b="1" dirty="0">
                <a:solidFill>
                  <a:srgbClr val="0070C0"/>
                </a:solidFill>
              </a:rPr>
              <a:t> </a:t>
            </a:r>
            <a:r>
              <a:rPr lang="en-US" sz="2200" b="1" dirty="0" err="1">
                <a:solidFill>
                  <a:srgbClr val="0070C0"/>
                </a:solidFill>
              </a:rPr>
              <a:t>chung</a:t>
            </a:r>
            <a:r>
              <a:rPr lang="en-US" sz="2200" b="1" dirty="0">
                <a:solidFill>
                  <a:srgbClr val="0070C0"/>
                </a:solidFill>
              </a:rPr>
              <a:t> </a:t>
            </a:r>
            <a:r>
              <a:rPr lang="en-US" sz="2200" b="1" dirty="0" err="1">
                <a:solidFill>
                  <a:srgbClr val="0070C0"/>
                </a:solidFill>
              </a:rPr>
              <a:t>trong</a:t>
            </a:r>
            <a:r>
              <a:rPr lang="en-US" sz="2200" b="1" dirty="0">
                <a:solidFill>
                  <a:srgbClr val="0070C0"/>
                </a:solidFill>
              </a:rPr>
              <a:t> </a:t>
            </a:r>
            <a:r>
              <a:rPr lang="en-US" sz="2200" b="1" dirty="0" err="1">
                <a:solidFill>
                  <a:srgbClr val="0070C0"/>
                </a:solidFill>
              </a:rPr>
              <a:t>toàn</a:t>
            </a:r>
            <a:r>
              <a:rPr lang="en-US" sz="2200" b="1" dirty="0">
                <a:solidFill>
                  <a:srgbClr val="0070C0"/>
                </a:solidFill>
              </a:rPr>
              <a:t> </a:t>
            </a:r>
            <a:r>
              <a:rPr lang="en-US" sz="2200" b="1" dirty="0" err="1">
                <a:solidFill>
                  <a:srgbClr val="0070C0"/>
                </a:solidFill>
              </a:rPr>
              <a:t>trường</a:t>
            </a:r>
            <a:r>
              <a:rPr lang="en-US" sz="2200" b="1" dirty="0">
                <a:solidFill>
                  <a:srgbClr val="0070C0"/>
                </a:solidFill>
              </a:rPr>
              <a:t> (</a:t>
            </a:r>
            <a:r>
              <a:rPr lang="en-US" sz="2200" b="1" dirty="0" err="1">
                <a:solidFill>
                  <a:srgbClr val="0070C0"/>
                </a:solidFill>
              </a:rPr>
              <a:t>tt</a:t>
            </a:r>
            <a:r>
              <a:rPr lang="en-US" sz="2200" b="1" dirty="0">
                <a:solidFill>
                  <a:srgbClr val="0070C0"/>
                </a:solidFill>
              </a:rPr>
              <a:t>):</a:t>
            </a:r>
          </a:p>
          <a:p>
            <a:pPr marL="0" indent="0" algn="just">
              <a:buNone/>
            </a:pPr>
            <a:r>
              <a:rPr lang="en-US" sz="2200" b="1" dirty="0">
                <a:cs typeface="Times New Roman" panose="02020603050405020304" pitchFamily="18" charset="0"/>
              </a:rPr>
              <a:t>1</a:t>
            </a:r>
            <a:r>
              <a:rPr lang="en-US" sz="2200" b="1" dirty="0"/>
              <a:t>. </a:t>
            </a:r>
            <a:r>
              <a:rPr lang="en-US" sz="2200" b="1" dirty="0" err="1"/>
              <a:t>Tổ</a:t>
            </a:r>
            <a:r>
              <a:rPr lang="en-US" sz="2200" b="1" dirty="0"/>
              <a:t> </a:t>
            </a:r>
            <a:r>
              <a:rPr lang="en-US" sz="2200" b="1" dirty="0" err="1"/>
              <a:t>chức</a:t>
            </a:r>
            <a:r>
              <a:rPr lang="en-US" sz="2200" b="1" dirty="0"/>
              <a:t> </a:t>
            </a:r>
            <a:r>
              <a:rPr lang="en-US" sz="2200" b="1" dirty="0" err="1"/>
              <a:t>Lễ</a:t>
            </a:r>
            <a:r>
              <a:rPr lang="en-US" sz="2200" b="1" dirty="0"/>
              <a:t> </a:t>
            </a:r>
            <a:r>
              <a:rPr lang="en-US" sz="2200" b="1" dirty="0" err="1"/>
              <a:t>phát</a:t>
            </a:r>
            <a:r>
              <a:rPr lang="en-US" sz="2200" b="1" dirty="0"/>
              <a:t> </a:t>
            </a:r>
            <a:r>
              <a:rPr lang="en-US" sz="2200" b="1" dirty="0" err="1"/>
              <a:t>động</a:t>
            </a:r>
            <a:r>
              <a:rPr lang="en-US" sz="2200" b="1" dirty="0"/>
              <a:t> </a:t>
            </a:r>
            <a:r>
              <a:rPr lang="en-US" sz="2200" b="1" dirty="0" err="1"/>
              <a:t>xây</a:t>
            </a:r>
            <a:r>
              <a:rPr lang="en-US" sz="2200" b="1" dirty="0"/>
              <a:t> </a:t>
            </a:r>
            <a:r>
              <a:rPr lang="en-US" sz="2200" b="1" dirty="0" err="1"/>
              <a:t>dựng</a:t>
            </a:r>
            <a:r>
              <a:rPr lang="en-US" sz="2200" b="1" dirty="0"/>
              <a:t> </a:t>
            </a:r>
            <a:r>
              <a:rPr lang="en-US" sz="2200" b="1" dirty="0" err="1"/>
              <a:t>trường</a:t>
            </a:r>
            <a:r>
              <a:rPr lang="en-US" sz="2200" b="1" dirty="0"/>
              <a:t> </a:t>
            </a:r>
            <a:r>
              <a:rPr lang="en-US" sz="2200" b="1" dirty="0" err="1"/>
              <a:t>học</a:t>
            </a:r>
            <a:r>
              <a:rPr lang="en-US" sz="2200" b="1" dirty="0"/>
              <a:t> </a:t>
            </a:r>
            <a:r>
              <a:rPr lang="en-US" sz="2200" b="1" dirty="0" err="1"/>
              <a:t>không</a:t>
            </a:r>
            <a:r>
              <a:rPr lang="en-US" sz="2200" b="1" dirty="0"/>
              <a:t> </a:t>
            </a:r>
            <a:r>
              <a:rPr lang="en-US" sz="2200" b="1" dirty="0" err="1"/>
              <a:t>khói</a:t>
            </a:r>
            <a:r>
              <a:rPr lang="en-US" sz="2200" b="1" dirty="0"/>
              <a:t> </a:t>
            </a:r>
            <a:r>
              <a:rPr lang="en-US" sz="2200" b="1" dirty="0" err="1"/>
              <a:t>thuốc</a:t>
            </a:r>
            <a:r>
              <a:rPr lang="en-US" sz="2200" b="1" dirty="0"/>
              <a:t> </a:t>
            </a:r>
            <a:r>
              <a:rPr lang="en-US" sz="2200" b="1" dirty="0" err="1"/>
              <a:t>lá</a:t>
            </a:r>
            <a:r>
              <a:rPr lang="en-US" sz="2200" b="1" dirty="0"/>
              <a:t>. </a:t>
            </a:r>
            <a:r>
              <a:rPr lang="en-US" sz="2200" dirty="0" err="1"/>
              <a:t>Mục</a:t>
            </a:r>
            <a:r>
              <a:rPr lang="en-US" sz="2200" dirty="0"/>
              <a:t> </a:t>
            </a:r>
            <a:r>
              <a:rPr lang="en-US" sz="2200" dirty="0" err="1"/>
              <a:t>tiêu</a:t>
            </a:r>
            <a:r>
              <a:rPr lang="en-US" sz="2200" dirty="0"/>
              <a:t> </a:t>
            </a:r>
            <a:r>
              <a:rPr lang="en-US" sz="2200" dirty="0" err="1"/>
              <a:t>của</a:t>
            </a:r>
            <a:r>
              <a:rPr lang="en-US" sz="2200" dirty="0"/>
              <a:t> </a:t>
            </a:r>
            <a:r>
              <a:rPr lang="en-US" sz="2200" dirty="0" err="1"/>
              <a:t>Lễ</a:t>
            </a:r>
            <a:r>
              <a:rPr lang="en-US" sz="2200" dirty="0"/>
              <a:t> </a:t>
            </a:r>
            <a:r>
              <a:rPr lang="en-US" sz="2200" dirty="0" err="1"/>
              <a:t>phát</a:t>
            </a:r>
            <a:r>
              <a:rPr lang="en-US" sz="2200" dirty="0"/>
              <a:t> </a:t>
            </a:r>
            <a:r>
              <a:rPr lang="en-US" sz="2200" dirty="0" err="1"/>
              <a:t>động</a:t>
            </a:r>
            <a:r>
              <a:rPr lang="en-US" sz="2200" dirty="0"/>
              <a:t> (</a:t>
            </a:r>
            <a:r>
              <a:rPr lang="en-US" sz="2200" dirty="0" err="1"/>
              <a:t>tt</a:t>
            </a:r>
            <a:r>
              <a:rPr lang="en-US" sz="2200" dirty="0"/>
              <a:t>)</a:t>
            </a:r>
          </a:p>
          <a:p>
            <a:pPr marL="171450" indent="285750" algn="just"/>
            <a:r>
              <a:rPr lang="en-US" sz="2200" dirty="0" err="1"/>
              <a:t>Phổ</a:t>
            </a:r>
            <a:r>
              <a:rPr lang="en-US" sz="2200" dirty="0"/>
              <a:t> </a:t>
            </a:r>
            <a:r>
              <a:rPr lang="en-US" sz="2200" dirty="0" err="1"/>
              <a:t>biến</a:t>
            </a:r>
            <a:r>
              <a:rPr lang="en-US" sz="2200" dirty="0"/>
              <a:t> </a:t>
            </a:r>
            <a:r>
              <a:rPr lang="en-US" sz="2200" dirty="0" err="1"/>
              <a:t>kế</a:t>
            </a:r>
            <a:r>
              <a:rPr lang="en-US" sz="2200" dirty="0"/>
              <a:t> </a:t>
            </a:r>
            <a:r>
              <a:rPr lang="en-US" sz="2200" dirty="0" err="1"/>
              <a:t>hoạch</a:t>
            </a:r>
            <a:r>
              <a:rPr lang="en-US" sz="2200" dirty="0"/>
              <a:t> </a:t>
            </a:r>
            <a:r>
              <a:rPr lang="en-US" sz="2200" dirty="0" err="1"/>
              <a:t>thực</a:t>
            </a:r>
            <a:r>
              <a:rPr lang="en-US" sz="2200" dirty="0"/>
              <a:t> </a:t>
            </a:r>
            <a:r>
              <a:rPr lang="en-US" sz="2200" dirty="0" err="1"/>
              <a:t>hiện</a:t>
            </a:r>
            <a:r>
              <a:rPr lang="en-US" sz="2200" dirty="0"/>
              <a:t>, </a:t>
            </a:r>
            <a:r>
              <a:rPr lang="en-US" sz="2200" dirty="0" err="1"/>
              <a:t>giám</a:t>
            </a:r>
            <a:r>
              <a:rPr lang="en-US" sz="2200" dirty="0"/>
              <a:t> </a:t>
            </a:r>
            <a:r>
              <a:rPr lang="en-US" sz="2200" dirty="0" err="1"/>
              <a:t>sát</a:t>
            </a:r>
            <a:r>
              <a:rPr lang="en-US" sz="2200" dirty="0"/>
              <a:t> </a:t>
            </a:r>
            <a:r>
              <a:rPr lang="en-US" sz="2200" dirty="0" err="1"/>
              <a:t>và</a:t>
            </a:r>
            <a:r>
              <a:rPr lang="en-US" sz="2200" dirty="0"/>
              <a:t> </a:t>
            </a:r>
            <a:r>
              <a:rPr lang="en-US" sz="2200" dirty="0" err="1"/>
              <a:t>duy</a:t>
            </a:r>
            <a:r>
              <a:rPr lang="en-US" sz="2200" dirty="0"/>
              <a:t> </a:t>
            </a:r>
            <a:r>
              <a:rPr lang="en-US" sz="2200" dirty="0" err="1"/>
              <a:t>trì</a:t>
            </a:r>
            <a:r>
              <a:rPr lang="en-US" sz="2200" dirty="0"/>
              <a:t> tr</a:t>
            </a:r>
            <a:r>
              <a:rPr lang="vi-VN" sz="2200" dirty="0"/>
              <a:t>ư</a:t>
            </a:r>
            <a:r>
              <a:rPr lang="en-US" sz="2200" dirty="0" err="1"/>
              <a:t>ờng</a:t>
            </a:r>
            <a:r>
              <a:rPr lang="en-US" sz="2200" dirty="0"/>
              <a:t> </a:t>
            </a:r>
            <a:r>
              <a:rPr lang="en-US" sz="2200" dirty="0" err="1"/>
              <a:t>học</a:t>
            </a:r>
            <a:r>
              <a:rPr lang="en-US" sz="2200" dirty="0"/>
              <a:t> </a:t>
            </a:r>
            <a:r>
              <a:rPr lang="en-US" sz="2200" dirty="0" err="1"/>
              <a:t>không</a:t>
            </a:r>
            <a:r>
              <a:rPr lang="en-US" sz="2200" dirty="0"/>
              <a:t> </a:t>
            </a:r>
            <a:r>
              <a:rPr lang="en-US" sz="2200" dirty="0" err="1"/>
              <a:t>khói</a:t>
            </a:r>
            <a:r>
              <a:rPr lang="en-US" sz="2200" dirty="0"/>
              <a:t> </a:t>
            </a:r>
            <a:r>
              <a:rPr lang="en-US" sz="2200" dirty="0" err="1"/>
              <a:t>thuốc</a:t>
            </a:r>
            <a:r>
              <a:rPr lang="en-US" sz="2200" dirty="0"/>
              <a:t>.</a:t>
            </a:r>
          </a:p>
          <a:p>
            <a:pPr marL="171450" indent="285750" algn="just"/>
            <a:r>
              <a:rPr lang="en-US" sz="2200" dirty="0" err="1"/>
              <a:t>Kêu</a:t>
            </a:r>
            <a:r>
              <a:rPr lang="en-US" sz="2200" dirty="0"/>
              <a:t> </a:t>
            </a:r>
            <a:r>
              <a:rPr lang="en-US" sz="2200" dirty="0" err="1"/>
              <a:t>gọi</a:t>
            </a:r>
            <a:r>
              <a:rPr lang="en-US" sz="2200" dirty="0"/>
              <a:t> </a:t>
            </a:r>
            <a:r>
              <a:rPr lang="en-US" sz="2200" dirty="0" err="1"/>
              <a:t>toàn</a:t>
            </a:r>
            <a:r>
              <a:rPr lang="en-US" sz="2200" dirty="0"/>
              <a:t> </a:t>
            </a:r>
            <a:r>
              <a:rPr lang="en-US" sz="2200" dirty="0" err="1"/>
              <a:t>trường</a:t>
            </a:r>
            <a:r>
              <a:rPr lang="en-US" sz="2200" dirty="0"/>
              <a:t> </a:t>
            </a:r>
            <a:r>
              <a:rPr lang="en-US" sz="2200" dirty="0" err="1"/>
              <a:t>hưởng</a:t>
            </a:r>
            <a:r>
              <a:rPr lang="en-US" sz="2200" dirty="0"/>
              <a:t> </a:t>
            </a:r>
            <a:r>
              <a:rPr lang="en-US" sz="2200" dirty="0" err="1"/>
              <a:t>ứng</a:t>
            </a:r>
            <a:r>
              <a:rPr lang="en-US" sz="2200" dirty="0"/>
              <a:t> </a:t>
            </a:r>
            <a:r>
              <a:rPr lang="en-US" sz="2200" dirty="0" err="1"/>
              <a:t>xây</a:t>
            </a:r>
            <a:r>
              <a:rPr lang="en-US" sz="2200" dirty="0"/>
              <a:t> </a:t>
            </a:r>
            <a:r>
              <a:rPr lang="en-US" sz="2200" dirty="0" err="1"/>
              <a:t>dựng</a:t>
            </a:r>
            <a:r>
              <a:rPr lang="en-US" sz="2200" dirty="0"/>
              <a:t> tr</a:t>
            </a:r>
            <a:r>
              <a:rPr lang="vi-VN" sz="2200" dirty="0"/>
              <a:t>ư</a:t>
            </a:r>
            <a:r>
              <a:rPr lang="en-US" sz="2200" dirty="0" err="1"/>
              <a:t>ờng</a:t>
            </a:r>
            <a:r>
              <a:rPr lang="en-US" sz="2200" dirty="0"/>
              <a:t> </a:t>
            </a:r>
            <a:r>
              <a:rPr lang="en-US" sz="2200" dirty="0" err="1"/>
              <a:t>học</a:t>
            </a:r>
            <a:r>
              <a:rPr lang="en-US" sz="2200" dirty="0"/>
              <a:t> </a:t>
            </a:r>
            <a:r>
              <a:rPr lang="en-US" sz="2200" dirty="0" err="1"/>
              <a:t>không</a:t>
            </a:r>
            <a:r>
              <a:rPr lang="en-US" sz="2200" dirty="0"/>
              <a:t> </a:t>
            </a:r>
            <a:r>
              <a:rPr lang="en-US" sz="2200" dirty="0" err="1"/>
              <a:t>khói</a:t>
            </a:r>
            <a:r>
              <a:rPr lang="en-US" sz="2200" dirty="0"/>
              <a:t> </a:t>
            </a:r>
            <a:r>
              <a:rPr lang="en-US" sz="2200" dirty="0" err="1"/>
              <a:t>thuốc</a:t>
            </a:r>
            <a:r>
              <a:rPr lang="en-US" sz="2200" dirty="0"/>
              <a:t>.</a:t>
            </a:r>
          </a:p>
          <a:p>
            <a:pPr marL="171450" indent="285750" algn="just"/>
            <a:r>
              <a:rPr lang="en-US" sz="2200" dirty="0" err="1"/>
              <a:t>Ký</a:t>
            </a:r>
            <a:r>
              <a:rPr lang="en-US" sz="2200" dirty="0"/>
              <a:t> cam </a:t>
            </a:r>
            <a:r>
              <a:rPr lang="en-US" sz="2200" dirty="0" err="1"/>
              <a:t>kết</a:t>
            </a:r>
            <a:r>
              <a:rPr lang="en-US" sz="2200" dirty="0"/>
              <a:t> </a:t>
            </a:r>
            <a:r>
              <a:rPr lang="en-US" sz="2200" dirty="0" err="1"/>
              <a:t>không</a:t>
            </a:r>
            <a:r>
              <a:rPr lang="en-US" sz="2200" dirty="0"/>
              <a:t> </a:t>
            </a:r>
            <a:r>
              <a:rPr lang="en-US" sz="2200" dirty="0" err="1"/>
              <a:t>hút</a:t>
            </a:r>
            <a:r>
              <a:rPr lang="en-US" sz="2200" dirty="0"/>
              <a:t> </a:t>
            </a:r>
            <a:r>
              <a:rPr lang="en-US" sz="2200" dirty="0" err="1"/>
              <a:t>thuốc</a:t>
            </a:r>
            <a:r>
              <a:rPr lang="en-US" sz="2200" dirty="0"/>
              <a:t> </a:t>
            </a:r>
            <a:r>
              <a:rPr lang="en-US" sz="2200" dirty="0" err="1"/>
              <a:t>lá</a:t>
            </a:r>
            <a:r>
              <a:rPr lang="en-US" sz="2200" dirty="0"/>
              <a:t>, </a:t>
            </a:r>
            <a:r>
              <a:rPr lang="en-US" sz="2200" dirty="0" err="1"/>
              <a:t>thực</a:t>
            </a:r>
            <a:r>
              <a:rPr lang="en-US" sz="2200" dirty="0"/>
              <a:t> </a:t>
            </a:r>
            <a:r>
              <a:rPr lang="en-US" sz="2200" dirty="0" err="1"/>
              <a:t>hiện</a:t>
            </a:r>
            <a:r>
              <a:rPr lang="en-US" sz="2200" dirty="0"/>
              <a:t> </a:t>
            </a:r>
            <a:r>
              <a:rPr lang="en-US" sz="2200" dirty="0" err="1"/>
              <a:t>nghiêm</a:t>
            </a:r>
            <a:r>
              <a:rPr lang="en-US" sz="2200" dirty="0"/>
              <a:t> </a:t>
            </a:r>
            <a:r>
              <a:rPr lang="en-US" sz="2200" dirty="0" err="1"/>
              <a:t>nội</a:t>
            </a:r>
            <a:r>
              <a:rPr lang="en-US" sz="2200" dirty="0"/>
              <a:t> </a:t>
            </a:r>
            <a:r>
              <a:rPr lang="en-US" sz="2200" dirty="0" err="1"/>
              <a:t>quy</a:t>
            </a:r>
            <a:r>
              <a:rPr lang="en-US" sz="2200" dirty="0"/>
              <a:t> tr</a:t>
            </a:r>
            <a:r>
              <a:rPr lang="vi-VN" sz="2200" dirty="0"/>
              <a:t>ư</a:t>
            </a:r>
            <a:r>
              <a:rPr lang="en-US" sz="2200" dirty="0" err="1"/>
              <a:t>ờng</a:t>
            </a:r>
            <a:r>
              <a:rPr lang="en-US" sz="2200" dirty="0"/>
              <a:t> </a:t>
            </a:r>
            <a:r>
              <a:rPr lang="en-US" sz="2200" dirty="0" err="1"/>
              <a:t>học</a:t>
            </a:r>
            <a:r>
              <a:rPr lang="en-US" sz="2200" dirty="0"/>
              <a:t> </a:t>
            </a:r>
            <a:r>
              <a:rPr lang="en-US" sz="2200" dirty="0" err="1"/>
              <a:t>không</a:t>
            </a:r>
            <a:r>
              <a:rPr lang="en-US" sz="2200" dirty="0"/>
              <a:t> </a:t>
            </a:r>
            <a:r>
              <a:rPr lang="en-US" sz="2200" dirty="0" err="1"/>
              <a:t>khói</a:t>
            </a:r>
            <a:r>
              <a:rPr lang="en-US" sz="2200" dirty="0"/>
              <a:t> </a:t>
            </a:r>
            <a:r>
              <a:rPr lang="en-US" sz="2200" dirty="0" err="1"/>
              <a:t>thuốc</a:t>
            </a:r>
            <a:r>
              <a:rPr lang="en-US" sz="2200" dirty="0" smtClean="0"/>
              <a:t>.</a:t>
            </a:r>
            <a:endParaRPr lang="en-US" altLang="en-US" sz="2200" dirty="0"/>
          </a:p>
          <a:p>
            <a:pPr algn="just">
              <a:buFont typeface="Wingdings" panose="05000000000000000000" pitchFamily="2" charset="2"/>
              <a:buChar char="Ø"/>
            </a:pPr>
            <a:endParaRPr lang="en-US" altLang="en-US" sz="2200" dirty="0"/>
          </a:p>
        </p:txBody>
      </p:sp>
      <p:sp>
        <p:nvSpPr>
          <p:cNvPr id="26627" name="Rectangle 6">
            <a:extLst>
              <a:ext uri="{FF2B5EF4-FFF2-40B4-BE49-F238E27FC236}">
                <a16:creationId xmlns:a16="http://schemas.microsoft.com/office/drawing/2014/main" xmlns="" id="{057BBAEA-A43C-4384-BA55-F648FD91E112}"/>
              </a:ext>
            </a:extLst>
          </p:cNvPr>
          <p:cNvSpPr>
            <a:spLocks noChangeArrowheads="1"/>
          </p:cNvSpPr>
          <p:nvPr/>
        </p:nvSpPr>
        <p:spPr bwMode="auto">
          <a:xfrm>
            <a:off x="457199" y="194310"/>
            <a:ext cx="8229600" cy="827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5.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TRIỂN KHAI CÁC HOẠT ĐỘNG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XÂY DỰNG TRƯỜNG HỌC KHÔNG THUỐC LÁ </a:t>
            </a:r>
            <a:endPar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5" descr="G:\a- Huong Bau\Anh tu lieu\Anh du an\31-5-2015\Mit tinh 31-5-2015\NGHE SY THAM DU MITTINH\DSC_1840.jpg">
            <a:extLst>
              <a:ext uri="{FF2B5EF4-FFF2-40B4-BE49-F238E27FC236}">
                <a16:creationId xmlns:a16="http://schemas.microsoft.com/office/drawing/2014/main" xmlns="" id="{FD4CB412-84D8-4745-BB6E-AD0B8595D774}"/>
              </a:ext>
            </a:extLst>
          </p:cNvPr>
          <p:cNvPicPr>
            <a:picLocks noChangeAspect="1" noChangeArrowheads="1"/>
          </p:cNvPicPr>
          <p:nvPr/>
        </p:nvPicPr>
        <p:blipFill>
          <a:blip r:embed="rId2"/>
          <a:srcRect/>
          <a:stretch>
            <a:fillRect/>
          </a:stretch>
        </p:blipFill>
        <p:spPr bwMode="auto">
          <a:xfrm>
            <a:off x="1111745" y="4812029"/>
            <a:ext cx="2996362" cy="1760097"/>
          </a:xfrm>
          <a:prstGeom prst="rect">
            <a:avLst/>
          </a:prstGeom>
          <a:noFill/>
          <a:ln w="9525">
            <a:noFill/>
            <a:miter lim="800000"/>
            <a:headEnd/>
            <a:tailEnd/>
          </a:ln>
        </p:spPr>
      </p:pic>
      <p:pic>
        <p:nvPicPr>
          <p:cNvPr id="5" name="Picture 4" descr="G:\a- Huong Bau\Anh du an\DUONG BICH NGOC -TTXVN\a4_1637.jpg">
            <a:extLst>
              <a:ext uri="{FF2B5EF4-FFF2-40B4-BE49-F238E27FC236}">
                <a16:creationId xmlns:a16="http://schemas.microsoft.com/office/drawing/2014/main" xmlns="" id="{76EF755A-7D55-43E3-950B-C3B459C08D17}"/>
              </a:ext>
            </a:extLst>
          </p:cNvPr>
          <p:cNvPicPr>
            <a:picLocks noChangeAspect="1" noChangeArrowheads="1"/>
          </p:cNvPicPr>
          <p:nvPr/>
        </p:nvPicPr>
        <p:blipFill>
          <a:blip r:embed="rId3"/>
          <a:srcRect/>
          <a:stretch>
            <a:fillRect/>
          </a:stretch>
        </p:blipFill>
        <p:spPr bwMode="auto">
          <a:xfrm>
            <a:off x="4823072" y="4812028"/>
            <a:ext cx="2996362" cy="1783661"/>
          </a:xfrm>
          <a:prstGeom prst="rect">
            <a:avLst/>
          </a:prstGeom>
          <a:noFill/>
          <a:ln w="9525">
            <a:noFill/>
            <a:miter lim="800000"/>
            <a:headEnd/>
            <a:tailEnd/>
          </a:ln>
        </p:spPr>
      </p:pic>
    </p:spTree>
    <p:extLst>
      <p:ext uri="{BB962C8B-B14F-4D97-AF65-F5344CB8AC3E}">
        <p14:creationId xmlns:p14="http://schemas.microsoft.com/office/powerpoint/2010/main" val="2941483132"/>
      </p:ext>
    </p:extLst>
  </p:cSld>
  <p:clrMapOvr>
    <a:masterClrMapping/>
  </p:clrMapOvr>
  <p:transition>
    <p:cover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xmlns="" id="{49DAB3B5-4ADA-46E1-9069-2DC548A8482B}"/>
              </a:ext>
            </a:extLst>
          </p:cNvPr>
          <p:cNvSpPr>
            <a:spLocks noGrp="1"/>
          </p:cNvSpPr>
          <p:nvPr>
            <p:ph idx="1"/>
          </p:nvPr>
        </p:nvSpPr>
        <p:spPr>
          <a:xfrm>
            <a:off x="457199" y="1021617"/>
            <a:ext cx="8077201" cy="5238506"/>
          </a:xfrm>
        </p:spPr>
        <p:txBody>
          <a:bodyPr anchor="ctr"/>
          <a:lstStyle/>
          <a:p>
            <a:pPr marL="0" indent="0" algn="just">
              <a:buNone/>
            </a:pPr>
            <a:r>
              <a:rPr lang="en-US" sz="2200" b="1" dirty="0" err="1">
                <a:solidFill>
                  <a:srgbClr val="0070C0"/>
                </a:solidFill>
              </a:rPr>
              <a:t>Các</a:t>
            </a:r>
            <a:r>
              <a:rPr lang="en-US" sz="2200" b="1" dirty="0">
                <a:solidFill>
                  <a:srgbClr val="0070C0"/>
                </a:solidFill>
              </a:rPr>
              <a:t> </a:t>
            </a:r>
            <a:r>
              <a:rPr lang="en-US" sz="2200" b="1" dirty="0" err="1">
                <a:solidFill>
                  <a:srgbClr val="0070C0"/>
                </a:solidFill>
              </a:rPr>
              <a:t>hoạt</a:t>
            </a:r>
            <a:r>
              <a:rPr lang="en-US" sz="2200" b="1" dirty="0">
                <a:solidFill>
                  <a:srgbClr val="0070C0"/>
                </a:solidFill>
              </a:rPr>
              <a:t> </a:t>
            </a:r>
            <a:r>
              <a:rPr lang="en-US" sz="2200" b="1" dirty="0" err="1">
                <a:solidFill>
                  <a:srgbClr val="0070C0"/>
                </a:solidFill>
              </a:rPr>
              <a:t>động</a:t>
            </a:r>
            <a:r>
              <a:rPr lang="en-US" sz="2200" b="1" dirty="0">
                <a:solidFill>
                  <a:srgbClr val="0070C0"/>
                </a:solidFill>
              </a:rPr>
              <a:t> </a:t>
            </a:r>
            <a:r>
              <a:rPr lang="en-US" sz="2200" b="1" dirty="0" err="1">
                <a:solidFill>
                  <a:srgbClr val="0070C0"/>
                </a:solidFill>
              </a:rPr>
              <a:t>chung</a:t>
            </a:r>
            <a:r>
              <a:rPr lang="en-US" sz="2200" b="1" dirty="0">
                <a:solidFill>
                  <a:srgbClr val="0070C0"/>
                </a:solidFill>
              </a:rPr>
              <a:t> </a:t>
            </a:r>
            <a:r>
              <a:rPr lang="en-US" sz="2200" b="1" dirty="0" err="1">
                <a:solidFill>
                  <a:srgbClr val="0070C0"/>
                </a:solidFill>
              </a:rPr>
              <a:t>trong</a:t>
            </a:r>
            <a:r>
              <a:rPr lang="en-US" sz="2200" b="1" dirty="0">
                <a:solidFill>
                  <a:srgbClr val="0070C0"/>
                </a:solidFill>
              </a:rPr>
              <a:t> </a:t>
            </a:r>
            <a:r>
              <a:rPr lang="en-US" sz="2200" b="1" dirty="0" err="1">
                <a:solidFill>
                  <a:srgbClr val="0070C0"/>
                </a:solidFill>
              </a:rPr>
              <a:t>toàn</a:t>
            </a:r>
            <a:r>
              <a:rPr lang="en-US" sz="2200" b="1" dirty="0">
                <a:solidFill>
                  <a:srgbClr val="0070C0"/>
                </a:solidFill>
              </a:rPr>
              <a:t> </a:t>
            </a:r>
            <a:r>
              <a:rPr lang="en-US" sz="2200" b="1" dirty="0" err="1">
                <a:solidFill>
                  <a:srgbClr val="0070C0"/>
                </a:solidFill>
              </a:rPr>
              <a:t>trường</a:t>
            </a:r>
            <a:r>
              <a:rPr lang="en-US" sz="2200" b="1" dirty="0">
                <a:solidFill>
                  <a:srgbClr val="0070C0"/>
                </a:solidFill>
              </a:rPr>
              <a:t> (</a:t>
            </a:r>
            <a:r>
              <a:rPr lang="en-US" sz="2200" b="1" dirty="0" err="1">
                <a:solidFill>
                  <a:srgbClr val="0070C0"/>
                </a:solidFill>
              </a:rPr>
              <a:t>tt</a:t>
            </a:r>
            <a:r>
              <a:rPr lang="en-US" sz="2200" b="1" dirty="0">
                <a:solidFill>
                  <a:srgbClr val="0070C0"/>
                </a:solidFill>
              </a:rPr>
              <a:t>):</a:t>
            </a:r>
          </a:p>
          <a:p>
            <a:pPr algn="just">
              <a:buNone/>
            </a:pPr>
            <a:r>
              <a:rPr lang="en-US" sz="2200" dirty="0">
                <a:cs typeface="Times New Roman" panose="02020603050405020304" pitchFamily="18" charset="0"/>
              </a:rPr>
              <a:t>2</a:t>
            </a:r>
            <a:r>
              <a:rPr lang="en-US" sz="2200" dirty="0"/>
              <a:t>. </a:t>
            </a:r>
            <a:r>
              <a:rPr lang="en-US" sz="2200" dirty="0" err="1"/>
              <a:t>Gắn</a:t>
            </a:r>
            <a:r>
              <a:rPr lang="en-US" sz="2200" dirty="0"/>
              <a:t> </a:t>
            </a:r>
            <a:r>
              <a:rPr lang="en-US" sz="2200" dirty="0" err="1"/>
              <a:t>biển</a:t>
            </a:r>
            <a:r>
              <a:rPr lang="en-US" sz="2200" dirty="0"/>
              <a:t> “</a:t>
            </a:r>
            <a:r>
              <a:rPr lang="en-US" sz="2200" dirty="0" err="1"/>
              <a:t>cấm</a:t>
            </a:r>
            <a:r>
              <a:rPr lang="en-US" sz="2200" dirty="0"/>
              <a:t> </a:t>
            </a:r>
            <a:r>
              <a:rPr lang="en-US" sz="2200" dirty="0" err="1"/>
              <a:t>hút</a:t>
            </a:r>
            <a:r>
              <a:rPr lang="en-US" sz="2200" dirty="0"/>
              <a:t> </a:t>
            </a:r>
            <a:r>
              <a:rPr lang="en-US" sz="2200" dirty="0" err="1"/>
              <a:t>thuốc</a:t>
            </a:r>
            <a:r>
              <a:rPr lang="en-US" sz="2200" dirty="0"/>
              <a:t>”; </a:t>
            </a:r>
            <a:r>
              <a:rPr lang="en-US" sz="2200" dirty="0" err="1"/>
              <a:t>treo</a:t>
            </a:r>
            <a:r>
              <a:rPr lang="en-US" sz="2200" dirty="0"/>
              <a:t> </a:t>
            </a:r>
            <a:r>
              <a:rPr lang="en-US" sz="2200" dirty="0" err="1"/>
              <a:t>pano</a:t>
            </a:r>
            <a:r>
              <a:rPr lang="en-US" sz="2200" dirty="0"/>
              <a:t>, </a:t>
            </a:r>
            <a:r>
              <a:rPr lang="en-US" sz="2200" dirty="0" err="1"/>
              <a:t>áp</a:t>
            </a:r>
            <a:r>
              <a:rPr lang="en-US" sz="2200" dirty="0"/>
              <a:t> </a:t>
            </a:r>
            <a:r>
              <a:rPr lang="en-US" sz="2200" dirty="0" err="1"/>
              <a:t>phích</a:t>
            </a:r>
            <a:r>
              <a:rPr lang="en-US" sz="2200" dirty="0"/>
              <a:t> </a:t>
            </a:r>
            <a:r>
              <a:rPr lang="en-US" sz="2200" dirty="0" err="1"/>
              <a:t>về</a:t>
            </a:r>
            <a:r>
              <a:rPr lang="en-US" sz="2200" dirty="0"/>
              <a:t> </a:t>
            </a:r>
            <a:r>
              <a:rPr lang="en-US" sz="2200" dirty="0" err="1"/>
              <a:t>xây</a:t>
            </a:r>
            <a:r>
              <a:rPr lang="en-US" sz="2200" dirty="0"/>
              <a:t> </a:t>
            </a:r>
            <a:r>
              <a:rPr lang="en-US" sz="2200" dirty="0" err="1"/>
              <a:t>dựng</a:t>
            </a:r>
            <a:r>
              <a:rPr lang="en-US" sz="2200" dirty="0"/>
              <a:t> </a:t>
            </a:r>
            <a:r>
              <a:rPr lang="en-US" sz="2200" dirty="0" err="1"/>
              <a:t>môi</a:t>
            </a:r>
            <a:r>
              <a:rPr lang="en-US" sz="2200" dirty="0"/>
              <a:t> </a:t>
            </a:r>
            <a:r>
              <a:rPr lang="en-US" sz="2200" dirty="0" err="1"/>
              <a:t>trường</a:t>
            </a:r>
            <a:r>
              <a:rPr lang="en-US" sz="2200" dirty="0"/>
              <a:t> KKT ở </a:t>
            </a:r>
            <a:r>
              <a:rPr lang="en-US" sz="2200" dirty="0" err="1"/>
              <a:t>các</a:t>
            </a:r>
            <a:r>
              <a:rPr lang="en-US" sz="2200" dirty="0"/>
              <a:t> </a:t>
            </a:r>
            <a:r>
              <a:rPr lang="en-US" sz="2200" dirty="0" err="1"/>
              <a:t>vị</a:t>
            </a:r>
            <a:r>
              <a:rPr lang="en-US" sz="2200" dirty="0"/>
              <a:t> </a:t>
            </a:r>
            <a:r>
              <a:rPr lang="en-US" sz="2200" dirty="0" err="1"/>
              <a:t>trí</a:t>
            </a:r>
            <a:r>
              <a:rPr lang="en-US" sz="2200" dirty="0"/>
              <a:t> </a:t>
            </a:r>
            <a:r>
              <a:rPr lang="en-US" sz="2200" dirty="0" err="1"/>
              <a:t>dễ</a:t>
            </a:r>
            <a:r>
              <a:rPr lang="en-US" sz="2200" dirty="0"/>
              <a:t> </a:t>
            </a:r>
            <a:r>
              <a:rPr lang="en-US" sz="2200" dirty="0" err="1"/>
              <a:t>quan</a:t>
            </a:r>
            <a:r>
              <a:rPr lang="en-US" sz="2200" dirty="0"/>
              <a:t> </a:t>
            </a:r>
            <a:r>
              <a:rPr lang="en-US" sz="2200" dirty="0" err="1"/>
              <a:t>sát</a:t>
            </a:r>
            <a:r>
              <a:rPr lang="en-US" sz="2200" dirty="0"/>
              <a:t> </a:t>
            </a:r>
            <a:r>
              <a:rPr lang="en-US" sz="2200" dirty="0" err="1"/>
              <a:t>trong</a:t>
            </a:r>
            <a:r>
              <a:rPr lang="en-US" sz="2200" dirty="0"/>
              <a:t> </a:t>
            </a:r>
            <a:r>
              <a:rPr lang="en-US" sz="2200" dirty="0" err="1"/>
              <a:t>trường</a:t>
            </a:r>
            <a:r>
              <a:rPr lang="en-US" sz="2200" dirty="0"/>
              <a:t> </a:t>
            </a:r>
            <a:r>
              <a:rPr lang="en-US" sz="2200" dirty="0" err="1"/>
              <a:t>học</a:t>
            </a:r>
            <a:r>
              <a:rPr lang="en-US" sz="2200" dirty="0"/>
              <a:t>.</a:t>
            </a:r>
          </a:p>
          <a:p>
            <a:pPr algn="just">
              <a:buNone/>
            </a:pPr>
            <a:r>
              <a:rPr lang="en-US" sz="2200" dirty="0">
                <a:cs typeface="Times New Roman" panose="02020603050405020304" pitchFamily="18" charset="0"/>
              </a:rPr>
              <a:t>3</a:t>
            </a:r>
            <a:r>
              <a:rPr lang="en-US" sz="2200" dirty="0"/>
              <a:t>. </a:t>
            </a:r>
            <a:r>
              <a:rPr lang="en-US" sz="2200" dirty="0" err="1"/>
              <a:t>Xây</a:t>
            </a:r>
            <a:r>
              <a:rPr lang="en-US" sz="2200" dirty="0"/>
              <a:t> </a:t>
            </a:r>
            <a:r>
              <a:rPr lang="en-US" sz="2200" dirty="0" err="1"/>
              <a:t>dựng</a:t>
            </a:r>
            <a:r>
              <a:rPr lang="en-US" sz="2200" dirty="0"/>
              <a:t> </a:t>
            </a:r>
            <a:r>
              <a:rPr lang="en-US" sz="2200" dirty="0" err="1"/>
              <a:t>góc</a:t>
            </a:r>
            <a:r>
              <a:rPr lang="en-US" sz="2200" dirty="0"/>
              <a:t> </a:t>
            </a:r>
            <a:r>
              <a:rPr lang="en-US" sz="2200" dirty="0" err="1"/>
              <a:t>truyền</a:t>
            </a:r>
            <a:r>
              <a:rPr lang="en-US" sz="2200" dirty="0"/>
              <a:t> </a:t>
            </a:r>
            <a:r>
              <a:rPr lang="en-US" sz="2200" dirty="0" err="1"/>
              <a:t>thông</a:t>
            </a:r>
            <a:r>
              <a:rPr lang="en-US" sz="2200" dirty="0"/>
              <a:t> PCTHTL: </a:t>
            </a:r>
            <a:r>
              <a:rPr lang="en-US" sz="2200" dirty="0" err="1"/>
              <a:t>Trưng</a:t>
            </a:r>
            <a:r>
              <a:rPr lang="en-US" sz="2200" dirty="0"/>
              <a:t> </a:t>
            </a:r>
            <a:r>
              <a:rPr lang="en-US" sz="2200" dirty="0" err="1"/>
              <a:t>bày</a:t>
            </a:r>
            <a:r>
              <a:rPr lang="en-US" sz="2200" dirty="0"/>
              <a:t> </a:t>
            </a:r>
            <a:r>
              <a:rPr lang="en-US" sz="2200" dirty="0" err="1"/>
              <a:t>các</a:t>
            </a:r>
            <a:r>
              <a:rPr lang="en-US" sz="2200" dirty="0"/>
              <a:t> </a:t>
            </a:r>
            <a:r>
              <a:rPr lang="en-US" sz="2200" dirty="0" err="1"/>
              <a:t>tài</a:t>
            </a:r>
            <a:r>
              <a:rPr lang="en-US" sz="2200" dirty="0"/>
              <a:t> </a:t>
            </a:r>
            <a:r>
              <a:rPr lang="en-US" sz="2200" dirty="0" err="1"/>
              <a:t>liệu</a:t>
            </a:r>
            <a:r>
              <a:rPr lang="en-US" sz="2200" dirty="0"/>
              <a:t> </a:t>
            </a:r>
            <a:r>
              <a:rPr lang="en-US" sz="2200" dirty="0" err="1"/>
              <a:t>như</a:t>
            </a:r>
            <a:r>
              <a:rPr lang="en-US" sz="2200" dirty="0"/>
              <a:t> </a:t>
            </a:r>
            <a:r>
              <a:rPr lang="en-US" sz="2200" dirty="0" err="1"/>
              <a:t>bài</a:t>
            </a:r>
            <a:r>
              <a:rPr lang="en-US" sz="2200" dirty="0"/>
              <a:t> </a:t>
            </a:r>
            <a:r>
              <a:rPr lang="en-US" sz="2200" dirty="0" err="1"/>
              <a:t>viết</a:t>
            </a:r>
            <a:r>
              <a:rPr lang="en-US" sz="2200" dirty="0"/>
              <a:t>, </a:t>
            </a:r>
            <a:r>
              <a:rPr lang="en-US" sz="2200" dirty="0" err="1"/>
              <a:t>bài</a:t>
            </a:r>
            <a:r>
              <a:rPr lang="en-US" sz="2200" dirty="0"/>
              <a:t> </a:t>
            </a:r>
            <a:r>
              <a:rPr lang="en-US" sz="2200" dirty="0" err="1"/>
              <a:t>báo</a:t>
            </a:r>
            <a:r>
              <a:rPr lang="en-US" sz="2200" dirty="0"/>
              <a:t>, </a:t>
            </a:r>
            <a:r>
              <a:rPr lang="en-US" sz="2200" dirty="0" err="1"/>
              <a:t>bản</a:t>
            </a:r>
            <a:r>
              <a:rPr lang="en-US" sz="2200" dirty="0"/>
              <a:t> tin, </a:t>
            </a:r>
            <a:r>
              <a:rPr lang="en-US" sz="2200" dirty="0" err="1"/>
              <a:t>tranh</a:t>
            </a:r>
            <a:r>
              <a:rPr lang="en-US" sz="2200" dirty="0"/>
              <a:t> </a:t>
            </a:r>
            <a:r>
              <a:rPr lang="en-US" sz="2200" dirty="0" err="1"/>
              <a:t>ảnh</a:t>
            </a:r>
            <a:r>
              <a:rPr lang="en-US" sz="2200" dirty="0"/>
              <a:t>, </a:t>
            </a:r>
            <a:r>
              <a:rPr lang="en-US" sz="2200" dirty="0" err="1"/>
              <a:t>mô</a:t>
            </a:r>
            <a:r>
              <a:rPr lang="en-US" sz="2200" dirty="0"/>
              <a:t> </a:t>
            </a:r>
            <a:r>
              <a:rPr lang="en-US" sz="2200" dirty="0" err="1"/>
              <a:t>hình</a:t>
            </a:r>
            <a:r>
              <a:rPr lang="en-US" sz="2200" dirty="0"/>
              <a:t> do </a:t>
            </a:r>
            <a:r>
              <a:rPr lang="en-US" sz="2200" dirty="0" err="1"/>
              <a:t>học</a:t>
            </a:r>
            <a:r>
              <a:rPr lang="en-US" sz="2200" dirty="0"/>
              <a:t> </a:t>
            </a:r>
            <a:r>
              <a:rPr lang="en-US" sz="2200" dirty="0" err="1"/>
              <a:t>sinh</a:t>
            </a:r>
            <a:r>
              <a:rPr lang="en-US" sz="2200" dirty="0"/>
              <a:t>, </a:t>
            </a:r>
            <a:r>
              <a:rPr lang="en-US" sz="2200" dirty="0" err="1"/>
              <a:t>giáo</a:t>
            </a:r>
            <a:r>
              <a:rPr lang="en-US" sz="2200" dirty="0"/>
              <a:t> </a:t>
            </a:r>
            <a:r>
              <a:rPr lang="en-US" sz="2200" dirty="0" err="1"/>
              <a:t>viên</a:t>
            </a:r>
            <a:r>
              <a:rPr lang="en-US" sz="2200" dirty="0"/>
              <a:t> </a:t>
            </a:r>
            <a:r>
              <a:rPr lang="en-US" sz="2200" dirty="0" err="1"/>
              <a:t>sưu</a:t>
            </a:r>
            <a:r>
              <a:rPr lang="en-US" sz="2200" dirty="0"/>
              <a:t> </a:t>
            </a:r>
            <a:r>
              <a:rPr lang="en-US" sz="2200" dirty="0" err="1"/>
              <a:t>tầm</a:t>
            </a:r>
            <a:r>
              <a:rPr lang="en-US" sz="2200" dirty="0"/>
              <a:t>, </a:t>
            </a:r>
            <a:r>
              <a:rPr lang="en-US" sz="2200" dirty="0" err="1"/>
              <a:t>thiết</a:t>
            </a:r>
            <a:r>
              <a:rPr lang="en-US" sz="2200" dirty="0"/>
              <a:t> </a:t>
            </a:r>
            <a:r>
              <a:rPr lang="en-US" sz="2200" dirty="0" err="1"/>
              <a:t>kế</a:t>
            </a:r>
            <a:r>
              <a:rPr lang="en-US" sz="2200" dirty="0"/>
              <a:t>…</a:t>
            </a:r>
          </a:p>
          <a:p>
            <a:pPr algn="just">
              <a:buNone/>
            </a:pPr>
            <a:r>
              <a:rPr lang="en-US" sz="2200" dirty="0">
                <a:cs typeface="Times New Roman" panose="02020603050405020304" pitchFamily="18" charset="0"/>
              </a:rPr>
              <a:t>4</a:t>
            </a:r>
            <a:r>
              <a:rPr lang="en-US" sz="2200" dirty="0"/>
              <a:t>. </a:t>
            </a:r>
            <a:r>
              <a:rPr lang="en-US" sz="2200" dirty="0" err="1"/>
              <a:t>Tổ</a:t>
            </a:r>
            <a:r>
              <a:rPr lang="en-US" sz="2200" dirty="0"/>
              <a:t> </a:t>
            </a:r>
            <a:r>
              <a:rPr lang="en-US" sz="2200" dirty="0" err="1"/>
              <a:t>chức</a:t>
            </a:r>
            <a:r>
              <a:rPr lang="en-US" sz="2200" dirty="0"/>
              <a:t> </a:t>
            </a:r>
            <a:r>
              <a:rPr lang="en-US" sz="2200" dirty="0" err="1"/>
              <a:t>phát</a:t>
            </a:r>
            <a:r>
              <a:rPr lang="en-US" sz="2200" dirty="0"/>
              <a:t> </a:t>
            </a:r>
            <a:r>
              <a:rPr lang="en-US" sz="2200" dirty="0" err="1"/>
              <a:t>thanh</a:t>
            </a:r>
            <a:r>
              <a:rPr lang="en-US" sz="2200" dirty="0"/>
              <a:t> </a:t>
            </a:r>
            <a:r>
              <a:rPr lang="en-US" sz="2200" dirty="0" err="1"/>
              <a:t>định</a:t>
            </a:r>
            <a:r>
              <a:rPr lang="en-US" sz="2200" dirty="0"/>
              <a:t> </a:t>
            </a:r>
            <a:r>
              <a:rPr lang="en-US" sz="2200" dirty="0" err="1"/>
              <a:t>kỳ</a:t>
            </a:r>
            <a:r>
              <a:rPr lang="en-US" sz="2200" dirty="0"/>
              <a:t> </a:t>
            </a:r>
            <a:r>
              <a:rPr lang="en-US" sz="2200" dirty="0" err="1"/>
              <a:t>trong</a:t>
            </a:r>
            <a:r>
              <a:rPr lang="en-US" sz="2200" dirty="0"/>
              <a:t> </a:t>
            </a:r>
            <a:r>
              <a:rPr lang="en-US" sz="2200" dirty="0" err="1"/>
              <a:t>giờ</a:t>
            </a:r>
            <a:r>
              <a:rPr lang="en-US" sz="2200" dirty="0"/>
              <a:t> </a:t>
            </a:r>
            <a:r>
              <a:rPr lang="en-US" sz="2200" dirty="0" err="1"/>
              <a:t>giải</a:t>
            </a:r>
            <a:r>
              <a:rPr lang="en-US" sz="2200" dirty="0"/>
              <a:t> lao, </a:t>
            </a:r>
            <a:r>
              <a:rPr lang="en-US" sz="2200" dirty="0" err="1"/>
              <a:t>giờ</a:t>
            </a:r>
            <a:r>
              <a:rPr lang="en-US" sz="2200" dirty="0"/>
              <a:t> </a:t>
            </a:r>
            <a:r>
              <a:rPr lang="en-US" sz="2200" dirty="0" err="1"/>
              <a:t>chào</a:t>
            </a:r>
            <a:r>
              <a:rPr lang="en-US" sz="2200" dirty="0"/>
              <a:t> </a:t>
            </a:r>
            <a:r>
              <a:rPr lang="en-US" sz="2200" dirty="0" err="1"/>
              <a:t>cờ</a:t>
            </a:r>
            <a:r>
              <a:rPr lang="en-US" sz="2200" dirty="0"/>
              <a:t> </a:t>
            </a:r>
            <a:r>
              <a:rPr lang="en-US" sz="2200" dirty="0" err="1"/>
              <a:t>đầu</a:t>
            </a:r>
            <a:r>
              <a:rPr lang="en-US" sz="2200" dirty="0"/>
              <a:t> </a:t>
            </a:r>
            <a:r>
              <a:rPr lang="en-US" sz="2200" dirty="0" err="1"/>
              <a:t>tuần</a:t>
            </a:r>
            <a:r>
              <a:rPr lang="en-US" sz="2200" dirty="0"/>
              <a:t> </a:t>
            </a:r>
            <a:r>
              <a:rPr lang="en-US" sz="2200" dirty="0" err="1"/>
              <a:t>về</a:t>
            </a:r>
            <a:r>
              <a:rPr lang="en-US" sz="2200" dirty="0"/>
              <a:t> THTL.</a:t>
            </a:r>
          </a:p>
          <a:p>
            <a:pPr algn="just">
              <a:buNone/>
            </a:pPr>
            <a:r>
              <a:rPr lang="en-US" sz="2200" dirty="0">
                <a:cs typeface="Times New Roman" panose="02020603050405020304" pitchFamily="18" charset="0"/>
              </a:rPr>
              <a:t>5</a:t>
            </a:r>
            <a:r>
              <a:rPr lang="en-US" sz="2200" dirty="0"/>
              <a:t>. </a:t>
            </a:r>
            <a:r>
              <a:rPr lang="en-US" sz="2200" dirty="0" err="1"/>
              <a:t>Phối</a:t>
            </a:r>
            <a:r>
              <a:rPr lang="en-US" sz="2200" dirty="0"/>
              <a:t> </a:t>
            </a:r>
            <a:r>
              <a:rPr lang="en-US" sz="2200" dirty="0" err="1"/>
              <a:t>hợp</a:t>
            </a:r>
            <a:r>
              <a:rPr lang="en-US" sz="2200" dirty="0"/>
              <a:t> </a:t>
            </a:r>
            <a:r>
              <a:rPr lang="en-US" sz="2200" dirty="0" err="1"/>
              <a:t>với</a:t>
            </a:r>
            <a:r>
              <a:rPr lang="en-US" sz="2200" dirty="0"/>
              <a:t> </a:t>
            </a:r>
            <a:r>
              <a:rPr lang="en-US" sz="2200" dirty="0" err="1"/>
              <a:t>chính</a:t>
            </a:r>
            <a:r>
              <a:rPr lang="en-US" sz="2200" dirty="0"/>
              <a:t> </a:t>
            </a:r>
            <a:r>
              <a:rPr lang="en-US" sz="2200" dirty="0" err="1"/>
              <a:t>quyền</a:t>
            </a:r>
            <a:r>
              <a:rPr lang="en-US" sz="2200" dirty="0"/>
              <a:t> </a:t>
            </a:r>
            <a:r>
              <a:rPr lang="en-US" sz="2200" dirty="0" err="1"/>
              <a:t>địa</a:t>
            </a:r>
            <a:r>
              <a:rPr lang="en-US" sz="2200" dirty="0"/>
              <a:t> </a:t>
            </a:r>
            <a:r>
              <a:rPr lang="en-US" sz="2200" dirty="0" err="1"/>
              <a:t>phương</a:t>
            </a:r>
            <a:r>
              <a:rPr lang="en-US" sz="2200" dirty="0"/>
              <a:t>, </a:t>
            </a:r>
            <a:r>
              <a:rPr lang="en-US" sz="2200" dirty="0" err="1"/>
              <a:t>phổ</a:t>
            </a:r>
            <a:r>
              <a:rPr lang="en-US" sz="2200" dirty="0"/>
              <a:t> </a:t>
            </a:r>
            <a:r>
              <a:rPr lang="en-US" sz="2200" dirty="0" err="1"/>
              <a:t>biến</a:t>
            </a:r>
            <a:r>
              <a:rPr lang="en-US" sz="2200" dirty="0"/>
              <a:t> </a:t>
            </a:r>
            <a:r>
              <a:rPr lang="en-US" sz="2200" dirty="0" err="1"/>
              <a:t>và</a:t>
            </a:r>
            <a:r>
              <a:rPr lang="en-US" sz="2200" dirty="0"/>
              <a:t> </a:t>
            </a:r>
            <a:r>
              <a:rPr lang="en-US" sz="2200" dirty="0" err="1"/>
              <a:t>thực</a:t>
            </a:r>
            <a:r>
              <a:rPr lang="en-US" sz="2200" dirty="0"/>
              <a:t> </a:t>
            </a:r>
            <a:r>
              <a:rPr lang="en-US" sz="2200" dirty="0" err="1"/>
              <a:t>hiện</a:t>
            </a:r>
            <a:r>
              <a:rPr lang="en-US" sz="2200" dirty="0"/>
              <a:t> </a:t>
            </a:r>
            <a:r>
              <a:rPr lang="en-US" sz="2200" dirty="0" err="1"/>
              <a:t>nghiêm</a:t>
            </a:r>
            <a:r>
              <a:rPr lang="en-US" sz="2200" dirty="0"/>
              <a:t> </a:t>
            </a:r>
            <a:r>
              <a:rPr lang="en-US" sz="2200" dirty="0" err="1"/>
              <a:t>quy</a:t>
            </a:r>
            <a:r>
              <a:rPr lang="en-US" sz="2200" dirty="0"/>
              <a:t> </a:t>
            </a:r>
            <a:r>
              <a:rPr lang="en-US" sz="2200" dirty="0" err="1"/>
              <a:t>định</a:t>
            </a:r>
            <a:r>
              <a:rPr lang="en-US" sz="2200" dirty="0"/>
              <a:t> </a:t>
            </a:r>
            <a:r>
              <a:rPr lang="en-US" sz="2200" dirty="0" err="1"/>
              <a:t>cấm</a:t>
            </a:r>
            <a:r>
              <a:rPr lang="en-US" sz="2200" dirty="0"/>
              <a:t> </a:t>
            </a:r>
            <a:r>
              <a:rPr lang="en-US" sz="2200" dirty="0" err="1"/>
              <a:t>bán</a:t>
            </a:r>
            <a:r>
              <a:rPr lang="en-US" sz="2200" dirty="0"/>
              <a:t> </a:t>
            </a:r>
            <a:r>
              <a:rPr lang="en-US" sz="2200" dirty="0" err="1"/>
              <a:t>thuốc</a:t>
            </a:r>
            <a:r>
              <a:rPr lang="en-US" sz="2200" dirty="0"/>
              <a:t> </a:t>
            </a:r>
            <a:r>
              <a:rPr lang="en-US" sz="2200" dirty="0" err="1"/>
              <a:t>lá</a:t>
            </a:r>
            <a:r>
              <a:rPr lang="en-US" sz="2200" dirty="0"/>
              <a:t> </a:t>
            </a:r>
            <a:r>
              <a:rPr lang="en-US" sz="2200" dirty="0" err="1"/>
              <a:t>tại</a:t>
            </a:r>
            <a:r>
              <a:rPr lang="en-US" sz="2200" dirty="0"/>
              <a:t> </a:t>
            </a:r>
            <a:r>
              <a:rPr lang="en-US" sz="2200" dirty="0" err="1"/>
              <a:t>nơi</a:t>
            </a:r>
            <a:r>
              <a:rPr lang="en-US" sz="2200" dirty="0"/>
              <a:t> </a:t>
            </a:r>
            <a:r>
              <a:rPr lang="en-US" sz="2200" dirty="0" err="1"/>
              <a:t>quy</a:t>
            </a:r>
            <a:r>
              <a:rPr lang="en-US" sz="2200" dirty="0"/>
              <a:t> </a:t>
            </a:r>
            <a:r>
              <a:rPr lang="en-US" sz="2200" dirty="0" err="1"/>
              <a:t>định</a:t>
            </a:r>
            <a:r>
              <a:rPr lang="en-US" sz="2200" dirty="0"/>
              <a:t> </a:t>
            </a:r>
            <a:r>
              <a:rPr lang="en-US" sz="2200" dirty="0" err="1"/>
              <a:t>cấm</a:t>
            </a:r>
            <a:r>
              <a:rPr lang="en-US" sz="2200" dirty="0"/>
              <a:t> </a:t>
            </a:r>
            <a:r>
              <a:rPr lang="en-US" sz="2200" dirty="0" err="1"/>
              <a:t>hút</a:t>
            </a:r>
            <a:r>
              <a:rPr lang="en-US" sz="2200" dirty="0"/>
              <a:t> </a:t>
            </a:r>
            <a:r>
              <a:rPr lang="en-US" sz="2200" dirty="0" err="1"/>
              <a:t>thuốc</a:t>
            </a:r>
            <a:r>
              <a:rPr lang="en-US" sz="2200" dirty="0"/>
              <a:t>: “</a:t>
            </a:r>
            <a:r>
              <a:rPr lang="en-US" sz="2200" dirty="0" err="1"/>
              <a:t>cổng</a:t>
            </a:r>
            <a:r>
              <a:rPr lang="en-US" sz="2200" dirty="0"/>
              <a:t> </a:t>
            </a:r>
            <a:r>
              <a:rPr lang="en-US" sz="2200" dirty="0" err="1"/>
              <a:t>nhà</a:t>
            </a:r>
            <a:r>
              <a:rPr lang="en-US" sz="2200" dirty="0"/>
              <a:t> </a:t>
            </a:r>
            <a:r>
              <a:rPr lang="en-US" sz="2200" dirty="0" err="1"/>
              <a:t>trẻ</a:t>
            </a:r>
            <a:r>
              <a:rPr lang="en-US" sz="2200" dirty="0"/>
              <a:t>, </a:t>
            </a:r>
            <a:r>
              <a:rPr lang="en-US" sz="2200" dirty="0" err="1"/>
              <a:t>trường</a:t>
            </a:r>
            <a:r>
              <a:rPr lang="en-US" sz="2200" dirty="0"/>
              <a:t> </a:t>
            </a:r>
            <a:r>
              <a:rPr lang="en-US" sz="2200" dirty="0" err="1"/>
              <a:t>mẫu</a:t>
            </a:r>
            <a:r>
              <a:rPr lang="en-US" sz="2200" dirty="0"/>
              <a:t> </a:t>
            </a:r>
            <a:r>
              <a:rPr lang="en-US" sz="2200" dirty="0" err="1"/>
              <a:t>giáo</a:t>
            </a:r>
            <a:r>
              <a:rPr lang="en-US" sz="2200" dirty="0"/>
              <a:t>, </a:t>
            </a:r>
            <a:r>
              <a:rPr lang="en-US" sz="2200" dirty="0" err="1"/>
              <a:t>tiểu</a:t>
            </a:r>
            <a:r>
              <a:rPr lang="en-US" sz="2200" dirty="0"/>
              <a:t> </a:t>
            </a:r>
            <a:r>
              <a:rPr lang="en-US" sz="2200" dirty="0" err="1"/>
              <a:t>học</a:t>
            </a:r>
            <a:r>
              <a:rPr lang="en-US" sz="2200" dirty="0"/>
              <a:t>, THCS, THPT…</a:t>
            </a:r>
            <a:r>
              <a:rPr lang="en-US" sz="2200" dirty="0" err="1"/>
              <a:t>trong</a:t>
            </a:r>
            <a:r>
              <a:rPr lang="en-US" sz="2200" dirty="0"/>
              <a:t> </a:t>
            </a:r>
            <a:r>
              <a:rPr lang="en-US" sz="2200" dirty="0" err="1"/>
              <a:t>phạm</a:t>
            </a:r>
            <a:r>
              <a:rPr lang="en-US" sz="2200" dirty="0"/>
              <a:t> vi 100m </a:t>
            </a:r>
            <a:r>
              <a:rPr lang="en-US" sz="2200" dirty="0" err="1"/>
              <a:t>tính</a:t>
            </a:r>
            <a:r>
              <a:rPr lang="en-US" sz="2200" dirty="0"/>
              <a:t> </a:t>
            </a:r>
            <a:r>
              <a:rPr lang="en-US" sz="2200" dirty="0" err="1"/>
              <a:t>từ</a:t>
            </a:r>
            <a:r>
              <a:rPr lang="en-US" sz="2200" dirty="0"/>
              <a:t> </a:t>
            </a:r>
            <a:r>
              <a:rPr lang="en-US" sz="2200" dirty="0" err="1"/>
              <a:t>ranh</a:t>
            </a:r>
            <a:r>
              <a:rPr lang="en-US" sz="2200" dirty="0"/>
              <a:t> </a:t>
            </a:r>
            <a:r>
              <a:rPr lang="en-US" sz="2200" dirty="0" err="1"/>
              <a:t>giới</a:t>
            </a:r>
            <a:r>
              <a:rPr lang="en-US" sz="2200" dirty="0"/>
              <a:t> </a:t>
            </a:r>
            <a:r>
              <a:rPr lang="en-US" sz="2200" dirty="0" err="1"/>
              <a:t>khuôn</a:t>
            </a:r>
            <a:r>
              <a:rPr lang="en-US" sz="2200" dirty="0"/>
              <a:t> </a:t>
            </a:r>
            <a:r>
              <a:rPr lang="en-US" sz="2200" dirty="0" err="1"/>
              <a:t>viên</a:t>
            </a:r>
            <a:r>
              <a:rPr lang="en-US" sz="2200" dirty="0"/>
              <a:t> </a:t>
            </a:r>
            <a:r>
              <a:rPr lang="en-US" sz="2200" dirty="0" err="1"/>
              <a:t>gần</a:t>
            </a:r>
            <a:r>
              <a:rPr lang="en-US" sz="2200" dirty="0"/>
              <a:t> </a:t>
            </a:r>
            <a:r>
              <a:rPr lang="en-US" sz="2200" dirty="0" err="1"/>
              <a:t>nhất</a:t>
            </a:r>
            <a:r>
              <a:rPr lang="en-US" sz="2200" dirty="0"/>
              <a:t> </a:t>
            </a:r>
            <a:r>
              <a:rPr lang="en-US" sz="2200" dirty="0" err="1"/>
              <a:t>của</a:t>
            </a:r>
            <a:r>
              <a:rPr lang="en-US" sz="2200" dirty="0"/>
              <a:t> </a:t>
            </a:r>
            <a:r>
              <a:rPr lang="en-US" sz="2200" dirty="0" err="1"/>
              <a:t>cơ</a:t>
            </a:r>
            <a:r>
              <a:rPr lang="en-US" sz="2200" dirty="0"/>
              <a:t> </a:t>
            </a:r>
            <a:r>
              <a:rPr lang="en-US" sz="2200" dirty="0" err="1"/>
              <a:t>sở</a:t>
            </a:r>
            <a:r>
              <a:rPr lang="en-US" sz="2200" dirty="0"/>
              <a:t> </a:t>
            </a:r>
            <a:r>
              <a:rPr lang="en-US" sz="2200" dirty="0" err="1"/>
              <a:t>đó</a:t>
            </a:r>
            <a:r>
              <a:rPr lang="en-US" sz="2200" dirty="0"/>
              <a:t>”. (</a:t>
            </a:r>
            <a:r>
              <a:rPr lang="en-US" sz="2200" dirty="0" err="1"/>
              <a:t>Khoản</a:t>
            </a:r>
            <a:r>
              <a:rPr lang="en-US" sz="2200" dirty="0"/>
              <a:t> 2 </a:t>
            </a:r>
            <a:r>
              <a:rPr lang="en-US" sz="2200" dirty="0" err="1"/>
              <a:t>điều</a:t>
            </a:r>
            <a:r>
              <a:rPr lang="en-US" sz="2200" dirty="0"/>
              <a:t> 25 </a:t>
            </a:r>
            <a:r>
              <a:rPr lang="en-US" sz="2200" dirty="0" err="1"/>
              <a:t>Luật</a:t>
            </a:r>
            <a:r>
              <a:rPr lang="en-US" sz="2200" dirty="0"/>
              <a:t> PCTHTL</a:t>
            </a:r>
            <a:r>
              <a:rPr lang="en-US" sz="2200" dirty="0" smtClean="0"/>
              <a:t>)</a:t>
            </a:r>
            <a:endParaRPr lang="en-US" sz="2200" dirty="0"/>
          </a:p>
        </p:txBody>
      </p:sp>
      <p:sp>
        <p:nvSpPr>
          <p:cNvPr id="26627" name="Rectangle 6">
            <a:extLst>
              <a:ext uri="{FF2B5EF4-FFF2-40B4-BE49-F238E27FC236}">
                <a16:creationId xmlns:a16="http://schemas.microsoft.com/office/drawing/2014/main" xmlns="" id="{057BBAEA-A43C-4384-BA55-F648FD91E112}"/>
              </a:ext>
            </a:extLst>
          </p:cNvPr>
          <p:cNvSpPr>
            <a:spLocks noChangeArrowheads="1"/>
          </p:cNvSpPr>
          <p:nvPr/>
        </p:nvSpPr>
        <p:spPr bwMode="auto">
          <a:xfrm>
            <a:off x="457199" y="450117"/>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5.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TRIỂN KHAI CÁC HOẠT ĐỘNG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XÂY DỰNG TRƯỜNG HỌC KHÔNG THUỐC LÁ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09564216"/>
      </p:ext>
    </p:extLst>
  </p:cSld>
  <p:clrMapOvr>
    <a:masterClrMapping/>
  </p:clrMapOvr>
  <p:transition>
    <p:cover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xmlns="" id="{49DAB3B5-4ADA-46E1-9069-2DC548A8482B}"/>
              </a:ext>
            </a:extLst>
          </p:cNvPr>
          <p:cNvSpPr>
            <a:spLocks noGrp="1"/>
          </p:cNvSpPr>
          <p:nvPr>
            <p:ph idx="1"/>
          </p:nvPr>
        </p:nvSpPr>
        <p:spPr>
          <a:xfrm>
            <a:off x="457199" y="1021617"/>
            <a:ext cx="8077201" cy="5238506"/>
          </a:xfrm>
        </p:spPr>
        <p:txBody>
          <a:bodyPr/>
          <a:lstStyle/>
          <a:p>
            <a:pPr marL="0" indent="0" algn="just">
              <a:buNone/>
            </a:pPr>
            <a:endParaRPr lang="en-US" altLang="en-US" sz="2200" dirty="0"/>
          </a:p>
        </p:txBody>
      </p:sp>
      <p:pic>
        <p:nvPicPr>
          <p:cNvPr id="5" name="Picture 4" descr="C:\Users\admin\Downloads\khongkhoithuocla2-1-2022-12-09-19-00.jpg">
            <a:extLst>
              <a:ext uri="{FF2B5EF4-FFF2-40B4-BE49-F238E27FC236}">
                <a16:creationId xmlns:a16="http://schemas.microsoft.com/office/drawing/2014/main" xmlns="" id="{7CD29827-7E8B-48CB-A430-A9BF0FC8EA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727911"/>
            <a:ext cx="4206500" cy="23811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Downloads\1651827763973.jpg">
            <a:extLst>
              <a:ext uri="{FF2B5EF4-FFF2-40B4-BE49-F238E27FC236}">
                <a16:creationId xmlns:a16="http://schemas.microsoft.com/office/drawing/2014/main" xmlns="" id="{16B4A257-9A69-435E-835E-2256DD2E5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3137" y="754183"/>
            <a:ext cx="3841263" cy="24169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ruong\g\KHO ANH TU LIEU HOAT DONG PCTHTL\02. hOAT DONG CUA DON VI\2023\Ba ria vung tau\Trung tâm KSBT tập huấn cho giáo viên về PCTHTL trong trường học (1).jpg">
            <a:extLst>
              <a:ext uri="{FF2B5EF4-FFF2-40B4-BE49-F238E27FC236}">
                <a16:creationId xmlns:a16="http://schemas.microsoft.com/office/drawing/2014/main" xmlns="" id="{ABF61911-FD17-40B2-8D88-829D1B7A88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700" y="3171163"/>
            <a:ext cx="4242999" cy="24490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laodong.com.vn/Uploaded/cms/2015_05_31/mt250042-1.jpg">
            <a:extLst>
              <a:ext uri="{FF2B5EF4-FFF2-40B4-BE49-F238E27FC236}">
                <a16:creationId xmlns:a16="http://schemas.microsoft.com/office/drawing/2014/main" xmlns="" id="{BC60FC98-04AE-4721-8BF6-7967119BC3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0198" y="3142181"/>
            <a:ext cx="3794951" cy="2506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35616"/>
      </p:ext>
    </p:extLst>
  </p:cSld>
  <p:clrMapOvr>
    <a:masterClrMapping/>
  </p:clrMapOvr>
  <p:transition>
    <p:cover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xmlns="" id="{49DAB3B5-4ADA-46E1-9069-2DC548A8482B}"/>
              </a:ext>
            </a:extLst>
          </p:cNvPr>
          <p:cNvSpPr>
            <a:spLocks noGrp="1"/>
          </p:cNvSpPr>
          <p:nvPr>
            <p:ph idx="1"/>
          </p:nvPr>
        </p:nvSpPr>
        <p:spPr>
          <a:xfrm>
            <a:off x="597877" y="1021617"/>
            <a:ext cx="7889631" cy="4979010"/>
          </a:xfrm>
        </p:spPr>
        <p:txBody>
          <a:bodyPr/>
          <a:lstStyle/>
          <a:p>
            <a:pPr marL="0" indent="0" algn="just">
              <a:buNone/>
            </a:pPr>
            <a:r>
              <a:rPr lang="en-US" sz="2200" b="1" dirty="0" err="1">
                <a:solidFill>
                  <a:srgbClr val="0070C0"/>
                </a:solidFill>
              </a:rPr>
              <a:t>Các</a:t>
            </a:r>
            <a:r>
              <a:rPr lang="en-US" sz="2200" b="1" dirty="0">
                <a:solidFill>
                  <a:srgbClr val="0070C0"/>
                </a:solidFill>
              </a:rPr>
              <a:t> </a:t>
            </a:r>
            <a:r>
              <a:rPr lang="en-US" sz="2200" b="1" dirty="0" err="1">
                <a:solidFill>
                  <a:srgbClr val="0070C0"/>
                </a:solidFill>
              </a:rPr>
              <a:t>hoạt</a:t>
            </a:r>
            <a:r>
              <a:rPr lang="en-US" sz="2200" b="1" dirty="0">
                <a:solidFill>
                  <a:srgbClr val="0070C0"/>
                </a:solidFill>
              </a:rPr>
              <a:t> </a:t>
            </a:r>
            <a:r>
              <a:rPr lang="en-US" sz="2200" b="1" dirty="0" err="1">
                <a:solidFill>
                  <a:srgbClr val="0070C0"/>
                </a:solidFill>
              </a:rPr>
              <a:t>động</a:t>
            </a:r>
            <a:r>
              <a:rPr lang="en-US" sz="2200" b="1" dirty="0">
                <a:solidFill>
                  <a:srgbClr val="0070C0"/>
                </a:solidFill>
              </a:rPr>
              <a:t> </a:t>
            </a:r>
            <a:r>
              <a:rPr lang="en-US" sz="2200" b="1" dirty="0" err="1">
                <a:solidFill>
                  <a:srgbClr val="0070C0"/>
                </a:solidFill>
              </a:rPr>
              <a:t>chung</a:t>
            </a:r>
            <a:r>
              <a:rPr lang="en-US" sz="2200" b="1" dirty="0">
                <a:solidFill>
                  <a:srgbClr val="0070C0"/>
                </a:solidFill>
              </a:rPr>
              <a:t> </a:t>
            </a:r>
            <a:r>
              <a:rPr lang="en-US" sz="2200" b="1" dirty="0" err="1">
                <a:solidFill>
                  <a:srgbClr val="0070C0"/>
                </a:solidFill>
              </a:rPr>
              <a:t>trong</a:t>
            </a:r>
            <a:r>
              <a:rPr lang="en-US" sz="2200" b="1" dirty="0">
                <a:solidFill>
                  <a:srgbClr val="0070C0"/>
                </a:solidFill>
              </a:rPr>
              <a:t> </a:t>
            </a:r>
            <a:r>
              <a:rPr lang="en-US" sz="2200" b="1" dirty="0" err="1">
                <a:solidFill>
                  <a:srgbClr val="0070C0"/>
                </a:solidFill>
              </a:rPr>
              <a:t>toàn</a:t>
            </a:r>
            <a:r>
              <a:rPr lang="en-US" sz="2200" b="1" dirty="0">
                <a:solidFill>
                  <a:srgbClr val="0070C0"/>
                </a:solidFill>
              </a:rPr>
              <a:t> </a:t>
            </a:r>
            <a:r>
              <a:rPr lang="en-US" sz="2200" b="1" dirty="0" err="1">
                <a:solidFill>
                  <a:srgbClr val="0070C0"/>
                </a:solidFill>
              </a:rPr>
              <a:t>trường</a:t>
            </a:r>
            <a:r>
              <a:rPr lang="en-US" sz="2200" b="1" dirty="0">
                <a:solidFill>
                  <a:srgbClr val="0070C0"/>
                </a:solidFill>
              </a:rPr>
              <a:t> (</a:t>
            </a:r>
            <a:r>
              <a:rPr lang="en-US" sz="2200" b="1" dirty="0" err="1">
                <a:solidFill>
                  <a:srgbClr val="0070C0"/>
                </a:solidFill>
              </a:rPr>
              <a:t>tt</a:t>
            </a:r>
            <a:r>
              <a:rPr lang="en-US" sz="2200" b="1" dirty="0">
                <a:solidFill>
                  <a:srgbClr val="0070C0"/>
                </a:solidFill>
              </a:rPr>
              <a:t>):</a:t>
            </a:r>
          </a:p>
          <a:p>
            <a:pPr algn="just">
              <a:buNone/>
            </a:pPr>
            <a:r>
              <a:rPr lang="en-US" sz="2200" dirty="0">
                <a:cs typeface="Times New Roman" panose="02020603050405020304" pitchFamily="18" charset="0"/>
              </a:rPr>
              <a:t>6</a:t>
            </a:r>
            <a:r>
              <a:rPr lang="en-US" sz="2200" dirty="0"/>
              <a:t>. </a:t>
            </a:r>
            <a:r>
              <a:rPr lang="en-US" sz="2200" dirty="0" err="1"/>
              <a:t>Tham</a:t>
            </a:r>
            <a:r>
              <a:rPr lang="en-US" sz="2200" dirty="0"/>
              <a:t> </a:t>
            </a:r>
            <a:r>
              <a:rPr lang="en-US" sz="2200" dirty="0" err="1"/>
              <a:t>gia</a:t>
            </a:r>
            <a:r>
              <a:rPr lang="en-US" sz="2200" dirty="0"/>
              <a:t> </a:t>
            </a:r>
            <a:r>
              <a:rPr lang="en-US" sz="2200" dirty="0" err="1"/>
              <a:t>các</a:t>
            </a:r>
            <a:r>
              <a:rPr lang="en-US" sz="2200" dirty="0"/>
              <a:t> </a:t>
            </a:r>
            <a:r>
              <a:rPr lang="en-US" sz="2200" dirty="0" err="1"/>
              <a:t>hoạt</a:t>
            </a:r>
            <a:r>
              <a:rPr lang="en-US" sz="2200" dirty="0"/>
              <a:t> </a:t>
            </a:r>
            <a:r>
              <a:rPr lang="en-US" sz="2200" dirty="0" err="1"/>
              <a:t>động</a:t>
            </a:r>
            <a:r>
              <a:rPr lang="en-US" sz="2200" dirty="0"/>
              <a:t> </a:t>
            </a:r>
            <a:r>
              <a:rPr lang="en-US" sz="2200" dirty="0" err="1"/>
              <a:t>truyền</a:t>
            </a:r>
            <a:r>
              <a:rPr lang="en-US" sz="2200" dirty="0"/>
              <a:t> </a:t>
            </a:r>
            <a:r>
              <a:rPr lang="en-US" sz="2200" dirty="0" err="1"/>
              <a:t>thông</a:t>
            </a:r>
            <a:r>
              <a:rPr lang="en-US" sz="2200" dirty="0"/>
              <a:t> </a:t>
            </a:r>
            <a:r>
              <a:rPr lang="en-US" sz="2200" dirty="0" err="1"/>
              <a:t>hưởng</a:t>
            </a:r>
            <a:r>
              <a:rPr lang="en-US" sz="2200" dirty="0"/>
              <a:t> </a:t>
            </a:r>
            <a:r>
              <a:rPr lang="en-US" sz="2200" dirty="0" err="1"/>
              <a:t>ứng</a:t>
            </a:r>
            <a:r>
              <a:rPr lang="en-US" sz="2200" dirty="0"/>
              <a:t> </a:t>
            </a:r>
            <a:r>
              <a:rPr lang="en-US" sz="2200" dirty="0" err="1"/>
              <a:t>ngày</a:t>
            </a:r>
            <a:r>
              <a:rPr lang="en-US" sz="2200" dirty="0"/>
              <a:t> </a:t>
            </a:r>
            <a:r>
              <a:rPr lang="en-US" sz="2200" dirty="0" err="1"/>
              <a:t>thế</a:t>
            </a:r>
            <a:r>
              <a:rPr lang="en-US" sz="2200" dirty="0"/>
              <a:t> </a:t>
            </a:r>
            <a:r>
              <a:rPr lang="en-US" sz="2200" dirty="0" err="1"/>
              <a:t>giới</a:t>
            </a:r>
            <a:r>
              <a:rPr lang="en-US" sz="2200" dirty="0"/>
              <a:t> </a:t>
            </a:r>
            <a:r>
              <a:rPr lang="en-US" sz="2200" dirty="0" err="1"/>
              <a:t>không</a:t>
            </a:r>
            <a:r>
              <a:rPr lang="en-US" sz="2200" dirty="0"/>
              <a:t> </a:t>
            </a:r>
            <a:r>
              <a:rPr lang="en-US" sz="2200" dirty="0" err="1"/>
              <a:t>thuốc</a:t>
            </a:r>
            <a:r>
              <a:rPr lang="en-US" sz="2200" dirty="0"/>
              <a:t> </a:t>
            </a:r>
            <a:r>
              <a:rPr lang="en-US" sz="2200" dirty="0" err="1"/>
              <a:t>lá</a:t>
            </a:r>
            <a:r>
              <a:rPr lang="en-US" sz="2200" dirty="0"/>
              <a:t> (31/5) </a:t>
            </a:r>
            <a:r>
              <a:rPr lang="en-US" sz="2200" dirty="0" err="1"/>
              <a:t>và</a:t>
            </a:r>
            <a:r>
              <a:rPr lang="en-US" sz="2200" dirty="0"/>
              <a:t> </a:t>
            </a:r>
            <a:r>
              <a:rPr lang="en-US" sz="2200" dirty="0" err="1"/>
              <a:t>Tuần</a:t>
            </a:r>
            <a:r>
              <a:rPr lang="en-US" sz="2200" dirty="0"/>
              <a:t> </a:t>
            </a:r>
            <a:r>
              <a:rPr lang="en-US" sz="2200" dirty="0" err="1"/>
              <a:t>lễ</a:t>
            </a:r>
            <a:r>
              <a:rPr lang="en-US" sz="2200" dirty="0"/>
              <a:t> </a:t>
            </a:r>
            <a:r>
              <a:rPr lang="en-US" sz="2200" dirty="0" err="1"/>
              <a:t>quốc</a:t>
            </a:r>
            <a:r>
              <a:rPr lang="en-US" sz="2200" dirty="0"/>
              <a:t> </a:t>
            </a:r>
            <a:r>
              <a:rPr lang="en-US" sz="2200" dirty="0" err="1"/>
              <a:t>gia</a:t>
            </a:r>
            <a:r>
              <a:rPr lang="en-US" sz="2200" dirty="0"/>
              <a:t> </a:t>
            </a:r>
            <a:r>
              <a:rPr lang="en-US" sz="2200" dirty="0" err="1"/>
              <a:t>không</a:t>
            </a:r>
            <a:r>
              <a:rPr lang="en-US" sz="2200" dirty="0"/>
              <a:t> </a:t>
            </a:r>
            <a:r>
              <a:rPr lang="en-US" sz="2200" dirty="0" err="1"/>
              <a:t>thuốc</a:t>
            </a:r>
            <a:r>
              <a:rPr lang="en-US" sz="2200" dirty="0"/>
              <a:t> </a:t>
            </a:r>
            <a:r>
              <a:rPr lang="en-US" sz="2200" dirty="0" err="1"/>
              <a:t>lá</a:t>
            </a:r>
            <a:r>
              <a:rPr lang="en-US" sz="2200" dirty="0"/>
              <a:t> (</a:t>
            </a:r>
            <a:r>
              <a:rPr lang="en-US" sz="2200" dirty="0" err="1"/>
              <a:t>từ</a:t>
            </a:r>
            <a:r>
              <a:rPr lang="en-US" sz="2200" dirty="0"/>
              <a:t> </a:t>
            </a:r>
            <a:r>
              <a:rPr lang="en-US" sz="2200" dirty="0" err="1"/>
              <a:t>ngày</a:t>
            </a:r>
            <a:r>
              <a:rPr lang="en-US" sz="2200" dirty="0"/>
              <a:t> 25 </a:t>
            </a:r>
            <a:r>
              <a:rPr lang="en-US" sz="2200" dirty="0" err="1"/>
              <a:t>đến</a:t>
            </a:r>
            <a:r>
              <a:rPr lang="en-US" sz="2200" dirty="0"/>
              <a:t> 31/5 </a:t>
            </a:r>
            <a:r>
              <a:rPr lang="en-US" sz="2200" dirty="0" err="1" smtClean="0"/>
              <a:t>hàng</a:t>
            </a:r>
            <a:r>
              <a:rPr lang="en-US" sz="2200" dirty="0" smtClean="0"/>
              <a:t> </a:t>
            </a:r>
            <a:r>
              <a:rPr lang="en-US" sz="2200" dirty="0" err="1"/>
              <a:t>năm</a:t>
            </a:r>
            <a:r>
              <a:rPr lang="en-US" sz="2200" dirty="0"/>
              <a:t>).</a:t>
            </a:r>
          </a:p>
          <a:p>
            <a:pPr algn="just">
              <a:buNone/>
            </a:pPr>
            <a:r>
              <a:rPr lang="en-US" sz="2200" dirty="0">
                <a:cs typeface="Times New Roman" panose="02020603050405020304" pitchFamily="18" charset="0"/>
              </a:rPr>
              <a:t>7</a:t>
            </a:r>
            <a:r>
              <a:rPr lang="en-US" sz="2200" dirty="0"/>
              <a:t>. </a:t>
            </a:r>
            <a:r>
              <a:rPr lang="en-US" sz="2200" dirty="0" err="1"/>
              <a:t>Phối</a:t>
            </a:r>
            <a:r>
              <a:rPr lang="en-US" sz="2200" dirty="0"/>
              <a:t> </a:t>
            </a:r>
            <a:r>
              <a:rPr lang="en-US" sz="2200" dirty="0" err="1"/>
              <a:t>hợp</a:t>
            </a:r>
            <a:r>
              <a:rPr lang="en-US" sz="2200" dirty="0"/>
              <a:t> </a:t>
            </a:r>
            <a:r>
              <a:rPr lang="en-US" sz="2200" dirty="0" err="1"/>
              <a:t>chặt</a:t>
            </a:r>
            <a:r>
              <a:rPr lang="en-US" sz="2200" dirty="0"/>
              <a:t> </a:t>
            </a:r>
            <a:r>
              <a:rPr lang="en-US" sz="2200" dirty="0" err="1"/>
              <a:t>chẽ</a:t>
            </a:r>
            <a:r>
              <a:rPr lang="en-US" sz="2200" dirty="0"/>
              <a:t> </a:t>
            </a:r>
            <a:r>
              <a:rPr lang="en-US" sz="2200" dirty="0" err="1"/>
              <a:t>với</a:t>
            </a:r>
            <a:r>
              <a:rPr lang="en-US" sz="2200" dirty="0"/>
              <a:t> cha </a:t>
            </a:r>
            <a:r>
              <a:rPr lang="en-US" sz="2200" dirty="0" err="1"/>
              <a:t>mẹ</a:t>
            </a:r>
            <a:r>
              <a:rPr lang="en-US" sz="2200" dirty="0"/>
              <a:t> </a:t>
            </a:r>
            <a:r>
              <a:rPr lang="en-US" sz="2200" dirty="0" err="1"/>
              <a:t>học</a:t>
            </a:r>
            <a:r>
              <a:rPr lang="en-US" sz="2200" dirty="0"/>
              <a:t> </a:t>
            </a:r>
            <a:r>
              <a:rPr lang="en-US" sz="2200" dirty="0" err="1"/>
              <a:t>sinh</a:t>
            </a:r>
            <a:r>
              <a:rPr lang="en-US" sz="2200" dirty="0"/>
              <a:t> </a:t>
            </a:r>
            <a:r>
              <a:rPr lang="en-US" sz="2200" dirty="0" err="1"/>
              <a:t>trong</a:t>
            </a:r>
            <a:r>
              <a:rPr lang="en-US" sz="2200" dirty="0"/>
              <a:t> </a:t>
            </a:r>
            <a:r>
              <a:rPr lang="en-US" sz="2200" dirty="0" err="1"/>
              <a:t>việc</a:t>
            </a:r>
            <a:r>
              <a:rPr lang="en-US" sz="2200" dirty="0"/>
              <a:t> </a:t>
            </a:r>
            <a:r>
              <a:rPr lang="en-US" sz="2200" dirty="0" err="1"/>
              <a:t>theo</a:t>
            </a:r>
            <a:r>
              <a:rPr lang="en-US" sz="2200" dirty="0"/>
              <a:t> </a:t>
            </a:r>
            <a:r>
              <a:rPr lang="en-US" sz="2200" dirty="0" err="1"/>
              <a:t>dõi</a:t>
            </a:r>
            <a:r>
              <a:rPr lang="en-US" sz="2200" dirty="0"/>
              <a:t>, </a:t>
            </a:r>
            <a:r>
              <a:rPr lang="en-US" sz="2200" dirty="0" err="1"/>
              <a:t>giám</a:t>
            </a:r>
            <a:r>
              <a:rPr lang="en-US" sz="2200" dirty="0"/>
              <a:t> </a:t>
            </a:r>
            <a:r>
              <a:rPr lang="en-US" sz="2200" dirty="0" err="1"/>
              <a:t>sát</a:t>
            </a:r>
            <a:r>
              <a:rPr lang="en-US" sz="2200" dirty="0"/>
              <a:t>: </a:t>
            </a:r>
            <a:r>
              <a:rPr lang="en-US" sz="2200" dirty="0" err="1"/>
              <a:t>ghi</a:t>
            </a:r>
            <a:r>
              <a:rPr lang="en-US" sz="2200" dirty="0"/>
              <a:t> </a:t>
            </a:r>
            <a:r>
              <a:rPr lang="en-US" sz="2200" dirty="0" err="1"/>
              <a:t>sổ</a:t>
            </a:r>
            <a:r>
              <a:rPr lang="en-US" sz="2200" dirty="0"/>
              <a:t> </a:t>
            </a:r>
            <a:r>
              <a:rPr lang="en-US" sz="2200" dirty="0" err="1"/>
              <a:t>liên</a:t>
            </a:r>
            <a:r>
              <a:rPr lang="en-US" sz="2200" dirty="0"/>
              <a:t> </a:t>
            </a:r>
            <a:r>
              <a:rPr lang="en-US" sz="2200" dirty="0" err="1"/>
              <a:t>lạc</a:t>
            </a:r>
            <a:r>
              <a:rPr lang="en-US" sz="2200" dirty="0"/>
              <a:t>, </a:t>
            </a:r>
            <a:r>
              <a:rPr lang="en-US" sz="2200" dirty="0" err="1"/>
              <a:t>trao</a:t>
            </a:r>
            <a:r>
              <a:rPr lang="en-US" sz="2200" dirty="0"/>
              <a:t> </a:t>
            </a:r>
            <a:r>
              <a:rPr lang="en-US" sz="2200" dirty="0" err="1"/>
              <a:t>đổi</a:t>
            </a:r>
            <a:r>
              <a:rPr lang="en-US" sz="2200" dirty="0"/>
              <a:t> </a:t>
            </a:r>
            <a:r>
              <a:rPr lang="en-US" sz="2200" dirty="0" err="1"/>
              <a:t>trong</a:t>
            </a:r>
            <a:r>
              <a:rPr lang="en-US" sz="2200" dirty="0"/>
              <a:t> </a:t>
            </a:r>
            <a:r>
              <a:rPr lang="en-US" sz="2200" dirty="0" err="1"/>
              <a:t>cuộc</a:t>
            </a:r>
            <a:r>
              <a:rPr lang="en-US" sz="2200" dirty="0"/>
              <a:t> </a:t>
            </a:r>
            <a:r>
              <a:rPr lang="en-US" sz="2200" dirty="0" err="1"/>
              <a:t>họp</a:t>
            </a:r>
            <a:r>
              <a:rPr lang="en-US" sz="2200" dirty="0"/>
              <a:t> </a:t>
            </a:r>
            <a:r>
              <a:rPr lang="en-US" sz="2200" dirty="0" err="1"/>
              <a:t>phụ</a:t>
            </a:r>
            <a:r>
              <a:rPr lang="en-US" sz="2200" dirty="0"/>
              <a:t> </a:t>
            </a:r>
            <a:r>
              <a:rPr lang="en-US" sz="2200" dirty="0" err="1"/>
              <a:t>huynh</a:t>
            </a:r>
            <a:r>
              <a:rPr lang="en-US" sz="2200" dirty="0"/>
              <a:t>.</a:t>
            </a:r>
          </a:p>
          <a:p>
            <a:pPr algn="just">
              <a:buNone/>
            </a:pPr>
            <a:r>
              <a:rPr lang="en-US" sz="2200" dirty="0">
                <a:cs typeface="Times New Roman" panose="02020603050405020304" pitchFamily="18" charset="0"/>
              </a:rPr>
              <a:t>8</a:t>
            </a:r>
            <a:r>
              <a:rPr lang="en-US" sz="2200" dirty="0"/>
              <a:t>. </a:t>
            </a:r>
            <a:r>
              <a:rPr lang="en-US" sz="2200" dirty="0" err="1"/>
              <a:t>Định</a:t>
            </a:r>
            <a:r>
              <a:rPr lang="en-US" sz="2200" dirty="0"/>
              <a:t> </a:t>
            </a:r>
            <a:r>
              <a:rPr lang="en-US" sz="2200" dirty="0" err="1"/>
              <a:t>kỳ</a:t>
            </a:r>
            <a:r>
              <a:rPr lang="en-US" sz="2200" dirty="0"/>
              <a:t> </a:t>
            </a:r>
            <a:r>
              <a:rPr lang="en-US" sz="2200" dirty="0" err="1"/>
              <a:t>tổng</a:t>
            </a:r>
            <a:r>
              <a:rPr lang="en-US" sz="2200" dirty="0"/>
              <a:t> </a:t>
            </a:r>
            <a:r>
              <a:rPr lang="en-US" sz="2200" dirty="0" err="1"/>
              <a:t>kết</a:t>
            </a:r>
            <a:r>
              <a:rPr lang="en-US" sz="2200" dirty="0"/>
              <a:t> </a:t>
            </a:r>
            <a:r>
              <a:rPr lang="en-US" sz="2200" dirty="0" err="1"/>
              <a:t>thi</a:t>
            </a:r>
            <a:r>
              <a:rPr lang="en-US" sz="2200" dirty="0"/>
              <a:t> </a:t>
            </a:r>
            <a:r>
              <a:rPr lang="en-US" sz="2200" dirty="0" err="1"/>
              <a:t>đua</a:t>
            </a:r>
            <a:r>
              <a:rPr lang="en-US" sz="2200" dirty="0"/>
              <a:t> </a:t>
            </a:r>
            <a:r>
              <a:rPr lang="en-US" sz="2200" dirty="0" err="1"/>
              <a:t>khen</a:t>
            </a:r>
            <a:r>
              <a:rPr lang="en-US" sz="2200" dirty="0"/>
              <a:t> </a:t>
            </a:r>
            <a:r>
              <a:rPr lang="en-US" sz="2200" dirty="0" err="1"/>
              <a:t>thưởng</a:t>
            </a:r>
            <a:r>
              <a:rPr lang="en-US" sz="2200" dirty="0"/>
              <a:t>.</a:t>
            </a:r>
            <a:endParaRPr lang="en-US" altLang="en-US" sz="2200" dirty="0"/>
          </a:p>
          <a:p>
            <a:pPr algn="just">
              <a:buNone/>
            </a:pPr>
            <a:endParaRPr lang="en-US" altLang="en-US" sz="2200" dirty="0"/>
          </a:p>
        </p:txBody>
      </p:sp>
      <p:sp>
        <p:nvSpPr>
          <p:cNvPr id="26627" name="Rectangle 6">
            <a:extLst>
              <a:ext uri="{FF2B5EF4-FFF2-40B4-BE49-F238E27FC236}">
                <a16:creationId xmlns:a16="http://schemas.microsoft.com/office/drawing/2014/main" xmlns="" id="{057BBAEA-A43C-4384-BA55-F648FD91E112}"/>
              </a:ext>
            </a:extLst>
          </p:cNvPr>
          <p:cNvSpPr>
            <a:spLocks noChangeArrowheads="1"/>
          </p:cNvSpPr>
          <p:nvPr/>
        </p:nvSpPr>
        <p:spPr bwMode="auto">
          <a:xfrm>
            <a:off x="457199" y="450117"/>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5.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TRIỂN KHAI CÁC HOẠT ĐỘNG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XÂY DỰNG TRƯỜNG HỌC KHÔNG THUỐC LÁ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2" descr="C:\Users\admin\Downloads\4efedad20e56a608ff47.jpg">
            <a:extLst>
              <a:ext uri="{FF2B5EF4-FFF2-40B4-BE49-F238E27FC236}">
                <a16:creationId xmlns:a16="http://schemas.microsoft.com/office/drawing/2014/main" xmlns="" id="{755CCA57-4770-4E3D-BF00-A0E853E4E4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4043" y="3786433"/>
            <a:ext cx="3495266" cy="26214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ruong\g\KHO ANH TU LIEU HOAT DONG PCTHTL\02. hOAT DONG CUA DON VI\2021\Trung tâm HDHĐ Thiếu nhi TW\Lễ phát động cuộc thi Vẽ tranh\Biểu diễn 1.jpg">
            <a:extLst>
              <a:ext uri="{FF2B5EF4-FFF2-40B4-BE49-F238E27FC236}">
                <a16:creationId xmlns:a16="http://schemas.microsoft.com/office/drawing/2014/main" xmlns="" id="{3E95AA0B-6956-4E0E-823E-8895F6630C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999" y="3786433"/>
            <a:ext cx="3495266" cy="2618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29195"/>
      </p:ext>
    </p:extLst>
  </p:cSld>
  <p:clrMapOvr>
    <a:masterClrMapping/>
  </p:clrMapOvr>
  <p:transition>
    <p:cover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xmlns="" id="{49DAB3B5-4ADA-46E1-9069-2DC548A8482B}"/>
              </a:ext>
            </a:extLst>
          </p:cNvPr>
          <p:cNvSpPr>
            <a:spLocks noGrp="1"/>
          </p:cNvSpPr>
          <p:nvPr>
            <p:ph idx="1"/>
          </p:nvPr>
        </p:nvSpPr>
        <p:spPr>
          <a:xfrm>
            <a:off x="773723" y="1021617"/>
            <a:ext cx="7913076" cy="4979010"/>
          </a:xfrm>
        </p:spPr>
        <p:txBody>
          <a:bodyPr/>
          <a:lstStyle/>
          <a:p>
            <a:pPr marL="0" indent="0" algn="just">
              <a:spcBef>
                <a:spcPts val="0"/>
              </a:spcBef>
              <a:buNone/>
            </a:pPr>
            <a:r>
              <a:rPr lang="en-US" sz="2200" b="1" dirty="0" err="1">
                <a:solidFill>
                  <a:srgbClr val="0070C0"/>
                </a:solidFill>
              </a:rPr>
              <a:t>Hoạt</a:t>
            </a:r>
            <a:r>
              <a:rPr lang="en-US" sz="2200" b="1" dirty="0">
                <a:solidFill>
                  <a:srgbClr val="0070C0"/>
                </a:solidFill>
              </a:rPr>
              <a:t> </a:t>
            </a:r>
            <a:r>
              <a:rPr lang="en-US" sz="2200" b="1" dirty="0" err="1">
                <a:solidFill>
                  <a:srgbClr val="0070C0"/>
                </a:solidFill>
              </a:rPr>
              <a:t>động</a:t>
            </a:r>
            <a:r>
              <a:rPr lang="en-US" sz="2200" b="1" dirty="0">
                <a:solidFill>
                  <a:srgbClr val="0070C0"/>
                </a:solidFill>
              </a:rPr>
              <a:t> </a:t>
            </a:r>
            <a:r>
              <a:rPr lang="en-US" sz="2200" b="1" dirty="0" err="1">
                <a:solidFill>
                  <a:srgbClr val="0070C0"/>
                </a:solidFill>
              </a:rPr>
              <a:t>đối</a:t>
            </a:r>
            <a:r>
              <a:rPr lang="en-US" sz="2200" b="1" dirty="0">
                <a:solidFill>
                  <a:srgbClr val="0070C0"/>
                </a:solidFill>
              </a:rPr>
              <a:t> </a:t>
            </a:r>
            <a:r>
              <a:rPr lang="en-US" sz="2200" b="1" dirty="0" err="1">
                <a:solidFill>
                  <a:srgbClr val="0070C0"/>
                </a:solidFill>
              </a:rPr>
              <a:t>với</a:t>
            </a:r>
            <a:r>
              <a:rPr lang="en-US" sz="2200" b="1" dirty="0">
                <a:solidFill>
                  <a:srgbClr val="0070C0"/>
                </a:solidFill>
              </a:rPr>
              <a:t> </a:t>
            </a:r>
            <a:r>
              <a:rPr lang="en-US" sz="2200" b="1" dirty="0" err="1">
                <a:solidFill>
                  <a:srgbClr val="0070C0"/>
                </a:solidFill>
              </a:rPr>
              <a:t>cán</a:t>
            </a:r>
            <a:r>
              <a:rPr lang="en-US" sz="2200" b="1" dirty="0">
                <a:solidFill>
                  <a:srgbClr val="0070C0"/>
                </a:solidFill>
              </a:rPr>
              <a:t> </a:t>
            </a:r>
            <a:r>
              <a:rPr lang="en-US" sz="2200" b="1" dirty="0" err="1">
                <a:solidFill>
                  <a:srgbClr val="0070C0"/>
                </a:solidFill>
              </a:rPr>
              <a:t>bộ</a:t>
            </a:r>
            <a:r>
              <a:rPr lang="en-US" sz="2200" b="1" dirty="0">
                <a:solidFill>
                  <a:srgbClr val="0070C0"/>
                </a:solidFill>
              </a:rPr>
              <a:t>, </a:t>
            </a:r>
            <a:r>
              <a:rPr lang="en-US" sz="2200" b="1" dirty="0" err="1">
                <a:solidFill>
                  <a:srgbClr val="0070C0"/>
                </a:solidFill>
              </a:rPr>
              <a:t>giáo</a:t>
            </a:r>
            <a:r>
              <a:rPr lang="en-US" sz="2200" b="1" dirty="0">
                <a:solidFill>
                  <a:srgbClr val="0070C0"/>
                </a:solidFill>
              </a:rPr>
              <a:t> </a:t>
            </a:r>
            <a:r>
              <a:rPr lang="en-US" sz="2200" b="1" dirty="0" err="1">
                <a:solidFill>
                  <a:srgbClr val="0070C0"/>
                </a:solidFill>
              </a:rPr>
              <a:t>viên</a:t>
            </a:r>
            <a:r>
              <a:rPr lang="en-US" sz="2200" b="1" dirty="0">
                <a:solidFill>
                  <a:srgbClr val="0070C0"/>
                </a:solidFill>
              </a:rPr>
              <a:t>: </a:t>
            </a:r>
          </a:p>
          <a:p>
            <a:pPr marL="285750" indent="-285750" algn="just">
              <a:spcBef>
                <a:spcPts val="0"/>
              </a:spcBef>
              <a:buNone/>
            </a:pPr>
            <a:r>
              <a:rPr lang="en-US" sz="2200" dirty="0">
                <a:cs typeface="Times New Roman" panose="02020603050405020304" pitchFamily="18" charset="0"/>
              </a:rPr>
              <a:t>1</a:t>
            </a:r>
            <a:r>
              <a:rPr lang="en-US" sz="2200" dirty="0" smtClean="0"/>
              <a:t>. </a:t>
            </a:r>
            <a:r>
              <a:rPr lang="en-US" sz="2200" dirty="0" err="1" smtClean="0"/>
              <a:t>Tổ</a:t>
            </a:r>
            <a:r>
              <a:rPr lang="en-US" sz="2200" dirty="0" smtClean="0"/>
              <a:t> </a:t>
            </a:r>
            <a:r>
              <a:rPr lang="en-US" sz="2200" dirty="0" err="1"/>
              <a:t>chức</a:t>
            </a:r>
            <a:r>
              <a:rPr lang="en-US" sz="2200" dirty="0"/>
              <a:t> </a:t>
            </a:r>
            <a:r>
              <a:rPr lang="en-US" sz="2200" dirty="0" err="1"/>
              <a:t>ký</a:t>
            </a:r>
            <a:r>
              <a:rPr lang="en-US" sz="2200" dirty="0"/>
              <a:t> cam </a:t>
            </a:r>
            <a:r>
              <a:rPr lang="en-US" sz="2200" dirty="0" err="1"/>
              <a:t>kết</a:t>
            </a:r>
            <a:r>
              <a:rPr lang="en-US" sz="2200" dirty="0"/>
              <a:t> </a:t>
            </a:r>
            <a:r>
              <a:rPr lang="en-US" sz="2200" dirty="0" err="1"/>
              <a:t>không</a:t>
            </a:r>
            <a:r>
              <a:rPr lang="en-US" sz="2200" dirty="0"/>
              <a:t> </a:t>
            </a:r>
            <a:r>
              <a:rPr lang="en-US" sz="2200" dirty="0" err="1"/>
              <a:t>hút</a:t>
            </a:r>
            <a:r>
              <a:rPr lang="en-US" sz="2200" dirty="0"/>
              <a:t> </a:t>
            </a:r>
            <a:r>
              <a:rPr lang="en-US" sz="2200" dirty="0" err="1"/>
              <a:t>thuốc</a:t>
            </a:r>
            <a:r>
              <a:rPr lang="en-US" sz="2200" dirty="0"/>
              <a:t> </a:t>
            </a:r>
            <a:r>
              <a:rPr lang="en-US" sz="2200" dirty="0" err="1"/>
              <a:t>trong</a:t>
            </a:r>
            <a:r>
              <a:rPr lang="en-US" sz="2200" dirty="0"/>
              <a:t> </a:t>
            </a:r>
            <a:r>
              <a:rPr lang="en-US" sz="2200" dirty="0" err="1"/>
              <a:t>trường</a:t>
            </a:r>
            <a:r>
              <a:rPr lang="en-US" sz="2200" dirty="0"/>
              <a:t> </a:t>
            </a:r>
            <a:r>
              <a:rPr lang="en-US" sz="2200" dirty="0" err="1"/>
              <a:t>học</a:t>
            </a:r>
            <a:r>
              <a:rPr lang="en-US" sz="2200" dirty="0"/>
              <a:t> </a:t>
            </a:r>
            <a:r>
              <a:rPr lang="en-US" sz="2200" dirty="0" err="1"/>
              <a:t>cho</a:t>
            </a:r>
            <a:r>
              <a:rPr lang="en-US" sz="2200" dirty="0"/>
              <a:t> </a:t>
            </a:r>
            <a:r>
              <a:rPr lang="en-US" sz="2200" dirty="0" err="1"/>
              <a:t>cán</a:t>
            </a:r>
            <a:r>
              <a:rPr lang="en-US" sz="2200" dirty="0"/>
              <a:t> </a:t>
            </a:r>
            <a:r>
              <a:rPr lang="en-US" sz="2200" dirty="0" err="1"/>
              <a:t>bộ</a:t>
            </a:r>
            <a:r>
              <a:rPr lang="en-US" sz="2200" dirty="0"/>
              <a:t>, </a:t>
            </a:r>
            <a:r>
              <a:rPr lang="en-US" sz="2200" dirty="0" err="1"/>
              <a:t>giáo</a:t>
            </a:r>
            <a:r>
              <a:rPr lang="en-US" sz="2200" dirty="0"/>
              <a:t> </a:t>
            </a:r>
            <a:r>
              <a:rPr lang="en-US" sz="2200" dirty="0" err="1"/>
              <a:t>viên</a:t>
            </a:r>
            <a:r>
              <a:rPr lang="en-US" sz="2200" dirty="0"/>
              <a:t>.</a:t>
            </a:r>
          </a:p>
          <a:p>
            <a:pPr marL="285750" indent="-285750" algn="just">
              <a:spcBef>
                <a:spcPts val="0"/>
              </a:spcBef>
              <a:buNone/>
            </a:pPr>
            <a:r>
              <a:rPr lang="en-US" sz="2200" dirty="0">
                <a:cs typeface="Times New Roman" panose="02020603050405020304" pitchFamily="18" charset="0"/>
              </a:rPr>
              <a:t>2</a:t>
            </a:r>
            <a:r>
              <a:rPr lang="en-US" sz="2200" dirty="0"/>
              <a:t>. </a:t>
            </a:r>
            <a:r>
              <a:rPr lang="en-US" sz="2200" dirty="0" err="1"/>
              <a:t>Tổ</a:t>
            </a:r>
            <a:r>
              <a:rPr lang="en-US" sz="2200" dirty="0"/>
              <a:t> </a:t>
            </a:r>
            <a:r>
              <a:rPr lang="en-US" sz="2200" dirty="0" err="1"/>
              <a:t>chức</a:t>
            </a:r>
            <a:r>
              <a:rPr lang="en-US" sz="2200" dirty="0"/>
              <a:t> </a:t>
            </a:r>
            <a:r>
              <a:rPr lang="en-US" sz="2200" dirty="0" err="1"/>
              <a:t>thi</a:t>
            </a:r>
            <a:r>
              <a:rPr lang="en-US" sz="2200" dirty="0"/>
              <a:t> </a:t>
            </a:r>
            <a:r>
              <a:rPr lang="en-US" sz="2200" dirty="0" err="1"/>
              <a:t>dạy</a:t>
            </a:r>
            <a:r>
              <a:rPr lang="en-US" sz="2200" dirty="0"/>
              <a:t> </a:t>
            </a:r>
            <a:r>
              <a:rPr lang="en-US" sz="2200" dirty="0" err="1"/>
              <a:t>giỏi</a:t>
            </a:r>
            <a:r>
              <a:rPr lang="en-US" sz="2200" dirty="0"/>
              <a:t>, </a:t>
            </a:r>
            <a:r>
              <a:rPr lang="en-US" sz="2200" dirty="0" err="1"/>
              <a:t>khuyến</a:t>
            </a:r>
            <a:r>
              <a:rPr lang="en-US" sz="2200" dirty="0"/>
              <a:t> </a:t>
            </a:r>
            <a:r>
              <a:rPr lang="en-US" sz="2200" dirty="0" err="1"/>
              <a:t>khích</a:t>
            </a:r>
            <a:r>
              <a:rPr lang="en-US" sz="2200" dirty="0"/>
              <a:t> </a:t>
            </a:r>
            <a:r>
              <a:rPr lang="en-US" sz="2200" dirty="0" err="1"/>
              <a:t>các</a:t>
            </a:r>
            <a:r>
              <a:rPr lang="en-US" sz="2200" dirty="0"/>
              <a:t> </a:t>
            </a:r>
            <a:r>
              <a:rPr lang="en-US" sz="2200" dirty="0" err="1"/>
              <a:t>nội</a:t>
            </a:r>
            <a:r>
              <a:rPr lang="en-US" sz="2200" dirty="0"/>
              <a:t> dung </a:t>
            </a:r>
            <a:r>
              <a:rPr lang="en-US" sz="2200" dirty="0" err="1"/>
              <a:t>giảng</a:t>
            </a:r>
            <a:r>
              <a:rPr lang="en-US" sz="2200" dirty="0"/>
              <a:t> </a:t>
            </a:r>
            <a:r>
              <a:rPr lang="en-US" sz="2200" dirty="0" err="1"/>
              <a:t>về</a:t>
            </a:r>
            <a:r>
              <a:rPr lang="en-US" sz="2200" dirty="0"/>
              <a:t> </a:t>
            </a:r>
            <a:r>
              <a:rPr lang="en-US" sz="2200" dirty="0" err="1"/>
              <a:t>tác</a:t>
            </a:r>
            <a:r>
              <a:rPr lang="en-US" sz="2200" dirty="0"/>
              <a:t> </a:t>
            </a:r>
            <a:r>
              <a:rPr lang="en-US" sz="2200" dirty="0" err="1"/>
              <a:t>hại</a:t>
            </a:r>
            <a:r>
              <a:rPr lang="en-US" sz="2200" dirty="0"/>
              <a:t> </a:t>
            </a:r>
            <a:r>
              <a:rPr lang="en-US" sz="2200" dirty="0" err="1"/>
              <a:t>thuốc</a:t>
            </a:r>
            <a:r>
              <a:rPr lang="en-US" sz="2200" dirty="0"/>
              <a:t> </a:t>
            </a:r>
            <a:r>
              <a:rPr lang="en-US" sz="2200" dirty="0" err="1"/>
              <a:t>lá</a:t>
            </a:r>
            <a:r>
              <a:rPr lang="en-US" sz="2200" dirty="0"/>
              <a:t>, </a:t>
            </a:r>
            <a:r>
              <a:rPr lang="en-US" sz="2200" dirty="0" err="1"/>
              <a:t>trao</a:t>
            </a:r>
            <a:r>
              <a:rPr lang="en-US" sz="2200" dirty="0"/>
              <a:t> </a:t>
            </a:r>
            <a:r>
              <a:rPr lang="en-US" sz="2200" dirty="0" err="1"/>
              <a:t>đổi</a:t>
            </a:r>
            <a:r>
              <a:rPr lang="en-US" sz="2200" dirty="0"/>
              <a:t> </a:t>
            </a:r>
            <a:r>
              <a:rPr lang="en-US" sz="2200" dirty="0" err="1"/>
              <a:t>kinh</a:t>
            </a:r>
            <a:r>
              <a:rPr lang="en-US" sz="2200" dirty="0"/>
              <a:t> </a:t>
            </a:r>
            <a:r>
              <a:rPr lang="en-US" sz="2200" dirty="0" err="1"/>
              <a:t>nghiệm</a:t>
            </a:r>
            <a:r>
              <a:rPr lang="en-US" sz="2200" dirty="0"/>
              <a:t> </a:t>
            </a:r>
            <a:r>
              <a:rPr lang="en-US" sz="2200" dirty="0" err="1"/>
              <a:t>giảng</a:t>
            </a:r>
            <a:r>
              <a:rPr lang="en-US" sz="2200" dirty="0"/>
              <a:t> </a:t>
            </a:r>
            <a:r>
              <a:rPr lang="en-US" sz="2200" dirty="0" err="1"/>
              <a:t>dạy</a:t>
            </a:r>
            <a:r>
              <a:rPr lang="en-US" sz="2200" dirty="0"/>
              <a:t> </a:t>
            </a:r>
            <a:r>
              <a:rPr lang="en-US" sz="2200" dirty="0" err="1"/>
              <a:t>về</a:t>
            </a:r>
            <a:r>
              <a:rPr lang="en-US" sz="2200" dirty="0"/>
              <a:t> PCTHTL </a:t>
            </a:r>
            <a:r>
              <a:rPr lang="en-US" sz="2200" dirty="0" err="1"/>
              <a:t>giữa</a:t>
            </a:r>
            <a:r>
              <a:rPr lang="en-US" sz="2200" dirty="0"/>
              <a:t> </a:t>
            </a:r>
            <a:r>
              <a:rPr lang="en-US" sz="2200" dirty="0" err="1"/>
              <a:t>các</a:t>
            </a:r>
            <a:r>
              <a:rPr lang="en-US" sz="2200" dirty="0"/>
              <a:t> </a:t>
            </a:r>
            <a:r>
              <a:rPr lang="en-US" sz="2200" dirty="0" err="1"/>
              <a:t>giáo</a:t>
            </a:r>
            <a:r>
              <a:rPr lang="en-US" sz="2200" dirty="0"/>
              <a:t> </a:t>
            </a:r>
            <a:r>
              <a:rPr lang="en-US" sz="2200" dirty="0" err="1"/>
              <a:t>viên</a:t>
            </a:r>
            <a:r>
              <a:rPr lang="en-US" sz="2200" dirty="0"/>
              <a:t>.</a:t>
            </a:r>
          </a:p>
          <a:p>
            <a:pPr marL="285750" indent="-285750" algn="just">
              <a:spcBef>
                <a:spcPts val="0"/>
              </a:spcBef>
              <a:buNone/>
            </a:pPr>
            <a:r>
              <a:rPr lang="en-US" sz="2200" dirty="0">
                <a:cs typeface="Times New Roman" panose="02020603050405020304" pitchFamily="18" charset="0"/>
              </a:rPr>
              <a:t>3.</a:t>
            </a:r>
            <a:r>
              <a:rPr lang="en-US" sz="2200" dirty="0"/>
              <a:t> </a:t>
            </a:r>
            <a:r>
              <a:rPr lang="en-US" sz="2200" dirty="0" err="1"/>
              <a:t>Lồng</a:t>
            </a:r>
            <a:r>
              <a:rPr lang="en-US" sz="2200" dirty="0"/>
              <a:t> </a:t>
            </a:r>
            <a:r>
              <a:rPr lang="en-US" sz="2200" dirty="0" err="1"/>
              <a:t>ghép</a:t>
            </a:r>
            <a:r>
              <a:rPr lang="en-US" sz="2200" dirty="0"/>
              <a:t> </a:t>
            </a:r>
            <a:r>
              <a:rPr lang="en-US" sz="2200" dirty="0" err="1"/>
              <a:t>các</a:t>
            </a:r>
            <a:r>
              <a:rPr lang="en-US" sz="2200" dirty="0"/>
              <a:t> </a:t>
            </a:r>
            <a:r>
              <a:rPr lang="en-US" sz="2200" dirty="0" err="1"/>
              <a:t>nội</a:t>
            </a:r>
            <a:r>
              <a:rPr lang="en-US" sz="2200" dirty="0"/>
              <a:t> dung </a:t>
            </a:r>
            <a:r>
              <a:rPr lang="en-US" sz="2200" dirty="0" err="1"/>
              <a:t>cụ</a:t>
            </a:r>
            <a:r>
              <a:rPr lang="en-US" sz="2200" dirty="0"/>
              <a:t> </a:t>
            </a:r>
            <a:r>
              <a:rPr lang="en-US" sz="2200" dirty="0" err="1"/>
              <a:t>thể</a:t>
            </a:r>
            <a:r>
              <a:rPr lang="en-US" sz="2200" dirty="0"/>
              <a:t> </a:t>
            </a:r>
            <a:r>
              <a:rPr lang="en-US" sz="2200" dirty="0" err="1"/>
              <a:t>về</a:t>
            </a:r>
            <a:r>
              <a:rPr lang="en-US" sz="2200" dirty="0"/>
              <a:t> THTL </a:t>
            </a:r>
            <a:r>
              <a:rPr lang="en-US" sz="2200" dirty="0" err="1"/>
              <a:t>trong</a:t>
            </a:r>
            <a:r>
              <a:rPr lang="en-US" sz="2200" dirty="0"/>
              <a:t> </a:t>
            </a:r>
            <a:r>
              <a:rPr lang="en-US" sz="2200" dirty="0" err="1"/>
              <a:t>các</a:t>
            </a:r>
            <a:r>
              <a:rPr lang="en-US" sz="2200" dirty="0"/>
              <a:t> </a:t>
            </a:r>
            <a:r>
              <a:rPr lang="en-US" sz="2200" dirty="0" err="1"/>
              <a:t>môn</a:t>
            </a:r>
            <a:r>
              <a:rPr lang="en-US" sz="2200" dirty="0"/>
              <a:t> </a:t>
            </a:r>
            <a:r>
              <a:rPr lang="en-US" sz="2200" dirty="0" err="1"/>
              <a:t>học</a:t>
            </a:r>
            <a:r>
              <a:rPr lang="en-US" sz="2200" dirty="0"/>
              <a:t> </a:t>
            </a:r>
            <a:r>
              <a:rPr lang="en-US" sz="2200" dirty="0" err="1"/>
              <a:t>như</a:t>
            </a:r>
            <a:r>
              <a:rPr lang="en-US" sz="2200" dirty="0"/>
              <a:t> </a:t>
            </a:r>
            <a:r>
              <a:rPr lang="en-US" sz="2200" dirty="0" err="1"/>
              <a:t>giáo</a:t>
            </a:r>
            <a:r>
              <a:rPr lang="en-US" sz="2200" dirty="0"/>
              <a:t> </a:t>
            </a:r>
            <a:r>
              <a:rPr lang="en-US" sz="2200" dirty="0" err="1"/>
              <a:t>dục</a:t>
            </a:r>
            <a:r>
              <a:rPr lang="en-US" sz="2200" dirty="0"/>
              <a:t> </a:t>
            </a:r>
            <a:r>
              <a:rPr lang="en-US" sz="2200" dirty="0" err="1"/>
              <a:t>công</a:t>
            </a:r>
            <a:r>
              <a:rPr lang="en-US" sz="2200" dirty="0"/>
              <a:t> </a:t>
            </a:r>
            <a:r>
              <a:rPr lang="en-US" sz="2200" dirty="0" err="1"/>
              <a:t>dân</a:t>
            </a:r>
            <a:r>
              <a:rPr lang="en-US" sz="2200" dirty="0"/>
              <a:t>, </a:t>
            </a:r>
            <a:r>
              <a:rPr lang="en-US" sz="2200" dirty="0" err="1"/>
              <a:t>địa</a:t>
            </a:r>
            <a:r>
              <a:rPr lang="en-US" sz="2200" dirty="0"/>
              <a:t> </a:t>
            </a:r>
            <a:r>
              <a:rPr lang="en-US" sz="2200" dirty="0" err="1"/>
              <a:t>lý</a:t>
            </a:r>
            <a:r>
              <a:rPr lang="en-US" sz="2200" dirty="0"/>
              <a:t>, </a:t>
            </a:r>
            <a:r>
              <a:rPr lang="en-US" sz="2200" dirty="0" err="1"/>
              <a:t>sinh</a:t>
            </a:r>
            <a:r>
              <a:rPr lang="en-US" sz="2200" dirty="0"/>
              <a:t> </a:t>
            </a:r>
            <a:r>
              <a:rPr lang="en-US" sz="2200" dirty="0" err="1"/>
              <a:t>vật</a:t>
            </a:r>
            <a:r>
              <a:rPr lang="en-US" sz="2200" dirty="0"/>
              <a:t>, </a:t>
            </a:r>
            <a:r>
              <a:rPr lang="en-US" sz="2200" dirty="0" err="1"/>
              <a:t>kỹ</a:t>
            </a:r>
            <a:r>
              <a:rPr lang="en-US" sz="2200" dirty="0"/>
              <a:t> </a:t>
            </a:r>
            <a:r>
              <a:rPr lang="en-US" sz="2200" dirty="0" err="1"/>
              <a:t>thuật</a:t>
            </a:r>
            <a:r>
              <a:rPr lang="en-US" sz="2200" dirty="0"/>
              <a:t>…</a:t>
            </a:r>
          </a:p>
          <a:p>
            <a:pPr marL="285750" indent="-285750" algn="just">
              <a:spcBef>
                <a:spcPts val="0"/>
              </a:spcBef>
              <a:buNone/>
            </a:pPr>
            <a:r>
              <a:rPr lang="en-US" sz="2200" dirty="0">
                <a:cs typeface="Times New Roman" panose="02020603050405020304" pitchFamily="18" charset="0"/>
              </a:rPr>
              <a:t>4</a:t>
            </a:r>
            <a:r>
              <a:rPr lang="en-US" sz="2200" dirty="0"/>
              <a:t>. </a:t>
            </a:r>
            <a:r>
              <a:rPr lang="en-US" sz="2200" dirty="0" err="1"/>
              <a:t>Tổ</a:t>
            </a:r>
            <a:r>
              <a:rPr lang="en-US" sz="2200" dirty="0"/>
              <a:t> </a:t>
            </a:r>
            <a:r>
              <a:rPr lang="en-US" sz="2200" dirty="0" err="1"/>
              <a:t>chức</a:t>
            </a:r>
            <a:r>
              <a:rPr lang="en-US" sz="2200" dirty="0"/>
              <a:t> </a:t>
            </a:r>
            <a:r>
              <a:rPr lang="en-US" sz="2200" dirty="0" err="1"/>
              <a:t>các</a:t>
            </a:r>
            <a:r>
              <a:rPr lang="en-US" sz="2200" dirty="0"/>
              <a:t> </a:t>
            </a:r>
            <a:r>
              <a:rPr lang="en-US" sz="2200" dirty="0" err="1"/>
              <a:t>hoạt</a:t>
            </a:r>
            <a:r>
              <a:rPr lang="en-US" sz="2200" dirty="0"/>
              <a:t> </a:t>
            </a:r>
            <a:r>
              <a:rPr lang="en-US" sz="2200" dirty="0" err="1"/>
              <a:t>động</a:t>
            </a:r>
            <a:r>
              <a:rPr lang="en-US" sz="2200" dirty="0"/>
              <a:t> </a:t>
            </a:r>
            <a:r>
              <a:rPr lang="en-US" sz="2200" dirty="0" err="1"/>
              <a:t>ngoài</a:t>
            </a:r>
            <a:r>
              <a:rPr lang="en-US" sz="2200" dirty="0"/>
              <a:t> </a:t>
            </a:r>
            <a:r>
              <a:rPr lang="en-US" sz="2200" dirty="0" err="1"/>
              <a:t>giờ</a:t>
            </a:r>
            <a:r>
              <a:rPr lang="en-US" sz="2200" dirty="0"/>
              <a:t> </a:t>
            </a:r>
            <a:r>
              <a:rPr lang="en-US" sz="2200" dirty="0" err="1"/>
              <a:t>lên</a:t>
            </a:r>
            <a:r>
              <a:rPr lang="en-US" sz="2200" dirty="0"/>
              <a:t> </a:t>
            </a:r>
            <a:r>
              <a:rPr lang="en-US" sz="2200" dirty="0" err="1"/>
              <a:t>lớp</a:t>
            </a:r>
            <a:r>
              <a:rPr lang="en-US" sz="2200" dirty="0"/>
              <a:t> </a:t>
            </a:r>
            <a:r>
              <a:rPr lang="en-US" sz="2200" dirty="0" err="1"/>
              <a:t>về</a:t>
            </a:r>
            <a:r>
              <a:rPr lang="en-US" sz="2200" dirty="0"/>
              <a:t> </a:t>
            </a:r>
            <a:r>
              <a:rPr lang="en-US" sz="2200" dirty="0" err="1"/>
              <a:t>tác</a:t>
            </a:r>
            <a:r>
              <a:rPr lang="en-US" sz="2200" dirty="0"/>
              <a:t> </a:t>
            </a:r>
            <a:r>
              <a:rPr lang="en-US" sz="2200" dirty="0" err="1"/>
              <a:t>hại</a:t>
            </a:r>
            <a:r>
              <a:rPr lang="en-US" sz="2200" dirty="0"/>
              <a:t> </a:t>
            </a:r>
            <a:r>
              <a:rPr lang="en-US" sz="2200" dirty="0" err="1"/>
              <a:t>thuốc</a:t>
            </a:r>
            <a:r>
              <a:rPr lang="en-US" sz="2200" dirty="0"/>
              <a:t> </a:t>
            </a:r>
            <a:r>
              <a:rPr lang="en-US" sz="2200" dirty="0" err="1"/>
              <a:t>lá</a:t>
            </a:r>
            <a:r>
              <a:rPr lang="en-US" sz="2200" dirty="0"/>
              <a:t>.</a:t>
            </a:r>
          </a:p>
          <a:p>
            <a:pPr marL="0" indent="0" algn="just">
              <a:spcBef>
                <a:spcPts val="0"/>
              </a:spcBef>
              <a:buNone/>
            </a:pPr>
            <a:endParaRPr lang="en-US" altLang="en-US" sz="2200" dirty="0"/>
          </a:p>
        </p:txBody>
      </p:sp>
      <p:sp>
        <p:nvSpPr>
          <p:cNvPr id="26627" name="Rectangle 6">
            <a:extLst>
              <a:ext uri="{FF2B5EF4-FFF2-40B4-BE49-F238E27FC236}">
                <a16:creationId xmlns:a16="http://schemas.microsoft.com/office/drawing/2014/main" xmlns="" id="{057BBAEA-A43C-4384-BA55-F648FD91E112}"/>
              </a:ext>
            </a:extLst>
          </p:cNvPr>
          <p:cNvSpPr>
            <a:spLocks noChangeArrowheads="1"/>
          </p:cNvSpPr>
          <p:nvPr/>
        </p:nvSpPr>
        <p:spPr bwMode="auto">
          <a:xfrm>
            <a:off x="457199" y="450117"/>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5.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TRIỂN KHAI CÁC HOẠT ĐỘNG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XÂY DỰNG TRƯỜNG HỌC KHÔNG THUỐC LÁ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6" descr="http://laodong.com.vn/Uploaded/cms/2015_05_31/mt250042-1.jpg">
            <a:extLst>
              <a:ext uri="{FF2B5EF4-FFF2-40B4-BE49-F238E27FC236}">
                <a16:creationId xmlns:a16="http://schemas.microsoft.com/office/drawing/2014/main" xmlns="" id="{3C2AA67D-D65A-480C-B0AD-F010E12AB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978" y="4435924"/>
            <a:ext cx="3631021" cy="22866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ruong\g\KHO ANH TU LIEU HOAT DONG PCTHTL\02. hOAT DONG CUA DON VI\2023\Ba ria vung tau\Trung tâm KSBT tập huấn cho giáo viên về PCTHTL trong trường học (1).jpg">
            <a:extLst>
              <a:ext uri="{FF2B5EF4-FFF2-40B4-BE49-F238E27FC236}">
                <a16:creationId xmlns:a16="http://schemas.microsoft.com/office/drawing/2014/main" xmlns="" id="{DE277ECB-238A-496C-8E18-C5CE62A4F8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5154" y="4435924"/>
            <a:ext cx="3961645" cy="2286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121629"/>
      </p:ext>
    </p:extLst>
  </p:cSld>
  <p:clrMapOvr>
    <a:masterClrMapping/>
  </p:clrMapOvr>
  <p:transition>
    <p:cover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xmlns="" id="{1B40899D-0ED2-4DE0-9C5D-CB00C705B5DB}"/>
              </a:ext>
            </a:extLst>
          </p:cNvPr>
          <p:cNvSpPr>
            <a:spLocks noGrp="1"/>
          </p:cNvSpPr>
          <p:nvPr>
            <p:ph type="title"/>
          </p:nvPr>
        </p:nvSpPr>
        <p:spPr>
          <a:xfrm>
            <a:off x="457200" y="157282"/>
            <a:ext cx="8229600" cy="914400"/>
          </a:xfrm>
        </p:spPr>
        <p:txBody>
          <a:bodyPr/>
          <a:lstStyle/>
          <a:p>
            <a:pPr lvl="0" eaLnBrk="1" hangingPunct="1">
              <a:defRPr/>
            </a:pPr>
            <a:r>
              <a:rPr lang="en-US" altLang="en-US" sz="2200" b="1" dirty="0">
                <a:solidFill>
                  <a:prstClr val="black"/>
                </a:solidFill>
                <a:cs typeface="Times New Roman" panose="02020603050405020304" pitchFamily="18" charset="0"/>
              </a:rPr>
              <a:t>BƯỚC 5. </a:t>
            </a:r>
            <a:r>
              <a:rPr lang="en-US" sz="2200" b="1" dirty="0">
                <a:solidFill>
                  <a:prstClr val="black"/>
                </a:solidFill>
                <a:cs typeface="Times New Roman" panose="02020603050405020304" pitchFamily="18" charset="0"/>
              </a:rPr>
              <a:t>TRIỂN KHAI CÁC HOẠT ĐỘNG </a:t>
            </a:r>
            <a:br>
              <a:rPr lang="en-US" sz="2200" b="1" dirty="0">
                <a:solidFill>
                  <a:prstClr val="black"/>
                </a:solidFill>
                <a:cs typeface="Times New Roman" panose="02020603050405020304" pitchFamily="18" charset="0"/>
              </a:rPr>
            </a:br>
            <a:r>
              <a:rPr lang="en-US" sz="2200" b="1" dirty="0">
                <a:solidFill>
                  <a:prstClr val="black"/>
                </a:solidFill>
                <a:cs typeface="Times New Roman" panose="02020603050405020304" pitchFamily="18" charset="0"/>
              </a:rPr>
              <a:t>XÂY DỰNG TRƯỜNG HỌC KHÔNG THUỐC LÁ (</a:t>
            </a:r>
            <a:r>
              <a:rPr lang="en-US" sz="2200" b="1" dirty="0" err="1">
                <a:solidFill>
                  <a:prstClr val="black"/>
                </a:solidFill>
                <a:cs typeface="Times New Roman" panose="02020603050405020304" pitchFamily="18" charset="0"/>
              </a:rPr>
              <a:t>tt</a:t>
            </a:r>
            <a:r>
              <a:rPr lang="en-US" sz="2200" b="1" dirty="0">
                <a:solidFill>
                  <a:prstClr val="black"/>
                </a:solidFill>
                <a:cs typeface="Times New Roman" panose="02020603050405020304" pitchFamily="18" charset="0"/>
              </a:rPr>
              <a:t>) </a:t>
            </a:r>
            <a:endParaRPr lang="vi-VN" sz="2200" b="1" dirty="0">
              <a:solidFill>
                <a:prstClr val="black"/>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xmlns="" id="{6B9A9ACC-1388-4D26-9A45-18444D48EB99}"/>
              </a:ext>
            </a:extLst>
          </p:cNvPr>
          <p:cNvSpPr>
            <a:spLocks noGrp="1"/>
          </p:cNvSpPr>
          <p:nvPr>
            <p:ph idx="1"/>
          </p:nvPr>
        </p:nvSpPr>
        <p:spPr>
          <a:xfrm>
            <a:off x="457200" y="1083894"/>
            <a:ext cx="7948246" cy="5637581"/>
          </a:xfrm>
        </p:spPr>
        <p:txBody>
          <a:bodyPr>
            <a:noAutofit/>
          </a:bodyPr>
          <a:lstStyle/>
          <a:p>
            <a:pPr algn="just" eaLnBrk="1" fontAlgn="auto" hangingPunct="1">
              <a:spcAft>
                <a:spcPts val="0"/>
              </a:spcAft>
              <a:buClr>
                <a:schemeClr val="accent3"/>
              </a:buClr>
              <a:buFont typeface="Wingdings" panose="05000000000000000000" pitchFamily="2" charset="2"/>
              <a:buChar char="v"/>
              <a:defRPr/>
            </a:pPr>
            <a:r>
              <a:rPr lang="en-US" sz="2200" dirty="0" err="1">
                <a:latin typeface="Times New Roman" pitchFamily="18" charset="0"/>
                <a:cs typeface="Times New Roman" pitchFamily="18" charset="0"/>
              </a:rPr>
              <a:t>Tổ</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chức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cuộc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hội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thảo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tọa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đàm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nói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chuyện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chuyên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đề</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về</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trường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khói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thuốc</a:t>
            </a:r>
            <a:r>
              <a:rPr lang="en-US" sz="2200" dirty="0">
                <a:latin typeface="Times New Roman" pitchFamily="18" charset="0"/>
                <a:cs typeface="Times New Roman" pitchFamily="18" charset="0"/>
              </a:rPr>
              <a:t>.</a:t>
            </a:r>
          </a:p>
          <a:p>
            <a:pPr algn="just" eaLnBrk="1" fontAlgn="auto" hangingPunct="1">
              <a:spcAft>
                <a:spcPts val="0"/>
              </a:spcAft>
              <a:buClr>
                <a:schemeClr val="accent3"/>
              </a:buClr>
              <a:buFont typeface="Wingdings" panose="05000000000000000000" pitchFamily="2" charset="2"/>
              <a:buChar char="v"/>
              <a:defRPr/>
            </a:pP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tổ</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chức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đoàn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thanh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niên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phụ</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a:t>
            </a:r>
            <a:r>
              <a:rPr lang="en-US" sz="2200" dirty="0" err="1">
                <a:cs typeface="Times New Roman" pitchFamily="18" charset="0"/>
              </a:rPr>
              <a:t>ữ</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phát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động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hưởng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ứng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trào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xây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dựng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trường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khói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thuốc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lá</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giáo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viên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hút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thuốc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trường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endParaRPr lang="en-US" sz="2200" dirty="0">
              <a:latin typeface="Times New Roman" pitchFamily="18" charset="0"/>
              <a:cs typeface="Times New Roman" pitchFamily="18" charset="0"/>
            </a:endParaRPr>
          </a:p>
          <a:p>
            <a:pPr algn="just" eaLnBrk="1" fontAlgn="auto" hangingPunct="1">
              <a:spcAft>
                <a:spcPts val="0"/>
              </a:spcAft>
              <a:buClr>
                <a:schemeClr val="accent3"/>
              </a:buClr>
              <a:buFont typeface="Wingdings" panose="05000000000000000000" pitchFamily="2" charset="2"/>
              <a:buChar char="v"/>
              <a:defRPr/>
            </a:pPr>
            <a:r>
              <a:rPr lang="en-US" sz="2200" dirty="0" err="1">
                <a:cs typeface="Times New Roman" pitchFamily="18" charset="0"/>
              </a:rPr>
              <a:t>Khen</a:t>
            </a:r>
            <a:r>
              <a:rPr lang="en-US" sz="2200" dirty="0">
                <a:cs typeface="Times New Roman" pitchFamily="18" charset="0"/>
              </a:rPr>
              <a:t> </a:t>
            </a:r>
            <a:r>
              <a:rPr lang="en-US" sz="2200" dirty="0" err="1">
                <a:cs typeface="Times New Roman" pitchFamily="18" charset="0"/>
              </a:rPr>
              <a:t>thưởng</a:t>
            </a:r>
            <a:r>
              <a:rPr lang="en-US" sz="2200" dirty="0">
                <a:cs typeface="Times New Roman" pitchFamily="18" charset="0"/>
              </a:rPr>
              <a:t>, </a:t>
            </a:r>
            <a:r>
              <a:rPr lang="en-US" sz="2200" dirty="0" err="1">
                <a:cs typeface="Times New Roman" pitchFamily="18" charset="0"/>
              </a:rPr>
              <a:t>động</a:t>
            </a:r>
            <a:r>
              <a:rPr lang="en-US" sz="2200" dirty="0">
                <a:cs typeface="Times New Roman" pitchFamily="18" charset="0"/>
              </a:rPr>
              <a:t> </a:t>
            </a:r>
            <a:r>
              <a:rPr lang="en-US" sz="2200" dirty="0" err="1">
                <a:cs typeface="Times New Roman" pitchFamily="18" charset="0"/>
              </a:rPr>
              <a:t>viện</a:t>
            </a:r>
            <a:r>
              <a:rPr lang="en-US" sz="2200" dirty="0">
                <a:cs typeface="Times New Roman" pitchFamily="18" charset="0"/>
              </a:rPr>
              <a:t> </a:t>
            </a:r>
            <a:r>
              <a:rPr lang="en-US" sz="2200" dirty="0" err="1">
                <a:cs typeface="Times New Roman" pitchFamily="18" charset="0"/>
              </a:rPr>
              <a:t>cá</a:t>
            </a:r>
            <a:r>
              <a:rPr lang="en-US" sz="2200" dirty="0">
                <a:cs typeface="Times New Roman" pitchFamily="18" charset="0"/>
              </a:rPr>
              <a:t> </a:t>
            </a:r>
            <a:r>
              <a:rPr lang="en-US" sz="2200" dirty="0" err="1">
                <a:cs typeface="Times New Roman" pitchFamily="18" charset="0"/>
              </a:rPr>
              <a:t>nhân</a:t>
            </a:r>
            <a:r>
              <a:rPr lang="en-US" sz="2200" dirty="0">
                <a:cs typeface="Times New Roman" pitchFamily="18" charset="0"/>
              </a:rPr>
              <a:t>, </a:t>
            </a:r>
            <a:r>
              <a:rPr lang="en-US" sz="2200" dirty="0" err="1">
                <a:cs typeface="Times New Roman" pitchFamily="18" charset="0"/>
              </a:rPr>
              <a:t>tập</a:t>
            </a:r>
            <a:r>
              <a:rPr lang="en-US" sz="2200" dirty="0">
                <a:cs typeface="Times New Roman" pitchFamily="18" charset="0"/>
              </a:rPr>
              <a:t> </a:t>
            </a:r>
            <a:r>
              <a:rPr lang="en-US" sz="2200" dirty="0" err="1">
                <a:cs typeface="Times New Roman" pitchFamily="18" charset="0"/>
              </a:rPr>
              <a:t>thể</a:t>
            </a:r>
            <a:r>
              <a:rPr lang="en-US" sz="2200" dirty="0">
                <a:cs typeface="Times New Roman" pitchFamily="18" charset="0"/>
              </a:rPr>
              <a:t> </a:t>
            </a:r>
            <a:r>
              <a:rPr lang="en-US" sz="2200" dirty="0" err="1">
                <a:cs typeface="Times New Roman" pitchFamily="18" charset="0"/>
              </a:rPr>
              <a:t>thực</a:t>
            </a:r>
            <a:r>
              <a:rPr lang="en-US" sz="2200" dirty="0">
                <a:cs typeface="Times New Roman" pitchFamily="18" charset="0"/>
              </a:rPr>
              <a:t> </a:t>
            </a:r>
            <a:r>
              <a:rPr lang="en-US" sz="2200" dirty="0" err="1">
                <a:cs typeface="Times New Roman" pitchFamily="18" charset="0"/>
              </a:rPr>
              <a:t>hiện</a:t>
            </a:r>
            <a:r>
              <a:rPr lang="en-US" sz="2200" dirty="0">
                <a:cs typeface="Times New Roman" pitchFamily="18" charset="0"/>
              </a:rPr>
              <a:t> </a:t>
            </a:r>
            <a:r>
              <a:rPr lang="en-US" sz="2200" dirty="0" err="1">
                <a:cs typeface="Times New Roman" pitchFamily="18" charset="0"/>
              </a:rPr>
              <a:t>tốt</a:t>
            </a:r>
            <a:r>
              <a:rPr lang="en-US" sz="2200" dirty="0">
                <a:cs typeface="Times New Roman" pitchFamily="18" charset="0"/>
              </a:rPr>
              <a:t> </a:t>
            </a:r>
            <a:r>
              <a:rPr lang="en-US" sz="2200" dirty="0" err="1">
                <a:cs typeface="Times New Roman" pitchFamily="18" charset="0"/>
              </a:rPr>
              <a:t>quy</a:t>
            </a:r>
            <a:r>
              <a:rPr lang="en-US" sz="2200" dirty="0">
                <a:cs typeface="Times New Roman" pitchFamily="18" charset="0"/>
              </a:rPr>
              <a:t> </a:t>
            </a:r>
            <a:r>
              <a:rPr lang="en-US" sz="2200" dirty="0" err="1">
                <a:cs typeface="Times New Roman" pitchFamily="18" charset="0"/>
              </a:rPr>
              <a:t>định</a:t>
            </a:r>
            <a:r>
              <a:rPr lang="en-US" sz="2200" dirty="0">
                <a:cs typeface="Times New Roman" pitchFamily="18" charset="0"/>
              </a:rPr>
              <a:t> </a:t>
            </a:r>
            <a:r>
              <a:rPr lang="en-US" sz="2200" dirty="0" err="1">
                <a:cs typeface="Times New Roman" pitchFamily="18" charset="0"/>
              </a:rPr>
              <a:t>cấm</a:t>
            </a:r>
            <a:r>
              <a:rPr lang="en-US" sz="2200" dirty="0">
                <a:cs typeface="Times New Roman" pitchFamily="18" charset="0"/>
              </a:rPr>
              <a:t> </a:t>
            </a:r>
            <a:r>
              <a:rPr lang="en-US" sz="2200" dirty="0" err="1">
                <a:cs typeface="Times New Roman" pitchFamily="18" charset="0"/>
              </a:rPr>
              <a:t>hút</a:t>
            </a:r>
            <a:r>
              <a:rPr lang="en-US" sz="2200" dirty="0">
                <a:cs typeface="Times New Roman" pitchFamily="18" charset="0"/>
              </a:rPr>
              <a:t> </a:t>
            </a:r>
            <a:r>
              <a:rPr lang="en-US" sz="2200" dirty="0" err="1">
                <a:cs typeface="Times New Roman" pitchFamily="18" charset="0"/>
              </a:rPr>
              <a:t>thuốc</a:t>
            </a:r>
            <a:r>
              <a:rPr lang="en-US" sz="2200" dirty="0">
                <a:cs typeface="Times New Roman" pitchFamily="18" charset="0"/>
              </a:rPr>
              <a:t>, </a:t>
            </a:r>
            <a:r>
              <a:rPr lang="en-US" sz="2200" dirty="0" err="1">
                <a:cs typeface="Times New Roman" pitchFamily="18" charset="0"/>
              </a:rPr>
              <a:t>có</a:t>
            </a:r>
            <a:r>
              <a:rPr lang="en-US" sz="2200" dirty="0">
                <a:cs typeface="Times New Roman" pitchFamily="18" charset="0"/>
              </a:rPr>
              <a:t> </a:t>
            </a:r>
            <a:r>
              <a:rPr lang="en-US" sz="2200" dirty="0" err="1">
                <a:cs typeface="Times New Roman" pitchFamily="18" charset="0"/>
              </a:rPr>
              <a:t>thành</a:t>
            </a:r>
            <a:r>
              <a:rPr lang="en-US" sz="2200" dirty="0">
                <a:cs typeface="Times New Roman" pitchFamily="18" charset="0"/>
              </a:rPr>
              <a:t> </a:t>
            </a:r>
            <a:r>
              <a:rPr lang="en-US" sz="2200" dirty="0" err="1">
                <a:cs typeface="Times New Roman" pitchFamily="18" charset="0"/>
              </a:rPr>
              <a:t>tích</a:t>
            </a:r>
            <a:r>
              <a:rPr lang="en-US" sz="2200" dirty="0">
                <a:cs typeface="Times New Roman" pitchFamily="18" charset="0"/>
              </a:rPr>
              <a:t> </a:t>
            </a:r>
            <a:r>
              <a:rPr lang="en-US" sz="2200" dirty="0" err="1">
                <a:cs typeface="Times New Roman" pitchFamily="18" charset="0"/>
              </a:rPr>
              <a:t>trong</a:t>
            </a:r>
            <a:r>
              <a:rPr lang="en-US" sz="2200" dirty="0">
                <a:cs typeface="Times New Roman" pitchFamily="18" charset="0"/>
              </a:rPr>
              <a:t> </a:t>
            </a:r>
            <a:r>
              <a:rPr lang="en-US" sz="2200" dirty="0" err="1">
                <a:cs typeface="Times New Roman" pitchFamily="18" charset="0"/>
              </a:rPr>
              <a:t>công</a:t>
            </a:r>
            <a:r>
              <a:rPr lang="en-US" sz="2200" dirty="0">
                <a:cs typeface="Times New Roman" pitchFamily="18" charset="0"/>
              </a:rPr>
              <a:t> </a:t>
            </a:r>
            <a:r>
              <a:rPr lang="en-US" sz="2200" dirty="0" err="1">
                <a:cs typeface="Times New Roman" pitchFamily="18" charset="0"/>
              </a:rPr>
              <a:t>tác</a:t>
            </a:r>
            <a:r>
              <a:rPr lang="en-US" sz="2200" dirty="0">
                <a:cs typeface="Times New Roman" pitchFamily="18" charset="0"/>
              </a:rPr>
              <a:t> PCTH </a:t>
            </a:r>
            <a:r>
              <a:rPr lang="en-US" sz="2200" dirty="0" err="1">
                <a:cs typeface="Times New Roman" pitchFamily="18" charset="0"/>
              </a:rPr>
              <a:t>thuốc</a:t>
            </a:r>
            <a:r>
              <a:rPr lang="en-US" sz="2200" dirty="0">
                <a:cs typeface="Times New Roman" pitchFamily="18" charset="0"/>
              </a:rPr>
              <a:t> </a:t>
            </a:r>
            <a:r>
              <a:rPr lang="en-US" sz="2200" dirty="0" err="1">
                <a:cs typeface="Times New Roman" pitchFamily="18" charset="0"/>
              </a:rPr>
              <a:t>lá</a:t>
            </a:r>
            <a:endParaRPr lang="en-US" sz="2200" dirty="0">
              <a:cs typeface="Times New Roman" pitchFamily="18" charset="0"/>
            </a:endParaRPr>
          </a:p>
          <a:p>
            <a:pPr algn="just" eaLnBrk="1" fontAlgn="auto" hangingPunct="1">
              <a:spcAft>
                <a:spcPts val="0"/>
              </a:spcAft>
              <a:buClr>
                <a:schemeClr val="accent3"/>
              </a:buClr>
              <a:buFont typeface="Wingdings" panose="05000000000000000000" pitchFamily="2" charset="2"/>
              <a:buChar char="Ø"/>
              <a:defRPr/>
            </a:pPr>
            <a:endParaRPr lang="en-US" sz="2200" dirty="0">
              <a:latin typeface="Times New Roman" pitchFamily="18" charset="0"/>
              <a:cs typeface="Times New Roman" pitchFamily="18" charset="0"/>
            </a:endParaRPr>
          </a:p>
          <a:p>
            <a:pPr algn="just" eaLnBrk="1" fontAlgn="auto" hangingPunct="1">
              <a:spcAft>
                <a:spcPts val="0"/>
              </a:spcAft>
              <a:buClr>
                <a:schemeClr val="accent3"/>
              </a:buClr>
              <a:buFont typeface="Wingdings" panose="05000000000000000000" pitchFamily="2" charset="2"/>
              <a:buChar char="Ø"/>
              <a:defRPr/>
            </a:pPr>
            <a:endParaRPr lang="en-US" sz="2200" dirty="0">
              <a:latin typeface="Times New Roman" pitchFamily="18" charset="0"/>
              <a:cs typeface="Times New Roman" pitchFamily="18" charset="0"/>
            </a:endParaRPr>
          </a:p>
          <a:p>
            <a:pPr algn="just" eaLnBrk="1" fontAlgn="auto" hangingPunct="1">
              <a:spcAft>
                <a:spcPts val="0"/>
              </a:spcAft>
              <a:buClr>
                <a:schemeClr val="accent3"/>
              </a:buClr>
              <a:buFont typeface="Wingdings" panose="05000000000000000000" pitchFamily="2" charset="2"/>
              <a:buChar char="Ø"/>
              <a:defRPr/>
            </a:pPr>
            <a:endParaRPr lang="en-US" sz="2200" dirty="0">
              <a:latin typeface="Times New Roman" pitchFamily="18" charset="0"/>
              <a:cs typeface="Times New Roman" pitchFamily="18" charset="0"/>
            </a:endParaRPr>
          </a:p>
        </p:txBody>
      </p:sp>
      <p:sp>
        <p:nvSpPr>
          <p:cNvPr id="32772" name="Slide Number Placeholder 1">
            <a:extLst>
              <a:ext uri="{FF2B5EF4-FFF2-40B4-BE49-F238E27FC236}">
                <a16:creationId xmlns:a16="http://schemas.microsoft.com/office/drawing/2014/main" xmlns="" id="{BB34DE33-8F55-45DD-A610-CFBA5B8CAD2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cs typeface="Arial" panose="020B0604020202020204" pitchFamily="34" charset="0"/>
              </a:defRPr>
            </a:lvl1pPr>
            <a:lvl2pPr marL="742950" indent="-285750">
              <a:defRPr>
                <a:solidFill>
                  <a:schemeClr val="tx1"/>
                </a:solidFill>
                <a:latin typeface="Constantia" panose="02030602050306030303" pitchFamily="18" charset="0"/>
                <a:cs typeface="Arial" panose="020B0604020202020204" pitchFamily="34" charset="0"/>
              </a:defRPr>
            </a:lvl2pPr>
            <a:lvl3pPr marL="1143000" indent="-228600">
              <a:defRPr>
                <a:solidFill>
                  <a:schemeClr val="tx1"/>
                </a:solidFill>
                <a:latin typeface="Constantia" panose="02030602050306030303" pitchFamily="18" charset="0"/>
                <a:cs typeface="Arial" panose="020B0604020202020204" pitchFamily="34" charset="0"/>
              </a:defRPr>
            </a:lvl3pPr>
            <a:lvl4pPr marL="1600200" indent="-228600">
              <a:defRPr>
                <a:solidFill>
                  <a:schemeClr val="tx1"/>
                </a:solidFill>
                <a:latin typeface="Constantia" panose="02030602050306030303" pitchFamily="18" charset="0"/>
                <a:cs typeface="Arial" panose="020B0604020202020204" pitchFamily="34" charset="0"/>
              </a:defRPr>
            </a:lvl4pPr>
            <a:lvl5pPr marL="2057400" indent="-228600">
              <a:defRPr>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A3BA98-087A-443D-B0B6-5A1B08F01409}" type="slidenum">
              <a:rPr kumimoji="0" lang="en-US" altLang="en-US" sz="1200" b="0" i="0" u="none" strike="noStrike" kern="1200" cap="none" spc="0" normalizeH="0" baseline="0" noProof="0" smtClean="0">
                <a:ln>
                  <a:noFill/>
                </a:ln>
                <a:solidFill>
                  <a:srgbClr val="045C75"/>
                </a:solidFill>
                <a:effectLst/>
                <a:uLnTx/>
                <a:uFillTx/>
                <a:latin typeface="Constantia" panose="02030602050306030303"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45C75"/>
              </a:solidFill>
              <a:effectLst/>
              <a:uLnTx/>
              <a:uFillTx/>
              <a:latin typeface="Constantia" panose="02030602050306030303" pitchFamily="18" charset="0"/>
              <a:ea typeface="+mn-ea"/>
              <a:cs typeface="Times New Roman" panose="02020603050405020304" pitchFamily="18" charset="0"/>
            </a:endParaRPr>
          </a:p>
        </p:txBody>
      </p:sp>
      <p:pic>
        <p:nvPicPr>
          <p:cNvPr id="5" name="Content Placeholder 3" descr="D:\Huong 1\Anh du an\Cuoc thi tai Tien Giang\DSC03199.JPG">
            <a:extLst>
              <a:ext uri="{FF2B5EF4-FFF2-40B4-BE49-F238E27FC236}">
                <a16:creationId xmlns:a16="http://schemas.microsoft.com/office/drawing/2014/main" xmlns="" id="{B77C18AD-E22B-4659-B19A-CA84CD2D729D}"/>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0367" y="4113417"/>
            <a:ext cx="3238866" cy="228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D:\Huong 1\Anh du an\Cuoc thi tai Tien Giang\DSC03212.JPG">
            <a:extLst>
              <a:ext uri="{FF2B5EF4-FFF2-40B4-BE49-F238E27FC236}">
                <a16:creationId xmlns:a16="http://schemas.microsoft.com/office/drawing/2014/main" xmlns="" id="{1BDD6622-4ED7-487E-8B35-3AA925DA2F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2722" y="4113417"/>
            <a:ext cx="2980956" cy="228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5485968"/>
      </p:ext>
    </p:extLst>
  </p:cSld>
  <p:clrMapOvr>
    <a:masterClrMapping/>
  </p:clrMapOvr>
  <p:transition>
    <p:cover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xmlns="" id="{49DAB3B5-4ADA-46E1-9069-2DC548A8482B}"/>
              </a:ext>
            </a:extLst>
          </p:cNvPr>
          <p:cNvSpPr>
            <a:spLocks noGrp="1"/>
          </p:cNvSpPr>
          <p:nvPr>
            <p:ph idx="1"/>
          </p:nvPr>
        </p:nvSpPr>
        <p:spPr>
          <a:xfrm>
            <a:off x="785441" y="1209186"/>
            <a:ext cx="7965834" cy="4951584"/>
          </a:xfrm>
        </p:spPr>
        <p:txBody>
          <a:bodyPr anchor="t"/>
          <a:lstStyle/>
          <a:p>
            <a:pPr marL="0" indent="0" algn="just">
              <a:spcBef>
                <a:spcPts val="0"/>
              </a:spcBef>
              <a:buNone/>
            </a:pPr>
            <a:r>
              <a:rPr lang="en-US" sz="2200" b="1" dirty="0" err="1">
                <a:solidFill>
                  <a:srgbClr val="0070C0"/>
                </a:solidFill>
              </a:rPr>
              <a:t>Hoạt</a:t>
            </a:r>
            <a:r>
              <a:rPr lang="en-US" sz="2200" b="1" dirty="0">
                <a:solidFill>
                  <a:srgbClr val="0070C0"/>
                </a:solidFill>
              </a:rPr>
              <a:t> </a:t>
            </a:r>
            <a:r>
              <a:rPr lang="en-US" sz="2200" b="1" dirty="0" err="1">
                <a:solidFill>
                  <a:srgbClr val="0070C0"/>
                </a:solidFill>
              </a:rPr>
              <a:t>động</a:t>
            </a:r>
            <a:r>
              <a:rPr lang="en-US" sz="2200" b="1" dirty="0">
                <a:solidFill>
                  <a:srgbClr val="0070C0"/>
                </a:solidFill>
              </a:rPr>
              <a:t> </a:t>
            </a:r>
            <a:r>
              <a:rPr lang="en-US" sz="2200" b="1" dirty="0" err="1">
                <a:solidFill>
                  <a:srgbClr val="0070C0"/>
                </a:solidFill>
              </a:rPr>
              <a:t>đối</a:t>
            </a:r>
            <a:r>
              <a:rPr lang="en-US" sz="2200" b="1" dirty="0">
                <a:solidFill>
                  <a:srgbClr val="0070C0"/>
                </a:solidFill>
              </a:rPr>
              <a:t> </a:t>
            </a:r>
            <a:r>
              <a:rPr lang="en-US" sz="2200" b="1" dirty="0" err="1">
                <a:solidFill>
                  <a:srgbClr val="0070C0"/>
                </a:solidFill>
              </a:rPr>
              <a:t>với</a:t>
            </a:r>
            <a:r>
              <a:rPr lang="en-US" sz="2200" b="1" dirty="0">
                <a:solidFill>
                  <a:srgbClr val="0070C0"/>
                </a:solidFill>
              </a:rPr>
              <a:t> </a:t>
            </a:r>
            <a:r>
              <a:rPr lang="en-US" sz="2200" b="1" dirty="0" err="1">
                <a:solidFill>
                  <a:srgbClr val="0070C0"/>
                </a:solidFill>
              </a:rPr>
              <a:t>học</a:t>
            </a:r>
            <a:r>
              <a:rPr lang="en-US" sz="2200" b="1" dirty="0">
                <a:solidFill>
                  <a:srgbClr val="0070C0"/>
                </a:solidFill>
              </a:rPr>
              <a:t> </a:t>
            </a:r>
            <a:r>
              <a:rPr lang="en-US" sz="2200" b="1" dirty="0" err="1">
                <a:solidFill>
                  <a:srgbClr val="0070C0"/>
                </a:solidFill>
              </a:rPr>
              <a:t>sinh</a:t>
            </a:r>
            <a:r>
              <a:rPr lang="en-US" sz="2200" b="1" dirty="0">
                <a:solidFill>
                  <a:srgbClr val="0070C0"/>
                </a:solidFill>
              </a:rPr>
              <a:t>: </a:t>
            </a:r>
          </a:p>
          <a:p>
            <a:pPr marL="457200" indent="-457200" algn="just">
              <a:spcBef>
                <a:spcPts val="0"/>
              </a:spcBef>
              <a:buFont typeface="+mj-lt"/>
              <a:buAutoNum type="arabicPeriod"/>
            </a:pPr>
            <a:r>
              <a:rPr lang="en-US" sz="2200" dirty="0" err="1"/>
              <a:t>Tổ</a:t>
            </a:r>
            <a:r>
              <a:rPr lang="en-US" sz="2200" dirty="0"/>
              <a:t> </a:t>
            </a:r>
            <a:r>
              <a:rPr lang="en-US" sz="2200" dirty="0" err="1"/>
              <a:t>chức</a:t>
            </a:r>
            <a:r>
              <a:rPr lang="en-US" sz="2200" dirty="0"/>
              <a:t> </a:t>
            </a:r>
            <a:r>
              <a:rPr lang="en-US" sz="2200" dirty="0" err="1"/>
              <a:t>phong</a:t>
            </a:r>
            <a:r>
              <a:rPr lang="en-US" sz="2200" dirty="0"/>
              <a:t> </a:t>
            </a:r>
            <a:r>
              <a:rPr lang="en-US" sz="2200" dirty="0" err="1"/>
              <a:t>trào</a:t>
            </a:r>
            <a:r>
              <a:rPr lang="en-US" sz="2200" dirty="0"/>
              <a:t> </a:t>
            </a:r>
            <a:r>
              <a:rPr lang="en-US" sz="2200" dirty="0" err="1"/>
              <a:t>làm</a:t>
            </a:r>
            <a:r>
              <a:rPr lang="en-US" sz="2200" dirty="0"/>
              <a:t> </a:t>
            </a:r>
            <a:r>
              <a:rPr lang="en-US" sz="2200" dirty="0" err="1"/>
              <a:t>báo</a:t>
            </a:r>
            <a:r>
              <a:rPr lang="en-US" sz="2200" dirty="0"/>
              <a:t> </a:t>
            </a:r>
            <a:r>
              <a:rPr lang="en-US" sz="2200" dirty="0" err="1"/>
              <a:t>tường</a:t>
            </a:r>
            <a:r>
              <a:rPr lang="en-US" sz="2200" dirty="0"/>
              <a:t>, </a:t>
            </a:r>
            <a:r>
              <a:rPr lang="en-US" sz="2200" dirty="0" err="1"/>
              <a:t>thi</a:t>
            </a:r>
            <a:r>
              <a:rPr lang="en-US" sz="2200" dirty="0"/>
              <a:t> </a:t>
            </a:r>
            <a:r>
              <a:rPr lang="en-US" sz="2200" dirty="0" err="1"/>
              <a:t>vẽ</a:t>
            </a:r>
            <a:r>
              <a:rPr lang="en-US" sz="2200" dirty="0"/>
              <a:t> </a:t>
            </a:r>
            <a:r>
              <a:rPr lang="en-US" sz="2200" dirty="0" err="1"/>
              <a:t>tranh</a:t>
            </a:r>
            <a:r>
              <a:rPr lang="en-US" sz="2200" dirty="0"/>
              <a:t> </a:t>
            </a:r>
            <a:r>
              <a:rPr lang="en-US" sz="2200" dirty="0" err="1"/>
              <a:t>về</a:t>
            </a:r>
            <a:r>
              <a:rPr lang="en-US" sz="2200" dirty="0"/>
              <a:t> </a:t>
            </a:r>
            <a:r>
              <a:rPr lang="en-US" sz="2200" dirty="0" err="1"/>
              <a:t>đề</a:t>
            </a:r>
            <a:r>
              <a:rPr lang="en-US" sz="2200" dirty="0"/>
              <a:t> </a:t>
            </a:r>
            <a:r>
              <a:rPr lang="en-US" sz="2200" dirty="0" err="1"/>
              <a:t>tài</a:t>
            </a:r>
            <a:r>
              <a:rPr lang="en-US" sz="2200" dirty="0"/>
              <a:t> </a:t>
            </a:r>
            <a:r>
              <a:rPr lang="en-US" sz="2200" dirty="0" err="1"/>
              <a:t>phòng</a:t>
            </a:r>
            <a:r>
              <a:rPr lang="en-US" sz="2200" dirty="0"/>
              <a:t>, </a:t>
            </a:r>
            <a:r>
              <a:rPr lang="en-US" sz="2200" dirty="0" err="1"/>
              <a:t>chống</a:t>
            </a:r>
            <a:r>
              <a:rPr lang="en-US" sz="2200" dirty="0"/>
              <a:t> </a:t>
            </a:r>
            <a:r>
              <a:rPr lang="en-US" sz="2200" dirty="0" err="1"/>
              <a:t>tác</a:t>
            </a:r>
            <a:r>
              <a:rPr lang="en-US" sz="2200" dirty="0"/>
              <a:t> </a:t>
            </a:r>
            <a:r>
              <a:rPr lang="en-US" sz="2200" dirty="0" err="1"/>
              <a:t>hại</a:t>
            </a:r>
            <a:r>
              <a:rPr lang="en-US" sz="2200" dirty="0"/>
              <a:t> </a:t>
            </a:r>
            <a:r>
              <a:rPr lang="en-US" sz="2200" dirty="0" err="1"/>
              <a:t>thuốc</a:t>
            </a:r>
            <a:r>
              <a:rPr lang="en-US" sz="2200" dirty="0"/>
              <a:t> </a:t>
            </a:r>
            <a:r>
              <a:rPr lang="en-US" sz="2200" dirty="0" err="1"/>
              <a:t>lá</a:t>
            </a:r>
            <a:r>
              <a:rPr lang="en-US" sz="2200" dirty="0"/>
              <a:t>.</a:t>
            </a:r>
          </a:p>
          <a:p>
            <a:pPr marL="457200" indent="-457200" algn="just">
              <a:spcBef>
                <a:spcPts val="0"/>
              </a:spcBef>
              <a:buFont typeface="+mj-lt"/>
              <a:buAutoNum type="arabicPeriod"/>
            </a:pPr>
            <a:r>
              <a:rPr lang="en-US" sz="2200" dirty="0" err="1"/>
              <a:t>Lồng</a:t>
            </a:r>
            <a:r>
              <a:rPr lang="en-US" sz="2200" dirty="0"/>
              <a:t> </a:t>
            </a:r>
            <a:r>
              <a:rPr lang="en-US" sz="2200" dirty="0" err="1"/>
              <a:t>ghép</a:t>
            </a:r>
            <a:r>
              <a:rPr lang="en-US" sz="2200" dirty="0"/>
              <a:t> </a:t>
            </a:r>
            <a:r>
              <a:rPr lang="en-US" sz="2200" dirty="0" err="1"/>
              <a:t>tuyên</a:t>
            </a:r>
            <a:r>
              <a:rPr lang="en-US" sz="2200" dirty="0"/>
              <a:t> </a:t>
            </a:r>
            <a:r>
              <a:rPr lang="en-US" sz="2200" dirty="0" err="1"/>
              <a:t>truyền</a:t>
            </a:r>
            <a:r>
              <a:rPr lang="en-US" sz="2200" dirty="0"/>
              <a:t> </a:t>
            </a:r>
            <a:r>
              <a:rPr lang="en-US" sz="2200" dirty="0" err="1"/>
              <a:t>về</a:t>
            </a:r>
            <a:r>
              <a:rPr lang="en-US" sz="2200" dirty="0"/>
              <a:t> </a:t>
            </a:r>
            <a:r>
              <a:rPr lang="en-US" sz="2200" dirty="0" err="1"/>
              <a:t>tác</a:t>
            </a:r>
            <a:r>
              <a:rPr lang="en-US" sz="2200" dirty="0"/>
              <a:t> </a:t>
            </a:r>
            <a:r>
              <a:rPr lang="en-US" sz="2200" dirty="0" err="1"/>
              <a:t>hại</a:t>
            </a:r>
            <a:r>
              <a:rPr lang="en-US" sz="2200" dirty="0"/>
              <a:t> </a:t>
            </a:r>
            <a:r>
              <a:rPr lang="en-US" sz="2200" dirty="0" err="1"/>
              <a:t>của</a:t>
            </a:r>
            <a:r>
              <a:rPr lang="en-US" sz="2200" dirty="0"/>
              <a:t> </a:t>
            </a:r>
            <a:r>
              <a:rPr lang="en-US" sz="2200" dirty="0" err="1"/>
              <a:t>thuốc</a:t>
            </a:r>
            <a:r>
              <a:rPr lang="en-US" sz="2200" dirty="0"/>
              <a:t> </a:t>
            </a:r>
            <a:r>
              <a:rPr lang="en-US" sz="2200" dirty="0" err="1"/>
              <a:t>lá</a:t>
            </a:r>
            <a:r>
              <a:rPr lang="en-US" sz="2200" dirty="0"/>
              <a:t> </a:t>
            </a:r>
            <a:r>
              <a:rPr lang="en-US" sz="2200" dirty="0" err="1"/>
              <a:t>trong</a:t>
            </a:r>
            <a:r>
              <a:rPr lang="en-US" sz="2200" dirty="0"/>
              <a:t> </a:t>
            </a:r>
            <a:r>
              <a:rPr lang="en-US" sz="2200" dirty="0" err="1"/>
              <a:t>các</a:t>
            </a:r>
            <a:r>
              <a:rPr lang="en-US" sz="2200" dirty="0"/>
              <a:t> </a:t>
            </a:r>
            <a:r>
              <a:rPr lang="en-US" sz="2200" dirty="0" err="1"/>
              <a:t>buổi</a:t>
            </a:r>
            <a:r>
              <a:rPr lang="en-US" sz="2200" dirty="0"/>
              <a:t> </a:t>
            </a:r>
            <a:r>
              <a:rPr lang="en-US" sz="2200" dirty="0" err="1"/>
              <a:t>sinh</a:t>
            </a:r>
            <a:r>
              <a:rPr lang="en-US" sz="2200" dirty="0"/>
              <a:t> </a:t>
            </a:r>
            <a:r>
              <a:rPr lang="en-US" sz="2200" dirty="0" err="1"/>
              <a:t>hoạt</a:t>
            </a:r>
            <a:r>
              <a:rPr lang="en-US" sz="2200" dirty="0"/>
              <a:t> </a:t>
            </a:r>
            <a:r>
              <a:rPr lang="en-US" sz="2200" dirty="0" err="1"/>
              <a:t>lớp</a:t>
            </a:r>
            <a:r>
              <a:rPr lang="en-US" sz="2200" dirty="0"/>
              <a:t>, chi </a:t>
            </a:r>
            <a:r>
              <a:rPr lang="en-US" sz="2200" dirty="0" err="1"/>
              <a:t>đoàn</a:t>
            </a:r>
            <a:endParaRPr lang="en-US" sz="2200" dirty="0"/>
          </a:p>
          <a:p>
            <a:pPr marL="457200" indent="-457200" algn="just">
              <a:spcBef>
                <a:spcPts val="0"/>
              </a:spcBef>
              <a:buFont typeface="+mj-lt"/>
              <a:buAutoNum type="arabicPeriod"/>
            </a:pPr>
            <a:r>
              <a:rPr lang="en-US" sz="2200" dirty="0" err="1"/>
              <a:t>Lồng</a:t>
            </a:r>
            <a:r>
              <a:rPr lang="en-US" sz="2200" dirty="0"/>
              <a:t> </a:t>
            </a:r>
            <a:r>
              <a:rPr lang="en-US" sz="2200" dirty="0" err="1"/>
              <a:t>ghép</a:t>
            </a:r>
            <a:r>
              <a:rPr lang="en-US" sz="2200" dirty="0"/>
              <a:t> </a:t>
            </a:r>
            <a:r>
              <a:rPr lang="en-US" sz="2200" dirty="0" err="1"/>
              <a:t>phòng</a:t>
            </a:r>
            <a:r>
              <a:rPr lang="en-US" sz="2200" dirty="0"/>
              <a:t>, </a:t>
            </a:r>
            <a:r>
              <a:rPr lang="en-US" sz="2200" dirty="0" err="1"/>
              <a:t>chống</a:t>
            </a:r>
            <a:r>
              <a:rPr lang="en-US" sz="2200" dirty="0"/>
              <a:t> </a:t>
            </a:r>
            <a:r>
              <a:rPr lang="en-US" sz="2200" dirty="0" err="1"/>
              <a:t>tác</a:t>
            </a:r>
            <a:r>
              <a:rPr lang="en-US" sz="2200" dirty="0"/>
              <a:t> </a:t>
            </a:r>
            <a:r>
              <a:rPr lang="en-US" sz="2200" dirty="0" err="1"/>
              <a:t>hại</a:t>
            </a:r>
            <a:r>
              <a:rPr lang="en-US" sz="2200" dirty="0"/>
              <a:t> </a:t>
            </a:r>
            <a:r>
              <a:rPr lang="en-US" sz="2200" dirty="0" err="1"/>
              <a:t>thuốc</a:t>
            </a:r>
            <a:r>
              <a:rPr lang="en-US" sz="2200" dirty="0"/>
              <a:t> </a:t>
            </a:r>
            <a:r>
              <a:rPr lang="en-US" sz="2200" dirty="0" err="1"/>
              <a:t>lá</a:t>
            </a:r>
            <a:r>
              <a:rPr lang="en-US" sz="2200" dirty="0"/>
              <a:t> </a:t>
            </a:r>
            <a:r>
              <a:rPr lang="en-US" sz="2200" dirty="0" err="1"/>
              <a:t>trong</a:t>
            </a:r>
            <a:r>
              <a:rPr lang="en-US" sz="2200" dirty="0"/>
              <a:t> </a:t>
            </a:r>
            <a:r>
              <a:rPr lang="en-US" sz="2200" dirty="0" err="1"/>
              <a:t>các</a:t>
            </a:r>
            <a:r>
              <a:rPr lang="en-US" sz="2200" dirty="0"/>
              <a:t> </a:t>
            </a:r>
            <a:r>
              <a:rPr lang="en-US" sz="2200" dirty="0" err="1"/>
              <a:t>sự</a:t>
            </a:r>
            <a:r>
              <a:rPr lang="en-US" sz="2200" dirty="0"/>
              <a:t> </a:t>
            </a:r>
            <a:r>
              <a:rPr lang="en-US" sz="2200" dirty="0" err="1"/>
              <a:t>kiện</a:t>
            </a:r>
            <a:r>
              <a:rPr lang="en-US" sz="2200" dirty="0"/>
              <a:t> </a:t>
            </a:r>
            <a:r>
              <a:rPr lang="en-US" sz="2200" dirty="0" err="1"/>
              <a:t>văn</a:t>
            </a:r>
            <a:r>
              <a:rPr lang="en-US" sz="2200" dirty="0"/>
              <a:t> </a:t>
            </a:r>
            <a:r>
              <a:rPr lang="en-US" sz="2200" dirty="0" err="1"/>
              <a:t>nghệ</a:t>
            </a:r>
            <a:r>
              <a:rPr lang="en-US" sz="2200" dirty="0"/>
              <a:t>, </a:t>
            </a:r>
            <a:r>
              <a:rPr lang="en-US" sz="2200" dirty="0" err="1"/>
              <a:t>thể</a:t>
            </a:r>
            <a:r>
              <a:rPr lang="en-US" sz="2200" dirty="0"/>
              <a:t> </a:t>
            </a:r>
            <a:r>
              <a:rPr lang="en-US" sz="2200" dirty="0" err="1"/>
              <a:t>thao</a:t>
            </a:r>
            <a:r>
              <a:rPr lang="en-US" sz="2200" dirty="0"/>
              <a:t> </a:t>
            </a:r>
            <a:r>
              <a:rPr lang="en-US" sz="2200" dirty="0" err="1"/>
              <a:t>trong</a:t>
            </a:r>
            <a:r>
              <a:rPr lang="en-US" sz="2200" dirty="0"/>
              <a:t> </a:t>
            </a:r>
            <a:r>
              <a:rPr lang="en-US" sz="2200" dirty="0" err="1"/>
              <a:t>trường</a:t>
            </a:r>
            <a:r>
              <a:rPr lang="en-US" sz="2200" dirty="0"/>
              <a:t> </a:t>
            </a:r>
          </a:p>
          <a:p>
            <a:pPr marL="457200" indent="-457200" algn="just">
              <a:spcBef>
                <a:spcPts val="0"/>
              </a:spcBef>
              <a:buFont typeface="+mj-lt"/>
              <a:buAutoNum type="arabicPeriod"/>
            </a:pPr>
            <a:r>
              <a:rPr lang="en-US" sz="2200" dirty="0" err="1"/>
              <a:t>Phân</a:t>
            </a:r>
            <a:r>
              <a:rPr lang="en-US" sz="2200" dirty="0"/>
              <a:t> </a:t>
            </a:r>
            <a:r>
              <a:rPr lang="en-US" sz="2200" dirty="0" err="1"/>
              <a:t>công</a:t>
            </a:r>
            <a:r>
              <a:rPr lang="en-US" sz="2200" dirty="0"/>
              <a:t> </a:t>
            </a:r>
            <a:r>
              <a:rPr lang="en-US" sz="2200" dirty="0" err="1"/>
              <a:t>đội</a:t>
            </a:r>
            <a:r>
              <a:rPr lang="en-US" sz="2200" dirty="0"/>
              <a:t> </a:t>
            </a:r>
            <a:r>
              <a:rPr lang="en-US" sz="2200" dirty="0" err="1"/>
              <a:t>viên</a:t>
            </a:r>
            <a:r>
              <a:rPr lang="en-US" sz="2200" dirty="0"/>
              <a:t>/</a:t>
            </a:r>
            <a:r>
              <a:rPr lang="en-US" sz="2200" dirty="0" err="1"/>
              <a:t>đoàn</a:t>
            </a:r>
            <a:r>
              <a:rPr lang="en-US" sz="2200" dirty="0"/>
              <a:t> </a:t>
            </a:r>
            <a:r>
              <a:rPr lang="en-US" sz="2200" dirty="0" err="1"/>
              <a:t>viên</a:t>
            </a:r>
            <a:r>
              <a:rPr lang="en-US" sz="2200" dirty="0"/>
              <a:t> </a:t>
            </a:r>
            <a:r>
              <a:rPr lang="en-US" sz="2200" dirty="0" err="1"/>
              <a:t>vận</a:t>
            </a:r>
            <a:r>
              <a:rPr lang="en-US" sz="2200" dirty="0"/>
              <a:t> </a:t>
            </a:r>
            <a:r>
              <a:rPr lang="en-US" sz="2200" dirty="0" err="1"/>
              <a:t>động</a:t>
            </a:r>
            <a:r>
              <a:rPr lang="en-US" sz="2200" dirty="0"/>
              <a:t> </a:t>
            </a:r>
            <a:r>
              <a:rPr lang="en-US" sz="2200" dirty="0" err="1"/>
              <a:t>bạn</a:t>
            </a:r>
            <a:r>
              <a:rPr lang="en-US" sz="2200" dirty="0"/>
              <a:t> </a:t>
            </a:r>
            <a:r>
              <a:rPr lang="en-US" sz="2200" dirty="0" err="1"/>
              <a:t>không</a:t>
            </a:r>
            <a:r>
              <a:rPr lang="en-US" sz="2200" dirty="0"/>
              <a:t> </a:t>
            </a:r>
            <a:r>
              <a:rPr lang="en-US" sz="2200" dirty="0" err="1"/>
              <a:t>hút</a:t>
            </a:r>
            <a:r>
              <a:rPr lang="en-US" sz="2200" dirty="0"/>
              <a:t> </a:t>
            </a:r>
            <a:r>
              <a:rPr lang="en-US" sz="2200" dirty="0" err="1"/>
              <a:t>thuốc</a:t>
            </a:r>
            <a:r>
              <a:rPr lang="en-US" sz="2200" dirty="0"/>
              <a:t>.</a:t>
            </a:r>
          </a:p>
          <a:p>
            <a:pPr marL="457200" indent="-457200" algn="just">
              <a:spcBef>
                <a:spcPts val="0"/>
              </a:spcBef>
              <a:buFont typeface="+mj-lt"/>
              <a:buAutoNum type="arabicPeriod"/>
            </a:pPr>
            <a:r>
              <a:rPr lang="nl-NL" altLang="en-US" sz="2200" dirty="0"/>
              <a:t>Tổ chức câu lạc bộ văn, thơ không thuốc lá; Biểu diễn văn nghệ, tiểu phẩm về phòng, chống tác hại của thuốc lá.</a:t>
            </a:r>
          </a:p>
          <a:p>
            <a:pPr marL="457200" indent="-457200" algn="just">
              <a:spcBef>
                <a:spcPts val="0"/>
              </a:spcBef>
              <a:buFont typeface="+mj-lt"/>
              <a:buAutoNum type="arabicPeriod"/>
            </a:pPr>
            <a:r>
              <a:rPr lang="en-US" sz="2200" dirty="0" err="1"/>
              <a:t>Xây</a:t>
            </a:r>
            <a:r>
              <a:rPr lang="en-US" sz="2200" dirty="0"/>
              <a:t> </a:t>
            </a:r>
            <a:r>
              <a:rPr lang="en-US" sz="2200" dirty="0" err="1"/>
              <a:t>dựng</a:t>
            </a:r>
            <a:r>
              <a:rPr lang="en-US" sz="2200" dirty="0"/>
              <a:t> </a:t>
            </a:r>
            <a:r>
              <a:rPr lang="en-US" sz="2200" dirty="0" err="1"/>
              <a:t>góc</a:t>
            </a:r>
            <a:r>
              <a:rPr lang="en-US" sz="2200" dirty="0"/>
              <a:t> </a:t>
            </a:r>
            <a:r>
              <a:rPr lang="en-US" sz="2200" dirty="0" err="1"/>
              <a:t>truyền</a:t>
            </a:r>
            <a:r>
              <a:rPr lang="en-US" sz="2200" dirty="0"/>
              <a:t> </a:t>
            </a:r>
            <a:r>
              <a:rPr lang="en-US" sz="2200" dirty="0" err="1"/>
              <a:t>thông</a:t>
            </a:r>
            <a:r>
              <a:rPr lang="en-US" sz="2200" dirty="0"/>
              <a:t> </a:t>
            </a:r>
            <a:r>
              <a:rPr lang="en-US" sz="2200" dirty="0" err="1"/>
              <a:t>trưng</a:t>
            </a:r>
            <a:r>
              <a:rPr lang="en-US" sz="2200" dirty="0"/>
              <a:t> </a:t>
            </a:r>
            <a:r>
              <a:rPr lang="en-US" sz="2200" dirty="0" err="1"/>
              <a:t>bày</a:t>
            </a:r>
            <a:r>
              <a:rPr lang="en-US" sz="2200" dirty="0"/>
              <a:t> </a:t>
            </a:r>
            <a:r>
              <a:rPr lang="en-US" sz="2200" dirty="0" err="1"/>
              <a:t>các</a:t>
            </a:r>
            <a:r>
              <a:rPr lang="en-US" sz="2200" dirty="0"/>
              <a:t> </a:t>
            </a:r>
            <a:r>
              <a:rPr lang="en-US" sz="2200" dirty="0" err="1"/>
              <a:t>áp</a:t>
            </a:r>
            <a:r>
              <a:rPr lang="en-US" sz="2200" dirty="0"/>
              <a:t> </a:t>
            </a:r>
            <a:r>
              <a:rPr lang="en-US" sz="2200" dirty="0" err="1"/>
              <a:t>phích</a:t>
            </a:r>
            <a:r>
              <a:rPr lang="en-US" sz="2200" dirty="0"/>
              <a:t>, </a:t>
            </a:r>
            <a:r>
              <a:rPr lang="en-US" sz="2200" dirty="0" err="1"/>
              <a:t>bản</a:t>
            </a:r>
            <a:r>
              <a:rPr lang="en-US" sz="2200" dirty="0"/>
              <a:t> tin, </a:t>
            </a:r>
            <a:r>
              <a:rPr lang="en-US" sz="2200" dirty="0" err="1"/>
              <a:t>tranh</a:t>
            </a:r>
            <a:r>
              <a:rPr lang="en-US" sz="2200" dirty="0"/>
              <a:t> </a:t>
            </a:r>
            <a:r>
              <a:rPr lang="en-US" sz="2200" dirty="0" err="1"/>
              <a:t>vẽ</a:t>
            </a:r>
            <a:r>
              <a:rPr lang="en-US" sz="2200" dirty="0"/>
              <a:t>, </a:t>
            </a:r>
            <a:r>
              <a:rPr lang="en-US" sz="2200" dirty="0" err="1"/>
              <a:t>bài</a:t>
            </a:r>
            <a:r>
              <a:rPr lang="en-US" sz="2200" dirty="0"/>
              <a:t> </a:t>
            </a:r>
            <a:r>
              <a:rPr lang="en-US" sz="2200" dirty="0" err="1"/>
              <a:t>báo</a:t>
            </a:r>
            <a:r>
              <a:rPr lang="en-US" sz="2200" dirty="0"/>
              <a:t> </a:t>
            </a:r>
            <a:r>
              <a:rPr lang="en-US" sz="2200" dirty="0" err="1"/>
              <a:t>về</a:t>
            </a:r>
            <a:r>
              <a:rPr lang="en-US" sz="2200" dirty="0"/>
              <a:t> </a:t>
            </a:r>
            <a:r>
              <a:rPr lang="en-US" sz="2200" dirty="0" err="1"/>
              <a:t>phòng</a:t>
            </a:r>
            <a:r>
              <a:rPr lang="en-US" sz="2200" dirty="0"/>
              <a:t>, </a:t>
            </a:r>
            <a:r>
              <a:rPr lang="en-US" sz="2200" dirty="0" err="1"/>
              <a:t>chống</a:t>
            </a:r>
            <a:r>
              <a:rPr lang="en-US" sz="2200" dirty="0"/>
              <a:t> </a:t>
            </a:r>
            <a:r>
              <a:rPr lang="en-US" sz="2200" dirty="0" err="1"/>
              <a:t>tác</a:t>
            </a:r>
            <a:r>
              <a:rPr lang="en-US" sz="2200" dirty="0"/>
              <a:t> </a:t>
            </a:r>
            <a:r>
              <a:rPr lang="en-US" sz="2200" dirty="0" err="1"/>
              <a:t>hại</a:t>
            </a:r>
            <a:r>
              <a:rPr lang="en-US" sz="2200" dirty="0"/>
              <a:t> </a:t>
            </a:r>
            <a:r>
              <a:rPr lang="en-US" sz="2200" dirty="0" err="1"/>
              <a:t>của</a:t>
            </a:r>
            <a:r>
              <a:rPr lang="en-US" sz="2200" dirty="0"/>
              <a:t> </a:t>
            </a:r>
            <a:r>
              <a:rPr lang="en-US" sz="2200" dirty="0" err="1"/>
              <a:t>thuốc</a:t>
            </a:r>
            <a:r>
              <a:rPr lang="en-US" sz="2200" dirty="0"/>
              <a:t> </a:t>
            </a:r>
            <a:r>
              <a:rPr lang="en-US" sz="2200" dirty="0" err="1"/>
              <a:t>lá</a:t>
            </a:r>
            <a:r>
              <a:rPr lang="en-US" sz="2200" dirty="0"/>
              <a:t>.</a:t>
            </a:r>
          </a:p>
          <a:p>
            <a:pPr marL="457200" indent="-457200" algn="just">
              <a:spcBef>
                <a:spcPts val="0"/>
              </a:spcBef>
              <a:buFont typeface="+mj-lt"/>
              <a:buAutoNum type="arabicPeriod"/>
            </a:pPr>
            <a:r>
              <a:rPr lang="en-US" sz="2200" dirty="0"/>
              <a:t>Theo </a:t>
            </a:r>
            <a:r>
              <a:rPr lang="en-US" sz="2200" dirty="0" err="1"/>
              <a:t>dõi</a:t>
            </a:r>
            <a:r>
              <a:rPr lang="en-US" sz="2200" dirty="0"/>
              <a:t> </a:t>
            </a:r>
            <a:r>
              <a:rPr lang="en-US" sz="2200" dirty="0" err="1"/>
              <a:t>giám</a:t>
            </a:r>
            <a:r>
              <a:rPr lang="en-US" sz="2200" dirty="0"/>
              <a:t> </a:t>
            </a:r>
            <a:r>
              <a:rPr lang="en-US" sz="2200" dirty="0" err="1"/>
              <a:t>sát</a:t>
            </a:r>
            <a:r>
              <a:rPr lang="en-US" sz="2200" dirty="0"/>
              <a:t> </a:t>
            </a:r>
            <a:r>
              <a:rPr lang="en-US" sz="2200" dirty="0" err="1"/>
              <a:t>việc</a:t>
            </a:r>
            <a:r>
              <a:rPr lang="en-US" sz="2200" dirty="0"/>
              <a:t> </a:t>
            </a:r>
            <a:r>
              <a:rPr lang="en-US" sz="2200" dirty="0" err="1"/>
              <a:t>thực</a:t>
            </a:r>
            <a:r>
              <a:rPr lang="en-US" sz="2200" dirty="0"/>
              <a:t> </a:t>
            </a:r>
            <a:r>
              <a:rPr lang="en-US" sz="2200" dirty="0" err="1"/>
              <a:t>hiện</a:t>
            </a:r>
            <a:r>
              <a:rPr lang="en-US" sz="2200" dirty="0"/>
              <a:t> </a:t>
            </a:r>
            <a:r>
              <a:rPr lang="en-US" sz="2200" dirty="0" err="1"/>
              <a:t>quy</a:t>
            </a:r>
            <a:r>
              <a:rPr lang="en-US" sz="2200" dirty="0"/>
              <a:t> </a:t>
            </a:r>
            <a:r>
              <a:rPr lang="en-US" sz="2200" dirty="0" err="1"/>
              <a:t>định</a:t>
            </a:r>
            <a:r>
              <a:rPr lang="en-US" sz="2200" dirty="0"/>
              <a:t> </a:t>
            </a:r>
            <a:r>
              <a:rPr lang="en-US" sz="2200" dirty="0" err="1" smtClean="0"/>
              <a:t>cấm</a:t>
            </a:r>
            <a:r>
              <a:rPr lang="en-US" sz="2200" dirty="0" smtClean="0"/>
              <a:t> </a:t>
            </a:r>
            <a:r>
              <a:rPr lang="en-US" sz="2200" dirty="0" err="1"/>
              <a:t>hút</a:t>
            </a:r>
            <a:r>
              <a:rPr lang="en-US" sz="2200" dirty="0"/>
              <a:t> </a:t>
            </a:r>
            <a:r>
              <a:rPr lang="en-US" sz="2200" dirty="0" err="1"/>
              <a:t>thuốc</a:t>
            </a:r>
            <a:r>
              <a:rPr lang="en-US" sz="2200" dirty="0"/>
              <a:t> </a:t>
            </a:r>
            <a:r>
              <a:rPr lang="en-US" sz="2200" dirty="0" err="1"/>
              <a:t>lá</a:t>
            </a:r>
            <a:r>
              <a:rPr lang="en-US" sz="2200" dirty="0"/>
              <a:t> </a:t>
            </a:r>
            <a:r>
              <a:rPr lang="en-US" sz="2200" dirty="0" err="1"/>
              <a:t>trong</a:t>
            </a:r>
            <a:r>
              <a:rPr lang="en-US" sz="2200" dirty="0"/>
              <a:t> </a:t>
            </a:r>
            <a:r>
              <a:rPr lang="en-US" sz="2200" dirty="0" err="1" smtClean="0"/>
              <a:t>lớp</a:t>
            </a:r>
            <a:r>
              <a:rPr lang="en-US" sz="2200" dirty="0" smtClean="0"/>
              <a:t>/</a:t>
            </a:r>
            <a:r>
              <a:rPr lang="en-US" sz="2200" dirty="0" err="1" smtClean="0"/>
              <a:t>trường</a:t>
            </a:r>
            <a:endParaRPr lang="en-US" altLang="en-US" sz="2200" dirty="0"/>
          </a:p>
        </p:txBody>
      </p:sp>
      <p:sp>
        <p:nvSpPr>
          <p:cNvPr id="26627" name="Rectangle 6">
            <a:extLst>
              <a:ext uri="{FF2B5EF4-FFF2-40B4-BE49-F238E27FC236}">
                <a16:creationId xmlns:a16="http://schemas.microsoft.com/office/drawing/2014/main" xmlns="" id="{057BBAEA-A43C-4384-BA55-F648FD91E112}"/>
              </a:ext>
            </a:extLst>
          </p:cNvPr>
          <p:cNvSpPr>
            <a:spLocks noChangeArrowheads="1"/>
          </p:cNvSpPr>
          <p:nvPr/>
        </p:nvSpPr>
        <p:spPr bwMode="auto">
          <a:xfrm>
            <a:off x="653558" y="447479"/>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5.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TRIỂN KHAI CÁC HOẠT ĐỘNG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XÂY DỰNG TRƯỜNG HỌC KHÔNG THUỐC LÁ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06494666"/>
      </p:ext>
    </p:extLst>
  </p:cSld>
  <p:clrMapOvr>
    <a:masterClrMapping/>
  </p:clrMapOvr>
  <p:transition>
    <p:cover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xmlns="" id="{401377CD-3305-425A-A091-A61A12D167B9}"/>
              </a:ext>
            </a:extLst>
          </p:cNvPr>
          <p:cNvSpPr>
            <a:spLocks noGrp="1"/>
          </p:cNvSpPr>
          <p:nvPr>
            <p:ph idx="1"/>
          </p:nvPr>
        </p:nvSpPr>
        <p:spPr>
          <a:xfrm>
            <a:off x="800100" y="857250"/>
            <a:ext cx="7543800" cy="5269230"/>
          </a:xfrm>
        </p:spPr>
        <p:txBody>
          <a:bodyPr anchor="ctr"/>
          <a:lstStyle/>
          <a:p>
            <a:pPr marL="514350" indent="-514350" algn="ctr" eaLnBrk="1" hangingPunct="1">
              <a:buFont typeface="Arial" panose="020B0604020202020204" pitchFamily="34" charset="0"/>
              <a:buAutoNum type="arabicPeriod"/>
            </a:pPr>
            <a:r>
              <a:rPr lang="es-ES_tradnl" altLang="en-US" b="1" dirty="0">
                <a:cs typeface="Times New Roman" panose="02020603050405020304" pitchFamily="18" charset="0"/>
              </a:rPr>
              <a:t>CÁC QUY ĐỊNH CỦA PHÁP LUẬT</a:t>
            </a:r>
          </a:p>
          <a:p>
            <a:pPr marL="0" indent="0" algn="ctr" eaLnBrk="1" hangingPunct="1">
              <a:buNone/>
            </a:pPr>
            <a:r>
              <a:rPr lang="es-ES_tradnl" altLang="en-US" b="1" dirty="0">
                <a:cs typeface="Times New Roman" panose="02020603050405020304" pitchFamily="18" charset="0"/>
              </a:rPr>
              <a:t> VỀ THỰC HIỆN TRƯỜNG HỌC </a:t>
            </a:r>
          </a:p>
          <a:p>
            <a:pPr marL="0" indent="0" algn="ctr" eaLnBrk="1" hangingPunct="1">
              <a:buNone/>
            </a:pPr>
            <a:r>
              <a:rPr lang="es-ES_tradnl" altLang="en-US" b="1" dirty="0">
                <a:cs typeface="Times New Roman" panose="02020603050405020304" pitchFamily="18" charset="0"/>
              </a:rPr>
              <a:t>KHÔNG KHÓI THUỐC</a:t>
            </a:r>
          </a:p>
        </p:txBody>
      </p:sp>
      <p:sp>
        <p:nvSpPr>
          <p:cNvPr id="11267" name="Slide Number Placeholder 1">
            <a:extLst>
              <a:ext uri="{FF2B5EF4-FFF2-40B4-BE49-F238E27FC236}">
                <a16:creationId xmlns:a16="http://schemas.microsoft.com/office/drawing/2014/main" xmlns="" id="{5C69158F-9DAD-4904-B980-D55D273A9FD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30100A-3B4C-4903-B4D7-8EE5C0FF115B}"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blinds(horizontal)">
                                      <p:cBhvr>
                                        <p:cTn id="7" dur="500"/>
                                        <p:tgtEl>
                                          <p:spTgt spid="10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blinds(horizontal)">
                                      <p:cBhvr>
                                        <p:cTn id="12" dur="500"/>
                                        <p:tgtEl>
                                          <p:spTgt spid="102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blinds(horizontal)">
                                      <p:cBhvr>
                                        <p:cTn id="17" dur="500"/>
                                        <p:tgtEl>
                                          <p:spTgt spid="102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10243">
                                            <p:txEl>
                                              <p:pRg st="0" end="0"/>
                                            </p:txEl>
                                          </p:spTgt>
                                        </p:tgtEl>
                                        <p:attrNameLst>
                                          <p:attrName>style.visibility</p:attrName>
                                        </p:attrNameLst>
                                      </p:cBhvr>
                                      <p:to>
                                        <p:strVal val="visible"/>
                                      </p:to>
                                    </p:set>
                                    <p:animEffect transition="in" filter="checkerboard(across)">
                                      <p:cBhvr>
                                        <p:cTn id="22" dur="500"/>
                                        <p:tgtEl>
                                          <p:spTgt spid="1024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0243">
                                            <p:txEl>
                                              <p:pRg st="1" end="1"/>
                                            </p:txEl>
                                          </p:spTgt>
                                        </p:tgtEl>
                                        <p:attrNameLst>
                                          <p:attrName>style.visibility</p:attrName>
                                        </p:attrNameLst>
                                      </p:cBhvr>
                                      <p:to>
                                        <p:strVal val="visible"/>
                                      </p:to>
                                    </p:set>
                                    <p:animEffect transition="in" filter="checkerboard(across)">
                                      <p:cBhvr>
                                        <p:cTn id="27" dur="500"/>
                                        <p:tgtEl>
                                          <p:spTgt spid="1024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0243">
                                            <p:txEl>
                                              <p:pRg st="2" end="2"/>
                                            </p:txEl>
                                          </p:spTgt>
                                        </p:tgtEl>
                                        <p:attrNameLst>
                                          <p:attrName>style.visibility</p:attrName>
                                        </p:attrNameLst>
                                      </p:cBhvr>
                                      <p:to>
                                        <p:strVal val="visible"/>
                                      </p:to>
                                    </p:set>
                                    <p:animEffect transition="in" filter="checkerboard(across)">
                                      <p:cBhvr>
                                        <p:cTn id="32" dur="500"/>
                                        <p:tgtEl>
                                          <p:spTgt spid="10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P spid="10243" grpI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xmlns="" id="{49DAB3B5-4ADA-46E1-9069-2DC548A8482B}"/>
              </a:ext>
            </a:extLst>
          </p:cNvPr>
          <p:cNvSpPr>
            <a:spLocks noGrp="1"/>
          </p:cNvSpPr>
          <p:nvPr>
            <p:ph idx="1"/>
          </p:nvPr>
        </p:nvSpPr>
        <p:spPr>
          <a:xfrm>
            <a:off x="914400" y="1162294"/>
            <a:ext cx="7280032" cy="4979010"/>
          </a:xfrm>
        </p:spPr>
        <p:txBody>
          <a:bodyPr anchor="ctr"/>
          <a:lstStyle/>
          <a:p>
            <a:pPr marL="0" indent="0" algn="just">
              <a:spcBef>
                <a:spcPts val="600"/>
              </a:spcBef>
              <a:spcAft>
                <a:spcPts val="600"/>
              </a:spcAft>
              <a:buNone/>
            </a:pPr>
            <a:r>
              <a:rPr lang="en-US" sz="2200" b="1" dirty="0" err="1">
                <a:solidFill>
                  <a:srgbClr val="0070C0"/>
                </a:solidFill>
              </a:rPr>
              <a:t>Hoạt</a:t>
            </a:r>
            <a:r>
              <a:rPr lang="en-US" sz="2200" b="1" dirty="0">
                <a:solidFill>
                  <a:srgbClr val="0070C0"/>
                </a:solidFill>
              </a:rPr>
              <a:t> </a:t>
            </a:r>
            <a:r>
              <a:rPr lang="en-US" sz="2200" b="1" dirty="0" err="1">
                <a:solidFill>
                  <a:srgbClr val="0070C0"/>
                </a:solidFill>
              </a:rPr>
              <a:t>động</a:t>
            </a:r>
            <a:r>
              <a:rPr lang="en-US" sz="2200" b="1" dirty="0">
                <a:solidFill>
                  <a:srgbClr val="0070C0"/>
                </a:solidFill>
              </a:rPr>
              <a:t> </a:t>
            </a:r>
            <a:r>
              <a:rPr lang="en-US" sz="2200" b="1" dirty="0" err="1">
                <a:solidFill>
                  <a:srgbClr val="0070C0"/>
                </a:solidFill>
              </a:rPr>
              <a:t>đối</a:t>
            </a:r>
            <a:r>
              <a:rPr lang="en-US" sz="2200" b="1" dirty="0">
                <a:solidFill>
                  <a:srgbClr val="0070C0"/>
                </a:solidFill>
              </a:rPr>
              <a:t> </a:t>
            </a:r>
            <a:r>
              <a:rPr lang="en-US" sz="2200" b="1" dirty="0" err="1">
                <a:solidFill>
                  <a:srgbClr val="0070C0"/>
                </a:solidFill>
              </a:rPr>
              <a:t>với</a:t>
            </a:r>
            <a:r>
              <a:rPr lang="en-US" sz="2200" b="1" dirty="0">
                <a:solidFill>
                  <a:srgbClr val="0070C0"/>
                </a:solidFill>
              </a:rPr>
              <a:t> </a:t>
            </a:r>
            <a:r>
              <a:rPr lang="en-US" sz="2200" b="1" dirty="0" err="1">
                <a:solidFill>
                  <a:srgbClr val="0070C0"/>
                </a:solidFill>
              </a:rPr>
              <a:t>sinh</a:t>
            </a:r>
            <a:r>
              <a:rPr lang="en-US" sz="2200" b="1" dirty="0">
                <a:solidFill>
                  <a:srgbClr val="0070C0"/>
                </a:solidFill>
              </a:rPr>
              <a:t> </a:t>
            </a:r>
            <a:r>
              <a:rPr lang="en-US" sz="2200" b="1" dirty="0" err="1">
                <a:solidFill>
                  <a:srgbClr val="0070C0"/>
                </a:solidFill>
              </a:rPr>
              <a:t>viên</a:t>
            </a:r>
            <a:r>
              <a:rPr lang="en-US" sz="2200" b="1" dirty="0">
                <a:solidFill>
                  <a:srgbClr val="0070C0"/>
                </a:solidFill>
              </a:rPr>
              <a:t>: </a:t>
            </a:r>
          </a:p>
          <a:p>
            <a:pPr marL="342900" lvl="1" indent="-342900" algn="just" eaLnBrk="1" hangingPunct="1">
              <a:spcBef>
                <a:spcPts val="600"/>
              </a:spcBef>
              <a:spcAft>
                <a:spcPts val="600"/>
              </a:spcAft>
              <a:buFont typeface="Arial" panose="020B0604020202020204" pitchFamily="34" charset="0"/>
              <a:buChar char="•"/>
            </a:pPr>
            <a:r>
              <a:rPr lang="nl-NL" altLang="en-US" sz="2200" dirty="0">
                <a:cs typeface="Times New Roman" panose="02020603050405020304" pitchFamily="18" charset="0"/>
              </a:rPr>
              <a:t>Tổ chức các buổi giao lưu, diễn đàn về tác hại thuốc lá, nói chuyện chuyên đề, sinh hoạt ngoại khóa, thi tìm hiểu về tác hại của việc sử dụng thuốc lá.</a:t>
            </a:r>
            <a:endParaRPr lang="en-US" altLang="en-US" sz="2200" dirty="0">
              <a:cs typeface="Times New Roman" panose="02020603050405020304" pitchFamily="18" charset="0"/>
            </a:endParaRPr>
          </a:p>
          <a:p>
            <a:pPr marL="342900" lvl="1" indent="-342900" algn="just" eaLnBrk="1" hangingPunct="1">
              <a:spcBef>
                <a:spcPts val="600"/>
              </a:spcBef>
              <a:spcAft>
                <a:spcPts val="600"/>
              </a:spcAft>
              <a:buFont typeface="Arial" panose="020B0604020202020204" pitchFamily="34" charset="0"/>
              <a:buChar char="•"/>
            </a:pPr>
            <a:r>
              <a:rPr lang="nl-NL" altLang="en-US" sz="2200" dirty="0">
                <a:cs typeface="Times New Roman" panose="02020603050405020304" pitchFamily="18" charset="0"/>
              </a:rPr>
              <a:t>Xây dựng các nhóm cán bộ nòng cốt trong sinh viên tuyên truyền phòng chống tác hại thuốc lá.</a:t>
            </a:r>
          </a:p>
          <a:p>
            <a:pPr marL="342900" lvl="1" indent="-342900" algn="just" eaLnBrk="1" hangingPunct="1">
              <a:spcBef>
                <a:spcPts val="600"/>
              </a:spcBef>
              <a:spcAft>
                <a:spcPts val="600"/>
              </a:spcAft>
              <a:buFont typeface="Arial" panose="020B0604020202020204" pitchFamily="34" charset="0"/>
              <a:buChar char="•"/>
            </a:pPr>
            <a:r>
              <a:rPr lang="nl-NL" altLang="en-US" sz="2200" dirty="0">
                <a:cs typeface="Times New Roman" panose="02020603050405020304" pitchFamily="18" charset="0"/>
              </a:rPr>
              <a:t>Tổ chức câu lạc bộ văn, thơ không thuốc lá ; Biểu diễn văn nghệ về phòng, chống tác hại của thuốc lá.</a:t>
            </a:r>
            <a:endParaRPr lang="en-US" altLang="en-US" sz="2200" dirty="0">
              <a:cs typeface="Times New Roman" panose="02020603050405020304" pitchFamily="18" charset="0"/>
            </a:endParaRPr>
          </a:p>
          <a:p>
            <a:pPr marL="342900" lvl="1" indent="-342900" algn="just" eaLnBrk="1" hangingPunct="1">
              <a:spcBef>
                <a:spcPts val="600"/>
              </a:spcBef>
              <a:spcAft>
                <a:spcPts val="600"/>
              </a:spcAft>
              <a:buFont typeface="Arial" panose="020B0604020202020204" pitchFamily="34" charset="0"/>
              <a:buChar char="•"/>
            </a:pPr>
            <a:r>
              <a:rPr lang="nl-NL" altLang="en-US" sz="2200" dirty="0">
                <a:cs typeface="Times New Roman" panose="02020603050405020304" pitchFamily="18" charset="0"/>
              </a:rPr>
              <a:t>Tuyên truyền về tác hại của sử dụng thuốc lá trong các sự kiện thể thao của trường và giữa các trường.</a:t>
            </a:r>
            <a:endParaRPr lang="en-US" altLang="en-US" sz="2200" dirty="0">
              <a:cs typeface="Times New Roman" panose="02020603050405020304" pitchFamily="18" charset="0"/>
            </a:endParaRPr>
          </a:p>
          <a:p>
            <a:pPr algn="just">
              <a:spcBef>
                <a:spcPts val="600"/>
              </a:spcBef>
              <a:spcAft>
                <a:spcPts val="600"/>
              </a:spcAft>
              <a:buFont typeface="Wingdings" panose="05000000000000000000" pitchFamily="2" charset="2"/>
              <a:buChar char="Ø"/>
            </a:pPr>
            <a:endParaRPr lang="en-US" altLang="en-US" sz="2200" dirty="0"/>
          </a:p>
        </p:txBody>
      </p:sp>
      <p:sp>
        <p:nvSpPr>
          <p:cNvPr id="26627" name="Rectangle 6">
            <a:extLst>
              <a:ext uri="{FF2B5EF4-FFF2-40B4-BE49-F238E27FC236}">
                <a16:creationId xmlns:a16="http://schemas.microsoft.com/office/drawing/2014/main" xmlns="" id="{057BBAEA-A43C-4384-BA55-F648FD91E112}"/>
              </a:ext>
            </a:extLst>
          </p:cNvPr>
          <p:cNvSpPr>
            <a:spLocks noChangeArrowheads="1"/>
          </p:cNvSpPr>
          <p:nvPr/>
        </p:nvSpPr>
        <p:spPr bwMode="auto">
          <a:xfrm>
            <a:off x="457199" y="450117"/>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5.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TRIỂN KHAI CÁC HOẠT ĐỘNG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XÂY DỰNG TRƯỜNG HỌC KHÔNG THUỐC LÁ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76553328"/>
      </p:ext>
    </p:extLst>
  </p:cSld>
  <p:clrMapOvr>
    <a:masterClrMapping/>
  </p:clrMapOvr>
  <p:transition>
    <p:cover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admin\Downloads\thuoc-la20221103112420.png">
            <a:extLst>
              <a:ext uri="{FF2B5EF4-FFF2-40B4-BE49-F238E27FC236}">
                <a16:creationId xmlns:a16="http://schemas.microsoft.com/office/drawing/2014/main" xmlns="" id="{94912AB4-D820-4635-A3D0-B257DC5D5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477" y="308151"/>
            <a:ext cx="4607327" cy="29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C:\Users\admin\Downloads\16705755356088.jpg">
            <a:extLst>
              <a:ext uri="{FF2B5EF4-FFF2-40B4-BE49-F238E27FC236}">
                <a16:creationId xmlns:a16="http://schemas.microsoft.com/office/drawing/2014/main" xmlns="" id="{8159B0BD-0EB5-4C8B-A070-48C129A011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199" y="3421932"/>
            <a:ext cx="4419601" cy="3158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Slide Number Placeholder 1">
            <a:extLst>
              <a:ext uri="{FF2B5EF4-FFF2-40B4-BE49-F238E27FC236}">
                <a16:creationId xmlns:a16="http://schemas.microsoft.com/office/drawing/2014/main" xmlns="" id="{F330133B-F624-487A-91F0-6619B6D7BA7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cs typeface="Arial" panose="020B0604020202020204" pitchFamily="34" charset="0"/>
              </a:defRPr>
            </a:lvl1pPr>
            <a:lvl2pPr marL="742950" indent="-285750">
              <a:defRPr>
                <a:solidFill>
                  <a:schemeClr val="tx1"/>
                </a:solidFill>
                <a:latin typeface="Constantia" panose="02030602050306030303" pitchFamily="18" charset="0"/>
                <a:cs typeface="Arial" panose="020B0604020202020204" pitchFamily="34" charset="0"/>
              </a:defRPr>
            </a:lvl2pPr>
            <a:lvl3pPr marL="1143000" indent="-228600">
              <a:defRPr>
                <a:solidFill>
                  <a:schemeClr val="tx1"/>
                </a:solidFill>
                <a:latin typeface="Constantia" panose="02030602050306030303" pitchFamily="18" charset="0"/>
                <a:cs typeface="Arial" panose="020B0604020202020204" pitchFamily="34" charset="0"/>
              </a:defRPr>
            </a:lvl3pPr>
            <a:lvl4pPr marL="1600200" indent="-228600">
              <a:defRPr>
                <a:solidFill>
                  <a:schemeClr val="tx1"/>
                </a:solidFill>
                <a:latin typeface="Constantia" panose="02030602050306030303" pitchFamily="18" charset="0"/>
                <a:cs typeface="Arial" panose="020B0604020202020204" pitchFamily="34" charset="0"/>
              </a:defRPr>
            </a:lvl4pPr>
            <a:lvl5pPr marL="2057400" indent="-228600">
              <a:defRPr>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9pPr>
          </a:lstStyle>
          <a:p>
            <a:fld id="{7A6078D0-5135-4646-9497-CC4928C0FA9E}" type="slidenum">
              <a:rPr lang="en-US" altLang="en-US">
                <a:solidFill>
                  <a:srgbClr val="045C75"/>
                </a:solidFill>
                <a:cs typeface="Times New Roman" panose="02020603050405020304" pitchFamily="18" charset="0"/>
              </a:rPr>
              <a:pPr/>
              <a:t>31</a:t>
            </a:fld>
            <a:endParaRPr lang="en-US" altLang="en-US">
              <a:solidFill>
                <a:srgbClr val="045C75"/>
              </a:solidFill>
              <a:cs typeface="Times New Roman" panose="02020603050405020304" pitchFamily="18" charset="0"/>
            </a:endParaRPr>
          </a:p>
        </p:txBody>
      </p:sp>
      <p:pic>
        <p:nvPicPr>
          <p:cNvPr id="5" name="Picture 4" descr="\\Truong\g\KHO ANH TU LIEU HOAT DONG PCTHTL\01. HOAT DONG QUY\b. Anh tren website\IMG_5121.jpg">
            <a:extLst>
              <a:ext uri="{FF2B5EF4-FFF2-40B4-BE49-F238E27FC236}">
                <a16:creationId xmlns:a16="http://schemas.microsoft.com/office/drawing/2014/main" xmlns="" id="{B54022E6-4A13-4E78-833E-4A3A843528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0585" y="350834"/>
            <a:ext cx="3716216"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ruong\g\KHO ANH TU LIEU HOAT DONG PCTHTL\01. HOAT DONG QUY\b. Anh tren website\IMG_5486.jpg">
            <a:extLst>
              <a:ext uri="{FF2B5EF4-FFF2-40B4-BE49-F238E27FC236}">
                <a16:creationId xmlns:a16="http://schemas.microsoft.com/office/drawing/2014/main" xmlns="" id="{B1F6D538-4D6B-4639-90CE-B65BEA6053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477" y="3429000"/>
            <a:ext cx="3935215" cy="312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xmlns="" id="{60EB1221-F757-4A1E-AE47-444F6092CE23}"/>
              </a:ext>
            </a:extLst>
          </p:cNvPr>
          <p:cNvSpPr>
            <a:spLocks noGrp="1"/>
          </p:cNvSpPr>
          <p:nvPr>
            <p:ph type="title"/>
          </p:nvPr>
        </p:nvSpPr>
        <p:spPr>
          <a:xfrm>
            <a:off x="304800" y="73819"/>
            <a:ext cx="8229600" cy="1143000"/>
          </a:xfrm>
        </p:spPr>
        <p:txBody>
          <a:bodyPr/>
          <a:lstStyle/>
          <a:p>
            <a:pPr algn="ctr" eaLnBrk="1" hangingPunct="1"/>
            <a:r>
              <a:rPr lang="en-US" altLang="en-US" sz="2200" b="1" dirty="0" err="1">
                <a:solidFill>
                  <a:srgbClr val="002060"/>
                </a:solidFill>
              </a:rPr>
              <a:t>Sinh</a:t>
            </a:r>
            <a:r>
              <a:rPr lang="en-US" altLang="en-US" sz="2200" b="1" dirty="0">
                <a:solidFill>
                  <a:srgbClr val="002060"/>
                </a:solidFill>
              </a:rPr>
              <a:t> </a:t>
            </a:r>
            <a:r>
              <a:rPr lang="en-US" altLang="en-US" sz="2200" b="1" dirty="0" err="1">
                <a:solidFill>
                  <a:srgbClr val="002060"/>
                </a:solidFill>
              </a:rPr>
              <a:t>viên</a:t>
            </a:r>
            <a:r>
              <a:rPr lang="en-US" altLang="en-US" sz="2200" b="1" dirty="0">
                <a:solidFill>
                  <a:srgbClr val="002060"/>
                </a:solidFill>
              </a:rPr>
              <a:t> </a:t>
            </a:r>
            <a:r>
              <a:rPr lang="en-US" altLang="en-US" sz="2200" b="1" dirty="0" err="1">
                <a:solidFill>
                  <a:srgbClr val="002060"/>
                </a:solidFill>
              </a:rPr>
              <a:t>ký</a:t>
            </a:r>
            <a:r>
              <a:rPr lang="en-US" altLang="en-US" sz="2200" b="1" dirty="0">
                <a:solidFill>
                  <a:srgbClr val="002060"/>
                </a:solidFill>
              </a:rPr>
              <a:t> cam </a:t>
            </a:r>
            <a:r>
              <a:rPr lang="en-US" altLang="en-US" sz="2200" b="1" dirty="0" err="1">
                <a:solidFill>
                  <a:srgbClr val="002060"/>
                </a:solidFill>
              </a:rPr>
              <a:t>kết</a:t>
            </a:r>
            <a:r>
              <a:rPr lang="en-US" altLang="en-US" sz="2200" b="1" dirty="0">
                <a:solidFill>
                  <a:srgbClr val="002060"/>
                </a:solidFill>
              </a:rPr>
              <a:t> </a:t>
            </a:r>
            <a:r>
              <a:rPr lang="en-US" altLang="en-US" sz="2200" b="1" dirty="0" err="1">
                <a:solidFill>
                  <a:srgbClr val="002060"/>
                </a:solidFill>
              </a:rPr>
              <a:t>xây</a:t>
            </a:r>
            <a:r>
              <a:rPr lang="en-US" altLang="en-US" sz="2200" b="1" dirty="0">
                <a:solidFill>
                  <a:srgbClr val="002060"/>
                </a:solidFill>
              </a:rPr>
              <a:t> </a:t>
            </a:r>
            <a:r>
              <a:rPr lang="en-US" altLang="en-US" sz="2200" b="1" dirty="0" err="1">
                <a:solidFill>
                  <a:srgbClr val="002060"/>
                </a:solidFill>
              </a:rPr>
              <a:t>dựng</a:t>
            </a:r>
            <a:r>
              <a:rPr lang="en-US" altLang="en-US" sz="2200" b="1" dirty="0">
                <a:solidFill>
                  <a:srgbClr val="002060"/>
                </a:solidFill>
              </a:rPr>
              <a:t> </a:t>
            </a:r>
            <a:r>
              <a:rPr lang="en-US" altLang="en-US" sz="2200" b="1" dirty="0" err="1">
                <a:solidFill>
                  <a:srgbClr val="002060"/>
                </a:solidFill>
              </a:rPr>
              <a:t>trường</a:t>
            </a:r>
            <a:r>
              <a:rPr lang="en-US" altLang="en-US" sz="2200" b="1" dirty="0">
                <a:solidFill>
                  <a:srgbClr val="002060"/>
                </a:solidFill>
              </a:rPr>
              <a:t> </a:t>
            </a:r>
            <a:r>
              <a:rPr lang="en-US" altLang="en-US" sz="2200" b="1" dirty="0" err="1">
                <a:solidFill>
                  <a:srgbClr val="002060"/>
                </a:solidFill>
              </a:rPr>
              <a:t>đại</a:t>
            </a:r>
            <a:r>
              <a:rPr lang="en-US" altLang="en-US" sz="2200" b="1" dirty="0">
                <a:solidFill>
                  <a:srgbClr val="002060"/>
                </a:solidFill>
              </a:rPr>
              <a:t> </a:t>
            </a:r>
            <a:r>
              <a:rPr lang="en-US" altLang="en-US" sz="2200" b="1" dirty="0" err="1">
                <a:solidFill>
                  <a:srgbClr val="002060"/>
                </a:solidFill>
              </a:rPr>
              <a:t>học</a:t>
            </a:r>
            <a:r>
              <a:rPr lang="en-US" altLang="en-US" sz="2200" b="1" dirty="0">
                <a:solidFill>
                  <a:srgbClr val="002060"/>
                </a:solidFill>
              </a:rPr>
              <a:t> </a:t>
            </a:r>
            <a:br>
              <a:rPr lang="en-US" altLang="en-US" sz="2200" b="1" dirty="0">
                <a:solidFill>
                  <a:srgbClr val="002060"/>
                </a:solidFill>
              </a:rPr>
            </a:br>
            <a:r>
              <a:rPr lang="en-US" altLang="en-US" sz="2200" b="1" dirty="0" err="1">
                <a:solidFill>
                  <a:srgbClr val="002060"/>
                </a:solidFill>
              </a:rPr>
              <a:t>không</a:t>
            </a:r>
            <a:r>
              <a:rPr lang="en-US" altLang="en-US" sz="2200" b="1" dirty="0">
                <a:solidFill>
                  <a:srgbClr val="002060"/>
                </a:solidFill>
              </a:rPr>
              <a:t> </a:t>
            </a:r>
            <a:r>
              <a:rPr lang="en-US" altLang="en-US" sz="2200" b="1" dirty="0" err="1">
                <a:solidFill>
                  <a:srgbClr val="002060"/>
                </a:solidFill>
              </a:rPr>
              <a:t>thuốc</a:t>
            </a:r>
            <a:r>
              <a:rPr lang="en-US" altLang="en-US" sz="2200" b="1" dirty="0">
                <a:solidFill>
                  <a:srgbClr val="002060"/>
                </a:solidFill>
              </a:rPr>
              <a:t> </a:t>
            </a:r>
            <a:r>
              <a:rPr lang="en-US" altLang="en-US" sz="2200" b="1" dirty="0" err="1">
                <a:solidFill>
                  <a:srgbClr val="002060"/>
                </a:solidFill>
              </a:rPr>
              <a:t>lá</a:t>
            </a:r>
            <a:endParaRPr lang="en-US" altLang="en-US" sz="2200" b="1" dirty="0">
              <a:solidFill>
                <a:srgbClr val="002060"/>
              </a:solidFill>
            </a:endParaRPr>
          </a:p>
        </p:txBody>
      </p:sp>
      <p:pic>
        <p:nvPicPr>
          <p:cNvPr id="37891" name="Picture 4" descr="C:\Users\admin\Downloads\_MG_9314_16_06_2023_10_43_23.jpg">
            <a:extLst>
              <a:ext uri="{FF2B5EF4-FFF2-40B4-BE49-F238E27FC236}">
                <a16:creationId xmlns:a16="http://schemas.microsoft.com/office/drawing/2014/main" xmlns="" id="{ADCE429C-1385-4561-858B-8879746B6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61306"/>
            <a:ext cx="6980238"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3" descr="http://sphotos-a.ak.fbcdn.net/hphotos-ak-prn1/1026128_505773329495211_1195995145_o.jpg">
            <a:extLst>
              <a:ext uri="{FF2B5EF4-FFF2-40B4-BE49-F238E27FC236}">
                <a16:creationId xmlns:a16="http://schemas.microsoft.com/office/drawing/2014/main" xmlns="" id="{FC8ECBBA-52D9-400A-B9D7-112AAD924E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5717" y="3382500"/>
            <a:ext cx="3874965" cy="281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4" descr="G:\a- Huong Bau\Anh du an\DUONG BICH NGOC -TTXVN\a4_1637.jpg">
            <a:extLst>
              <a:ext uri="{FF2B5EF4-FFF2-40B4-BE49-F238E27FC236}">
                <a16:creationId xmlns:a16="http://schemas.microsoft.com/office/drawing/2014/main" xmlns="" id="{F4158C2E-0E13-48F0-969F-A86A550598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5717" y="635970"/>
            <a:ext cx="3874965" cy="274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Users\admin\Downloads\dsc_3466.jpg">
            <a:extLst>
              <a:ext uri="{FF2B5EF4-FFF2-40B4-BE49-F238E27FC236}">
                <a16:creationId xmlns:a16="http://schemas.microsoft.com/office/drawing/2014/main" xmlns="" id="{C7819E04-0866-4E4B-8A08-8D76B7C990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82" y="635971"/>
            <a:ext cx="4099902" cy="273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Users\admin\Downloads\284459-img_7541.jpg">
            <a:extLst>
              <a:ext uri="{FF2B5EF4-FFF2-40B4-BE49-F238E27FC236}">
                <a16:creationId xmlns:a16="http://schemas.microsoft.com/office/drawing/2014/main" xmlns="" id="{D6714406-4090-4D38-AF71-8939FC122C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434" y="3429000"/>
            <a:ext cx="4114566" cy="279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xmlns="" id="{49DAB3B5-4ADA-46E1-9069-2DC548A8482B}"/>
              </a:ext>
            </a:extLst>
          </p:cNvPr>
          <p:cNvSpPr>
            <a:spLocks noGrp="1"/>
          </p:cNvSpPr>
          <p:nvPr>
            <p:ph idx="1"/>
          </p:nvPr>
        </p:nvSpPr>
        <p:spPr>
          <a:xfrm>
            <a:off x="457200" y="939494"/>
            <a:ext cx="4982308" cy="5918505"/>
          </a:xfrm>
        </p:spPr>
        <p:txBody>
          <a:bodyPr anchor="ctr"/>
          <a:lstStyle/>
          <a:p>
            <a:pPr marL="0" indent="0" algn="just">
              <a:spcBef>
                <a:spcPts val="0"/>
              </a:spcBef>
              <a:buNone/>
            </a:pPr>
            <a:r>
              <a:rPr lang="en-US" sz="2200" dirty="0" err="1"/>
              <a:t>Kế</a:t>
            </a:r>
            <a:r>
              <a:rPr lang="en-US" sz="2200" dirty="0"/>
              <a:t> </a:t>
            </a:r>
            <a:r>
              <a:rPr lang="en-US" sz="2200" dirty="0" err="1"/>
              <a:t>hoạch</a:t>
            </a:r>
            <a:r>
              <a:rPr lang="en-US" sz="2200" dirty="0"/>
              <a:t> </a:t>
            </a:r>
            <a:r>
              <a:rPr lang="en-US" sz="2200" dirty="0" err="1"/>
              <a:t>giám</a:t>
            </a:r>
            <a:r>
              <a:rPr lang="en-US" sz="2200" dirty="0"/>
              <a:t> </a:t>
            </a:r>
            <a:r>
              <a:rPr lang="en-US" sz="2200" dirty="0" err="1"/>
              <a:t>sát</a:t>
            </a:r>
            <a:r>
              <a:rPr lang="en-US" sz="2200" dirty="0"/>
              <a:t>, </a:t>
            </a:r>
            <a:r>
              <a:rPr lang="en-US" sz="2200" dirty="0" err="1"/>
              <a:t>đánh</a:t>
            </a:r>
            <a:r>
              <a:rPr lang="en-US" sz="2200" dirty="0"/>
              <a:t> </a:t>
            </a:r>
            <a:r>
              <a:rPr lang="en-US" sz="2200" dirty="0" err="1"/>
              <a:t>giá</a:t>
            </a:r>
            <a:r>
              <a:rPr lang="en-US" sz="2200" dirty="0"/>
              <a:t> </a:t>
            </a:r>
            <a:r>
              <a:rPr lang="en-US" sz="2200" dirty="0" err="1"/>
              <a:t>được</a:t>
            </a:r>
            <a:r>
              <a:rPr lang="en-US" sz="2200" dirty="0"/>
              <a:t> </a:t>
            </a:r>
            <a:r>
              <a:rPr lang="en-US" sz="2200" dirty="0" err="1"/>
              <a:t>xây</a:t>
            </a:r>
            <a:r>
              <a:rPr lang="en-US" sz="2200" dirty="0"/>
              <a:t> </a:t>
            </a:r>
            <a:r>
              <a:rPr lang="en-US" sz="2200" dirty="0" err="1"/>
              <a:t>dựng</a:t>
            </a:r>
            <a:r>
              <a:rPr lang="en-US" sz="2200" dirty="0"/>
              <a:t> </a:t>
            </a:r>
            <a:r>
              <a:rPr lang="en-US" sz="2200" dirty="0" err="1"/>
              <a:t>dựa</a:t>
            </a:r>
            <a:r>
              <a:rPr lang="en-US" sz="2200" dirty="0"/>
              <a:t> </a:t>
            </a:r>
            <a:r>
              <a:rPr lang="en-US" sz="2200" dirty="0" err="1"/>
              <a:t>trên</a:t>
            </a:r>
            <a:r>
              <a:rPr lang="en-US" sz="2200" dirty="0"/>
              <a:t> </a:t>
            </a:r>
            <a:r>
              <a:rPr lang="en-US" sz="2200" dirty="0" err="1"/>
              <a:t>kế</a:t>
            </a:r>
            <a:r>
              <a:rPr lang="en-US" sz="2200" dirty="0"/>
              <a:t> </a:t>
            </a:r>
            <a:r>
              <a:rPr lang="en-US" sz="2200" dirty="0" err="1"/>
              <a:t>hoạch</a:t>
            </a:r>
            <a:r>
              <a:rPr lang="en-US" sz="2200" dirty="0"/>
              <a:t> </a:t>
            </a:r>
            <a:r>
              <a:rPr lang="en-US" sz="2200" dirty="0" err="1"/>
              <a:t>hoạt</a:t>
            </a:r>
            <a:r>
              <a:rPr lang="en-US" sz="2200" dirty="0"/>
              <a:t> </a:t>
            </a:r>
            <a:r>
              <a:rPr lang="en-US" sz="2200" dirty="0" err="1"/>
              <a:t>động</a:t>
            </a:r>
            <a:r>
              <a:rPr lang="en-US" sz="2200" dirty="0"/>
              <a:t> </a:t>
            </a:r>
            <a:r>
              <a:rPr lang="en-US" sz="2200" dirty="0" err="1"/>
              <a:t>của</a:t>
            </a:r>
            <a:r>
              <a:rPr lang="en-US" sz="2200" dirty="0"/>
              <a:t> </a:t>
            </a:r>
            <a:r>
              <a:rPr lang="en-US" sz="2200" dirty="0" err="1"/>
              <a:t>trường</a:t>
            </a:r>
            <a:r>
              <a:rPr lang="en-US" sz="2200" dirty="0"/>
              <a:t>, </a:t>
            </a:r>
            <a:r>
              <a:rPr lang="en-US" sz="2200" dirty="0" err="1"/>
              <a:t>lớp</a:t>
            </a:r>
            <a:r>
              <a:rPr lang="en-US" sz="2200" dirty="0"/>
              <a:t>. </a:t>
            </a:r>
            <a:r>
              <a:rPr lang="en-US" sz="2200" dirty="0" err="1"/>
              <a:t>Nội</a:t>
            </a:r>
            <a:r>
              <a:rPr lang="en-US" sz="2200" dirty="0"/>
              <a:t> dung </a:t>
            </a:r>
            <a:r>
              <a:rPr lang="en-US" sz="2200" dirty="0" err="1"/>
              <a:t>cần</a:t>
            </a:r>
            <a:r>
              <a:rPr lang="en-US" sz="2200" dirty="0"/>
              <a:t> </a:t>
            </a:r>
            <a:r>
              <a:rPr lang="en-US" sz="2200" dirty="0" err="1"/>
              <a:t>tập</a:t>
            </a:r>
            <a:r>
              <a:rPr lang="en-US" sz="2200" dirty="0"/>
              <a:t> </a:t>
            </a:r>
            <a:r>
              <a:rPr lang="en-US" sz="2200" dirty="0" err="1"/>
              <a:t>trung</a:t>
            </a:r>
            <a:r>
              <a:rPr lang="en-US" sz="2200" dirty="0"/>
              <a:t> </a:t>
            </a:r>
            <a:r>
              <a:rPr lang="en-US" sz="2200" dirty="0" err="1"/>
              <a:t>vào</a:t>
            </a:r>
            <a:r>
              <a:rPr lang="en-US" sz="2200" dirty="0"/>
              <a:t> </a:t>
            </a:r>
            <a:r>
              <a:rPr lang="en-US" sz="2200" dirty="0" err="1"/>
              <a:t>các</a:t>
            </a:r>
            <a:r>
              <a:rPr lang="en-US" sz="2200" dirty="0"/>
              <a:t> </a:t>
            </a:r>
            <a:r>
              <a:rPr lang="en-US" sz="2200" dirty="0" err="1"/>
              <a:t>hoạt</a:t>
            </a:r>
            <a:r>
              <a:rPr lang="en-US" sz="2200" dirty="0"/>
              <a:t> </a:t>
            </a:r>
            <a:r>
              <a:rPr lang="en-US" sz="2200" dirty="0" err="1"/>
              <a:t>động</a:t>
            </a:r>
            <a:r>
              <a:rPr lang="en-US" sz="2200" dirty="0"/>
              <a:t> :</a:t>
            </a:r>
          </a:p>
          <a:p>
            <a:pPr algn="just">
              <a:spcBef>
                <a:spcPts val="0"/>
              </a:spcBef>
              <a:buFont typeface="Wingdings" panose="05000000000000000000" pitchFamily="2" charset="2"/>
              <a:buChar char="Ø"/>
            </a:pPr>
            <a:r>
              <a:rPr lang="en-US" sz="2200" dirty="0" err="1"/>
              <a:t>Có</a:t>
            </a:r>
            <a:r>
              <a:rPr lang="en-US" sz="2200" dirty="0"/>
              <a:t> </a:t>
            </a:r>
            <a:r>
              <a:rPr lang="en-US" sz="2200" dirty="0" err="1"/>
              <a:t>hệ</a:t>
            </a:r>
            <a:r>
              <a:rPr lang="en-US" sz="2200" dirty="0"/>
              <a:t> </a:t>
            </a:r>
            <a:r>
              <a:rPr lang="en-US" sz="2200" dirty="0" err="1"/>
              <a:t>thống</a:t>
            </a:r>
            <a:r>
              <a:rPr lang="en-US" sz="2200" dirty="0"/>
              <a:t> </a:t>
            </a:r>
            <a:r>
              <a:rPr lang="en-US" sz="2200" dirty="0" err="1"/>
              <a:t>biển</a:t>
            </a:r>
            <a:r>
              <a:rPr lang="en-US" sz="2200" dirty="0"/>
              <a:t> </a:t>
            </a:r>
            <a:r>
              <a:rPr lang="en-US" sz="2200" dirty="0" err="1"/>
              <a:t>báo</a:t>
            </a:r>
            <a:r>
              <a:rPr lang="en-US" sz="2200" dirty="0"/>
              <a:t> </a:t>
            </a:r>
            <a:r>
              <a:rPr lang="en-US" sz="2200" dirty="0" err="1"/>
              <a:t>cấm</a:t>
            </a:r>
            <a:r>
              <a:rPr lang="en-US" sz="2200" dirty="0"/>
              <a:t> </a:t>
            </a:r>
            <a:r>
              <a:rPr lang="en-US" sz="2200" dirty="0" err="1"/>
              <a:t>hút</a:t>
            </a:r>
            <a:r>
              <a:rPr lang="en-US" sz="2200" dirty="0"/>
              <a:t> </a:t>
            </a:r>
            <a:r>
              <a:rPr lang="en-US" sz="2200" dirty="0" err="1"/>
              <a:t>thuốc</a:t>
            </a:r>
            <a:r>
              <a:rPr lang="en-US" sz="2200" dirty="0"/>
              <a:t> </a:t>
            </a:r>
            <a:r>
              <a:rPr lang="en-US" sz="2200" dirty="0" err="1"/>
              <a:t>lá</a:t>
            </a:r>
            <a:r>
              <a:rPr lang="en-US" sz="2200" dirty="0"/>
              <a:t> </a:t>
            </a:r>
            <a:r>
              <a:rPr lang="en-US" sz="2200" dirty="0" err="1"/>
              <a:t>trong</a:t>
            </a:r>
            <a:r>
              <a:rPr lang="en-US" sz="2200" dirty="0"/>
              <a:t> </a:t>
            </a:r>
            <a:r>
              <a:rPr lang="en-US" sz="2200" dirty="0" err="1"/>
              <a:t>trường</a:t>
            </a:r>
            <a:r>
              <a:rPr lang="en-US" sz="2200" dirty="0"/>
              <a:t> </a:t>
            </a:r>
            <a:r>
              <a:rPr lang="en-US" sz="2200" dirty="0" err="1"/>
              <a:t>không</a:t>
            </a:r>
            <a:r>
              <a:rPr lang="en-US" sz="2200" dirty="0"/>
              <a:t>?</a:t>
            </a:r>
          </a:p>
          <a:p>
            <a:pPr algn="just">
              <a:spcBef>
                <a:spcPts val="0"/>
              </a:spcBef>
              <a:buFont typeface="Wingdings" panose="05000000000000000000" pitchFamily="2" charset="2"/>
              <a:buChar char="Ø"/>
            </a:pPr>
            <a:r>
              <a:rPr lang="en-US" sz="2200" dirty="0" err="1"/>
              <a:t>Có</a:t>
            </a:r>
            <a:r>
              <a:rPr lang="en-US" sz="2200" dirty="0"/>
              <a:t> </a:t>
            </a:r>
            <a:r>
              <a:rPr lang="en-US" sz="2200" dirty="0" err="1"/>
              <a:t>niêm</a:t>
            </a:r>
            <a:r>
              <a:rPr lang="en-US" sz="2200" dirty="0"/>
              <a:t> </a:t>
            </a:r>
            <a:r>
              <a:rPr lang="en-US" sz="2200" dirty="0" err="1"/>
              <a:t>yết</a:t>
            </a:r>
            <a:r>
              <a:rPr lang="en-US" sz="2200" dirty="0"/>
              <a:t> </a:t>
            </a:r>
            <a:r>
              <a:rPr lang="en-US" sz="2200" dirty="0" err="1"/>
              <a:t>nội</a:t>
            </a:r>
            <a:r>
              <a:rPr lang="en-US" sz="2200" dirty="0"/>
              <a:t> </a:t>
            </a:r>
            <a:r>
              <a:rPr lang="en-US" sz="2200" dirty="0" err="1"/>
              <a:t>quy</a:t>
            </a:r>
            <a:r>
              <a:rPr lang="en-US" sz="2200" dirty="0"/>
              <a:t> </a:t>
            </a:r>
            <a:r>
              <a:rPr lang="en-US" sz="2200" dirty="0" err="1"/>
              <a:t>cấm</a:t>
            </a:r>
            <a:r>
              <a:rPr lang="en-US" sz="2200" dirty="0"/>
              <a:t> </a:t>
            </a:r>
            <a:r>
              <a:rPr lang="en-US" sz="2200" dirty="0" err="1"/>
              <a:t>hút</a:t>
            </a:r>
            <a:r>
              <a:rPr lang="en-US" sz="2200" dirty="0"/>
              <a:t> </a:t>
            </a:r>
            <a:r>
              <a:rPr lang="en-US" sz="2200" dirty="0" err="1"/>
              <a:t>thuốc</a:t>
            </a:r>
            <a:r>
              <a:rPr lang="en-US" sz="2200" dirty="0"/>
              <a:t> </a:t>
            </a:r>
            <a:r>
              <a:rPr lang="en-US" sz="2200" dirty="0" err="1"/>
              <a:t>tại</a:t>
            </a:r>
            <a:r>
              <a:rPr lang="en-US" sz="2200" dirty="0"/>
              <a:t> </a:t>
            </a:r>
            <a:r>
              <a:rPr lang="en-US" sz="2200" dirty="0" err="1"/>
              <a:t>phòng</a:t>
            </a:r>
            <a:r>
              <a:rPr lang="en-US" sz="2200" dirty="0"/>
              <a:t> </a:t>
            </a:r>
            <a:r>
              <a:rPr lang="en-US" sz="2200" dirty="0" err="1"/>
              <a:t>làm</a:t>
            </a:r>
            <a:r>
              <a:rPr lang="en-US" sz="2200" dirty="0"/>
              <a:t> </a:t>
            </a:r>
            <a:r>
              <a:rPr lang="en-US" sz="2200" dirty="0" err="1"/>
              <a:t>việc</a:t>
            </a:r>
            <a:r>
              <a:rPr lang="en-US" sz="2200" dirty="0"/>
              <a:t>, </a:t>
            </a:r>
            <a:r>
              <a:rPr lang="en-US" sz="2200" dirty="0" err="1"/>
              <a:t>hội</a:t>
            </a:r>
            <a:r>
              <a:rPr lang="en-US" sz="2200" dirty="0"/>
              <a:t> </a:t>
            </a:r>
            <a:r>
              <a:rPr lang="en-US" sz="2200" dirty="0" err="1"/>
              <a:t>trường</a:t>
            </a:r>
            <a:r>
              <a:rPr lang="en-US" sz="2200" dirty="0"/>
              <a:t>, </a:t>
            </a:r>
            <a:r>
              <a:rPr lang="en-US" sz="2200" dirty="0" err="1"/>
              <a:t>lớp</a:t>
            </a:r>
            <a:r>
              <a:rPr lang="en-US" sz="2200" dirty="0"/>
              <a:t> </a:t>
            </a:r>
            <a:r>
              <a:rPr lang="en-US" sz="2200" dirty="0" err="1"/>
              <a:t>học</a:t>
            </a:r>
            <a:r>
              <a:rPr lang="en-US" sz="2200" dirty="0"/>
              <a:t>, </a:t>
            </a:r>
            <a:r>
              <a:rPr lang="en-US" sz="2200" dirty="0" err="1"/>
              <a:t>hành</a:t>
            </a:r>
            <a:r>
              <a:rPr lang="en-US" sz="2200" dirty="0"/>
              <a:t> </a:t>
            </a:r>
            <a:r>
              <a:rPr lang="en-US" sz="2200" dirty="0" err="1"/>
              <a:t>lang</a:t>
            </a:r>
            <a:r>
              <a:rPr lang="en-US" sz="2200" dirty="0"/>
              <a:t>…</a:t>
            </a:r>
            <a:r>
              <a:rPr lang="en-US" sz="2200" dirty="0" err="1"/>
              <a:t>không</a:t>
            </a:r>
            <a:r>
              <a:rPr lang="en-US" sz="2200" dirty="0"/>
              <a:t>?</a:t>
            </a:r>
          </a:p>
          <a:p>
            <a:pPr algn="just">
              <a:spcBef>
                <a:spcPts val="0"/>
              </a:spcBef>
              <a:buFont typeface="Wingdings" panose="05000000000000000000" pitchFamily="2" charset="2"/>
              <a:buChar char="Ø"/>
            </a:pPr>
            <a:r>
              <a:rPr lang="en-US" sz="2200" dirty="0" err="1"/>
              <a:t>Biển</a:t>
            </a:r>
            <a:r>
              <a:rPr lang="en-US" sz="2200" dirty="0"/>
              <a:t> </a:t>
            </a:r>
            <a:r>
              <a:rPr lang="en-US" sz="2200" dirty="0" err="1"/>
              <a:t>báo</a:t>
            </a:r>
            <a:r>
              <a:rPr lang="en-US" sz="2200" dirty="0"/>
              <a:t>, </a:t>
            </a:r>
            <a:r>
              <a:rPr lang="en-US" sz="2200" dirty="0" err="1"/>
              <a:t>quy</a:t>
            </a:r>
            <a:r>
              <a:rPr lang="en-US" sz="2200" dirty="0"/>
              <a:t> </a:t>
            </a:r>
            <a:r>
              <a:rPr lang="en-US" sz="2200" dirty="0" err="1"/>
              <a:t>định</a:t>
            </a:r>
            <a:r>
              <a:rPr lang="en-US" sz="2200" dirty="0"/>
              <a:t> </a:t>
            </a:r>
            <a:r>
              <a:rPr lang="en-US" sz="2200" dirty="0" err="1"/>
              <a:t>cấm</a:t>
            </a:r>
            <a:r>
              <a:rPr lang="en-US" sz="2200" dirty="0"/>
              <a:t> </a:t>
            </a:r>
            <a:r>
              <a:rPr lang="en-US" sz="2200" dirty="0" err="1"/>
              <a:t>hút</a:t>
            </a:r>
            <a:r>
              <a:rPr lang="en-US" sz="2200" dirty="0"/>
              <a:t> </a:t>
            </a:r>
            <a:r>
              <a:rPr lang="en-US" sz="2200" dirty="0" err="1"/>
              <a:t>thuốc</a:t>
            </a:r>
            <a:r>
              <a:rPr lang="en-US" sz="2200" dirty="0"/>
              <a:t> </a:t>
            </a:r>
            <a:r>
              <a:rPr lang="en-US" sz="2200" dirty="0" err="1"/>
              <a:t>có</a:t>
            </a:r>
            <a:r>
              <a:rPr lang="en-US" sz="2200" dirty="0"/>
              <a:t> </a:t>
            </a:r>
            <a:r>
              <a:rPr lang="en-US" sz="2200" dirty="0" err="1"/>
              <a:t>được</a:t>
            </a:r>
            <a:r>
              <a:rPr lang="en-US" sz="2200" dirty="0"/>
              <a:t> </a:t>
            </a:r>
            <a:r>
              <a:rPr lang="en-US" sz="2200" dirty="0" err="1"/>
              <a:t>gắn</a:t>
            </a:r>
            <a:r>
              <a:rPr lang="en-US" sz="2200" dirty="0"/>
              <a:t> ở </a:t>
            </a:r>
            <a:r>
              <a:rPr lang="en-US" sz="2200" dirty="0" err="1"/>
              <a:t>vị</a:t>
            </a:r>
            <a:r>
              <a:rPr lang="en-US" sz="2200" dirty="0"/>
              <a:t> </a:t>
            </a:r>
            <a:r>
              <a:rPr lang="en-US" sz="2200" dirty="0" err="1"/>
              <a:t>trí</a:t>
            </a:r>
            <a:r>
              <a:rPr lang="en-US" sz="2200" dirty="0"/>
              <a:t> </a:t>
            </a:r>
            <a:r>
              <a:rPr lang="en-US" sz="2200" dirty="0" err="1"/>
              <a:t>dễ</a:t>
            </a:r>
            <a:r>
              <a:rPr lang="en-US" sz="2200" dirty="0"/>
              <a:t> </a:t>
            </a:r>
            <a:r>
              <a:rPr lang="en-US" sz="2200" dirty="0" err="1"/>
              <a:t>quan</a:t>
            </a:r>
            <a:r>
              <a:rPr lang="en-US" sz="2200" dirty="0"/>
              <a:t> </a:t>
            </a:r>
            <a:r>
              <a:rPr lang="en-US" sz="2200" dirty="0" err="1"/>
              <a:t>sát</a:t>
            </a:r>
            <a:r>
              <a:rPr lang="en-US" sz="2200" dirty="0"/>
              <a:t> </a:t>
            </a:r>
            <a:r>
              <a:rPr lang="en-US" sz="2200" dirty="0" err="1"/>
              <a:t>không</a:t>
            </a:r>
            <a:r>
              <a:rPr lang="en-US" sz="2200" dirty="0"/>
              <a:t>?</a:t>
            </a:r>
          </a:p>
          <a:p>
            <a:pPr algn="just">
              <a:spcBef>
                <a:spcPts val="0"/>
              </a:spcBef>
              <a:buFont typeface="Wingdings" panose="05000000000000000000" pitchFamily="2" charset="2"/>
              <a:buChar char="Ø"/>
            </a:pPr>
            <a:r>
              <a:rPr lang="en-US" sz="2200" dirty="0" err="1"/>
              <a:t>Có</a:t>
            </a:r>
            <a:r>
              <a:rPr lang="en-US" sz="2200" dirty="0"/>
              <a:t> </a:t>
            </a:r>
            <a:r>
              <a:rPr lang="en-US" sz="2200" dirty="0" err="1"/>
              <a:t>các</a:t>
            </a:r>
            <a:r>
              <a:rPr lang="en-US" sz="2200" dirty="0"/>
              <a:t> </a:t>
            </a:r>
            <a:r>
              <a:rPr lang="en-US" sz="2200" dirty="0" err="1"/>
              <a:t>vật</a:t>
            </a:r>
            <a:r>
              <a:rPr lang="en-US" sz="2200" dirty="0"/>
              <a:t> </a:t>
            </a:r>
            <a:r>
              <a:rPr lang="en-US" sz="2200" dirty="0" err="1"/>
              <a:t>dụng</a:t>
            </a:r>
            <a:r>
              <a:rPr lang="en-US" sz="2200" dirty="0"/>
              <a:t> </a:t>
            </a:r>
            <a:r>
              <a:rPr lang="en-US" sz="2200" dirty="0" err="1"/>
              <a:t>liên</a:t>
            </a:r>
            <a:r>
              <a:rPr lang="en-US" sz="2200" dirty="0"/>
              <a:t> </a:t>
            </a:r>
            <a:r>
              <a:rPr lang="en-US" sz="2200" dirty="0" err="1"/>
              <a:t>quan</a:t>
            </a:r>
            <a:r>
              <a:rPr lang="en-US" sz="2200" dirty="0"/>
              <a:t> </a:t>
            </a:r>
            <a:r>
              <a:rPr lang="en-US" sz="2200" dirty="0" err="1"/>
              <a:t>đến</a:t>
            </a:r>
            <a:r>
              <a:rPr lang="en-US" sz="2200" dirty="0"/>
              <a:t> </a:t>
            </a:r>
            <a:r>
              <a:rPr lang="en-US" sz="2200" dirty="0" err="1"/>
              <a:t>hút</a:t>
            </a:r>
            <a:r>
              <a:rPr lang="en-US" sz="2200" dirty="0"/>
              <a:t> </a:t>
            </a:r>
            <a:r>
              <a:rPr lang="en-US" sz="2200" dirty="0" err="1"/>
              <a:t>thuốc</a:t>
            </a:r>
            <a:r>
              <a:rPr lang="en-US" sz="2200" dirty="0"/>
              <a:t> </a:t>
            </a:r>
            <a:r>
              <a:rPr lang="en-US" sz="2200" dirty="0" err="1"/>
              <a:t>như</a:t>
            </a:r>
            <a:r>
              <a:rPr lang="en-US" sz="2200" dirty="0"/>
              <a:t> </a:t>
            </a:r>
            <a:r>
              <a:rPr lang="en-US" sz="2200" dirty="0" err="1"/>
              <a:t>diêm</a:t>
            </a:r>
            <a:r>
              <a:rPr lang="en-US" sz="2200" dirty="0"/>
              <a:t>, </a:t>
            </a:r>
            <a:r>
              <a:rPr lang="en-US" sz="2200" dirty="0" err="1"/>
              <a:t>bật</a:t>
            </a:r>
            <a:r>
              <a:rPr lang="en-US" sz="2200" dirty="0"/>
              <a:t> </a:t>
            </a:r>
            <a:r>
              <a:rPr lang="en-US" sz="2200" dirty="0" err="1"/>
              <a:t>lửa</a:t>
            </a:r>
            <a:r>
              <a:rPr lang="en-US" sz="2200" dirty="0"/>
              <a:t>, </a:t>
            </a:r>
            <a:r>
              <a:rPr lang="en-US" sz="2200" dirty="0" err="1"/>
              <a:t>gạt</a:t>
            </a:r>
            <a:r>
              <a:rPr lang="en-US" sz="2200" dirty="0"/>
              <a:t> </a:t>
            </a:r>
            <a:r>
              <a:rPr lang="en-US" sz="2200" dirty="0" err="1"/>
              <a:t>tàn</a:t>
            </a:r>
            <a:r>
              <a:rPr lang="en-US" sz="2200" dirty="0"/>
              <a:t>, </a:t>
            </a:r>
            <a:r>
              <a:rPr lang="en-US" sz="2200" dirty="0" err="1"/>
              <a:t>đầu</a:t>
            </a:r>
            <a:r>
              <a:rPr lang="en-US" sz="2200" dirty="0"/>
              <a:t> </a:t>
            </a:r>
            <a:r>
              <a:rPr lang="en-US" sz="2200" dirty="0" err="1"/>
              <a:t>mẩu</a:t>
            </a:r>
            <a:r>
              <a:rPr lang="en-US" sz="2200" dirty="0"/>
              <a:t> </a:t>
            </a:r>
            <a:r>
              <a:rPr lang="en-US" sz="2200" dirty="0" err="1"/>
              <a:t>thuốc</a:t>
            </a:r>
            <a:r>
              <a:rPr lang="en-US" sz="2200" dirty="0"/>
              <a:t> </a:t>
            </a:r>
            <a:r>
              <a:rPr lang="en-US" sz="2200" dirty="0" err="1"/>
              <a:t>trong</a:t>
            </a:r>
            <a:r>
              <a:rPr lang="en-US" sz="2200" dirty="0"/>
              <a:t> </a:t>
            </a:r>
            <a:r>
              <a:rPr lang="en-US" sz="2200" dirty="0" err="1"/>
              <a:t>trường</a:t>
            </a:r>
            <a:r>
              <a:rPr lang="en-US" sz="2200" dirty="0"/>
              <a:t> </a:t>
            </a:r>
            <a:r>
              <a:rPr lang="en-US" sz="2200" dirty="0" err="1"/>
              <a:t>không</a:t>
            </a:r>
            <a:r>
              <a:rPr lang="en-US" sz="2200" dirty="0" smtClean="0"/>
              <a:t>?</a:t>
            </a:r>
            <a:endParaRPr lang="en-US" sz="2200" dirty="0"/>
          </a:p>
        </p:txBody>
      </p:sp>
      <p:sp>
        <p:nvSpPr>
          <p:cNvPr id="26627" name="Rectangle 6">
            <a:extLst>
              <a:ext uri="{FF2B5EF4-FFF2-40B4-BE49-F238E27FC236}">
                <a16:creationId xmlns:a16="http://schemas.microsoft.com/office/drawing/2014/main" xmlns="" id="{057BBAEA-A43C-4384-BA55-F648FD91E112}"/>
              </a:ext>
            </a:extLst>
          </p:cNvPr>
          <p:cNvSpPr>
            <a:spLocks noChangeArrowheads="1"/>
          </p:cNvSpPr>
          <p:nvPr/>
        </p:nvSpPr>
        <p:spPr bwMode="auto">
          <a:xfrm>
            <a:off x="574430" y="285873"/>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200" b="1" i="0" u="none" strike="noStrike" kern="1200" cap="none" spc="0" normalizeH="0" baseline="0" noProof="0" dirty="0">
              <a:ln>
                <a:noFill/>
              </a:ln>
              <a:solidFill>
                <a:prstClr val="black"/>
              </a:solidFill>
              <a:effectLst/>
              <a:uLnTx/>
              <a:uFillTx/>
              <a:cs typeface="Times New Roman" panose="02020603050405020304" pitchFamily="18" charset="0"/>
            </a:endParaRPr>
          </a:p>
          <a:p>
            <a:pPr lvl="0" algn="ctr" fontAlgn="base">
              <a:spcBef>
                <a:spcPct val="0"/>
              </a:spcBef>
              <a:spcAft>
                <a:spcPct val="0"/>
              </a:spcAft>
              <a:buNone/>
            </a:pPr>
            <a:r>
              <a:rPr kumimoji="0" lang="en-US" altLang="en-US" sz="2200" b="1" i="0" u="none" strike="noStrike" kern="1200" cap="none" spc="0" normalizeH="0" baseline="0" noProof="0" dirty="0">
                <a:ln>
                  <a:noFill/>
                </a:ln>
                <a:solidFill>
                  <a:prstClr val="black"/>
                </a:solidFill>
                <a:effectLst/>
                <a:uLnTx/>
                <a:uFillTx/>
                <a:cs typeface="Times New Roman" panose="02020603050405020304" pitchFamily="18" charset="0"/>
              </a:rPr>
              <a:t>BƯỚC 6. </a:t>
            </a:r>
            <a:r>
              <a:rPr lang="en-US" altLang="en-US" sz="2200" b="1" dirty="0">
                <a:solidFill>
                  <a:prstClr val="black"/>
                </a:solidFill>
                <a:cs typeface="Times New Roman" panose="02020603050405020304" pitchFamily="18" charset="0"/>
              </a:rPr>
              <a:t>THEO DÕI, </a:t>
            </a:r>
            <a:r>
              <a:rPr lang="en-US" sz="2200" b="1" dirty="0">
                <a:solidFill>
                  <a:prstClr val="black"/>
                </a:solidFill>
                <a:cs typeface="Times New Roman" panose="02020603050405020304" pitchFamily="18" charset="0"/>
              </a:rPr>
              <a:t>GIÁM SÁT CÁC HOẠT ĐỘNG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sz="2200" b="1" dirty="0">
                <a:solidFill>
                  <a:prstClr val="black"/>
                </a:solidFill>
                <a:cs typeface="Times New Roman" panose="02020603050405020304" pitchFamily="18" charset="0"/>
              </a:rPr>
              <a:t>XÂY DỰNG TRƯỜNG HỌC KHÔNG THUỐC LÁ  </a:t>
            </a:r>
            <a:endParaRPr lang="vi-VN" sz="2200" b="1" dirty="0">
              <a:solidFill>
                <a:prstClr val="black"/>
              </a:solidFill>
              <a:cs typeface="Times New Roman" panose="02020603050405020304" pitchFamily="18" charset="0"/>
            </a:endParaRPr>
          </a:p>
        </p:txBody>
      </p:sp>
      <p:pic>
        <p:nvPicPr>
          <p:cNvPr id="13" name="Picture 12" descr="t9haybo">
            <a:extLst>
              <a:ext uri="{FF2B5EF4-FFF2-40B4-BE49-F238E27FC236}">
                <a16:creationId xmlns:a16="http://schemas.microsoft.com/office/drawing/2014/main" xmlns="" id="{0C4B0D1B-109A-4095-BDF8-409F94E7148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691285" y="1069217"/>
            <a:ext cx="2544445" cy="1788795"/>
          </a:xfrm>
          <a:prstGeom prst="rect">
            <a:avLst/>
          </a:prstGeom>
          <a:noFill/>
          <a:ln>
            <a:noFill/>
          </a:ln>
        </p:spPr>
      </p:pic>
      <p:pic>
        <p:nvPicPr>
          <p:cNvPr id="1028" name="Picture 4" descr="img-6614">
            <a:extLst>
              <a:ext uri="{FF2B5EF4-FFF2-40B4-BE49-F238E27FC236}">
                <a16:creationId xmlns:a16="http://schemas.microsoft.com/office/drawing/2014/main" xmlns="" id="{9DC1AD7B-8289-407D-BFB7-475EBDB4FA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1285" y="2858012"/>
            <a:ext cx="2544444" cy="193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truong-to-hien-thanh-hai-hau">
            <a:extLst>
              <a:ext uri="{FF2B5EF4-FFF2-40B4-BE49-F238E27FC236}">
                <a16:creationId xmlns:a16="http://schemas.microsoft.com/office/drawing/2014/main" xmlns="" id="{A9FBB216-E8FC-497C-BAF8-3BBE78BB12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1284" y="4775035"/>
            <a:ext cx="2544444"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241054"/>
      </p:ext>
    </p:extLst>
  </p:cSld>
  <p:clrMapOvr>
    <a:masterClrMapping/>
  </p:clrMapOvr>
  <p:transition>
    <p:cover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xmlns="" id="{49DAB3B5-4ADA-46E1-9069-2DC548A8482B}"/>
              </a:ext>
            </a:extLst>
          </p:cNvPr>
          <p:cNvSpPr>
            <a:spLocks noGrp="1"/>
          </p:cNvSpPr>
          <p:nvPr>
            <p:ph idx="1"/>
          </p:nvPr>
        </p:nvSpPr>
        <p:spPr>
          <a:xfrm>
            <a:off x="457200" y="939495"/>
            <a:ext cx="4618892" cy="5473028"/>
          </a:xfrm>
        </p:spPr>
        <p:txBody>
          <a:bodyPr anchor="ctr"/>
          <a:lstStyle/>
          <a:p>
            <a:pPr algn="just">
              <a:spcBef>
                <a:spcPts val="0"/>
              </a:spcBef>
              <a:buFont typeface="Wingdings" panose="05000000000000000000" pitchFamily="2" charset="2"/>
              <a:buChar char="Ø"/>
            </a:pPr>
            <a:r>
              <a:rPr lang="en-US" sz="2200" dirty="0" err="1" smtClean="0"/>
              <a:t>Có</a:t>
            </a:r>
            <a:r>
              <a:rPr lang="en-US" sz="2200" dirty="0" smtClean="0"/>
              <a:t> </a:t>
            </a:r>
            <a:r>
              <a:rPr lang="en-US" sz="2200" dirty="0" err="1"/>
              <a:t>hiện</a:t>
            </a:r>
            <a:r>
              <a:rPr lang="en-US" sz="2200" dirty="0"/>
              <a:t> </a:t>
            </a:r>
            <a:r>
              <a:rPr lang="en-US" sz="2200" dirty="0" err="1"/>
              <a:t>tượng</a:t>
            </a:r>
            <a:r>
              <a:rPr lang="en-US" sz="2200" dirty="0"/>
              <a:t> </a:t>
            </a:r>
            <a:r>
              <a:rPr lang="en-US" sz="2200" dirty="0" err="1"/>
              <a:t>khách</a:t>
            </a:r>
            <a:r>
              <a:rPr lang="en-US" sz="2200" dirty="0"/>
              <a:t> </a:t>
            </a:r>
            <a:r>
              <a:rPr lang="en-US" sz="2200" dirty="0" err="1"/>
              <a:t>đến</a:t>
            </a:r>
            <a:r>
              <a:rPr lang="en-US" sz="2200" dirty="0"/>
              <a:t> </a:t>
            </a:r>
            <a:r>
              <a:rPr lang="en-US" sz="2200" dirty="0" err="1"/>
              <a:t>làm</a:t>
            </a:r>
            <a:r>
              <a:rPr lang="en-US" sz="2200" dirty="0"/>
              <a:t> </a:t>
            </a:r>
            <a:r>
              <a:rPr lang="en-US" sz="2200" dirty="0" err="1"/>
              <a:t>việc</a:t>
            </a:r>
            <a:r>
              <a:rPr lang="en-US" sz="2200" dirty="0"/>
              <a:t>, </a:t>
            </a:r>
            <a:r>
              <a:rPr lang="en-US" sz="2200" dirty="0" err="1"/>
              <a:t>cán</a:t>
            </a:r>
            <a:r>
              <a:rPr lang="en-US" sz="2200" dirty="0"/>
              <a:t> </a:t>
            </a:r>
            <a:r>
              <a:rPr lang="en-US" sz="2200" dirty="0" err="1"/>
              <a:t>bộ</a:t>
            </a:r>
            <a:r>
              <a:rPr lang="en-US" sz="2200" dirty="0"/>
              <a:t>, </a:t>
            </a:r>
            <a:r>
              <a:rPr lang="en-US" sz="2200" dirty="0" err="1"/>
              <a:t>giáo</a:t>
            </a:r>
            <a:r>
              <a:rPr lang="en-US" sz="2200" dirty="0"/>
              <a:t> </a:t>
            </a:r>
            <a:r>
              <a:rPr lang="en-US" sz="2200" dirty="0" err="1"/>
              <a:t>viên</a:t>
            </a:r>
            <a:r>
              <a:rPr lang="en-US" sz="2200" dirty="0"/>
              <a:t>, </a:t>
            </a:r>
            <a:r>
              <a:rPr lang="en-US" sz="2200" dirty="0" err="1"/>
              <a:t>học</a:t>
            </a:r>
            <a:r>
              <a:rPr lang="en-US" sz="2200" dirty="0"/>
              <a:t> </a:t>
            </a:r>
            <a:r>
              <a:rPr lang="en-US" sz="2200" dirty="0" err="1"/>
              <a:t>sinh</a:t>
            </a:r>
            <a:r>
              <a:rPr lang="en-US" sz="2200" dirty="0"/>
              <a:t> </a:t>
            </a:r>
            <a:r>
              <a:rPr lang="en-US" sz="2200" dirty="0" err="1"/>
              <a:t>còn</a:t>
            </a:r>
            <a:r>
              <a:rPr lang="en-US" sz="2200" dirty="0"/>
              <a:t> </a:t>
            </a:r>
            <a:r>
              <a:rPr lang="en-US" sz="2200" dirty="0" err="1"/>
              <a:t>hút</a:t>
            </a:r>
            <a:r>
              <a:rPr lang="en-US" sz="2200" dirty="0"/>
              <a:t> </a:t>
            </a:r>
            <a:r>
              <a:rPr lang="en-US" sz="2200" dirty="0" err="1"/>
              <a:t>thuốc</a:t>
            </a:r>
            <a:r>
              <a:rPr lang="en-US" sz="2200" dirty="0"/>
              <a:t> </a:t>
            </a:r>
            <a:r>
              <a:rPr lang="en-US" sz="2200" dirty="0" err="1"/>
              <a:t>không</a:t>
            </a:r>
            <a:r>
              <a:rPr lang="en-US" sz="2200" dirty="0"/>
              <a:t>? </a:t>
            </a:r>
            <a:r>
              <a:rPr lang="en-US" sz="2200" dirty="0" err="1"/>
              <a:t>Số</a:t>
            </a:r>
            <a:r>
              <a:rPr lang="en-US" sz="2200" dirty="0"/>
              <a:t> </a:t>
            </a:r>
            <a:r>
              <a:rPr lang="en-US" sz="2200" dirty="0" err="1"/>
              <a:t>lượng</a:t>
            </a:r>
            <a:r>
              <a:rPr lang="en-US" sz="2200" dirty="0"/>
              <a:t> vi </a:t>
            </a:r>
            <a:r>
              <a:rPr lang="en-US" sz="2200" dirty="0" err="1"/>
              <a:t>phạm</a:t>
            </a:r>
            <a:r>
              <a:rPr lang="en-US" sz="2200" dirty="0"/>
              <a:t>? </a:t>
            </a:r>
            <a:r>
              <a:rPr lang="en-US" sz="2200" dirty="0" err="1"/>
              <a:t>Mức</a:t>
            </a:r>
            <a:r>
              <a:rPr lang="en-US" sz="2200" dirty="0"/>
              <a:t> </a:t>
            </a:r>
            <a:r>
              <a:rPr lang="en-US" sz="2200" dirty="0" err="1"/>
              <a:t>độ</a:t>
            </a:r>
            <a:r>
              <a:rPr lang="en-US" sz="2200" dirty="0"/>
              <a:t> </a:t>
            </a:r>
            <a:r>
              <a:rPr lang="en-US" sz="2200" dirty="0" err="1"/>
              <a:t>xử</a:t>
            </a:r>
            <a:r>
              <a:rPr lang="en-US" sz="2200" dirty="0"/>
              <a:t> </a:t>
            </a:r>
            <a:r>
              <a:rPr lang="en-US" sz="2200" dirty="0" err="1"/>
              <a:t>lý</a:t>
            </a:r>
            <a:r>
              <a:rPr lang="en-US" sz="2200" dirty="0"/>
              <a:t>?</a:t>
            </a:r>
          </a:p>
          <a:p>
            <a:pPr algn="just">
              <a:spcBef>
                <a:spcPts val="0"/>
              </a:spcBef>
              <a:buFont typeface="Wingdings" panose="05000000000000000000" pitchFamily="2" charset="2"/>
              <a:buChar char="Ø"/>
            </a:pPr>
            <a:r>
              <a:rPr lang="en-US" sz="2200" dirty="0" err="1"/>
              <a:t>Có</a:t>
            </a:r>
            <a:r>
              <a:rPr lang="en-US" sz="2200" dirty="0"/>
              <a:t> </a:t>
            </a:r>
            <a:r>
              <a:rPr lang="en-US" sz="2200" dirty="0" err="1"/>
              <a:t>triển</a:t>
            </a:r>
            <a:r>
              <a:rPr lang="en-US" sz="2200" dirty="0"/>
              <a:t> </a:t>
            </a:r>
            <a:r>
              <a:rPr lang="en-US" sz="2200" dirty="0" err="1"/>
              <a:t>khai</a:t>
            </a:r>
            <a:r>
              <a:rPr lang="en-US" sz="2200" dirty="0"/>
              <a:t> </a:t>
            </a:r>
            <a:r>
              <a:rPr lang="en-US" sz="2200" dirty="0" err="1"/>
              <a:t>các</a:t>
            </a:r>
            <a:r>
              <a:rPr lang="en-US" sz="2200" dirty="0"/>
              <a:t> </a:t>
            </a:r>
            <a:r>
              <a:rPr lang="en-US" sz="2200" dirty="0" err="1"/>
              <a:t>hoạt</a:t>
            </a:r>
            <a:r>
              <a:rPr lang="en-US" sz="2200" dirty="0"/>
              <a:t> </a:t>
            </a:r>
            <a:r>
              <a:rPr lang="en-US" sz="2200" dirty="0" err="1"/>
              <a:t>động</a:t>
            </a:r>
            <a:r>
              <a:rPr lang="en-US" sz="2200" dirty="0"/>
              <a:t> </a:t>
            </a:r>
            <a:r>
              <a:rPr lang="en-US" sz="2200" dirty="0" err="1"/>
              <a:t>truyền</a:t>
            </a:r>
            <a:r>
              <a:rPr lang="en-US" sz="2200" dirty="0"/>
              <a:t> </a:t>
            </a:r>
            <a:r>
              <a:rPr lang="en-US" sz="2200" dirty="0" err="1"/>
              <a:t>thông</a:t>
            </a:r>
            <a:r>
              <a:rPr lang="en-US" sz="2200" dirty="0"/>
              <a:t> </a:t>
            </a:r>
            <a:r>
              <a:rPr lang="en-US" sz="2200" dirty="0" err="1"/>
              <a:t>theo</a:t>
            </a:r>
            <a:r>
              <a:rPr lang="en-US" sz="2200" dirty="0"/>
              <a:t> </a:t>
            </a:r>
            <a:r>
              <a:rPr lang="en-US" sz="2200" dirty="0" err="1"/>
              <a:t>kế</a:t>
            </a:r>
            <a:r>
              <a:rPr lang="en-US" sz="2200" dirty="0"/>
              <a:t> </a:t>
            </a:r>
            <a:r>
              <a:rPr lang="en-US" sz="2200" dirty="0" err="1"/>
              <a:t>hoạch</a:t>
            </a:r>
            <a:r>
              <a:rPr lang="en-US" sz="2200" dirty="0"/>
              <a:t> </a:t>
            </a:r>
            <a:r>
              <a:rPr lang="en-US" sz="2200" dirty="0" err="1"/>
              <a:t>không</a:t>
            </a:r>
            <a:r>
              <a:rPr lang="en-US" sz="2200" dirty="0"/>
              <a:t>, </a:t>
            </a:r>
            <a:r>
              <a:rPr lang="en-US" sz="2200" dirty="0" err="1"/>
              <a:t>kết</a:t>
            </a:r>
            <a:r>
              <a:rPr lang="en-US" sz="2200" dirty="0"/>
              <a:t> </a:t>
            </a:r>
            <a:r>
              <a:rPr lang="en-US" sz="2200" dirty="0" err="1"/>
              <a:t>quả</a:t>
            </a:r>
            <a:r>
              <a:rPr lang="en-US" sz="2200" dirty="0"/>
              <a:t> </a:t>
            </a:r>
            <a:r>
              <a:rPr lang="en-US" sz="2200" dirty="0" err="1"/>
              <a:t>như</a:t>
            </a:r>
            <a:r>
              <a:rPr lang="en-US" sz="2200" dirty="0"/>
              <a:t> </a:t>
            </a:r>
            <a:r>
              <a:rPr lang="en-US" sz="2200" dirty="0" err="1"/>
              <a:t>thế</a:t>
            </a:r>
            <a:r>
              <a:rPr lang="en-US" sz="2200" dirty="0"/>
              <a:t> </a:t>
            </a:r>
            <a:r>
              <a:rPr lang="en-US" sz="2200" dirty="0" err="1"/>
              <a:t>nào</a:t>
            </a:r>
            <a:r>
              <a:rPr lang="en-US" sz="2200" dirty="0"/>
              <a:t>?</a:t>
            </a:r>
          </a:p>
          <a:p>
            <a:pPr algn="just">
              <a:spcBef>
                <a:spcPts val="0"/>
              </a:spcBef>
              <a:buFont typeface="Wingdings" panose="05000000000000000000" pitchFamily="2" charset="2"/>
              <a:buChar char="Ø"/>
            </a:pPr>
            <a:r>
              <a:rPr lang="en-US" sz="2200" dirty="0" err="1"/>
              <a:t>Có</a:t>
            </a:r>
            <a:r>
              <a:rPr lang="en-US" sz="2200" dirty="0"/>
              <a:t> </a:t>
            </a:r>
            <a:r>
              <a:rPr lang="en-US" sz="2200" dirty="0" err="1"/>
              <a:t>các</a:t>
            </a:r>
            <a:r>
              <a:rPr lang="en-US" sz="2200" dirty="0"/>
              <a:t> </a:t>
            </a:r>
            <a:r>
              <a:rPr lang="en-US" sz="2200" dirty="0" err="1"/>
              <a:t>biên</a:t>
            </a:r>
            <a:r>
              <a:rPr lang="en-US" sz="2200" dirty="0"/>
              <a:t> </a:t>
            </a:r>
            <a:r>
              <a:rPr lang="en-US" sz="2200" dirty="0" err="1"/>
              <a:t>bản</a:t>
            </a:r>
            <a:r>
              <a:rPr lang="en-US" sz="2200" dirty="0"/>
              <a:t> </a:t>
            </a:r>
            <a:r>
              <a:rPr lang="en-US" sz="2200" dirty="0" err="1"/>
              <a:t>giám</a:t>
            </a:r>
            <a:r>
              <a:rPr lang="en-US" sz="2200" dirty="0"/>
              <a:t> </a:t>
            </a:r>
            <a:r>
              <a:rPr lang="en-US" sz="2200" dirty="0" err="1"/>
              <a:t>sát</a:t>
            </a:r>
            <a:r>
              <a:rPr lang="en-US" sz="2200" dirty="0"/>
              <a:t>, </a:t>
            </a:r>
            <a:r>
              <a:rPr lang="en-US" sz="2200" dirty="0" err="1"/>
              <a:t>báo</a:t>
            </a:r>
            <a:r>
              <a:rPr lang="en-US" sz="2200" dirty="0"/>
              <a:t> </a:t>
            </a:r>
            <a:r>
              <a:rPr lang="en-US" sz="2200" dirty="0" err="1"/>
              <a:t>cáo</a:t>
            </a:r>
            <a:r>
              <a:rPr lang="en-US" sz="2200" dirty="0"/>
              <a:t> </a:t>
            </a:r>
            <a:r>
              <a:rPr lang="en-US" sz="2200" dirty="0" err="1"/>
              <a:t>hoạt</a:t>
            </a:r>
            <a:r>
              <a:rPr lang="en-US" sz="2200" dirty="0"/>
              <a:t> </a:t>
            </a:r>
            <a:r>
              <a:rPr lang="en-US" sz="2200" dirty="0" err="1"/>
              <a:t>động</a:t>
            </a:r>
            <a:r>
              <a:rPr lang="en-US" sz="2200" dirty="0"/>
              <a:t> </a:t>
            </a:r>
            <a:r>
              <a:rPr lang="en-US" sz="2200" dirty="0" err="1"/>
              <a:t>không</a:t>
            </a:r>
            <a:r>
              <a:rPr lang="en-US" sz="2200" dirty="0"/>
              <a:t>? </a:t>
            </a:r>
            <a:r>
              <a:rPr lang="en-US" sz="2200" dirty="0" err="1"/>
              <a:t>Việc</a:t>
            </a:r>
            <a:r>
              <a:rPr lang="en-US" sz="2200" dirty="0"/>
              <a:t> </a:t>
            </a:r>
            <a:r>
              <a:rPr lang="en-US" sz="2200" dirty="0" err="1"/>
              <a:t>lưu</a:t>
            </a:r>
            <a:r>
              <a:rPr lang="en-US" sz="2200" dirty="0"/>
              <a:t> </a:t>
            </a:r>
            <a:r>
              <a:rPr lang="en-US" sz="2200" dirty="0" err="1"/>
              <a:t>giữ</a:t>
            </a:r>
            <a:r>
              <a:rPr lang="en-US" sz="2200" dirty="0"/>
              <a:t> </a:t>
            </a:r>
            <a:r>
              <a:rPr lang="en-US" sz="2200" dirty="0" err="1"/>
              <a:t>được</a:t>
            </a:r>
            <a:r>
              <a:rPr lang="en-US" sz="2200" dirty="0"/>
              <a:t> </a:t>
            </a:r>
            <a:r>
              <a:rPr lang="en-US" sz="2200" dirty="0" err="1"/>
              <a:t>thực</a:t>
            </a:r>
            <a:r>
              <a:rPr lang="en-US" sz="2200" dirty="0"/>
              <a:t> </a:t>
            </a:r>
            <a:r>
              <a:rPr lang="en-US" sz="2200" dirty="0" err="1"/>
              <a:t>hiện</a:t>
            </a:r>
            <a:r>
              <a:rPr lang="en-US" sz="2200" dirty="0"/>
              <a:t> </a:t>
            </a:r>
            <a:r>
              <a:rPr lang="en-US" sz="2200" dirty="0" err="1"/>
              <a:t>như</a:t>
            </a:r>
            <a:r>
              <a:rPr lang="en-US" sz="2200" dirty="0"/>
              <a:t> </a:t>
            </a:r>
            <a:r>
              <a:rPr lang="en-US" sz="2200" dirty="0" err="1"/>
              <a:t>thế</a:t>
            </a:r>
            <a:r>
              <a:rPr lang="en-US" sz="2200" dirty="0"/>
              <a:t> </a:t>
            </a:r>
            <a:r>
              <a:rPr lang="en-US" sz="2200" dirty="0" err="1"/>
              <a:t>nào</a:t>
            </a:r>
            <a:r>
              <a:rPr lang="en-US" sz="2200" dirty="0"/>
              <a:t>?</a:t>
            </a:r>
          </a:p>
          <a:p>
            <a:pPr algn="just">
              <a:spcBef>
                <a:spcPts val="0"/>
              </a:spcBef>
              <a:buFont typeface="Wingdings" panose="05000000000000000000" pitchFamily="2" charset="2"/>
              <a:buChar char="Ø"/>
            </a:pPr>
            <a:endParaRPr lang="en-US" altLang="en-US" sz="2200" dirty="0"/>
          </a:p>
        </p:txBody>
      </p:sp>
      <p:sp>
        <p:nvSpPr>
          <p:cNvPr id="26627" name="Rectangle 6">
            <a:extLst>
              <a:ext uri="{FF2B5EF4-FFF2-40B4-BE49-F238E27FC236}">
                <a16:creationId xmlns:a16="http://schemas.microsoft.com/office/drawing/2014/main" xmlns="" id="{057BBAEA-A43C-4384-BA55-F648FD91E112}"/>
              </a:ext>
            </a:extLst>
          </p:cNvPr>
          <p:cNvSpPr>
            <a:spLocks noChangeArrowheads="1"/>
          </p:cNvSpPr>
          <p:nvPr/>
        </p:nvSpPr>
        <p:spPr bwMode="auto">
          <a:xfrm>
            <a:off x="574430" y="285873"/>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6. THEO DÕI,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GIÁM SÁT CÁC HOẠT ĐỘNG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XÂY DỰNG TRƯỜNG HỌC KHÔNG THUỐC LÁ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051" name="Picture 3" descr="Truong hoc 3">
            <a:extLst>
              <a:ext uri="{FF2B5EF4-FFF2-40B4-BE49-F238E27FC236}">
                <a16:creationId xmlns:a16="http://schemas.microsoft.com/office/drawing/2014/main" xmlns="" id="{F291B7B6-D286-423B-9F2D-0AB4DF93FC5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8559" y="1046528"/>
            <a:ext cx="3535153" cy="252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IMG_9059_NWQE">
            <a:extLst>
              <a:ext uri="{FF2B5EF4-FFF2-40B4-BE49-F238E27FC236}">
                <a16:creationId xmlns:a16="http://schemas.microsoft.com/office/drawing/2014/main" xmlns="" id="{1653DE7C-AB0A-432E-B93C-A415BC530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8559" y="3575537"/>
            <a:ext cx="3535153" cy="233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9607189"/>
      </p:ext>
    </p:extLst>
  </p:cSld>
  <p:clrMapOvr>
    <a:masterClrMapping/>
  </p:clrMapOvr>
  <p:transition>
    <p:cover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4" descr="E:\a- Huong Bau\Anh tu lieu\Truong hoc KKT\Truong hoc.JPG"/>
          <p:cNvPicPr>
            <a:picLocks noChangeAspect="1" noChangeArrowheads="1"/>
          </p:cNvPicPr>
          <p:nvPr/>
        </p:nvPicPr>
        <p:blipFill>
          <a:blip r:embed="rId2"/>
          <a:srcRect/>
          <a:stretch>
            <a:fillRect/>
          </a:stretch>
        </p:blipFill>
        <p:spPr bwMode="auto">
          <a:xfrm>
            <a:off x="4528457" y="0"/>
            <a:ext cx="4201672" cy="3360565"/>
          </a:xfrm>
          <a:prstGeom prst="rect">
            <a:avLst/>
          </a:prstGeom>
          <a:noFill/>
          <a:ln w="9525">
            <a:noFill/>
            <a:miter lim="800000"/>
            <a:headEnd/>
            <a:tailEnd/>
          </a:ln>
        </p:spPr>
      </p:pic>
      <p:pic>
        <p:nvPicPr>
          <p:cNvPr id="46084" name="Picture 5" descr="E:\a- Huong Bau\Anh tu lieu\Anh du an\31-5-2015\Mit tinh 31-5-2015\NGHE SY THAM DU MITTINH\DSC_1840.jpg"/>
          <p:cNvPicPr>
            <a:picLocks noChangeAspect="1" noChangeArrowheads="1"/>
          </p:cNvPicPr>
          <p:nvPr/>
        </p:nvPicPr>
        <p:blipFill>
          <a:blip r:embed="rId3"/>
          <a:srcRect/>
          <a:stretch>
            <a:fillRect/>
          </a:stretch>
        </p:blipFill>
        <p:spPr bwMode="auto">
          <a:xfrm>
            <a:off x="188685" y="3586222"/>
            <a:ext cx="4057216" cy="3122771"/>
          </a:xfrm>
          <a:prstGeom prst="rect">
            <a:avLst/>
          </a:prstGeom>
          <a:noFill/>
          <a:ln w="9525">
            <a:noFill/>
            <a:miter lim="800000"/>
            <a:headEnd/>
            <a:tailEnd/>
          </a:ln>
        </p:spPr>
      </p:pic>
      <p:pic>
        <p:nvPicPr>
          <p:cNvPr id="5122" name="Picture 2" descr="E:\MÍT TINH\2022\Giải chạy TW Đoàn\282241849_7718298574909281_2017666004323609112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5901" y="3586223"/>
            <a:ext cx="4659294" cy="311226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E:\MÍT TINH\2022\Giải chạy TW Đoàn\282625636_7718295778242894_4294530350218541392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000" y="0"/>
            <a:ext cx="4414457" cy="336056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xmlns="" id="{4B619CFA-C607-2F41-C903-01E8B733BFA0}"/>
              </a:ext>
            </a:extLst>
          </p:cNvPr>
          <p:cNvSpPr>
            <a:spLocks noGrp="1"/>
          </p:cNvSpPr>
          <p:nvPr>
            <p:ph type="sldNum" sz="quarter" idx="12"/>
          </p:nvPr>
        </p:nvSpPr>
        <p:spPr/>
        <p:txBody>
          <a:bodyPr/>
          <a:lstStyle/>
          <a:p>
            <a:fld id="{BEC53A4D-AD60-44C3-ACA1-E928CBC6053C}" type="slidenum">
              <a:rPr lang="en-US" smtClean="0"/>
              <a:pPr/>
              <a:t>36</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xmlns="" id="{659383D4-68AD-43FA-8573-813A084F5752}"/>
              </a:ext>
            </a:extLst>
          </p:cNvPr>
          <p:cNvSpPr>
            <a:spLocks noGrp="1"/>
          </p:cNvSpPr>
          <p:nvPr>
            <p:ph type="title"/>
          </p:nvPr>
        </p:nvSpPr>
        <p:spPr>
          <a:xfrm>
            <a:off x="457200" y="491808"/>
            <a:ext cx="8229600" cy="581147"/>
          </a:xfrm>
        </p:spPr>
        <p:txBody>
          <a:bodyPr/>
          <a:lstStyle/>
          <a:p>
            <a:pPr eaLnBrk="1" hangingPunct="1"/>
            <a:r>
              <a:rPr lang="en-US" altLang="en-US" sz="2400" b="1" dirty="0">
                <a:solidFill>
                  <a:schemeClr val="accent1">
                    <a:lumMod val="50000"/>
                  </a:schemeClr>
                </a:solidFill>
                <a:cs typeface="Times New Roman" panose="02020603050405020304" pitchFamily="18" charset="0"/>
              </a:rPr>
              <a:t>1. LUẬT PHÒNG, CHỐNG TÁC HẠI CỦA THUỐC LÁ </a:t>
            </a:r>
          </a:p>
        </p:txBody>
      </p:sp>
      <p:sp>
        <p:nvSpPr>
          <p:cNvPr id="13315" name="Rectangle 3">
            <a:extLst>
              <a:ext uri="{FF2B5EF4-FFF2-40B4-BE49-F238E27FC236}">
                <a16:creationId xmlns:a16="http://schemas.microsoft.com/office/drawing/2014/main" xmlns="" id="{7CB62A79-3F5F-4EE3-B93A-ED811A1BB012}"/>
              </a:ext>
            </a:extLst>
          </p:cNvPr>
          <p:cNvSpPr>
            <a:spLocks noGrp="1"/>
          </p:cNvSpPr>
          <p:nvPr>
            <p:ph idx="1"/>
          </p:nvPr>
        </p:nvSpPr>
        <p:spPr>
          <a:xfrm>
            <a:off x="457200" y="1337310"/>
            <a:ext cx="8149590" cy="5347483"/>
          </a:xfrm>
        </p:spPr>
        <p:txBody>
          <a:bodyPr anchor="ctr"/>
          <a:lstStyle/>
          <a:p>
            <a:pPr marL="0" indent="0" algn="just">
              <a:lnSpc>
                <a:spcPct val="150000"/>
              </a:lnSpc>
              <a:buNone/>
            </a:pPr>
            <a:r>
              <a:rPr lang="en-US" sz="2200" b="1" dirty="0" err="1">
                <a:cs typeface="Times New Roman" panose="02020603050405020304" pitchFamily="18" charset="0"/>
              </a:rPr>
              <a:t>Điều</a:t>
            </a:r>
            <a:r>
              <a:rPr lang="en-US" sz="2200" b="1" dirty="0">
                <a:cs typeface="Times New Roman" panose="02020603050405020304" pitchFamily="18" charset="0"/>
              </a:rPr>
              <a:t> 11. </a:t>
            </a:r>
            <a:r>
              <a:rPr lang="en-US" sz="2200" b="1" dirty="0" err="1">
                <a:cs typeface="Times New Roman" panose="02020603050405020304" pitchFamily="18" charset="0"/>
              </a:rPr>
              <a:t>Địa</a:t>
            </a:r>
            <a:r>
              <a:rPr lang="en-US" sz="2200" b="1" dirty="0">
                <a:cs typeface="Times New Roman" panose="02020603050405020304" pitchFamily="18" charset="0"/>
              </a:rPr>
              <a:t> </a:t>
            </a:r>
            <a:r>
              <a:rPr lang="en-US" sz="2200" b="1" dirty="0" err="1">
                <a:cs typeface="Times New Roman" panose="02020603050405020304" pitchFamily="18" charset="0"/>
              </a:rPr>
              <a:t>điểm</a:t>
            </a:r>
            <a:r>
              <a:rPr lang="en-US" sz="2200" b="1" dirty="0">
                <a:cs typeface="Times New Roman" panose="02020603050405020304" pitchFamily="18" charset="0"/>
              </a:rPr>
              <a:t> </a:t>
            </a:r>
            <a:r>
              <a:rPr lang="en-US" sz="2200" b="1" dirty="0" err="1">
                <a:cs typeface="Times New Roman" panose="02020603050405020304" pitchFamily="18" charset="0"/>
              </a:rPr>
              <a:t>cấm</a:t>
            </a:r>
            <a:r>
              <a:rPr lang="en-US" sz="2200" b="1" dirty="0">
                <a:cs typeface="Times New Roman" panose="02020603050405020304" pitchFamily="18" charset="0"/>
              </a:rPr>
              <a:t> </a:t>
            </a:r>
            <a:r>
              <a:rPr lang="en-US" sz="2200" b="1" dirty="0" err="1">
                <a:cs typeface="Times New Roman" panose="02020603050405020304" pitchFamily="18" charset="0"/>
              </a:rPr>
              <a:t>hút</a:t>
            </a:r>
            <a:r>
              <a:rPr lang="en-US" sz="2200" b="1" dirty="0">
                <a:cs typeface="Times New Roman" panose="02020603050405020304" pitchFamily="18" charset="0"/>
              </a:rPr>
              <a:t> </a:t>
            </a:r>
            <a:r>
              <a:rPr lang="en-US" sz="2200" b="1" dirty="0" err="1">
                <a:cs typeface="Times New Roman" panose="02020603050405020304" pitchFamily="18" charset="0"/>
              </a:rPr>
              <a:t>thuốc</a:t>
            </a:r>
            <a:r>
              <a:rPr lang="en-US" sz="2200" b="1" dirty="0">
                <a:cs typeface="Times New Roman" panose="02020603050405020304" pitchFamily="18" charset="0"/>
              </a:rPr>
              <a:t> </a:t>
            </a:r>
            <a:r>
              <a:rPr lang="en-US" sz="2200" b="1" dirty="0" err="1">
                <a:cs typeface="Times New Roman" panose="02020603050405020304" pitchFamily="18" charset="0"/>
              </a:rPr>
              <a:t>lá</a:t>
            </a:r>
            <a:r>
              <a:rPr lang="en-US" sz="2200" b="1" dirty="0">
                <a:cs typeface="Times New Roman" panose="02020603050405020304" pitchFamily="18" charset="0"/>
              </a:rPr>
              <a:t> </a:t>
            </a:r>
            <a:r>
              <a:rPr lang="en-US" sz="2200" b="1" dirty="0" err="1">
                <a:cs typeface="Times New Roman" panose="02020603050405020304" pitchFamily="18" charset="0"/>
              </a:rPr>
              <a:t>hoàn</a:t>
            </a:r>
            <a:r>
              <a:rPr lang="en-US" sz="2200" b="1" dirty="0">
                <a:cs typeface="Times New Roman" panose="02020603050405020304" pitchFamily="18" charset="0"/>
              </a:rPr>
              <a:t> </a:t>
            </a:r>
            <a:r>
              <a:rPr lang="en-US" sz="2200" b="1" dirty="0" err="1">
                <a:cs typeface="Times New Roman" panose="02020603050405020304" pitchFamily="18" charset="0"/>
              </a:rPr>
              <a:t>toàn</a:t>
            </a:r>
            <a:endParaRPr lang="en-US" sz="2200" dirty="0">
              <a:cs typeface="Times New Roman" panose="02020603050405020304" pitchFamily="18" charset="0"/>
            </a:endParaRPr>
          </a:p>
          <a:p>
            <a:pPr marL="0" indent="0" algn="just">
              <a:lnSpc>
                <a:spcPct val="150000"/>
              </a:lnSpc>
              <a:buNone/>
            </a:pPr>
            <a:r>
              <a:rPr lang="en-US" sz="2200" b="1" dirty="0">
                <a:cs typeface="Times New Roman" panose="02020603050405020304" pitchFamily="18" charset="0"/>
              </a:rPr>
              <a:t>1. </a:t>
            </a:r>
            <a:r>
              <a:rPr lang="en-US" sz="2200" b="1" dirty="0" err="1">
                <a:cs typeface="Times New Roman" panose="02020603050405020304" pitchFamily="18" charset="0"/>
              </a:rPr>
              <a:t>Địa</a:t>
            </a:r>
            <a:r>
              <a:rPr lang="en-US" sz="2200" b="1" dirty="0">
                <a:cs typeface="Times New Roman" panose="02020603050405020304" pitchFamily="18" charset="0"/>
              </a:rPr>
              <a:t> </a:t>
            </a:r>
            <a:r>
              <a:rPr lang="en-US" sz="2200" b="1" dirty="0" err="1">
                <a:cs typeface="Times New Roman" panose="02020603050405020304" pitchFamily="18" charset="0"/>
              </a:rPr>
              <a:t>điểm</a:t>
            </a:r>
            <a:r>
              <a:rPr lang="en-US" sz="2200" b="1" dirty="0">
                <a:cs typeface="Times New Roman" panose="02020603050405020304" pitchFamily="18" charset="0"/>
              </a:rPr>
              <a:t> </a:t>
            </a:r>
            <a:r>
              <a:rPr lang="en-US" sz="2200" b="1" dirty="0" err="1">
                <a:cs typeface="Times New Roman" panose="02020603050405020304" pitchFamily="18" charset="0"/>
              </a:rPr>
              <a:t>cấm</a:t>
            </a:r>
            <a:r>
              <a:rPr lang="en-US" sz="2200" b="1" dirty="0">
                <a:cs typeface="Times New Roman" panose="02020603050405020304" pitchFamily="18" charset="0"/>
              </a:rPr>
              <a:t> </a:t>
            </a:r>
            <a:r>
              <a:rPr lang="en-US" sz="2200" b="1" dirty="0" err="1">
                <a:cs typeface="Times New Roman" panose="02020603050405020304" pitchFamily="18" charset="0"/>
              </a:rPr>
              <a:t>hút</a:t>
            </a:r>
            <a:r>
              <a:rPr lang="en-US" sz="2200" b="1" dirty="0">
                <a:cs typeface="Times New Roman" panose="02020603050405020304" pitchFamily="18" charset="0"/>
              </a:rPr>
              <a:t> </a:t>
            </a:r>
            <a:r>
              <a:rPr lang="en-US" sz="2200" b="1" dirty="0" err="1">
                <a:cs typeface="Times New Roman" panose="02020603050405020304" pitchFamily="18" charset="0"/>
              </a:rPr>
              <a:t>thuốc</a:t>
            </a:r>
            <a:r>
              <a:rPr lang="en-US" sz="2200" b="1" dirty="0">
                <a:cs typeface="Times New Roman" panose="02020603050405020304" pitchFamily="18" charset="0"/>
              </a:rPr>
              <a:t> </a:t>
            </a:r>
            <a:r>
              <a:rPr lang="en-US" sz="2200" b="1" dirty="0" err="1">
                <a:cs typeface="Times New Roman" panose="02020603050405020304" pitchFamily="18" charset="0"/>
              </a:rPr>
              <a:t>lá</a:t>
            </a:r>
            <a:r>
              <a:rPr lang="en-US" sz="2200" b="1" dirty="0">
                <a:cs typeface="Times New Roman" panose="02020603050405020304" pitchFamily="18" charset="0"/>
              </a:rPr>
              <a:t> </a:t>
            </a:r>
            <a:r>
              <a:rPr lang="en-US" sz="2200" b="1" dirty="0" err="1">
                <a:cs typeface="Times New Roman" panose="02020603050405020304" pitchFamily="18" charset="0"/>
              </a:rPr>
              <a:t>hoàn</a:t>
            </a:r>
            <a:r>
              <a:rPr lang="en-US" sz="2200" b="1" dirty="0">
                <a:cs typeface="Times New Roman" panose="02020603050405020304" pitchFamily="18" charset="0"/>
              </a:rPr>
              <a:t> </a:t>
            </a:r>
            <a:r>
              <a:rPr lang="en-US" sz="2200" b="1" dirty="0" err="1">
                <a:cs typeface="Times New Roman" panose="02020603050405020304" pitchFamily="18" charset="0"/>
              </a:rPr>
              <a:t>toàn</a:t>
            </a:r>
            <a:r>
              <a:rPr lang="en-US" sz="2200" b="1" dirty="0">
                <a:cs typeface="Times New Roman" panose="02020603050405020304" pitchFamily="18" charset="0"/>
              </a:rPr>
              <a:t> </a:t>
            </a:r>
            <a:r>
              <a:rPr lang="en-US" sz="2200" b="1" dirty="0" err="1">
                <a:cs typeface="Times New Roman" panose="02020603050405020304" pitchFamily="18" charset="0"/>
              </a:rPr>
              <a:t>trong</a:t>
            </a:r>
            <a:r>
              <a:rPr lang="en-US" sz="2200" b="1" dirty="0">
                <a:cs typeface="Times New Roman" panose="02020603050405020304" pitchFamily="18" charset="0"/>
              </a:rPr>
              <a:t> </a:t>
            </a:r>
            <a:r>
              <a:rPr lang="en-US" sz="2200" b="1" dirty="0" err="1">
                <a:cs typeface="Times New Roman" panose="02020603050405020304" pitchFamily="18" charset="0"/>
              </a:rPr>
              <a:t>nhà</a:t>
            </a:r>
            <a:r>
              <a:rPr lang="en-US" sz="2200" b="1" dirty="0">
                <a:cs typeface="Times New Roman" panose="02020603050405020304" pitchFamily="18" charset="0"/>
              </a:rPr>
              <a:t> </a:t>
            </a:r>
            <a:r>
              <a:rPr lang="en-US" sz="2200" b="1" dirty="0" err="1">
                <a:cs typeface="Times New Roman" panose="02020603050405020304" pitchFamily="18" charset="0"/>
              </a:rPr>
              <a:t>và</a:t>
            </a:r>
            <a:r>
              <a:rPr lang="en-US" sz="2200" b="1" dirty="0">
                <a:cs typeface="Times New Roman" panose="02020603050405020304" pitchFamily="18" charset="0"/>
              </a:rPr>
              <a:t> </a:t>
            </a:r>
            <a:r>
              <a:rPr lang="en-US" sz="2200" b="1" dirty="0" err="1">
                <a:cs typeface="Times New Roman" panose="02020603050405020304" pitchFamily="18" charset="0"/>
              </a:rPr>
              <a:t>trong</a:t>
            </a:r>
            <a:r>
              <a:rPr lang="en-US" sz="2200" b="1" dirty="0">
                <a:cs typeface="Times New Roman" panose="02020603050405020304" pitchFamily="18" charset="0"/>
              </a:rPr>
              <a:t> </a:t>
            </a:r>
            <a:r>
              <a:rPr lang="en-US" sz="2200" b="1" dirty="0" err="1">
                <a:cs typeface="Times New Roman" panose="02020603050405020304" pitchFamily="18" charset="0"/>
              </a:rPr>
              <a:t>phạm</a:t>
            </a:r>
            <a:r>
              <a:rPr lang="en-US" sz="2200" b="1" dirty="0">
                <a:cs typeface="Times New Roman" panose="02020603050405020304" pitchFamily="18" charset="0"/>
              </a:rPr>
              <a:t> vi </a:t>
            </a:r>
            <a:r>
              <a:rPr lang="en-US" sz="2200" b="1" dirty="0" err="1">
                <a:cs typeface="Times New Roman" panose="02020603050405020304" pitchFamily="18" charset="0"/>
              </a:rPr>
              <a:t>khuôn</a:t>
            </a:r>
            <a:r>
              <a:rPr lang="en-US" sz="2200" b="1" dirty="0">
                <a:cs typeface="Times New Roman" panose="02020603050405020304" pitchFamily="18" charset="0"/>
              </a:rPr>
              <a:t> </a:t>
            </a:r>
            <a:r>
              <a:rPr lang="en-US" sz="2200" b="1" dirty="0" err="1">
                <a:cs typeface="Times New Roman" panose="02020603050405020304" pitchFamily="18" charset="0"/>
              </a:rPr>
              <a:t>viên</a:t>
            </a:r>
            <a:r>
              <a:rPr lang="en-US" sz="2200" b="1" dirty="0">
                <a:cs typeface="Times New Roman" panose="02020603050405020304" pitchFamily="18" charset="0"/>
              </a:rPr>
              <a:t> bao </a:t>
            </a:r>
            <a:r>
              <a:rPr lang="en-US" sz="2200" b="1" dirty="0" err="1">
                <a:cs typeface="Times New Roman" panose="02020603050405020304" pitchFamily="18" charset="0"/>
              </a:rPr>
              <a:t>gồm</a:t>
            </a:r>
            <a:r>
              <a:rPr lang="en-US" sz="2200" b="1" dirty="0">
                <a:cs typeface="Times New Roman" panose="02020603050405020304" pitchFamily="18" charset="0"/>
              </a:rPr>
              <a:t>:</a:t>
            </a:r>
          </a:p>
          <a:p>
            <a:pPr marL="0" indent="0" algn="just">
              <a:lnSpc>
                <a:spcPct val="150000"/>
              </a:lnSpc>
              <a:buNone/>
            </a:pPr>
            <a:r>
              <a:rPr lang="en-US" sz="2200" dirty="0">
                <a:cs typeface="Times New Roman" panose="02020603050405020304" pitchFamily="18" charset="0"/>
              </a:rPr>
              <a:t>b) </a:t>
            </a:r>
            <a:r>
              <a:rPr lang="en-US" sz="2200" dirty="0" err="1">
                <a:cs typeface="Times New Roman" panose="02020603050405020304" pitchFamily="18" charset="0"/>
              </a:rPr>
              <a:t>Cơ</a:t>
            </a:r>
            <a:r>
              <a:rPr lang="en-US" sz="2200" dirty="0">
                <a:cs typeface="Times New Roman" panose="02020603050405020304" pitchFamily="18" charset="0"/>
              </a:rPr>
              <a:t> </a:t>
            </a:r>
            <a:r>
              <a:rPr lang="en-US" sz="2200" dirty="0" err="1">
                <a:cs typeface="Times New Roman" panose="02020603050405020304" pitchFamily="18" charset="0"/>
              </a:rPr>
              <a:t>sở</a:t>
            </a:r>
            <a:r>
              <a:rPr lang="en-US" sz="2200" dirty="0">
                <a:cs typeface="Times New Roman" panose="02020603050405020304" pitchFamily="18" charset="0"/>
              </a:rPr>
              <a:t> </a:t>
            </a:r>
            <a:r>
              <a:rPr lang="en-US" sz="2200" dirty="0" err="1">
                <a:cs typeface="Times New Roman" panose="02020603050405020304" pitchFamily="18" charset="0"/>
              </a:rPr>
              <a:t>giáo</a:t>
            </a:r>
            <a:r>
              <a:rPr lang="en-US" sz="2200" dirty="0">
                <a:cs typeface="Times New Roman" panose="02020603050405020304" pitchFamily="18" charset="0"/>
              </a:rPr>
              <a:t> </a:t>
            </a:r>
            <a:r>
              <a:rPr lang="en-US" sz="2200" dirty="0" err="1" smtClean="0">
                <a:cs typeface="Times New Roman" panose="02020603050405020304" pitchFamily="18" charset="0"/>
              </a:rPr>
              <a:t>dục</a:t>
            </a:r>
            <a:endParaRPr lang="en-US" sz="2200" dirty="0" smtClean="0">
              <a:cs typeface="Times New Roman" panose="02020603050405020304" pitchFamily="18" charset="0"/>
            </a:endParaRPr>
          </a:p>
          <a:p>
            <a:pPr marL="0" indent="0" algn="just">
              <a:lnSpc>
                <a:spcPct val="150000"/>
              </a:lnSpc>
              <a:buNone/>
            </a:pPr>
            <a:r>
              <a:rPr lang="en-US" sz="2200" spc="-30" dirty="0" smtClean="0">
                <a:cs typeface="Times New Roman" panose="02020603050405020304" pitchFamily="18" charset="0"/>
              </a:rPr>
              <a:t>c</a:t>
            </a:r>
            <a:r>
              <a:rPr lang="en-US" sz="2200" spc="-30" dirty="0">
                <a:cs typeface="Times New Roman" panose="02020603050405020304" pitchFamily="18" charset="0"/>
              </a:rPr>
              <a:t>) </a:t>
            </a:r>
            <a:r>
              <a:rPr lang="en-US" sz="2200" spc="-30" dirty="0" err="1">
                <a:cs typeface="Times New Roman" panose="02020603050405020304" pitchFamily="18" charset="0"/>
              </a:rPr>
              <a:t>Cơ</a:t>
            </a:r>
            <a:r>
              <a:rPr lang="en-US" sz="2200" spc="-30" dirty="0">
                <a:cs typeface="Times New Roman" panose="02020603050405020304" pitchFamily="18" charset="0"/>
              </a:rPr>
              <a:t> </a:t>
            </a:r>
            <a:r>
              <a:rPr lang="en-US" sz="2200" spc="-30" dirty="0" err="1">
                <a:cs typeface="Times New Roman" panose="02020603050405020304" pitchFamily="18" charset="0"/>
              </a:rPr>
              <a:t>sở</a:t>
            </a:r>
            <a:r>
              <a:rPr lang="en-US" sz="2200" spc="-30" dirty="0">
                <a:cs typeface="Times New Roman" panose="02020603050405020304" pitchFamily="18" charset="0"/>
              </a:rPr>
              <a:t> </a:t>
            </a:r>
            <a:r>
              <a:rPr lang="en-US" sz="2200" spc="-30" dirty="0" err="1">
                <a:cs typeface="Times New Roman" panose="02020603050405020304" pitchFamily="18" charset="0"/>
              </a:rPr>
              <a:t>chăm</a:t>
            </a:r>
            <a:r>
              <a:rPr lang="en-US" sz="2200" spc="-30" dirty="0">
                <a:cs typeface="Times New Roman" panose="02020603050405020304" pitchFamily="18" charset="0"/>
              </a:rPr>
              <a:t> </a:t>
            </a:r>
            <a:r>
              <a:rPr lang="en-US" sz="2200" spc="-30" dirty="0" err="1">
                <a:cs typeface="Times New Roman" panose="02020603050405020304" pitchFamily="18" charset="0"/>
              </a:rPr>
              <a:t>sóc</a:t>
            </a:r>
            <a:r>
              <a:rPr lang="en-US" sz="2200" spc="-30" dirty="0">
                <a:cs typeface="Times New Roman" panose="02020603050405020304" pitchFamily="18" charset="0"/>
              </a:rPr>
              <a:t>, </a:t>
            </a:r>
            <a:r>
              <a:rPr lang="en-US" sz="2200" spc="-30" dirty="0" err="1">
                <a:cs typeface="Times New Roman" panose="02020603050405020304" pitchFamily="18" charset="0"/>
              </a:rPr>
              <a:t>nuôi</a:t>
            </a:r>
            <a:r>
              <a:rPr lang="en-US" sz="2200" spc="-30" dirty="0">
                <a:cs typeface="Times New Roman" panose="02020603050405020304" pitchFamily="18" charset="0"/>
              </a:rPr>
              <a:t> </a:t>
            </a:r>
            <a:r>
              <a:rPr lang="en-US" sz="2200" spc="-30" dirty="0" err="1">
                <a:cs typeface="Times New Roman" panose="02020603050405020304" pitchFamily="18" charset="0"/>
              </a:rPr>
              <a:t>dưỡng</a:t>
            </a:r>
            <a:r>
              <a:rPr lang="en-US" sz="2200" spc="-30" dirty="0">
                <a:cs typeface="Times New Roman" panose="02020603050405020304" pitchFamily="18" charset="0"/>
              </a:rPr>
              <a:t>, </a:t>
            </a:r>
            <a:r>
              <a:rPr lang="en-US" sz="2200" spc="-30" dirty="0" err="1">
                <a:cs typeface="Times New Roman" panose="02020603050405020304" pitchFamily="18" charset="0"/>
              </a:rPr>
              <a:t>vui</a:t>
            </a:r>
            <a:r>
              <a:rPr lang="en-US" sz="2200" spc="-30" dirty="0">
                <a:cs typeface="Times New Roman" panose="02020603050405020304" pitchFamily="18" charset="0"/>
              </a:rPr>
              <a:t> </a:t>
            </a:r>
            <a:r>
              <a:rPr lang="en-US" sz="2200" spc="-30" dirty="0" err="1">
                <a:cs typeface="Times New Roman" panose="02020603050405020304" pitchFamily="18" charset="0"/>
              </a:rPr>
              <a:t>chơi</a:t>
            </a:r>
            <a:r>
              <a:rPr lang="en-US" sz="2200" spc="-30" dirty="0">
                <a:cs typeface="Times New Roman" panose="02020603050405020304" pitchFamily="18" charset="0"/>
              </a:rPr>
              <a:t>, </a:t>
            </a:r>
            <a:r>
              <a:rPr lang="en-US" sz="2200" spc="-30" dirty="0" err="1">
                <a:cs typeface="Times New Roman" panose="02020603050405020304" pitchFamily="18" charset="0"/>
              </a:rPr>
              <a:t>giải</a:t>
            </a:r>
            <a:r>
              <a:rPr lang="en-US" sz="2200" spc="-30" dirty="0">
                <a:cs typeface="Times New Roman" panose="02020603050405020304" pitchFamily="18" charset="0"/>
              </a:rPr>
              <a:t> </a:t>
            </a:r>
            <a:r>
              <a:rPr lang="en-US" sz="2200" spc="-30" dirty="0" err="1">
                <a:cs typeface="Times New Roman" panose="02020603050405020304" pitchFamily="18" charset="0"/>
              </a:rPr>
              <a:t>trí</a:t>
            </a:r>
            <a:r>
              <a:rPr lang="en-US" sz="2200" spc="-30" dirty="0">
                <a:cs typeface="Times New Roman" panose="02020603050405020304" pitchFamily="18" charset="0"/>
              </a:rPr>
              <a:t> </a:t>
            </a:r>
            <a:r>
              <a:rPr lang="en-US" sz="2200" spc="-30" dirty="0" err="1">
                <a:cs typeface="Times New Roman" panose="02020603050405020304" pitchFamily="18" charset="0"/>
              </a:rPr>
              <a:t>dành</a:t>
            </a:r>
            <a:r>
              <a:rPr lang="en-US" sz="2200" spc="-30" dirty="0">
                <a:cs typeface="Times New Roman" panose="02020603050405020304" pitchFamily="18" charset="0"/>
              </a:rPr>
              <a:t> </a:t>
            </a:r>
            <a:r>
              <a:rPr lang="en-US" sz="2200" spc="-30" dirty="0" err="1">
                <a:cs typeface="Times New Roman" panose="02020603050405020304" pitchFamily="18" charset="0"/>
              </a:rPr>
              <a:t>riêng</a:t>
            </a:r>
            <a:r>
              <a:rPr lang="en-US" sz="2200" spc="-30" dirty="0">
                <a:cs typeface="Times New Roman" panose="02020603050405020304" pitchFamily="18" charset="0"/>
              </a:rPr>
              <a:t> </a:t>
            </a:r>
            <a:r>
              <a:rPr lang="en-US" sz="2200" spc="-30" dirty="0" err="1">
                <a:cs typeface="Times New Roman" panose="02020603050405020304" pitchFamily="18" charset="0"/>
              </a:rPr>
              <a:t>cho</a:t>
            </a:r>
            <a:r>
              <a:rPr lang="en-US" sz="2200" spc="-30" dirty="0">
                <a:cs typeface="Times New Roman" panose="02020603050405020304" pitchFamily="18" charset="0"/>
              </a:rPr>
              <a:t> </a:t>
            </a:r>
            <a:r>
              <a:rPr lang="en-US" sz="2200" spc="-30" dirty="0" err="1">
                <a:cs typeface="Times New Roman" panose="02020603050405020304" pitchFamily="18" charset="0"/>
              </a:rPr>
              <a:t>trẻ</a:t>
            </a:r>
            <a:r>
              <a:rPr lang="en-US" sz="2200" spc="-30" dirty="0">
                <a:cs typeface="Times New Roman" panose="02020603050405020304" pitchFamily="18" charset="0"/>
              </a:rPr>
              <a:t> </a:t>
            </a:r>
            <a:r>
              <a:rPr lang="en-US" sz="2200" spc="-30" dirty="0" err="1">
                <a:cs typeface="Times New Roman" panose="02020603050405020304" pitchFamily="18" charset="0"/>
              </a:rPr>
              <a:t>em</a:t>
            </a:r>
            <a:r>
              <a:rPr lang="en-US" sz="2200" spc="-30" dirty="0">
                <a:cs typeface="Times New Roman" panose="02020603050405020304" pitchFamily="18" charset="0"/>
              </a:rPr>
              <a:t>;</a:t>
            </a:r>
          </a:p>
          <a:p>
            <a:pPr marL="0" indent="0" algn="just">
              <a:lnSpc>
                <a:spcPct val="150000"/>
              </a:lnSpc>
              <a:buNone/>
            </a:pPr>
            <a:r>
              <a:rPr lang="en-US" sz="2200" b="1" dirty="0">
                <a:cs typeface="Times New Roman" panose="02020603050405020304" pitchFamily="18" charset="0"/>
              </a:rPr>
              <a:t>2. </a:t>
            </a:r>
            <a:r>
              <a:rPr lang="en-US" sz="2200" b="1" dirty="0" err="1">
                <a:cs typeface="Times New Roman" panose="02020603050405020304" pitchFamily="18" charset="0"/>
              </a:rPr>
              <a:t>Địa</a:t>
            </a:r>
            <a:r>
              <a:rPr lang="en-US" sz="2200" b="1" dirty="0">
                <a:cs typeface="Times New Roman" panose="02020603050405020304" pitchFamily="18" charset="0"/>
              </a:rPr>
              <a:t> </a:t>
            </a:r>
            <a:r>
              <a:rPr lang="en-US" sz="2200" b="1" dirty="0" err="1">
                <a:cs typeface="Times New Roman" panose="02020603050405020304" pitchFamily="18" charset="0"/>
              </a:rPr>
              <a:t>điểm</a:t>
            </a:r>
            <a:r>
              <a:rPr lang="en-US" sz="2200" b="1" dirty="0">
                <a:cs typeface="Times New Roman" panose="02020603050405020304" pitchFamily="18" charset="0"/>
              </a:rPr>
              <a:t> </a:t>
            </a:r>
            <a:r>
              <a:rPr lang="en-US" sz="2200" b="1" dirty="0" err="1">
                <a:cs typeface="Times New Roman" panose="02020603050405020304" pitchFamily="18" charset="0"/>
              </a:rPr>
              <a:t>cấm</a:t>
            </a:r>
            <a:r>
              <a:rPr lang="en-US" sz="2200" b="1" dirty="0">
                <a:cs typeface="Times New Roman" panose="02020603050405020304" pitchFamily="18" charset="0"/>
              </a:rPr>
              <a:t> </a:t>
            </a:r>
            <a:r>
              <a:rPr lang="en-US" sz="2200" b="1" dirty="0" err="1">
                <a:cs typeface="Times New Roman" panose="02020603050405020304" pitchFamily="18" charset="0"/>
              </a:rPr>
              <a:t>hút</a:t>
            </a:r>
            <a:r>
              <a:rPr lang="en-US" sz="2200" b="1" dirty="0">
                <a:cs typeface="Times New Roman" panose="02020603050405020304" pitchFamily="18" charset="0"/>
              </a:rPr>
              <a:t> </a:t>
            </a:r>
            <a:r>
              <a:rPr lang="en-US" sz="2200" b="1" dirty="0" err="1">
                <a:cs typeface="Times New Roman" panose="02020603050405020304" pitchFamily="18" charset="0"/>
              </a:rPr>
              <a:t>thuốc</a:t>
            </a:r>
            <a:r>
              <a:rPr lang="en-US" sz="2200" b="1" dirty="0">
                <a:cs typeface="Times New Roman" panose="02020603050405020304" pitchFamily="18" charset="0"/>
              </a:rPr>
              <a:t> </a:t>
            </a:r>
            <a:r>
              <a:rPr lang="en-US" sz="2200" b="1" dirty="0" err="1">
                <a:cs typeface="Times New Roman" panose="02020603050405020304" pitchFamily="18" charset="0"/>
              </a:rPr>
              <a:t>lá</a:t>
            </a:r>
            <a:r>
              <a:rPr lang="en-US" sz="2200" b="1" dirty="0">
                <a:cs typeface="Times New Roman" panose="02020603050405020304" pitchFamily="18" charset="0"/>
              </a:rPr>
              <a:t> </a:t>
            </a:r>
            <a:r>
              <a:rPr lang="en-US" sz="2200" b="1" dirty="0" err="1">
                <a:cs typeface="Times New Roman" panose="02020603050405020304" pitchFamily="18" charset="0"/>
              </a:rPr>
              <a:t>hoàn</a:t>
            </a:r>
            <a:r>
              <a:rPr lang="en-US" sz="2200" b="1" dirty="0">
                <a:cs typeface="Times New Roman" panose="02020603050405020304" pitchFamily="18" charset="0"/>
              </a:rPr>
              <a:t> </a:t>
            </a:r>
            <a:r>
              <a:rPr lang="en-US" sz="2200" b="1" dirty="0" err="1">
                <a:cs typeface="Times New Roman" panose="02020603050405020304" pitchFamily="18" charset="0"/>
              </a:rPr>
              <a:t>toàn</a:t>
            </a:r>
            <a:r>
              <a:rPr lang="en-US" sz="2200" b="1" dirty="0">
                <a:cs typeface="Times New Roman" panose="02020603050405020304" pitchFamily="18" charset="0"/>
              </a:rPr>
              <a:t> </a:t>
            </a:r>
            <a:r>
              <a:rPr lang="en-US" sz="2200" b="1" dirty="0" err="1">
                <a:cs typeface="Times New Roman" panose="02020603050405020304" pitchFamily="18" charset="0"/>
              </a:rPr>
              <a:t>trong</a:t>
            </a:r>
            <a:r>
              <a:rPr lang="en-US" sz="2200" b="1" dirty="0">
                <a:cs typeface="Times New Roman" panose="02020603050405020304" pitchFamily="18" charset="0"/>
              </a:rPr>
              <a:t> </a:t>
            </a:r>
            <a:r>
              <a:rPr lang="en-US" sz="2200" b="1" dirty="0" err="1">
                <a:cs typeface="Times New Roman" panose="02020603050405020304" pitchFamily="18" charset="0"/>
              </a:rPr>
              <a:t>nhà</a:t>
            </a:r>
            <a:r>
              <a:rPr lang="en-US" sz="2200" b="1" dirty="0">
                <a:cs typeface="Times New Roman" panose="02020603050405020304" pitchFamily="18" charset="0"/>
              </a:rPr>
              <a:t> bao </a:t>
            </a:r>
            <a:r>
              <a:rPr lang="en-US" sz="2200" b="1" dirty="0" err="1">
                <a:cs typeface="Times New Roman" panose="02020603050405020304" pitchFamily="18" charset="0"/>
              </a:rPr>
              <a:t>gồm</a:t>
            </a:r>
            <a:r>
              <a:rPr lang="en-US" sz="2200" b="1" dirty="0">
                <a:cs typeface="Times New Roman" panose="02020603050405020304" pitchFamily="18" charset="0"/>
              </a:rPr>
              <a:t>:</a:t>
            </a:r>
          </a:p>
          <a:p>
            <a:pPr marL="0" indent="0" algn="just">
              <a:lnSpc>
                <a:spcPct val="150000"/>
              </a:lnSpc>
              <a:buNone/>
            </a:pPr>
            <a:r>
              <a:rPr lang="en-US" sz="2200" dirty="0">
                <a:cs typeface="Times New Roman" panose="02020603050405020304" pitchFamily="18" charset="0"/>
              </a:rPr>
              <a:t>b) </a:t>
            </a:r>
            <a:r>
              <a:rPr lang="en-US" sz="2200" dirty="0" err="1">
                <a:cs typeface="Times New Roman" panose="02020603050405020304" pitchFamily="18" charset="0"/>
              </a:rPr>
              <a:t>Trường</a:t>
            </a:r>
            <a:r>
              <a:rPr lang="en-US" sz="2200" dirty="0">
                <a:cs typeface="Times New Roman" panose="02020603050405020304" pitchFamily="18" charset="0"/>
              </a:rPr>
              <a:t> </a:t>
            </a:r>
            <a:r>
              <a:rPr lang="en-US" sz="2200" dirty="0" err="1">
                <a:cs typeface="Times New Roman" panose="02020603050405020304" pitchFamily="18" charset="0"/>
              </a:rPr>
              <a:t>cao</a:t>
            </a:r>
            <a:r>
              <a:rPr lang="en-US" sz="2200" dirty="0">
                <a:cs typeface="Times New Roman" panose="02020603050405020304" pitchFamily="18" charset="0"/>
              </a:rPr>
              <a:t> </a:t>
            </a:r>
            <a:r>
              <a:rPr lang="en-US" sz="2200" dirty="0" err="1">
                <a:cs typeface="Times New Roman" panose="02020603050405020304" pitchFamily="18" charset="0"/>
              </a:rPr>
              <a:t>đẳng</a:t>
            </a:r>
            <a:r>
              <a:rPr lang="en-US" sz="2200" dirty="0">
                <a:cs typeface="Times New Roman" panose="02020603050405020304" pitchFamily="18" charset="0"/>
              </a:rPr>
              <a:t>, </a:t>
            </a:r>
            <a:r>
              <a:rPr lang="en-US" sz="2200" dirty="0" err="1">
                <a:cs typeface="Times New Roman" panose="02020603050405020304" pitchFamily="18" charset="0"/>
              </a:rPr>
              <a:t>đại</a:t>
            </a:r>
            <a:r>
              <a:rPr lang="en-US" sz="2200" dirty="0">
                <a:cs typeface="Times New Roman" panose="02020603050405020304" pitchFamily="18" charset="0"/>
              </a:rPr>
              <a:t> </a:t>
            </a:r>
            <a:r>
              <a:rPr lang="en-US" sz="2200" dirty="0" err="1">
                <a:cs typeface="Times New Roman" panose="02020603050405020304" pitchFamily="18" charset="0"/>
              </a:rPr>
              <a:t>học</a:t>
            </a:r>
            <a:r>
              <a:rPr lang="en-US" sz="2200" dirty="0">
                <a:cs typeface="Times New Roman" panose="02020603050405020304" pitchFamily="18" charset="0"/>
              </a:rPr>
              <a:t>, </a:t>
            </a:r>
            <a:r>
              <a:rPr lang="en-US" sz="2200" dirty="0" err="1">
                <a:cs typeface="Times New Roman" panose="02020603050405020304" pitchFamily="18" charset="0"/>
              </a:rPr>
              <a:t>học</a:t>
            </a:r>
            <a:r>
              <a:rPr lang="en-US" sz="2200" dirty="0">
                <a:cs typeface="Times New Roman" panose="02020603050405020304" pitchFamily="18" charset="0"/>
              </a:rPr>
              <a:t> </a:t>
            </a:r>
            <a:r>
              <a:rPr lang="en-US" sz="2200" dirty="0" err="1">
                <a:cs typeface="Times New Roman" panose="02020603050405020304" pitchFamily="18" charset="0"/>
              </a:rPr>
              <a:t>viện</a:t>
            </a:r>
            <a:r>
              <a:rPr lang="en-US" sz="2200" dirty="0" smtClean="0">
                <a:cs typeface="Times New Roman" panose="02020603050405020304" pitchFamily="18" charset="0"/>
              </a:rPr>
              <a:t>;</a:t>
            </a:r>
            <a:endParaRPr lang="en-US" altLang="en-US" sz="2200" dirty="0">
              <a:cs typeface="Times New Roman" panose="02020603050405020304" pitchFamily="18" charset="0"/>
            </a:endParaRPr>
          </a:p>
        </p:txBody>
      </p:sp>
      <p:sp>
        <p:nvSpPr>
          <p:cNvPr id="13316" name="Slide Number Placeholder 1">
            <a:extLst>
              <a:ext uri="{FF2B5EF4-FFF2-40B4-BE49-F238E27FC236}">
                <a16:creationId xmlns:a16="http://schemas.microsoft.com/office/drawing/2014/main" xmlns="" id="{57281EFF-0E2E-4A9E-890A-CB0B9D2F97F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585403-2E0F-45F6-80B4-CA4D0D31D1E1}"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cover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xmlns="" id="{659383D4-68AD-43FA-8573-813A084F5752}"/>
              </a:ext>
            </a:extLst>
          </p:cNvPr>
          <p:cNvSpPr>
            <a:spLocks noGrp="1"/>
          </p:cNvSpPr>
          <p:nvPr>
            <p:ph type="title"/>
          </p:nvPr>
        </p:nvSpPr>
        <p:spPr>
          <a:xfrm>
            <a:off x="1097279" y="454269"/>
            <a:ext cx="7448843" cy="581147"/>
          </a:xfrm>
        </p:spPr>
        <p:txBody>
          <a:bodyPr/>
          <a:lstStyle/>
          <a:p>
            <a:pPr eaLnBrk="1" hangingPunct="1"/>
            <a:r>
              <a:rPr lang="en-US" altLang="en-US" sz="2200" b="1" dirty="0">
                <a:solidFill>
                  <a:schemeClr val="accent1">
                    <a:lumMod val="50000"/>
                  </a:schemeClr>
                </a:solidFill>
              </a:rPr>
              <a:t>LUẬT PHÒNG, CHỐNG TÁC HẠI CỦA THUỐC LÁ </a:t>
            </a:r>
            <a:endParaRPr lang="en-US" altLang="en-US" sz="2200" b="1" dirty="0"/>
          </a:p>
        </p:txBody>
      </p:sp>
      <p:sp>
        <p:nvSpPr>
          <p:cNvPr id="13315" name="Rectangle 3">
            <a:extLst>
              <a:ext uri="{FF2B5EF4-FFF2-40B4-BE49-F238E27FC236}">
                <a16:creationId xmlns:a16="http://schemas.microsoft.com/office/drawing/2014/main" xmlns="" id="{7CB62A79-3F5F-4EE3-B93A-ED811A1BB012}"/>
              </a:ext>
            </a:extLst>
          </p:cNvPr>
          <p:cNvSpPr>
            <a:spLocks noGrp="1"/>
          </p:cNvSpPr>
          <p:nvPr>
            <p:ph idx="1"/>
          </p:nvPr>
        </p:nvSpPr>
        <p:spPr>
          <a:xfrm>
            <a:off x="937846" y="1157654"/>
            <a:ext cx="7748953" cy="5020408"/>
          </a:xfrm>
        </p:spPr>
        <p:txBody>
          <a:bodyPr anchor="ctr"/>
          <a:lstStyle/>
          <a:p>
            <a:pPr marL="0" indent="0" algn="just">
              <a:buNone/>
            </a:pPr>
            <a:r>
              <a:rPr lang="en-US" sz="2200" b="1" dirty="0" err="1"/>
              <a:t>Điều</a:t>
            </a:r>
            <a:r>
              <a:rPr lang="en-US" sz="2200" b="1" dirty="0"/>
              <a:t> 7. </a:t>
            </a:r>
            <a:r>
              <a:rPr lang="en-US" sz="2200" b="1" dirty="0" err="1"/>
              <a:t>Quyền</a:t>
            </a:r>
            <a:r>
              <a:rPr lang="en-US" sz="2200" b="1" dirty="0"/>
              <a:t> </a:t>
            </a:r>
            <a:r>
              <a:rPr lang="en-US" sz="2200" b="1" dirty="0" err="1"/>
              <a:t>và</a:t>
            </a:r>
            <a:r>
              <a:rPr lang="en-US" sz="2200" b="1" dirty="0"/>
              <a:t> </a:t>
            </a:r>
            <a:r>
              <a:rPr lang="en-US" sz="2200" b="1" dirty="0" err="1"/>
              <a:t>nghĩa</a:t>
            </a:r>
            <a:r>
              <a:rPr lang="en-US" sz="2200" b="1" dirty="0"/>
              <a:t> </a:t>
            </a:r>
            <a:r>
              <a:rPr lang="en-US" sz="2200" b="1" dirty="0" err="1"/>
              <a:t>vụ</a:t>
            </a:r>
            <a:r>
              <a:rPr lang="en-US" sz="2200" b="1" dirty="0"/>
              <a:t> </a:t>
            </a:r>
            <a:r>
              <a:rPr lang="en-US" sz="2200" b="1" dirty="0" err="1"/>
              <a:t>của</a:t>
            </a:r>
            <a:r>
              <a:rPr lang="en-US" sz="2200" b="1" dirty="0"/>
              <a:t> </a:t>
            </a:r>
            <a:r>
              <a:rPr lang="en-US" sz="2200" b="1" dirty="0" err="1"/>
              <a:t>công</a:t>
            </a:r>
            <a:r>
              <a:rPr lang="en-US" sz="2200" b="1" dirty="0"/>
              <a:t> </a:t>
            </a:r>
            <a:r>
              <a:rPr lang="en-US" sz="2200" b="1" dirty="0" err="1"/>
              <a:t>dân</a:t>
            </a:r>
            <a:r>
              <a:rPr lang="en-US" sz="2200" b="1" dirty="0"/>
              <a:t> </a:t>
            </a:r>
            <a:r>
              <a:rPr lang="en-US" sz="2200" b="1" dirty="0" err="1"/>
              <a:t>trong</a:t>
            </a:r>
            <a:r>
              <a:rPr lang="en-US" sz="2200" b="1" dirty="0"/>
              <a:t> </a:t>
            </a:r>
            <a:r>
              <a:rPr lang="en-US" sz="2200" b="1" dirty="0" err="1"/>
              <a:t>phòng</a:t>
            </a:r>
            <a:r>
              <a:rPr lang="en-US" sz="2200" b="1" dirty="0"/>
              <a:t>, </a:t>
            </a:r>
            <a:r>
              <a:rPr lang="en-US" sz="2200" b="1" dirty="0" err="1"/>
              <a:t>chống</a:t>
            </a:r>
            <a:r>
              <a:rPr lang="en-US" sz="2200" b="1" dirty="0"/>
              <a:t> </a:t>
            </a:r>
            <a:r>
              <a:rPr lang="en-US" sz="2200" b="1" dirty="0" err="1"/>
              <a:t>tác</a:t>
            </a:r>
            <a:r>
              <a:rPr lang="en-US" sz="2200" b="1" dirty="0"/>
              <a:t> </a:t>
            </a:r>
            <a:r>
              <a:rPr lang="en-US" sz="2200" b="1" dirty="0" err="1"/>
              <a:t>hại</a:t>
            </a:r>
            <a:r>
              <a:rPr lang="en-US" sz="2200" b="1" dirty="0"/>
              <a:t> </a:t>
            </a:r>
            <a:r>
              <a:rPr lang="en-US" sz="2200" b="1" dirty="0" err="1"/>
              <a:t>của</a:t>
            </a:r>
            <a:r>
              <a:rPr lang="en-US" sz="2200" b="1" dirty="0"/>
              <a:t> </a:t>
            </a:r>
            <a:r>
              <a:rPr lang="en-US" sz="2200" b="1" dirty="0" err="1"/>
              <a:t>thuốc</a:t>
            </a:r>
            <a:r>
              <a:rPr lang="en-US" sz="2200" b="1" dirty="0"/>
              <a:t> </a:t>
            </a:r>
            <a:r>
              <a:rPr lang="en-US" sz="2200" b="1" dirty="0" err="1"/>
              <a:t>lá</a:t>
            </a:r>
            <a:endParaRPr lang="en-US" sz="2200" dirty="0"/>
          </a:p>
          <a:p>
            <a:pPr marL="285750" indent="-285750" algn="just">
              <a:buNone/>
            </a:pPr>
            <a:r>
              <a:rPr lang="en-US" sz="2200" dirty="0"/>
              <a:t>1. </a:t>
            </a:r>
            <a:r>
              <a:rPr lang="en-US" sz="2200" dirty="0" err="1"/>
              <a:t>Được</a:t>
            </a:r>
            <a:r>
              <a:rPr lang="en-US" sz="2200" dirty="0"/>
              <a:t> </a:t>
            </a:r>
            <a:r>
              <a:rPr lang="en-US" sz="2200" dirty="0" err="1"/>
              <a:t>sống</a:t>
            </a:r>
            <a:r>
              <a:rPr lang="en-US" sz="2200" dirty="0"/>
              <a:t>, </a:t>
            </a:r>
            <a:r>
              <a:rPr lang="en-US" sz="2200" dirty="0" err="1"/>
              <a:t>làm</a:t>
            </a:r>
            <a:r>
              <a:rPr lang="en-US" sz="2200" dirty="0"/>
              <a:t> </a:t>
            </a:r>
            <a:r>
              <a:rPr lang="en-US" sz="2200" dirty="0" err="1"/>
              <a:t>việc</a:t>
            </a:r>
            <a:r>
              <a:rPr lang="en-US" sz="2200" dirty="0"/>
              <a:t> </a:t>
            </a:r>
            <a:r>
              <a:rPr lang="en-US" sz="2200" dirty="0" err="1"/>
              <a:t>trong</a:t>
            </a:r>
            <a:r>
              <a:rPr lang="en-US" sz="2200" dirty="0"/>
              <a:t> </a:t>
            </a:r>
            <a:r>
              <a:rPr lang="en-US" sz="2200" dirty="0" err="1"/>
              <a:t>môi</a:t>
            </a:r>
            <a:r>
              <a:rPr lang="en-US" sz="2200" dirty="0"/>
              <a:t> </a:t>
            </a:r>
            <a:r>
              <a:rPr lang="en-US" sz="2200" dirty="0" err="1"/>
              <a:t>trường</a:t>
            </a:r>
            <a:r>
              <a:rPr lang="en-US" sz="2200" dirty="0"/>
              <a:t> </a:t>
            </a:r>
            <a:r>
              <a:rPr lang="en-US" sz="2200" dirty="0" err="1"/>
              <a:t>không</a:t>
            </a:r>
            <a:r>
              <a:rPr lang="en-US" sz="2200" dirty="0"/>
              <a:t> </a:t>
            </a:r>
            <a:r>
              <a:rPr lang="en-US" sz="2200" dirty="0" err="1"/>
              <a:t>có</a:t>
            </a:r>
            <a:r>
              <a:rPr lang="en-US" sz="2200" dirty="0"/>
              <a:t> </a:t>
            </a:r>
            <a:r>
              <a:rPr lang="en-US" sz="2200" dirty="0" err="1"/>
              <a:t>khói</a:t>
            </a:r>
            <a:r>
              <a:rPr lang="en-US" sz="2200" dirty="0"/>
              <a:t> </a:t>
            </a:r>
            <a:r>
              <a:rPr lang="en-US" sz="2200" dirty="0" err="1"/>
              <a:t>thuốc</a:t>
            </a:r>
            <a:r>
              <a:rPr lang="en-US" sz="2200" dirty="0"/>
              <a:t> </a:t>
            </a:r>
            <a:r>
              <a:rPr lang="en-US" sz="2200" dirty="0" err="1"/>
              <a:t>lá</a:t>
            </a:r>
            <a:r>
              <a:rPr lang="en-US" sz="2200" dirty="0"/>
              <a:t>.</a:t>
            </a:r>
          </a:p>
          <a:p>
            <a:pPr marL="285750" indent="-285750" algn="just">
              <a:buNone/>
            </a:pPr>
            <a:r>
              <a:rPr lang="en-US" sz="2200" dirty="0"/>
              <a:t>2. </a:t>
            </a:r>
            <a:r>
              <a:rPr lang="en-US" sz="2200" dirty="0" err="1"/>
              <a:t>Yêu</a:t>
            </a:r>
            <a:r>
              <a:rPr lang="en-US" sz="2200" dirty="0"/>
              <a:t> </a:t>
            </a:r>
            <a:r>
              <a:rPr lang="en-US" sz="2200" dirty="0" err="1"/>
              <a:t>cầu</a:t>
            </a:r>
            <a:r>
              <a:rPr lang="en-US" sz="2200" dirty="0"/>
              <a:t> </a:t>
            </a:r>
            <a:r>
              <a:rPr lang="en-US" sz="2200" dirty="0" err="1"/>
              <a:t>người</a:t>
            </a:r>
            <a:r>
              <a:rPr lang="en-US" sz="2200" dirty="0"/>
              <a:t> </a:t>
            </a:r>
            <a:r>
              <a:rPr lang="en-US" sz="2200" dirty="0" err="1"/>
              <a:t>hút</a:t>
            </a:r>
            <a:r>
              <a:rPr lang="en-US" sz="2200" dirty="0"/>
              <a:t> </a:t>
            </a:r>
            <a:r>
              <a:rPr lang="en-US" sz="2200" dirty="0" err="1"/>
              <a:t>thuốc</a:t>
            </a:r>
            <a:r>
              <a:rPr lang="en-US" sz="2200" dirty="0"/>
              <a:t> </a:t>
            </a:r>
            <a:r>
              <a:rPr lang="en-US" sz="2200" dirty="0" err="1"/>
              <a:t>lá</a:t>
            </a:r>
            <a:r>
              <a:rPr lang="en-US" sz="2200" dirty="0"/>
              <a:t> </a:t>
            </a:r>
            <a:r>
              <a:rPr lang="en-US" sz="2200" dirty="0" err="1"/>
              <a:t>không</a:t>
            </a:r>
            <a:r>
              <a:rPr lang="en-US" sz="2200" dirty="0"/>
              <a:t> </a:t>
            </a:r>
            <a:r>
              <a:rPr lang="en-US" sz="2200" dirty="0" err="1"/>
              <a:t>hút</a:t>
            </a:r>
            <a:r>
              <a:rPr lang="en-US" sz="2200" dirty="0"/>
              <a:t> </a:t>
            </a:r>
            <a:r>
              <a:rPr lang="en-US" sz="2200" dirty="0" err="1"/>
              <a:t>thuốc</a:t>
            </a:r>
            <a:r>
              <a:rPr lang="en-US" sz="2200" dirty="0"/>
              <a:t> </a:t>
            </a:r>
            <a:r>
              <a:rPr lang="en-US" sz="2200" dirty="0" err="1"/>
              <a:t>lá</a:t>
            </a:r>
            <a:r>
              <a:rPr lang="en-US" sz="2200" dirty="0"/>
              <a:t> </a:t>
            </a:r>
            <a:r>
              <a:rPr lang="en-US" sz="2200" dirty="0" err="1"/>
              <a:t>tại</a:t>
            </a:r>
            <a:r>
              <a:rPr lang="en-US" sz="2200" dirty="0"/>
              <a:t> </a:t>
            </a:r>
            <a:r>
              <a:rPr lang="en-US" sz="2200" dirty="0" err="1"/>
              <a:t>địa</a:t>
            </a:r>
            <a:r>
              <a:rPr lang="en-US" sz="2200" dirty="0"/>
              <a:t> </a:t>
            </a:r>
            <a:r>
              <a:rPr lang="en-US" sz="2200" dirty="0" err="1"/>
              <a:t>điểm</a:t>
            </a:r>
            <a:r>
              <a:rPr lang="en-US" sz="2200" dirty="0"/>
              <a:t> </a:t>
            </a:r>
            <a:r>
              <a:rPr lang="en-US" sz="2200" dirty="0" err="1"/>
              <a:t>có</a:t>
            </a:r>
            <a:r>
              <a:rPr lang="en-US" sz="2200" dirty="0"/>
              <a:t> </a:t>
            </a:r>
            <a:r>
              <a:rPr lang="en-US" sz="2200" dirty="0" err="1"/>
              <a:t>quy</a:t>
            </a:r>
            <a:r>
              <a:rPr lang="en-US" sz="2200" dirty="0"/>
              <a:t> </a:t>
            </a:r>
            <a:r>
              <a:rPr lang="en-US" sz="2200" dirty="0" err="1"/>
              <a:t>định</a:t>
            </a:r>
            <a:r>
              <a:rPr lang="en-US" sz="2200" dirty="0"/>
              <a:t> </a:t>
            </a:r>
            <a:r>
              <a:rPr lang="en-US" sz="2200" dirty="0" err="1"/>
              <a:t>cấm</a:t>
            </a:r>
            <a:r>
              <a:rPr lang="en-US" sz="2200" dirty="0"/>
              <a:t> </a:t>
            </a:r>
            <a:r>
              <a:rPr lang="en-US" sz="2200" dirty="0" err="1"/>
              <a:t>hút</a:t>
            </a:r>
            <a:r>
              <a:rPr lang="en-US" sz="2200" dirty="0"/>
              <a:t> </a:t>
            </a:r>
            <a:r>
              <a:rPr lang="en-US" sz="2200" dirty="0" err="1"/>
              <a:t>thuốc</a:t>
            </a:r>
            <a:r>
              <a:rPr lang="en-US" sz="2200" dirty="0"/>
              <a:t> </a:t>
            </a:r>
            <a:r>
              <a:rPr lang="en-US" sz="2200" dirty="0" err="1"/>
              <a:t>lá</a:t>
            </a:r>
            <a:r>
              <a:rPr lang="en-US" sz="2200" dirty="0"/>
              <a:t>.</a:t>
            </a:r>
          </a:p>
          <a:p>
            <a:pPr marL="285750" indent="-285750" algn="just">
              <a:buNone/>
            </a:pPr>
            <a:r>
              <a:rPr lang="en-US" sz="2200" dirty="0"/>
              <a:t>3. </a:t>
            </a:r>
            <a:r>
              <a:rPr lang="en-US" sz="2200" dirty="0" err="1"/>
              <a:t>Vận</a:t>
            </a:r>
            <a:r>
              <a:rPr lang="en-US" sz="2200" dirty="0"/>
              <a:t> </a:t>
            </a:r>
            <a:r>
              <a:rPr lang="en-US" sz="2200" dirty="0" err="1"/>
              <a:t>động</a:t>
            </a:r>
            <a:r>
              <a:rPr lang="en-US" sz="2200" dirty="0"/>
              <a:t>, </a:t>
            </a:r>
            <a:r>
              <a:rPr lang="en-US" sz="2200" dirty="0" err="1"/>
              <a:t>tuyên</a:t>
            </a:r>
            <a:r>
              <a:rPr lang="en-US" sz="2200" dirty="0"/>
              <a:t> </a:t>
            </a:r>
            <a:r>
              <a:rPr lang="en-US" sz="2200" dirty="0" err="1"/>
              <a:t>truyền</a:t>
            </a:r>
            <a:r>
              <a:rPr lang="en-US" sz="2200" dirty="0"/>
              <a:t> </a:t>
            </a:r>
            <a:r>
              <a:rPr lang="en-US" sz="2200" dirty="0" err="1"/>
              <a:t>người</a:t>
            </a:r>
            <a:r>
              <a:rPr lang="en-US" sz="2200" dirty="0"/>
              <a:t> </a:t>
            </a:r>
            <a:r>
              <a:rPr lang="en-US" sz="2200" dirty="0" err="1"/>
              <a:t>khác</a:t>
            </a:r>
            <a:r>
              <a:rPr lang="en-US" sz="2200" dirty="0"/>
              <a:t> </a:t>
            </a:r>
            <a:r>
              <a:rPr lang="en-US" sz="2200" dirty="0" err="1"/>
              <a:t>không</a:t>
            </a:r>
            <a:r>
              <a:rPr lang="en-US" sz="2200" dirty="0"/>
              <a:t> </a:t>
            </a:r>
            <a:r>
              <a:rPr lang="en-US" sz="2200" dirty="0" err="1"/>
              <a:t>sử</a:t>
            </a:r>
            <a:r>
              <a:rPr lang="en-US" sz="2200" dirty="0"/>
              <a:t> </a:t>
            </a:r>
            <a:r>
              <a:rPr lang="en-US" sz="2200" dirty="0" err="1"/>
              <a:t>dụng</a:t>
            </a:r>
            <a:r>
              <a:rPr lang="en-US" sz="2200" dirty="0"/>
              <a:t> </a:t>
            </a:r>
            <a:r>
              <a:rPr lang="en-US" sz="2200" dirty="0" err="1"/>
              <a:t>thuốc</a:t>
            </a:r>
            <a:r>
              <a:rPr lang="en-US" sz="2200" dirty="0"/>
              <a:t> </a:t>
            </a:r>
            <a:r>
              <a:rPr lang="en-US" sz="2200" dirty="0" err="1"/>
              <a:t>lá</a:t>
            </a:r>
            <a:r>
              <a:rPr lang="en-US" sz="2200" dirty="0"/>
              <a:t>, </a:t>
            </a:r>
            <a:r>
              <a:rPr lang="en-US" sz="2200" dirty="0" err="1"/>
              <a:t>cai</a:t>
            </a:r>
            <a:r>
              <a:rPr lang="en-US" sz="2200" dirty="0"/>
              <a:t> </a:t>
            </a:r>
            <a:r>
              <a:rPr lang="en-US" sz="2200" dirty="0" err="1"/>
              <a:t>nghiện</a:t>
            </a:r>
            <a:r>
              <a:rPr lang="en-US" sz="2200" dirty="0"/>
              <a:t> </a:t>
            </a:r>
            <a:r>
              <a:rPr lang="en-US" sz="2200" dirty="0" err="1"/>
              <a:t>thuốc</a:t>
            </a:r>
            <a:r>
              <a:rPr lang="en-US" sz="2200" dirty="0"/>
              <a:t> </a:t>
            </a:r>
            <a:r>
              <a:rPr lang="en-US" sz="2200" dirty="0" err="1"/>
              <a:t>lá</a:t>
            </a:r>
            <a:r>
              <a:rPr lang="en-US" sz="2200" dirty="0"/>
              <a:t>.</a:t>
            </a:r>
          </a:p>
          <a:p>
            <a:pPr marL="285750" indent="-285750" algn="just">
              <a:buNone/>
            </a:pPr>
            <a:r>
              <a:rPr lang="en-US" sz="2200" dirty="0"/>
              <a:t>4. </a:t>
            </a:r>
            <a:r>
              <a:rPr lang="en-US" sz="2200" dirty="0" err="1"/>
              <a:t>Yêu</a:t>
            </a:r>
            <a:r>
              <a:rPr lang="en-US" sz="2200" dirty="0"/>
              <a:t> </a:t>
            </a:r>
            <a:r>
              <a:rPr lang="en-US" sz="2200" dirty="0" err="1"/>
              <a:t>cầu</a:t>
            </a:r>
            <a:r>
              <a:rPr lang="en-US" sz="2200" dirty="0"/>
              <a:t> </a:t>
            </a:r>
            <a:r>
              <a:rPr lang="en-US" sz="2200" dirty="0" err="1"/>
              <a:t>cơ</a:t>
            </a:r>
            <a:r>
              <a:rPr lang="en-US" sz="2200" dirty="0"/>
              <a:t> </a:t>
            </a:r>
            <a:r>
              <a:rPr lang="en-US" sz="2200" dirty="0" err="1"/>
              <a:t>quan</a:t>
            </a:r>
            <a:r>
              <a:rPr lang="en-US" sz="2200" dirty="0"/>
              <a:t>, </a:t>
            </a:r>
            <a:r>
              <a:rPr lang="en-US" sz="2200" dirty="0" err="1"/>
              <a:t>tổ</a:t>
            </a:r>
            <a:r>
              <a:rPr lang="en-US" sz="2200" dirty="0"/>
              <a:t> </a:t>
            </a:r>
            <a:r>
              <a:rPr lang="en-US" sz="2200" dirty="0" err="1"/>
              <a:t>chức</a:t>
            </a:r>
            <a:r>
              <a:rPr lang="en-US" sz="2200" dirty="0"/>
              <a:t>, </a:t>
            </a:r>
            <a:r>
              <a:rPr lang="en-US" sz="2200" dirty="0" err="1"/>
              <a:t>cá</a:t>
            </a:r>
            <a:r>
              <a:rPr lang="en-US" sz="2200" dirty="0"/>
              <a:t> </a:t>
            </a:r>
            <a:r>
              <a:rPr lang="en-US" sz="2200" dirty="0" err="1"/>
              <a:t>nhân</a:t>
            </a:r>
            <a:r>
              <a:rPr lang="en-US" sz="2200" dirty="0"/>
              <a:t> </a:t>
            </a:r>
            <a:r>
              <a:rPr lang="en-US" sz="2200" dirty="0" err="1"/>
              <a:t>có</a:t>
            </a:r>
            <a:r>
              <a:rPr lang="en-US" sz="2200" dirty="0"/>
              <a:t> </a:t>
            </a:r>
            <a:r>
              <a:rPr lang="en-US" sz="2200" dirty="0" err="1"/>
              <a:t>thẩm</a:t>
            </a:r>
            <a:r>
              <a:rPr lang="en-US" sz="2200" dirty="0"/>
              <a:t> </a:t>
            </a:r>
            <a:r>
              <a:rPr lang="en-US" sz="2200" dirty="0" err="1"/>
              <a:t>quyền</a:t>
            </a:r>
            <a:r>
              <a:rPr lang="en-US" sz="2200" dirty="0"/>
              <a:t> </a:t>
            </a:r>
            <a:r>
              <a:rPr lang="en-US" sz="2200" dirty="0" err="1"/>
              <a:t>xử</a:t>
            </a:r>
            <a:r>
              <a:rPr lang="en-US" sz="2200" dirty="0"/>
              <a:t> </a:t>
            </a:r>
            <a:r>
              <a:rPr lang="en-US" sz="2200" dirty="0" err="1"/>
              <a:t>lý</a:t>
            </a:r>
            <a:r>
              <a:rPr lang="en-US" sz="2200" dirty="0"/>
              <a:t> </a:t>
            </a:r>
            <a:r>
              <a:rPr lang="en-US" sz="2200" dirty="0" err="1"/>
              <a:t>người</a:t>
            </a:r>
            <a:r>
              <a:rPr lang="en-US" sz="2200" dirty="0"/>
              <a:t> </a:t>
            </a:r>
            <a:r>
              <a:rPr lang="en-US" sz="2200" dirty="0" err="1"/>
              <a:t>có</a:t>
            </a:r>
            <a:r>
              <a:rPr lang="en-US" sz="2200" dirty="0"/>
              <a:t> </a:t>
            </a:r>
            <a:r>
              <a:rPr lang="en-US" sz="2200" dirty="0" err="1"/>
              <a:t>hành</a:t>
            </a:r>
            <a:r>
              <a:rPr lang="en-US" sz="2200" dirty="0"/>
              <a:t> vi </a:t>
            </a:r>
            <a:r>
              <a:rPr lang="en-US" sz="2200" dirty="0" err="1"/>
              <a:t>hút</a:t>
            </a:r>
            <a:r>
              <a:rPr lang="en-US" sz="2200" dirty="0"/>
              <a:t> </a:t>
            </a:r>
            <a:r>
              <a:rPr lang="en-US" sz="2200" dirty="0" err="1"/>
              <a:t>thuốc</a:t>
            </a:r>
            <a:r>
              <a:rPr lang="en-US" sz="2200" dirty="0"/>
              <a:t> </a:t>
            </a:r>
            <a:r>
              <a:rPr lang="en-US" sz="2200" dirty="0" err="1"/>
              <a:t>lá</a:t>
            </a:r>
            <a:r>
              <a:rPr lang="en-US" sz="2200" dirty="0"/>
              <a:t> </a:t>
            </a:r>
            <a:r>
              <a:rPr lang="en-US" sz="2200" dirty="0" err="1"/>
              <a:t>tại</a:t>
            </a:r>
            <a:r>
              <a:rPr lang="en-US" sz="2200" dirty="0"/>
              <a:t> </a:t>
            </a:r>
            <a:r>
              <a:rPr lang="en-US" sz="2200" dirty="0" err="1"/>
              <a:t>địa</a:t>
            </a:r>
            <a:r>
              <a:rPr lang="en-US" sz="2200" dirty="0"/>
              <a:t> </a:t>
            </a:r>
            <a:r>
              <a:rPr lang="en-US" sz="2200" dirty="0" err="1"/>
              <a:t>điểm</a:t>
            </a:r>
            <a:r>
              <a:rPr lang="en-US" sz="2200" dirty="0"/>
              <a:t> </a:t>
            </a:r>
            <a:r>
              <a:rPr lang="en-US" sz="2200" dirty="0" err="1"/>
              <a:t>có</a:t>
            </a:r>
            <a:r>
              <a:rPr lang="en-US" sz="2200" dirty="0"/>
              <a:t> </a:t>
            </a:r>
            <a:r>
              <a:rPr lang="en-US" sz="2200" dirty="0" err="1"/>
              <a:t>quy</a:t>
            </a:r>
            <a:r>
              <a:rPr lang="en-US" sz="2200" dirty="0"/>
              <a:t> </a:t>
            </a:r>
            <a:r>
              <a:rPr lang="en-US" sz="2200" dirty="0" err="1"/>
              <a:t>định</a:t>
            </a:r>
            <a:r>
              <a:rPr lang="en-US" sz="2200" dirty="0"/>
              <a:t> </a:t>
            </a:r>
            <a:r>
              <a:rPr lang="en-US" sz="2200" dirty="0" err="1"/>
              <a:t>cấm</a:t>
            </a:r>
            <a:r>
              <a:rPr lang="en-US" sz="2200" dirty="0"/>
              <a:t> </a:t>
            </a:r>
            <a:r>
              <a:rPr lang="en-US" sz="2200" dirty="0" err="1"/>
              <a:t>hút</a:t>
            </a:r>
            <a:r>
              <a:rPr lang="en-US" sz="2200" dirty="0"/>
              <a:t> </a:t>
            </a:r>
            <a:r>
              <a:rPr lang="en-US" sz="2200" dirty="0" err="1"/>
              <a:t>thuốc</a:t>
            </a:r>
            <a:r>
              <a:rPr lang="en-US" sz="2200" dirty="0"/>
              <a:t> </a:t>
            </a:r>
            <a:r>
              <a:rPr lang="en-US" sz="2200" dirty="0" err="1"/>
              <a:t>lá</a:t>
            </a:r>
            <a:r>
              <a:rPr lang="en-US" sz="2200" dirty="0"/>
              <a:t>.</a:t>
            </a:r>
          </a:p>
          <a:p>
            <a:pPr marL="285750" indent="-285750" algn="just">
              <a:lnSpc>
                <a:spcPct val="150000"/>
              </a:lnSpc>
              <a:buNone/>
            </a:pPr>
            <a:r>
              <a:rPr lang="en-US" sz="2200" dirty="0"/>
              <a:t>5. </a:t>
            </a:r>
            <a:r>
              <a:rPr lang="en-US" sz="2200" dirty="0" err="1"/>
              <a:t>Phản</a:t>
            </a:r>
            <a:r>
              <a:rPr lang="en-US" sz="2200" dirty="0"/>
              <a:t> </a:t>
            </a:r>
            <a:r>
              <a:rPr lang="en-US" sz="2200" dirty="0" err="1"/>
              <a:t>ánh</a:t>
            </a:r>
            <a:r>
              <a:rPr lang="en-US" sz="2200" dirty="0"/>
              <a:t> </a:t>
            </a:r>
            <a:r>
              <a:rPr lang="en-US" sz="2200" dirty="0" err="1"/>
              <a:t>hoặc</a:t>
            </a:r>
            <a:r>
              <a:rPr lang="en-US" sz="2200" dirty="0"/>
              <a:t> </a:t>
            </a:r>
            <a:r>
              <a:rPr lang="en-US" sz="2200" dirty="0" err="1"/>
              <a:t>tố</a:t>
            </a:r>
            <a:r>
              <a:rPr lang="en-US" sz="2200" dirty="0"/>
              <a:t> </a:t>
            </a:r>
            <a:r>
              <a:rPr lang="en-US" sz="2200" dirty="0" err="1"/>
              <a:t>cáo</a:t>
            </a:r>
            <a:r>
              <a:rPr lang="en-US" sz="2200" dirty="0"/>
              <a:t> </a:t>
            </a:r>
            <a:r>
              <a:rPr lang="en-US" sz="2200" dirty="0" err="1"/>
              <a:t>cơ</a:t>
            </a:r>
            <a:r>
              <a:rPr lang="en-US" sz="2200" dirty="0"/>
              <a:t> </a:t>
            </a:r>
            <a:r>
              <a:rPr lang="en-US" sz="2200" dirty="0" err="1"/>
              <a:t>quan</a:t>
            </a:r>
            <a:r>
              <a:rPr lang="en-US" sz="2200" dirty="0"/>
              <a:t>, </a:t>
            </a:r>
            <a:r>
              <a:rPr lang="en-US" sz="2200" dirty="0" err="1"/>
              <a:t>người</a:t>
            </a:r>
            <a:r>
              <a:rPr lang="en-US" sz="2200" dirty="0"/>
              <a:t> </a:t>
            </a:r>
            <a:r>
              <a:rPr lang="en-US" sz="2200" dirty="0" err="1"/>
              <a:t>có</a:t>
            </a:r>
            <a:r>
              <a:rPr lang="en-US" sz="2200" dirty="0"/>
              <a:t> </a:t>
            </a:r>
            <a:r>
              <a:rPr lang="en-US" sz="2200" dirty="0" err="1"/>
              <a:t>thẩm</a:t>
            </a:r>
            <a:r>
              <a:rPr lang="en-US" sz="2200" dirty="0"/>
              <a:t> </a:t>
            </a:r>
            <a:r>
              <a:rPr lang="en-US" sz="2200" dirty="0" err="1"/>
              <a:t>quyền</a:t>
            </a:r>
            <a:r>
              <a:rPr lang="en-US" sz="2200" dirty="0"/>
              <a:t> </a:t>
            </a:r>
            <a:r>
              <a:rPr lang="en-US" sz="2200" dirty="0" err="1"/>
              <a:t>không</a:t>
            </a:r>
            <a:r>
              <a:rPr lang="en-US" sz="2200" dirty="0"/>
              <a:t> </a:t>
            </a:r>
            <a:r>
              <a:rPr lang="en-US" sz="2200" dirty="0" err="1"/>
              <a:t>xử</a:t>
            </a:r>
            <a:r>
              <a:rPr lang="en-US" sz="2200" dirty="0"/>
              <a:t> </a:t>
            </a:r>
            <a:r>
              <a:rPr lang="en-US" sz="2200" dirty="0" err="1"/>
              <a:t>lý</a:t>
            </a:r>
            <a:r>
              <a:rPr lang="en-US" sz="2200" dirty="0"/>
              <a:t> </a:t>
            </a:r>
            <a:r>
              <a:rPr lang="en-US" sz="2200" dirty="0" err="1"/>
              <a:t>hành</a:t>
            </a:r>
            <a:r>
              <a:rPr lang="en-US" sz="2200" dirty="0"/>
              <a:t> vi </a:t>
            </a:r>
            <a:r>
              <a:rPr lang="en-US" sz="2200" dirty="0" err="1"/>
              <a:t>hút</a:t>
            </a:r>
            <a:r>
              <a:rPr lang="en-US" sz="2200" dirty="0"/>
              <a:t> </a:t>
            </a:r>
            <a:r>
              <a:rPr lang="en-US" sz="2200" dirty="0" err="1"/>
              <a:t>thuốc</a:t>
            </a:r>
            <a:r>
              <a:rPr lang="en-US" sz="2200" dirty="0"/>
              <a:t> </a:t>
            </a:r>
            <a:r>
              <a:rPr lang="en-US" sz="2200" dirty="0" err="1"/>
              <a:t>lá</a:t>
            </a:r>
            <a:r>
              <a:rPr lang="en-US" sz="2200" dirty="0"/>
              <a:t> </a:t>
            </a:r>
            <a:r>
              <a:rPr lang="en-US" sz="2200" dirty="0" err="1"/>
              <a:t>tại</a:t>
            </a:r>
            <a:r>
              <a:rPr lang="en-US" sz="2200" dirty="0"/>
              <a:t> </a:t>
            </a:r>
            <a:r>
              <a:rPr lang="en-US" sz="2200" dirty="0" err="1"/>
              <a:t>địa</a:t>
            </a:r>
            <a:r>
              <a:rPr lang="en-US" sz="2200" dirty="0"/>
              <a:t> </a:t>
            </a:r>
            <a:r>
              <a:rPr lang="en-US" sz="2200" dirty="0" err="1"/>
              <a:t>điểm</a:t>
            </a:r>
            <a:r>
              <a:rPr lang="en-US" sz="2200" dirty="0"/>
              <a:t> </a:t>
            </a:r>
            <a:r>
              <a:rPr lang="en-US" sz="2200" dirty="0" err="1"/>
              <a:t>có</a:t>
            </a:r>
            <a:r>
              <a:rPr lang="en-US" sz="2200" dirty="0"/>
              <a:t> </a:t>
            </a:r>
            <a:r>
              <a:rPr lang="en-US" sz="2200" dirty="0" err="1"/>
              <a:t>quy</a:t>
            </a:r>
            <a:r>
              <a:rPr lang="en-US" sz="2200" dirty="0"/>
              <a:t> </a:t>
            </a:r>
            <a:r>
              <a:rPr lang="en-US" sz="2200" dirty="0" err="1"/>
              <a:t>định</a:t>
            </a:r>
            <a:r>
              <a:rPr lang="en-US" sz="2200" dirty="0"/>
              <a:t> </a:t>
            </a:r>
            <a:r>
              <a:rPr lang="en-US" sz="2200" dirty="0" err="1"/>
              <a:t>cấm</a:t>
            </a:r>
            <a:r>
              <a:rPr lang="en-US" sz="2200" dirty="0"/>
              <a:t> </a:t>
            </a:r>
            <a:r>
              <a:rPr lang="en-US" sz="2200" dirty="0" err="1"/>
              <a:t>hút</a:t>
            </a:r>
            <a:r>
              <a:rPr lang="en-US" sz="2200" dirty="0"/>
              <a:t> </a:t>
            </a:r>
            <a:r>
              <a:rPr lang="en-US" sz="2200" dirty="0" err="1"/>
              <a:t>thuốc</a:t>
            </a:r>
            <a:r>
              <a:rPr lang="en-US" sz="2200" dirty="0"/>
              <a:t> </a:t>
            </a:r>
            <a:r>
              <a:rPr lang="en-US" sz="2200" dirty="0" err="1"/>
              <a:t>lá</a:t>
            </a:r>
            <a:r>
              <a:rPr lang="en-US" sz="2200" dirty="0"/>
              <a:t>.</a:t>
            </a:r>
          </a:p>
          <a:p>
            <a:pPr marL="0" indent="0" algn="just" eaLnBrk="1" hangingPunct="1">
              <a:buNone/>
            </a:pPr>
            <a:endParaRPr lang="en-US" altLang="en-US" sz="2200" dirty="0"/>
          </a:p>
        </p:txBody>
      </p:sp>
      <p:sp>
        <p:nvSpPr>
          <p:cNvPr id="13316" name="Slide Number Placeholder 1">
            <a:extLst>
              <a:ext uri="{FF2B5EF4-FFF2-40B4-BE49-F238E27FC236}">
                <a16:creationId xmlns:a16="http://schemas.microsoft.com/office/drawing/2014/main" xmlns="" id="{57281EFF-0E2E-4A9E-890A-CB0B9D2F97F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585403-2E0F-45F6-80B4-CA4D0D31D1E1}"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78859098"/>
      </p:ext>
    </p:extLst>
  </p:cSld>
  <p:clrMapOvr>
    <a:masterClrMapping/>
  </p:clrMapOvr>
  <p:transition>
    <p:cover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xmlns="" id="{659383D4-68AD-43FA-8573-813A084F5752}"/>
              </a:ext>
            </a:extLst>
          </p:cNvPr>
          <p:cNvSpPr>
            <a:spLocks noGrp="1"/>
          </p:cNvSpPr>
          <p:nvPr>
            <p:ph type="title"/>
          </p:nvPr>
        </p:nvSpPr>
        <p:spPr>
          <a:xfrm>
            <a:off x="316523" y="454269"/>
            <a:ext cx="8229600" cy="581147"/>
          </a:xfrm>
        </p:spPr>
        <p:txBody>
          <a:bodyPr/>
          <a:lstStyle/>
          <a:p>
            <a:pPr eaLnBrk="1" hangingPunct="1"/>
            <a:r>
              <a:rPr lang="en-US" altLang="en-US" sz="2200" b="1" dirty="0"/>
              <a:t>LUẬT GIÁO DỤC</a:t>
            </a:r>
          </a:p>
        </p:txBody>
      </p:sp>
      <p:sp>
        <p:nvSpPr>
          <p:cNvPr id="13315" name="Rectangle 3">
            <a:extLst>
              <a:ext uri="{FF2B5EF4-FFF2-40B4-BE49-F238E27FC236}">
                <a16:creationId xmlns:a16="http://schemas.microsoft.com/office/drawing/2014/main" xmlns="" id="{7CB62A79-3F5F-4EE3-B93A-ED811A1BB012}"/>
              </a:ext>
            </a:extLst>
          </p:cNvPr>
          <p:cNvSpPr>
            <a:spLocks noGrp="1"/>
          </p:cNvSpPr>
          <p:nvPr>
            <p:ph idx="1"/>
          </p:nvPr>
        </p:nvSpPr>
        <p:spPr>
          <a:xfrm>
            <a:off x="773723" y="1319029"/>
            <a:ext cx="7772400" cy="4542692"/>
          </a:xfrm>
        </p:spPr>
        <p:txBody>
          <a:bodyPr/>
          <a:lstStyle/>
          <a:p>
            <a:pPr marL="0" indent="0">
              <a:buNone/>
            </a:pPr>
            <a:r>
              <a:rPr lang="vi-VN" sz="2400" b="1" dirty="0"/>
              <a:t>Điều 22. Các hành vi bị nghiêm cấm trong cơ sở giáo dục</a:t>
            </a:r>
            <a:endParaRPr lang="vi-VN" sz="2400" dirty="0"/>
          </a:p>
          <a:p>
            <a:pPr marL="0" indent="0">
              <a:buNone/>
            </a:pPr>
            <a:r>
              <a:rPr lang="vi-VN" sz="2400" dirty="0"/>
              <a:t>4. Hút thuốc; uống rượu, bia; gây rối an ninh, trật tự.</a:t>
            </a:r>
          </a:p>
          <a:p>
            <a:pPr marL="0" indent="0" algn="just" eaLnBrk="1" hangingPunct="1">
              <a:buNone/>
            </a:pPr>
            <a:endParaRPr lang="en-US" altLang="en-US" sz="2400" dirty="0"/>
          </a:p>
        </p:txBody>
      </p:sp>
      <p:sp>
        <p:nvSpPr>
          <p:cNvPr id="13316" name="Slide Number Placeholder 1">
            <a:extLst>
              <a:ext uri="{FF2B5EF4-FFF2-40B4-BE49-F238E27FC236}">
                <a16:creationId xmlns:a16="http://schemas.microsoft.com/office/drawing/2014/main" xmlns="" id="{57281EFF-0E2E-4A9E-890A-CB0B9D2F97F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585403-2E0F-45F6-80B4-CA4D0D31D1E1}"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493FA769-D77A-4333-8CA1-77783A1F71AA}"/>
              </a:ext>
            </a:extLst>
          </p:cNvPr>
          <p:cNvPicPr>
            <a:picLocks noChangeAspect="1"/>
          </p:cNvPicPr>
          <p:nvPr/>
        </p:nvPicPr>
        <p:blipFill>
          <a:blip r:embed="rId2"/>
          <a:stretch>
            <a:fillRect/>
          </a:stretch>
        </p:blipFill>
        <p:spPr>
          <a:xfrm>
            <a:off x="773723" y="2602850"/>
            <a:ext cx="3236514" cy="3558940"/>
          </a:xfrm>
          <a:prstGeom prst="rect">
            <a:avLst/>
          </a:prstGeom>
        </p:spPr>
      </p:pic>
      <p:pic>
        <p:nvPicPr>
          <p:cNvPr id="2" name="Picture 1">
            <a:extLst>
              <a:ext uri="{FF2B5EF4-FFF2-40B4-BE49-F238E27FC236}">
                <a16:creationId xmlns:a16="http://schemas.microsoft.com/office/drawing/2014/main" xmlns="" id="{DBBBFDE0-473E-4ECD-86B1-27E321A810CD}"/>
              </a:ext>
            </a:extLst>
          </p:cNvPr>
          <p:cNvPicPr>
            <a:picLocks noChangeAspect="1"/>
          </p:cNvPicPr>
          <p:nvPr/>
        </p:nvPicPr>
        <p:blipFill>
          <a:blip r:embed="rId3"/>
          <a:stretch>
            <a:fillRect/>
          </a:stretch>
        </p:blipFill>
        <p:spPr>
          <a:xfrm>
            <a:off x="4010237" y="2602850"/>
            <a:ext cx="4360040" cy="3558940"/>
          </a:xfrm>
          <a:prstGeom prst="rect">
            <a:avLst/>
          </a:prstGeom>
        </p:spPr>
      </p:pic>
    </p:spTree>
    <p:extLst>
      <p:ext uri="{BB962C8B-B14F-4D97-AF65-F5344CB8AC3E}">
        <p14:creationId xmlns:p14="http://schemas.microsoft.com/office/powerpoint/2010/main" val="2318807014"/>
      </p:ext>
    </p:extLst>
  </p:cSld>
  <p:clrMapOvr>
    <a:masterClrMapping/>
  </p:clrMapOvr>
  <p:transition>
    <p:cover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xmlns="" id="{659383D4-68AD-43FA-8573-813A084F5752}"/>
              </a:ext>
            </a:extLst>
          </p:cNvPr>
          <p:cNvSpPr>
            <a:spLocks noGrp="1"/>
          </p:cNvSpPr>
          <p:nvPr>
            <p:ph type="title"/>
          </p:nvPr>
        </p:nvSpPr>
        <p:spPr>
          <a:xfrm>
            <a:off x="422031" y="145073"/>
            <a:ext cx="8229600" cy="1211018"/>
          </a:xfrm>
        </p:spPr>
        <p:txBody>
          <a:bodyPr/>
          <a:lstStyle/>
          <a:p>
            <a:pPr eaLnBrk="1" hangingPunct="1"/>
            <a:r>
              <a:rPr lang="en-US" altLang="en-US" sz="1800" b="1" dirty="0"/>
              <a:t>CHỈ THỊ SỐ 6036/CT-BGD ĐT NGÀY 17/12/2014 CỦA BỘ GD-ĐT </a:t>
            </a:r>
            <a:r>
              <a:rPr lang="vi-VN" sz="1800" b="1" dirty="0"/>
              <a:t>VỀ VIỆC TĂNG CƯỜNG THỰC HIỆN PHÒNG, CHỐNG TÁC HẠI CỦA THUỐC LÁ VÀ LẠM DỤNG ĐỒ UỐNG CÓ CỒN TRONG NGÀNH GIÁO DỤC</a:t>
            </a:r>
            <a:endParaRPr lang="en-US" altLang="en-US" sz="1800" b="1" dirty="0"/>
          </a:p>
        </p:txBody>
      </p:sp>
      <p:sp>
        <p:nvSpPr>
          <p:cNvPr id="13315" name="Rectangle 3">
            <a:extLst>
              <a:ext uri="{FF2B5EF4-FFF2-40B4-BE49-F238E27FC236}">
                <a16:creationId xmlns:a16="http://schemas.microsoft.com/office/drawing/2014/main" xmlns="" id="{7CB62A79-3F5F-4EE3-B93A-ED811A1BB012}"/>
              </a:ext>
            </a:extLst>
          </p:cNvPr>
          <p:cNvSpPr>
            <a:spLocks noGrp="1"/>
          </p:cNvSpPr>
          <p:nvPr>
            <p:ph idx="1"/>
          </p:nvPr>
        </p:nvSpPr>
        <p:spPr>
          <a:xfrm>
            <a:off x="738554" y="1520826"/>
            <a:ext cx="7526216" cy="4542692"/>
          </a:xfrm>
        </p:spPr>
        <p:txBody>
          <a:bodyPr anchor="ctr"/>
          <a:lstStyle/>
          <a:p>
            <a:pPr algn="just" eaLnBrk="1" fontAlgn="auto" hangingPunct="1">
              <a:spcBef>
                <a:spcPts val="600"/>
              </a:spcBef>
              <a:spcAft>
                <a:spcPts val="600"/>
              </a:spcAft>
              <a:buClr>
                <a:schemeClr val="accent3"/>
              </a:buClr>
              <a:buFont typeface="Wingdings" panose="05000000000000000000" pitchFamily="2" charset="2"/>
              <a:buChar char="v"/>
              <a:defRPr/>
            </a:pPr>
            <a:r>
              <a:rPr lang="pt-BR" sz="2200" dirty="0">
                <a:cs typeface="Times New Roman" pitchFamily="18" charset="0"/>
              </a:rPr>
              <a:t>Đ</a:t>
            </a:r>
            <a:r>
              <a:rPr lang="vi-VN" sz="2200" dirty="0">
                <a:cs typeface="Times New Roman" pitchFamily="18" charset="0"/>
              </a:rPr>
              <a:t>ưa nội dung </a:t>
            </a:r>
            <a:r>
              <a:rPr lang="en-US" sz="2200" dirty="0" smtClean="0">
                <a:cs typeface="Times New Roman" pitchFamily="18" charset="0"/>
              </a:rPr>
              <a:t>PCTHCTL </a:t>
            </a:r>
            <a:r>
              <a:rPr lang="vi-VN" sz="2200" dirty="0" smtClean="0">
                <a:cs typeface="Times New Roman" pitchFamily="18" charset="0"/>
              </a:rPr>
              <a:t>vào </a:t>
            </a:r>
            <a:r>
              <a:rPr lang="vi-VN" sz="2200" dirty="0">
                <a:cs typeface="Times New Roman" pitchFamily="18" charset="0"/>
              </a:rPr>
              <a:t>kế hoạch hoạt động hằng năm, đưa quy định cấm hút thuốc lá tại nơi làm việc vào quy chế nội</a:t>
            </a:r>
            <a:r>
              <a:rPr lang="pt-BR" sz="2200" dirty="0">
                <a:cs typeface="Times New Roman" pitchFamily="18" charset="0"/>
              </a:rPr>
              <a:t> bộ, </a:t>
            </a:r>
            <a:r>
              <a:rPr lang="vi-VN" sz="2200" dirty="0">
                <a:cs typeface="Times New Roman" pitchFamily="18" charset="0"/>
              </a:rPr>
              <a:t>tiêu chuẩn xét danh hiệu thi đua, khen thưởng của cán bộ, công chức, viên chức và người lao động</a:t>
            </a:r>
            <a:r>
              <a:rPr lang="pt-BR" sz="2200" dirty="0">
                <a:cs typeface="Times New Roman" pitchFamily="18" charset="0"/>
              </a:rPr>
              <a:t> của cơ quan, đơn vị, trường học.</a:t>
            </a:r>
          </a:p>
          <a:p>
            <a:pPr algn="just" eaLnBrk="1" fontAlgn="auto" hangingPunct="1">
              <a:spcBef>
                <a:spcPts val="600"/>
              </a:spcBef>
              <a:spcAft>
                <a:spcPts val="600"/>
              </a:spcAft>
              <a:buClr>
                <a:schemeClr val="accent3"/>
              </a:buClr>
              <a:buFont typeface="Wingdings" panose="05000000000000000000" pitchFamily="2" charset="2"/>
              <a:buChar char="v"/>
              <a:defRPr/>
            </a:pPr>
            <a:r>
              <a:rPr lang="en-US" sz="2200" dirty="0">
                <a:cs typeface="Times New Roman" pitchFamily="18" charset="0"/>
              </a:rPr>
              <a:t>N</a:t>
            </a:r>
            <a:r>
              <a:rPr lang="vi-VN" sz="2200" dirty="0">
                <a:cs typeface="Times New Roman" pitchFamily="18" charset="0"/>
              </a:rPr>
              <a:t>ghiêm cấm việc mua, bán</a:t>
            </a:r>
            <a:r>
              <a:rPr lang="pt-BR" sz="2200" dirty="0">
                <a:cs typeface="Times New Roman" pitchFamily="18" charset="0"/>
              </a:rPr>
              <a:t>, quảng cáo, tiếp thị</a:t>
            </a:r>
            <a:r>
              <a:rPr lang="vi-VN" sz="2200" dirty="0">
                <a:cs typeface="Times New Roman" pitchFamily="18" charset="0"/>
              </a:rPr>
              <a:t> các sản phẩm</a:t>
            </a:r>
            <a:r>
              <a:rPr lang="pt-BR" sz="2200" dirty="0">
                <a:cs typeface="Times New Roman" pitchFamily="18" charset="0"/>
              </a:rPr>
              <a:t>, hình ảnh liên quan đến</a:t>
            </a:r>
            <a:r>
              <a:rPr lang="vi-VN" sz="2200" dirty="0">
                <a:cs typeface="Times New Roman" pitchFamily="18" charset="0"/>
              </a:rPr>
              <a:t> thuốc lá tại </a:t>
            </a:r>
            <a:r>
              <a:rPr lang="pt-BR" sz="2200" dirty="0">
                <a:cs typeface="Times New Roman" pitchFamily="18" charset="0"/>
              </a:rPr>
              <a:t>các </a:t>
            </a:r>
            <a:r>
              <a:rPr lang="vi-VN" sz="2200" dirty="0">
                <a:cs typeface="Times New Roman" pitchFamily="18" charset="0"/>
              </a:rPr>
              <a:t>cơ quan, đơn vị</a:t>
            </a:r>
            <a:r>
              <a:rPr lang="pt-BR" sz="2200" dirty="0">
                <a:cs typeface="Times New Roman" pitchFamily="18" charset="0"/>
              </a:rPr>
              <a:t>, trường học, trong các hoạt động giáo dục trong và ngoài nhà trường</a:t>
            </a:r>
          </a:p>
          <a:p>
            <a:pPr algn="just" eaLnBrk="1" fontAlgn="auto" hangingPunct="1">
              <a:spcBef>
                <a:spcPts val="600"/>
              </a:spcBef>
              <a:spcAft>
                <a:spcPts val="600"/>
              </a:spcAft>
              <a:buClr>
                <a:schemeClr val="accent3"/>
              </a:buClr>
              <a:buFont typeface="Wingdings" panose="05000000000000000000" pitchFamily="2" charset="2"/>
              <a:buChar char="v"/>
              <a:defRPr/>
            </a:pPr>
            <a:r>
              <a:rPr lang="vi-VN" sz="2200" dirty="0">
                <a:cs typeface="Times New Roman" pitchFamily="18" charset="0"/>
              </a:rPr>
              <a:t>Phối hợp với chính quyền địa phương thực hiện nghiêm quy định cấm bán thuốc lá phía ngoài cổng cơ quan, đơn vị và trường học</a:t>
            </a:r>
            <a:r>
              <a:rPr lang="en-US" sz="2200" dirty="0" smtClean="0">
                <a:cs typeface="Times New Roman" pitchFamily="18" charset="0"/>
              </a:rPr>
              <a:t>.</a:t>
            </a:r>
            <a:endParaRPr lang="nl-NL" sz="2200" dirty="0">
              <a:cs typeface="Times New Roman" pitchFamily="18" charset="0"/>
            </a:endParaRPr>
          </a:p>
        </p:txBody>
      </p:sp>
      <p:sp>
        <p:nvSpPr>
          <p:cNvPr id="13316" name="Slide Number Placeholder 1">
            <a:extLst>
              <a:ext uri="{FF2B5EF4-FFF2-40B4-BE49-F238E27FC236}">
                <a16:creationId xmlns:a16="http://schemas.microsoft.com/office/drawing/2014/main" xmlns="" id="{57281EFF-0E2E-4A9E-890A-CB0B9D2F97F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585403-2E0F-45F6-80B4-CA4D0D31D1E1}"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69416286"/>
      </p:ext>
    </p:extLst>
  </p:cSld>
  <p:clrMapOvr>
    <a:masterClrMapping/>
  </p:clrMapOvr>
  <p:transition>
    <p:cover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xmlns="" id="{B54BE078-6A76-4700-AD87-F42EA50AB2EB}"/>
              </a:ext>
            </a:extLst>
          </p:cNvPr>
          <p:cNvSpPr>
            <a:spLocks noGrp="1"/>
          </p:cNvSpPr>
          <p:nvPr>
            <p:ph idx="1"/>
          </p:nvPr>
        </p:nvSpPr>
        <p:spPr>
          <a:xfrm>
            <a:off x="685800" y="1828800"/>
            <a:ext cx="7543800" cy="3367088"/>
          </a:xfrm>
        </p:spPr>
        <p:txBody>
          <a:bodyPr/>
          <a:lstStyle/>
          <a:p>
            <a:pPr marL="0" indent="0" algn="ctr" eaLnBrk="1" hangingPunct="1">
              <a:buFont typeface="Arial" panose="020B0604020202020204" pitchFamily="34" charset="0"/>
              <a:buNone/>
            </a:pPr>
            <a:r>
              <a:rPr lang="es-ES_tradnl" altLang="en-US" sz="3000" b="1" dirty="0"/>
              <a:t>2. LỢI ÍCH CỦA VIỆC XÂY DỰNG TRƯỜNG HỌC KHÔNG THUỐC LÁ</a:t>
            </a:r>
          </a:p>
        </p:txBody>
      </p:sp>
      <p:sp>
        <p:nvSpPr>
          <p:cNvPr id="19459" name="Slide Number Placeholder 1">
            <a:extLst>
              <a:ext uri="{FF2B5EF4-FFF2-40B4-BE49-F238E27FC236}">
                <a16:creationId xmlns:a16="http://schemas.microsoft.com/office/drawing/2014/main" xmlns="" id="{657E0563-E046-4B8F-8069-1D7A3FBD486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0ECE45-E0AE-48FD-BA65-6966485DD435}"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blinds(horizontal)">
                                      <p:cBhvr>
                                        <p:cTn id="7" dur="5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0243">
                                            <p:txEl>
                                              <p:pRg st="0" end="0"/>
                                            </p:txEl>
                                          </p:spTgt>
                                        </p:tgtEl>
                                        <p:attrNameLst>
                                          <p:attrName>style.visibility</p:attrName>
                                        </p:attrNameLst>
                                      </p:cBhvr>
                                      <p:to>
                                        <p:strVal val="visible"/>
                                      </p:to>
                                    </p:set>
                                    <p:animEffect transition="in" filter="checkerboard(across)">
                                      <p:cBhvr>
                                        <p:cTn id="12" dur="500"/>
                                        <p:tgtEl>
                                          <p:spTgt spid="102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P spid="10243" grpI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xmlns="" id="{659383D4-68AD-43FA-8573-813A084F5752}"/>
              </a:ext>
            </a:extLst>
          </p:cNvPr>
          <p:cNvSpPr>
            <a:spLocks noGrp="1"/>
          </p:cNvSpPr>
          <p:nvPr>
            <p:ph type="title"/>
          </p:nvPr>
        </p:nvSpPr>
        <p:spPr>
          <a:xfrm>
            <a:off x="422031" y="136525"/>
            <a:ext cx="8229600" cy="1211018"/>
          </a:xfrm>
        </p:spPr>
        <p:txBody>
          <a:bodyPr/>
          <a:lstStyle/>
          <a:p>
            <a:r>
              <a:rPr lang="en-US" sz="2200" b="1" dirty="0">
                <a:solidFill>
                  <a:schemeClr val="accent1">
                    <a:lumMod val="50000"/>
                  </a:schemeClr>
                </a:solidFill>
              </a:rPr>
              <a:t>LỢI ÍCH CỦA VIỆC XÂY DỰNG TRƯỜNG HỌC</a:t>
            </a:r>
            <a:br>
              <a:rPr lang="en-US" sz="2200" b="1" dirty="0">
                <a:solidFill>
                  <a:schemeClr val="accent1">
                    <a:lumMod val="50000"/>
                  </a:schemeClr>
                </a:solidFill>
              </a:rPr>
            </a:br>
            <a:r>
              <a:rPr lang="en-US" sz="2200" b="1" dirty="0">
                <a:solidFill>
                  <a:schemeClr val="accent1">
                    <a:lumMod val="50000"/>
                  </a:schemeClr>
                </a:solidFill>
              </a:rPr>
              <a:t> KHÔNG KHÓI THUỐC LÁ</a:t>
            </a:r>
            <a:endParaRPr lang="vi-VN" sz="2200" b="1" dirty="0">
              <a:solidFill>
                <a:schemeClr val="accent1">
                  <a:lumMod val="50000"/>
                </a:schemeClr>
              </a:solidFill>
            </a:endParaRPr>
          </a:p>
        </p:txBody>
      </p:sp>
      <p:sp>
        <p:nvSpPr>
          <p:cNvPr id="13315" name="Rectangle 3">
            <a:extLst>
              <a:ext uri="{FF2B5EF4-FFF2-40B4-BE49-F238E27FC236}">
                <a16:creationId xmlns:a16="http://schemas.microsoft.com/office/drawing/2014/main" xmlns="" id="{7CB62A79-3F5F-4EE3-B93A-ED811A1BB012}"/>
              </a:ext>
            </a:extLst>
          </p:cNvPr>
          <p:cNvSpPr>
            <a:spLocks noGrp="1"/>
          </p:cNvSpPr>
          <p:nvPr>
            <p:ph idx="1"/>
          </p:nvPr>
        </p:nvSpPr>
        <p:spPr>
          <a:xfrm>
            <a:off x="868680" y="1356091"/>
            <a:ext cx="7782951" cy="4542692"/>
          </a:xfrm>
        </p:spPr>
        <p:txBody>
          <a:bodyPr anchor="ctr"/>
          <a:lstStyle/>
          <a:p>
            <a:pPr algn="just"/>
            <a:r>
              <a:rPr lang="vi-VN" sz="2200" dirty="0"/>
              <a:t>Thực hiện trường học không khói thuốc là một biện pháp hữu hiệu trong việc ngăn chặn hành vi thử hút thuốc lá của các em học sinh.</a:t>
            </a:r>
          </a:p>
          <a:p>
            <a:pPr algn="just"/>
            <a:r>
              <a:rPr lang="en-US" sz="2200" dirty="0"/>
              <a:t>X</a:t>
            </a:r>
            <a:r>
              <a:rPr lang="vi-VN" sz="2200" dirty="0"/>
              <a:t>ây dựng nếp sống văn minh, lịch sự trong trường </a:t>
            </a:r>
            <a:r>
              <a:rPr lang="vi-VN" sz="2200" dirty="0" smtClean="0"/>
              <a:t>học</a:t>
            </a:r>
            <a:r>
              <a:rPr lang="en-US" sz="2200" dirty="0"/>
              <a:t>.</a:t>
            </a:r>
            <a:endParaRPr lang="en-US" sz="2200" dirty="0"/>
          </a:p>
          <a:p>
            <a:pPr algn="just"/>
            <a:r>
              <a:rPr lang="en-US" sz="2200" dirty="0"/>
              <a:t>H</a:t>
            </a:r>
            <a:r>
              <a:rPr lang="vi-VN" sz="2200" dirty="0" smtClean="0"/>
              <a:t>ạn </a:t>
            </a:r>
            <a:r>
              <a:rPr lang="vi-VN" sz="2200" dirty="0"/>
              <a:t>chế được các nguy cơ cháy nổ từ tàn thuốc, diêm, bật lửa... giảm chi phí vệ sinh môi trường.</a:t>
            </a:r>
          </a:p>
          <a:p>
            <a:pPr algn="just"/>
            <a:r>
              <a:rPr lang="en-US" sz="2200" dirty="0"/>
              <a:t>T</a:t>
            </a:r>
            <a:r>
              <a:rPr lang="vi-VN" sz="2200" dirty="0"/>
              <a:t>ạo môi trường học tập và làm việc trong lành, đảm bảo quyền của những người không hút thuốc được hít thở bầu không khí không có khói thuốc; giúp ngăn ngừa việc bắt đầu hút thuốc lá trong học sinh và giảm tỷ lệ sử dụng thuốc lá trong học sinh, cán bộ giáo viên</a:t>
            </a:r>
            <a:r>
              <a:rPr lang="vi-VN" sz="2200" dirty="0" smtClean="0"/>
              <a:t>.</a:t>
            </a:r>
            <a:endParaRPr lang="vi-VN" sz="2200" dirty="0"/>
          </a:p>
        </p:txBody>
      </p:sp>
      <p:sp>
        <p:nvSpPr>
          <p:cNvPr id="13316" name="Slide Number Placeholder 1">
            <a:extLst>
              <a:ext uri="{FF2B5EF4-FFF2-40B4-BE49-F238E27FC236}">
                <a16:creationId xmlns:a16="http://schemas.microsoft.com/office/drawing/2014/main" xmlns="" id="{57281EFF-0E2E-4A9E-890A-CB0B9D2F97F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585403-2E0F-45F6-80B4-CA4D0D31D1E1}"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70030597"/>
      </p:ext>
    </p:extLst>
  </p:cSld>
  <p:clrMapOvr>
    <a:masterClrMapping/>
  </p:clrMapOvr>
  <p:transition>
    <p:cover dir="d"/>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1157</TotalTime>
  <Words>3106</Words>
  <Application>Microsoft Office PowerPoint</Application>
  <PresentationFormat>On-screen Show (4:3)</PresentationFormat>
  <Paragraphs>208</Paragraphs>
  <Slides>36</Slides>
  <Notes>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36</vt:i4>
      </vt:variant>
    </vt:vector>
  </HeadingPairs>
  <TitlesOfParts>
    <vt:vector size="48" baseType="lpstr">
      <vt:lpstr>Arial</vt:lpstr>
      <vt:lpstr>Calibri</vt:lpstr>
      <vt:lpstr>Constantia</vt:lpstr>
      <vt:lpstr>Times New Roman</vt:lpstr>
      <vt:lpstr>Trebuchet MS</vt:lpstr>
      <vt:lpstr>Wingdings</vt:lpstr>
      <vt:lpstr>Wingdings 2</vt:lpstr>
      <vt:lpstr>Wingdings 3</vt:lpstr>
      <vt:lpstr>Flow</vt:lpstr>
      <vt:lpstr>Facet</vt:lpstr>
      <vt:lpstr>Office Theme</vt:lpstr>
      <vt:lpstr>1_Office Theme</vt:lpstr>
      <vt:lpstr>PowerPoint Presentation</vt:lpstr>
      <vt:lpstr>NỘI DUNG TRÌNH BÀY</vt:lpstr>
      <vt:lpstr>PowerPoint Presentation</vt:lpstr>
      <vt:lpstr>1. LUẬT PHÒNG, CHỐNG TÁC HẠI CỦA THUỐC LÁ </vt:lpstr>
      <vt:lpstr>LUẬT PHÒNG, CHỐNG TÁC HẠI CỦA THUỐC LÁ </vt:lpstr>
      <vt:lpstr>LUẬT GIÁO DỤC</vt:lpstr>
      <vt:lpstr>CHỈ THỊ SỐ 6036/CT-BGD ĐT NGÀY 17/12/2014 CỦA BỘ GD-ĐT VỀ VIỆC TĂNG CƯỜNG THỰC HIỆN PHÒNG, CHỐNG TÁC HẠI CỦA THUỐC LÁ VÀ LẠM DỤNG ĐỒ UỐNG CÓ CỒN TRONG NGÀNH GIÁO DỤC</vt:lpstr>
      <vt:lpstr>PowerPoint Presentation</vt:lpstr>
      <vt:lpstr>LỢI ÍCH CỦA VIỆC XÂY DỰNG TRƯỜNG HỌC  KHÔNG KHÓI THUỐC LÁ</vt:lpstr>
      <vt:lpstr>HƯỚNG DẪN MỘT SỐ TIÊU CHÍ XÂY DỰNG  TRƯỜNG HỌC KHÔNG THUỐC LÁ</vt:lpstr>
      <vt:lpstr>HƯỚNG DẪN MỘT SỐ TIÊU CHÍ XÂY DỰNG  TRƯỜNG HỌC KHÔNG THUỐC LÁ</vt:lpstr>
      <vt:lpstr>HƯỚNG DẪN MỘT SỐ TIÊU CHÍ XÂY DỰNG  TRƯỜNG HỌC KHÔNG THUỐC LÁ</vt:lpstr>
      <vt:lpstr>PowerPoint Presentation</vt:lpstr>
      <vt:lpstr>HƯỚNG DẪN CÁC BƯỚC XÂY DỰNG  NƠI LÀM VIỆC KHÔNG KHÓI THUỐC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BƯỚC 5. TRIỂN KHAI CÁC HOẠT ĐỘNG  XÂY DỰNG TRƯỜNG HỌC KHÔNG THUỐC LÁ (tt) </vt:lpstr>
      <vt:lpstr>PowerPoint Presentation</vt:lpstr>
      <vt:lpstr>PowerPoint Presentation</vt:lpstr>
      <vt:lpstr>PowerPoint Presentation</vt:lpstr>
      <vt:lpstr>Sinh viên ký cam kết xây dựng trường đại học  không thuốc lá</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TRONGIMPROVE</dc:creator>
  <cp:lastModifiedBy>Admin</cp:lastModifiedBy>
  <cp:revision>156</cp:revision>
  <dcterms:created xsi:type="dcterms:W3CDTF">2015-09-10T01:21:57Z</dcterms:created>
  <dcterms:modified xsi:type="dcterms:W3CDTF">2025-05-12T09:52:21Z</dcterms:modified>
</cp:coreProperties>
</file>