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2.wav" ContentType="audio/x-wav"/>
  <Override PartName="/ppt/media/audio3.wav" ContentType="audio/x-wav"/>
  <Override PartName="/ppt/media/audio4.wav" ContentType="audio/x-wav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34"/>
  </p:notesMasterIdLst>
  <p:sldIdLst>
    <p:sldId id="326" r:id="rId3"/>
    <p:sldId id="281" r:id="rId4"/>
    <p:sldId id="282" r:id="rId5"/>
    <p:sldId id="497" r:id="rId6"/>
    <p:sldId id="475" r:id="rId7"/>
    <p:sldId id="591" r:id="rId8"/>
    <p:sldId id="273" r:id="rId9"/>
    <p:sldId id="560" r:id="rId10"/>
    <p:sldId id="561" r:id="rId11"/>
    <p:sldId id="562" r:id="rId12"/>
    <p:sldId id="477" r:id="rId13"/>
    <p:sldId id="599" r:id="rId14"/>
    <p:sldId id="261" r:id="rId15"/>
    <p:sldId id="585" r:id="rId16"/>
    <p:sldId id="612" r:id="rId17"/>
    <p:sldId id="610" r:id="rId18"/>
    <p:sldId id="611" r:id="rId19"/>
    <p:sldId id="577" r:id="rId20"/>
    <p:sldId id="598" r:id="rId21"/>
    <p:sldId id="592" r:id="rId22"/>
    <p:sldId id="600" r:id="rId23"/>
    <p:sldId id="571" r:id="rId24"/>
    <p:sldId id="601" r:id="rId25"/>
    <p:sldId id="588" r:id="rId26"/>
    <p:sldId id="605" r:id="rId27"/>
    <p:sldId id="607" r:id="rId28"/>
    <p:sldId id="609" r:id="rId29"/>
    <p:sldId id="602" r:id="rId30"/>
    <p:sldId id="604" r:id="rId31"/>
    <p:sldId id="613" r:id="rId32"/>
    <p:sldId id="548" r:id="rId3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an Nguyen Thi My" initials="TNTM" lastIdx="1" clrIdx="0">
    <p:extLst>
      <p:ext uri="{19B8F6BF-5375-455C-9EA6-DF929625EA0E}">
        <p15:presenceInfo xmlns:p15="http://schemas.microsoft.com/office/powerpoint/2012/main" userId="Thuan Nguyen Thi My" providerId="None"/>
      </p:ext>
    </p:extLst>
  </p:cmAuthor>
  <p:cmAuthor id="2" name="ADMIN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81B3"/>
    <a:srgbClr val="45C4F2"/>
    <a:srgbClr val="0000FF"/>
    <a:srgbClr val="267F4F"/>
    <a:srgbClr val="94F8FA"/>
    <a:srgbClr val="66FF99"/>
    <a:srgbClr val="FFAFFF"/>
    <a:srgbClr val="FFFFCC"/>
    <a:srgbClr val="66FFFF"/>
    <a:srgbClr val="FF5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4" d="100"/>
          <a:sy n="84" d="100"/>
        </p:scale>
        <p:origin x="804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6C867-5640-4890-9BBB-DBBB33C62E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595FF9-7F13-4589-ADB1-A98CFA417FE8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kumimoji="0" lang="en-US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28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28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dirty="0"/>
        </a:p>
      </dgm:t>
    </dgm:pt>
    <dgm:pt modelId="{B327BC0A-A89C-479E-B8CD-C46EF1DB42D9}" type="parTrans" cxnId="{98EF93F6-9645-42BA-9EDE-0684263968A6}">
      <dgm:prSet/>
      <dgm:spPr/>
      <dgm:t>
        <a:bodyPr/>
        <a:lstStyle/>
        <a:p>
          <a:endParaRPr lang="en-US"/>
        </a:p>
      </dgm:t>
    </dgm:pt>
    <dgm:pt modelId="{41D8AE83-6358-42AE-B439-0EFC9D377ED1}" type="sibTrans" cxnId="{98EF93F6-9645-42BA-9EDE-0684263968A6}">
      <dgm:prSet/>
      <dgm:spPr/>
      <dgm:t>
        <a:bodyPr/>
        <a:lstStyle/>
        <a:p>
          <a:endParaRPr lang="en-US"/>
        </a:p>
      </dgm:t>
    </dgm:pt>
    <dgm:pt modelId="{ECA0ABAF-B23C-4736-AEB9-5FAE681D07FA}">
      <dgm:prSet phldrT="[Text]" custT="1"/>
      <dgm:spPr/>
      <dgm:t>
        <a:bodyPr/>
        <a:lstStyle/>
        <a:p>
          <a:r>
            <a:rPr lang="en-US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SBT, </a:t>
          </a:r>
          <a:r>
            <a:rPr lang="en-US" altLang="en-US" sz="28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</a:t>
          </a:r>
          <a:r>
            <a:rPr lang="en-US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hoạch</a:t>
          </a:r>
          <a:r>
            <a:rPr lang="en-US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alt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4464D3-94BC-4791-92AF-D4DDB39C3B1A}" type="parTrans" cxnId="{8424536B-BE7E-4427-8F9D-11FD9E33F2DF}">
      <dgm:prSet/>
      <dgm:spPr/>
      <dgm:t>
        <a:bodyPr/>
        <a:lstStyle/>
        <a:p>
          <a:endParaRPr lang="en-US"/>
        </a:p>
      </dgm:t>
    </dgm:pt>
    <dgm:pt modelId="{C021D020-C3B9-4ABB-A06B-CC452B865337}" type="sibTrans" cxnId="{8424536B-BE7E-4427-8F9D-11FD9E33F2DF}">
      <dgm:prSet/>
      <dgm:spPr/>
      <dgm:t>
        <a:bodyPr/>
        <a:lstStyle/>
        <a:p>
          <a:endParaRPr lang="en-US"/>
        </a:p>
      </dgm:t>
    </dgm:pt>
    <dgm:pt modelId="{3B33AAEF-2BF8-4EBB-A3B1-62835B5C81BF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8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500" dirty="0"/>
        </a:p>
      </dgm:t>
    </dgm:pt>
    <dgm:pt modelId="{887C755C-0A39-4BCA-B05A-04B6066CC9B9}" type="parTrans" cxnId="{114F78D7-52EA-4C98-83EA-2E3113FBAE6C}">
      <dgm:prSet/>
      <dgm:spPr/>
      <dgm:t>
        <a:bodyPr/>
        <a:lstStyle/>
        <a:p>
          <a:endParaRPr lang="en-US"/>
        </a:p>
      </dgm:t>
    </dgm:pt>
    <dgm:pt modelId="{8A81B1FB-67E6-4DD3-8927-4689A7E10F68}" type="sibTrans" cxnId="{114F78D7-52EA-4C98-83EA-2E3113FBAE6C}">
      <dgm:prSet/>
      <dgm:spPr/>
      <dgm:t>
        <a:bodyPr/>
        <a:lstStyle/>
        <a:p>
          <a:endParaRPr lang="en-US"/>
        </a:p>
      </dgm:t>
    </dgm:pt>
    <dgm:pt modelId="{704E6F5A-9DD3-4463-B617-DAC4CB1475BA}">
      <dgm:prSet phldrT="[Text]"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SGK,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527A9CE6-AF4E-472F-AD59-A231136EB5D9}" type="parTrans" cxnId="{D4D75E30-4B78-4946-8E43-D2A67A5959C0}">
      <dgm:prSet/>
      <dgm:spPr/>
      <dgm:t>
        <a:bodyPr/>
        <a:lstStyle/>
        <a:p>
          <a:endParaRPr lang="en-US"/>
        </a:p>
      </dgm:t>
    </dgm:pt>
    <dgm:pt modelId="{3EE0876E-E618-456F-81E9-FBAA95CF7E2B}" type="sibTrans" cxnId="{D4D75E30-4B78-4946-8E43-D2A67A5959C0}">
      <dgm:prSet/>
      <dgm:spPr/>
      <dgm:t>
        <a:bodyPr/>
        <a:lstStyle/>
        <a:p>
          <a:endParaRPr lang="en-US"/>
        </a:p>
      </dgm:t>
    </dgm:pt>
    <dgm:pt modelId="{E1F6625C-DEE5-4E81-9E17-CE182C3F5B83}">
      <dgm:prSet phldrT="[Text]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36AAC359-CE2D-49C3-8DCE-CD6A0AB76C47}" type="parTrans" cxnId="{16414EC6-8CBC-4C11-938D-F4D86DEAFD64}">
      <dgm:prSet/>
      <dgm:spPr/>
      <dgm:t>
        <a:bodyPr/>
        <a:lstStyle/>
        <a:p>
          <a:endParaRPr lang="en-US"/>
        </a:p>
      </dgm:t>
    </dgm:pt>
    <dgm:pt modelId="{C1C3EF18-84B5-4FA0-8B06-B82A0F1FB869}" type="sibTrans" cxnId="{16414EC6-8CBC-4C11-938D-F4D86DEAFD64}">
      <dgm:prSet/>
      <dgm:spPr/>
      <dgm:t>
        <a:bodyPr/>
        <a:lstStyle/>
        <a:p>
          <a:endParaRPr lang="en-US"/>
        </a:p>
      </dgm:t>
    </dgm:pt>
    <dgm:pt modelId="{7C640BC9-3B54-462E-81CB-2C5C26E6BC7C}">
      <dgm:prSet phldrT="[Text]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4D2FF963-9027-4683-9E96-547AE7F71337}" type="parTrans" cxnId="{0C9C6203-F4AB-4245-B661-DDE3B284A297}">
      <dgm:prSet/>
      <dgm:spPr/>
      <dgm:t>
        <a:bodyPr/>
        <a:lstStyle/>
        <a:p>
          <a:endParaRPr lang="en-US"/>
        </a:p>
      </dgm:t>
    </dgm:pt>
    <dgm:pt modelId="{64865A18-553A-4E74-892F-46AD1B65C9B8}" type="sibTrans" cxnId="{0C9C6203-F4AB-4245-B661-DDE3B284A297}">
      <dgm:prSet/>
      <dgm:spPr/>
      <dgm:t>
        <a:bodyPr/>
        <a:lstStyle/>
        <a:p>
          <a:endParaRPr lang="en-US"/>
        </a:p>
      </dgm:t>
    </dgm:pt>
    <dgm:pt modelId="{D71F825F-8A65-4BDA-BC7A-08775CC4F943}">
      <dgm:prSet phldrT="[Text]"/>
      <dgm:spPr/>
      <dgm:t>
        <a:bodyPr/>
        <a:lstStyle/>
        <a:p>
          <a:endParaRPr lang="en-US" sz="2100" dirty="0"/>
        </a:p>
      </dgm:t>
    </dgm:pt>
    <dgm:pt modelId="{340B0917-AE02-47E8-991A-57C2FEF6B492}" type="parTrans" cxnId="{949833C7-880F-431F-9337-C36D09FD7E69}">
      <dgm:prSet/>
      <dgm:spPr/>
      <dgm:t>
        <a:bodyPr/>
        <a:lstStyle/>
        <a:p>
          <a:endParaRPr lang="en-US"/>
        </a:p>
      </dgm:t>
    </dgm:pt>
    <dgm:pt modelId="{EEA8AB36-2CE6-4B2C-BE03-742C9EF0AE15}" type="sibTrans" cxnId="{949833C7-880F-431F-9337-C36D09FD7E69}">
      <dgm:prSet/>
      <dgm:spPr/>
      <dgm:t>
        <a:bodyPr/>
        <a:lstStyle/>
        <a:p>
          <a:endParaRPr lang="en-US"/>
        </a:p>
      </dgm:t>
    </dgm:pt>
    <dgm:pt modelId="{EBF0A97A-EDF1-4C47-8ECB-5F5F6A8E456D}" type="pres">
      <dgm:prSet presAssocID="{E1A6C867-5640-4890-9BBB-DBBB33C62E0E}" presName="linear" presStyleCnt="0">
        <dgm:presLayoutVars>
          <dgm:animLvl val="lvl"/>
          <dgm:resizeHandles val="exact"/>
        </dgm:presLayoutVars>
      </dgm:prSet>
      <dgm:spPr/>
    </dgm:pt>
    <dgm:pt modelId="{E5C9E7A5-AF2E-4D50-8726-C7D64A106B64}" type="pres">
      <dgm:prSet presAssocID="{8E595FF9-7F13-4589-ADB1-A98CFA417FE8}" presName="parentText" presStyleLbl="node1" presStyleIdx="0" presStyleCnt="2" custScaleY="87213" custLinFactNeighborY="614">
        <dgm:presLayoutVars>
          <dgm:chMax val="0"/>
          <dgm:bulletEnabled val="1"/>
        </dgm:presLayoutVars>
      </dgm:prSet>
      <dgm:spPr/>
    </dgm:pt>
    <dgm:pt modelId="{0DFB8EA2-E9F4-4E7D-B5BF-ABC527E44C63}" type="pres">
      <dgm:prSet presAssocID="{8E595FF9-7F13-4589-ADB1-A98CFA417FE8}" presName="childText" presStyleLbl="revTx" presStyleIdx="0" presStyleCnt="2">
        <dgm:presLayoutVars>
          <dgm:bulletEnabled val="1"/>
        </dgm:presLayoutVars>
      </dgm:prSet>
      <dgm:spPr/>
    </dgm:pt>
    <dgm:pt modelId="{D2408717-B530-41AC-B5CE-E14FAEC5B062}" type="pres">
      <dgm:prSet presAssocID="{3B33AAEF-2BF8-4EBB-A3B1-62835B5C81BF}" presName="parentText" presStyleLbl="node1" presStyleIdx="1" presStyleCnt="2" custScaleY="85239" custLinFactNeighborY="-31075">
        <dgm:presLayoutVars>
          <dgm:chMax val="0"/>
          <dgm:bulletEnabled val="1"/>
        </dgm:presLayoutVars>
      </dgm:prSet>
      <dgm:spPr/>
    </dgm:pt>
    <dgm:pt modelId="{8F3B6D51-6576-4847-95F8-097004C88A78}" type="pres">
      <dgm:prSet presAssocID="{3B33AAEF-2BF8-4EBB-A3B1-62835B5C81B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C9C6203-F4AB-4245-B661-DDE3B284A297}" srcId="{3B33AAEF-2BF8-4EBB-A3B1-62835B5C81BF}" destId="{7C640BC9-3B54-462E-81CB-2C5C26E6BC7C}" srcOrd="1" destOrd="0" parTransId="{4D2FF963-9027-4683-9E96-547AE7F71337}" sibTransId="{64865A18-553A-4E74-892F-46AD1B65C9B8}"/>
    <dgm:cxn modelId="{2ACFD60D-ABB2-4145-BA35-09A5FD91CFF0}" type="presOf" srcId="{8E595FF9-7F13-4589-ADB1-A98CFA417FE8}" destId="{E5C9E7A5-AF2E-4D50-8726-C7D64A106B64}" srcOrd="0" destOrd="0" presId="urn:microsoft.com/office/officeart/2005/8/layout/vList2"/>
    <dgm:cxn modelId="{3A28E52C-05AC-464F-BC2C-AE5BA1C059F0}" type="presOf" srcId="{E1A6C867-5640-4890-9BBB-DBBB33C62E0E}" destId="{EBF0A97A-EDF1-4C47-8ECB-5F5F6A8E456D}" srcOrd="0" destOrd="0" presId="urn:microsoft.com/office/officeart/2005/8/layout/vList2"/>
    <dgm:cxn modelId="{D4D75E30-4B78-4946-8E43-D2A67A5959C0}" srcId="{3B33AAEF-2BF8-4EBB-A3B1-62835B5C81BF}" destId="{704E6F5A-9DD3-4463-B617-DAC4CB1475BA}" srcOrd="0" destOrd="0" parTransId="{527A9CE6-AF4E-472F-AD59-A231136EB5D9}" sibTransId="{3EE0876E-E618-456F-81E9-FBAA95CF7E2B}"/>
    <dgm:cxn modelId="{99C0CA34-B0CB-444B-8AAD-810CD5D103FE}" type="presOf" srcId="{ECA0ABAF-B23C-4736-AEB9-5FAE681D07FA}" destId="{0DFB8EA2-E9F4-4E7D-B5BF-ABC527E44C63}" srcOrd="0" destOrd="0" presId="urn:microsoft.com/office/officeart/2005/8/layout/vList2"/>
    <dgm:cxn modelId="{FD09A55E-6FC0-4B08-8C11-21482B1E3979}" type="presOf" srcId="{3B33AAEF-2BF8-4EBB-A3B1-62835B5C81BF}" destId="{D2408717-B530-41AC-B5CE-E14FAEC5B062}" srcOrd="0" destOrd="0" presId="urn:microsoft.com/office/officeart/2005/8/layout/vList2"/>
    <dgm:cxn modelId="{8424536B-BE7E-4427-8F9D-11FD9E33F2DF}" srcId="{8E595FF9-7F13-4589-ADB1-A98CFA417FE8}" destId="{ECA0ABAF-B23C-4736-AEB9-5FAE681D07FA}" srcOrd="0" destOrd="0" parTransId="{A44464D3-94BC-4791-92AF-D4DDB39C3B1A}" sibTransId="{C021D020-C3B9-4ABB-A06B-CC452B865337}"/>
    <dgm:cxn modelId="{770E6D75-2589-4F18-8B25-2642615E4FB6}" type="presOf" srcId="{E1F6625C-DEE5-4E81-9E17-CE182C3F5B83}" destId="{0DFB8EA2-E9F4-4E7D-B5BF-ABC527E44C63}" srcOrd="0" destOrd="1" presId="urn:microsoft.com/office/officeart/2005/8/layout/vList2"/>
    <dgm:cxn modelId="{8C2EF9A6-E286-4D8C-9B5D-AA58CB61699C}" type="presOf" srcId="{7C640BC9-3B54-462E-81CB-2C5C26E6BC7C}" destId="{8F3B6D51-6576-4847-95F8-097004C88A78}" srcOrd="0" destOrd="1" presId="urn:microsoft.com/office/officeart/2005/8/layout/vList2"/>
    <dgm:cxn modelId="{16414EC6-8CBC-4C11-938D-F4D86DEAFD64}" srcId="{8E595FF9-7F13-4589-ADB1-A98CFA417FE8}" destId="{E1F6625C-DEE5-4E81-9E17-CE182C3F5B83}" srcOrd="1" destOrd="0" parTransId="{36AAC359-CE2D-49C3-8DCE-CD6A0AB76C47}" sibTransId="{C1C3EF18-84B5-4FA0-8B06-B82A0F1FB869}"/>
    <dgm:cxn modelId="{949833C7-880F-431F-9337-C36D09FD7E69}" srcId="{8E595FF9-7F13-4589-ADB1-A98CFA417FE8}" destId="{D71F825F-8A65-4BDA-BC7A-08775CC4F943}" srcOrd="2" destOrd="0" parTransId="{340B0917-AE02-47E8-991A-57C2FEF6B492}" sibTransId="{EEA8AB36-2CE6-4B2C-BE03-742C9EF0AE15}"/>
    <dgm:cxn modelId="{BA5B9CD6-AF1A-4D79-8DC3-9ED6964CB5F5}" type="presOf" srcId="{D71F825F-8A65-4BDA-BC7A-08775CC4F943}" destId="{0DFB8EA2-E9F4-4E7D-B5BF-ABC527E44C63}" srcOrd="0" destOrd="2" presId="urn:microsoft.com/office/officeart/2005/8/layout/vList2"/>
    <dgm:cxn modelId="{114F78D7-52EA-4C98-83EA-2E3113FBAE6C}" srcId="{E1A6C867-5640-4890-9BBB-DBBB33C62E0E}" destId="{3B33AAEF-2BF8-4EBB-A3B1-62835B5C81BF}" srcOrd="1" destOrd="0" parTransId="{887C755C-0A39-4BCA-B05A-04B6066CC9B9}" sibTransId="{8A81B1FB-67E6-4DD3-8927-4689A7E10F68}"/>
    <dgm:cxn modelId="{31096CDC-920C-4489-BD01-670DA5CE15D5}" type="presOf" srcId="{704E6F5A-9DD3-4463-B617-DAC4CB1475BA}" destId="{8F3B6D51-6576-4847-95F8-097004C88A78}" srcOrd="0" destOrd="0" presId="urn:microsoft.com/office/officeart/2005/8/layout/vList2"/>
    <dgm:cxn modelId="{98EF93F6-9645-42BA-9EDE-0684263968A6}" srcId="{E1A6C867-5640-4890-9BBB-DBBB33C62E0E}" destId="{8E595FF9-7F13-4589-ADB1-A98CFA417FE8}" srcOrd="0" destOrd="0" parTransId="{B327BC0A-A89C-479E-B8CD-C46EF1DB42D9}" sibTransId="{41D8AE83-6358-42AE-B439-0EFC9D377ED1}"/>
    <dgm:cxn modelId="{9F1AFFF0-E33D-4DC7-B3E7-D911C79A7F1A}" type="presParOf" srcId="{EBF0A97A-EDF1-4C47-8ECB-5F5F6A8E456D}" destId="{E5C9E7A5-AF2E-4D50-8726-C7D64A106B64}" srcOrd="0" destOrd="0" presId="urn:microsoft.com/office/officeart/2005/8/layout/vList2"/>
    <dgm:cxn modelId="{88644A3A-F668-480A-850D-C179F4F6DD3A}" type="presParOf" srcId="{EBF0A97A-EDF1-4C47-8ECB-5F5F6A8E456D}" destId="{0DFB8EA2-E9F4-4E7D-B5BF-ABC527E44C63}" srcOrd="1" destOrd="0" presId="urn:microsoft.com/office/officeart/2005/8/layout/vList2"/>
    <dgm:cxn modelId="{6C8D77FC-A446-430E-A02D-DAFAB5B7BD9F}" type="presParOf" srcId="{EBF0A97A-EDF1-4C47-8ECB-5F5F6A8E456D}" destId="{D2408717-B530-41AC-B5CE-E14FAEC5B062}" srcOrd="2" destOrd="0" presId="urn:microsoft.com/office/officeart/2005/8/layout/vList2"/>
    <dgm:cxn modelId="{91D390D9-0792-4B7E-8561-3CDA6BC8385E}" type="presParOf" srcId="{EBF0A97A-EDF1-4C47-8ECB-5F5F6A8E456D}" destId="{8F3B6D51-6576-4847-95F8-097004C88A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9E7A5-AF2E-4D50-8726-C7D64A106B64}">
      <dsp:nvSpPr>
        <dsp:cNvPr id="0" name=""/>
        <dsp:cNvSpPr/>
      </dsp:nvSpPr>
      <dsp:spPr>
        <a:xfrm>
          <a:off x="0" y="27596"/>
          <a:ext cx="6096000" cy="88161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28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28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28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28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kern="1200" dirty="0"/>
        </a:p>
      </dsp:txBody>
      <dsp:txXfrm>
        <a:off x="43037" y="70633"/>
        <a:ext cx="6009926" cy="795544"/>
      </dsp:txXfrm>
    </dsp:sp>
    <dsp:sp modelId="{0DFB8EA2-E9F4-4E7D-B5BF-ABC527E44C63}">
      <dsp:nvSpPr>
        <dsp:cNvPr id="0" name=""/>
        <dsp:cNvSpPr/>
      </dsp:nvSpPr>
      <dsp:spPr>
        <a:xfrm>
          <a:off x="0" y="901322"/>
          <a:ext cx="6096000" cy="1285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SBT, </a:t>
          </a:r>
          <a:r>
            <a:rPr lang="en-US" altLang="en-US" sz="28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</a:t>
          </a:r>
          <a:r>
            <a:rPr lang="en-US" alt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hoạch</a:t>
          </a:r>
          <a:r>
            <a:rPr lang="en-US" alt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alt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28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alt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2100" kern="1200" dirty="0"/>
        </a:p>
      </dsp:txBody>
      <dsp:txXfrm>
        <a:off x="0" y="901322"/>
        <a:ext cx="6096000" cy="1285469"/>
      </dsp:txXfrm>
    </dsp:sp>
    <dsp:sp modelId="{D2408717-B530-41AC-B5CE-E14FAEC5B062}">
      <dsp:nvSpPr>
        <dsp:cNvPr id="0" name=""/>
        <dsp:cNvSpPr/>
      </dsp:nvSpPr>
      <dsp:spPr>
        <a:xfrm>
          <a:off x="0" y="1908907"/>
          <a:ext cx="6096000" cy="861664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8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500" kern="1200" dirty="0"/>
        </a:p>
      </dsp:txBody>
      <dsp:txXfrm>
        <a:off x="42063" y="1950970"/>
        <a:ext cx="6011874" cy="777538"/>
      </dsp:txXfrm>
    </dsp:sp>
    <dsp:sp modelId="{8F3B6D51-6576-4847-95F8-097004C88A78}">
      <dsp:nvSpPr>
        <dsp:cNvPr id="0" name=""/>
        <dsp:cNvSpPr/>
      </dsp:nvSpPr>
      <dsp:spPr>
        <a:xfrm>
          <a:off x="0" y="3048456"/>
          <a:ext cx="6096000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SGK,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0" y="3048456"/>
        <a:ext cx="6096000" cy="894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A3592-FEF6-4F18-A34B-F0E5D14EE5C6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86841-B6E9-4602-99D2-E5DE71145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94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/>
              <a:t>hỏi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55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55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ở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111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ở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77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ở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52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ở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thấy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2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91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165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24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9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7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97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F5795-CF76-4A96-A1A9-C37FC5C1C0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0C92A9-7873-3271-6954-2C35116BB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B58C3-2562-5039-DEAF-83F8DFBA1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E338D-A33A-A8FC-B195-3B876BE5E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A96020-4D5D-A9F8-9CBE-86C0602AC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965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D2429-C2A5-839A-F525-0A08E73B2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73C40-4A1F-BC20-B760-18BB1A641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C69EB-AE46-CA5C-E2CF-43F01D833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81603-B821-CEF6-5405-B5450850C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FA5BB-8ACB-DD9E-3835-8B48F2A9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284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3ED2A-8B10-B2DB-AB66-FF4A1D53D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56C84-DBBB-3350-1E5D-35A8814C6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7E079-38C8-7316-F327-318D5E8CD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C5F18-D8C5-281C-F6A2-C75AF00A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20113-AA5D-EEE9-407F-F535849F6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694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FA2AA-6E4F-84AC-C7E0-CA141D270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B2A3B-5F92-84E3-C453-5CE0AB3EA7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353C9D-93A7-EC73-600F-12A912DB7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365EC6-803C-62AE-2FB8-D3E412BC9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88074-2C28-E4F3-579B-607B04D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A0048C-F151-09AB-9ED1-F9B56E93C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67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E2F90-0853-2C15-7DBA-C254D7D25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EF3D01-D9A0-B646-B123-1821B95F8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3E331B-70B0-4B5F-70A1-22D34A88D4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ECD189-69CE-49C5-3907-24056245D4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744901-A323-5A79-9515-0B38C7D14C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596128-BD64-8C69-76BC-1358BD664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5B5A45-A9B5-93CE-5823-8FA1F6F17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4C3D36-D2E3-9E2B-E0E9-46E3EFC6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71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1F42-7490-A861-1417-C26345132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C48756-7C29-4337-51D0-F12670B3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49B806-6CC4-4391-9665-887A60A9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BBBBBE-F6F0-B67C-20B9-E0C5BE89F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572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DD89AE-A4CA-F387-BDEA-49E27EA1C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80B68A-72DD-DDC4-0A04-57090AC5D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93F10-8E32-752E-2281-3358B3839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636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9DA6-33CB-7178-0AAB-BAD96C791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200E5-364A-B120-729E-C91D0F0FD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2CB855-6BE9-D22D-3523-F4D01070D1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C0308-E20A-FAA2-5185-4744FA522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C5911F-84FA-8113-1F49-B12B416C3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74A7A-9D11-F9F6-7DC9-C37DE913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06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96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88FD-7BC8-FB79-592C-8B70220D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E2FB14-1F32-1202-EAC2-27E614F9AD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CC9F2D-239B-D319-29E6-02B69D204D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F5D021-4B8C-486C-567F-D6CCDCC19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62B12-F4C4-CECE-8B54-ADFE8DE81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878832-4A64-705F-5C06-F1EC7A02F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656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5646E-64D1-C0FA-65D4-31F82C867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9DF9EF-CD0A-0447-36FD-AF113443E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C04C8-EDDF-E400-EEE5-1DAD640F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05812-1E36-73F1-359D-D1BCB1B8B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DAF26-F00F-0E7A-CB4F-C96F45645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16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DC413E-B070-82D8-80F3-6FE06F965F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896B27-E836-85BF-9F44-7AE0A58C8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77E35-A6F4-FFEA-A34B-DEA2C774D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E3716-4287-B9D0-FEDA-6188AE7B1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571F3-B430-670C-6CD6-5E05DBA9D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11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31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4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659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72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5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1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509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18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C2D030-2FFD-E487-A6BE-3927AB9DF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3F99DF-EAB7-A030-4E5F-5BB58D9F4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3EA74-6D12-A5DE-3758-C9AF5E494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8FBEF-DAD2-8BA2-EFCC-4A0E2F04B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C000D-13FD-340F-4DAF-44066EDCA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6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29.png"/><Relationship Id="rId3" Type="http://schemas.openxmlformats.org/officeDocument/2006/relationships/audio" Target="../media/audio1.wav"/><Relationship Id="rId7" Type="http://schemas.openxmlformats.org/officeDocument/2006/relationships/image" Target="../media/image43.png"/><Relationship Id="rId12" Type="http://schemas.openxmlformats.org/officeDocument/2006/relationships/image" Target="../media/image25.png"/><Relationship Id="rId17" Type="http://schemas.openxmlformats.org/officeDocument/2006/relationships/slide" Target="slide29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47.png"/><Relationship Id="rId5" Type="http://schemas.openxmlformats.org/officeDocument/2006/relationships/audio" Target="../media/audio4.wav"/><Relationship Id="rId15" Type="http://schemas.openxmlformats.org/officeDocument/2006/relationships/image" Target="../media/image27.png"/><Relationship Id="rId10" Type="http://schemas.openxmlformats.org/officeDocument/2006/relationships/image" Target="../media/image46.png"/><Relationship Id="rId4" Type="http://schemas.openxmlformats.org/officeDocument/2006/relationships/audio" Target="../media/audio2.wav"/><Relationship Id="rId9" Type="http://schemas.openxmlformats.org/officeDocument/2006/relationships/image" Target="../media/image45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microsoft.com/office/2007/relationships/hdphoto" Target="../media/hdphoto7.wdp"/><Relationship Id="rId7" Type="http://schemas.microsoft.com/office/2007/relationships/hdphoto" Target="../media/hdphoto8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63.pn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3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2.png"/><Relationship Id="rId5" Type="http://schemas.openxmlformats.org/officeDocument/2006/relationships/image" Target="../media/image74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4.png"/><Relationship Id="rId18" Type="http://schemas.openxmlformats.org/officeDocument/2006/relationships/image" Target="../media/image81.png"/><Relationship Id="rId3" Type="http://schemas.openxmlformats.org/officeDocument/2006/relationships/image" Target="../media/image78.png"/><Relationship Id="rId7" Type="http://schemas.openxmlformats.org/officeDocument/2006/relationships/image" Target="../media/image76.png"/><Relationship Id="rId12" Type="http://schemas.openxmlformats.org/officeDocument/2006/relationships/image" Target="../media/image830.png"/><Relationship Id="rId17" Type="http://schemas.openxmlformats.org/officeDocument/2006/relationships/image" Target="../media/image88.png"/><Relationship Id="rId2" Type="http://schemas.openxmlformats.org/officeDocument/2006/relationships/image" Target="../media/image67.png"/><Relationship Id="rId16" Type="http://schemas.openxmlformats.org/officeDocument/2006/relationships/image" Target="../media/image87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5.png"/><Relationship Id="rId11" Type="http://schemas.openxmlformats.org/officeDocument/2006/relationships/image" Target="../media/image820.png"/><Relationship Id="rId5" Type="http://schemas.openxmlformats.org/officeDocument/2006/relationships/image" Target="../media/image74.emf"/><Relationship Id="rId15" Type="http://schemas.openxmlformats.org/officeDocument/2006/relationships/image" Target="../media/image86.png"/><Relationship Id="rId10" Type="http://schemas.openxmlformats.org/officeDocument/2006/relationships/image" Target="../media/image80.png"/><Relationship Id="rId19" Type="http://schemas.openxmlformats.org/officeDocument/2006/relationships/image" Target="../media/image90.png"/><Relationship Id="rId4" Type="http://schemas.openxmlformats.org/officeDocument/2006/relationships/image" Target="../media/image73.emf"/><Relationship Id="rId9" Type="http://schemas.openxmlformats.org/officeDocument/2006/relationships/image" Target="../media/image79.png"/><Relationship Id="rId14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93.png"/><Relationship Id="rId4" Type="http://schemas.microsoft.com/office/2007/relationships/hdphoto" Target="../media/hdphoto14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1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10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8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8.xml"/><Relationship Id="rId5" Type="http://schemas.openxmlformats.org/officeDocument/2006/relationships/image" Target="../media/image120.png"/><Relationship Id="rId10" Type="http://schemas.openxmlformats.org/officeDocument/2006/relationships/image" Target="../media/image1180.png"/><Relationship Id="rId4" Type="http://schemas.openxmlformats.org/officeDocument/2006/relationships/image" Target="../media/image119.png"/><Relationship Id="rId9" Type="http://schemas.openxmlformats.org/officeDocument/2006/relationships/image" Target="../media/image1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2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9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slide" Target="slide25.xml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image" Target="../media/image23.png"/><Relationship Id="rId5" Type="http://schemas.openxmlformats.org/officeDocument/2006/relationships/audio" Target="../media/audio3.wav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audio" Target="../media/audio2.wav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4.png"/><Relationship Id="rId18" Type="http://schemas.openxmlformats.org/officeDocument/2006/relationships/slide" Target="slide26.xml"/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12" Type="http://schemas.openxmlformats.org/officeDocument/2006/relationships/image" Target="../media/image25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34.png"/><Relationship Id="rId5" Type="http://schemas.openxmlformats.org/officeDocument/2006/relationships/audio" Target="../media/audio4.wav"/><Relationship Id="rId15" Type="http://schemas.openxmlformats.org/officeDocument/2006/relationships/image" Target="../media/image30.jpeg"/><Relationship Id="rId10" Type="http://schemas.openxmlformats.org/officeDocument/2006/relationships/image" Target="../media/image33.png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42.png"/><Relationship Id="rId1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jpeg"/><Relationship Id="rId20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image" Target="../media/image40.png"/><Relationship Id="rId5" Type="http://schemas.openxmlformats.org/officeDocument/2006/relationships/audio" Target="../media/audio3.wav"/><Relationship Id="rId15" Type="http://schemas.openxmlformats.org/officeDocument/2006/relationships/image" Target="../media/image25.png"/><Relationship Id="rId10" Type="http://schemas.openxmlformats.org/officeDocument/2006/relationships/image" Target="../media/image39.png"/><Relationship Id="rId19" Type="http://schemas.openxmlformats.org/officeDocument/2006/relationships/image" Target="../media/image29.png"/><Relationship Id="rId4" Type="http://schemas.openxmlformats.org/officeDocument/2006/relationships/audio" Target="../media/audio2.wav"/><Relationship Id="rId9" Type="http://schemas.openxmlformats.org/officeDocument/2006/relationships/image" Target="../media/image38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74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9" name="Hình chữ nhật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73F0C2-A895-4718-B076-FA6AE686B6F1}"/>
              </a:ext>
            </a:extLst>
          </p:cNvPr>
          <p:cNvSpPr/>
          <p:nvPr/>
        </p:nvSpPr>
        <p:spPr>
          <a:xfrm>
            <a:off x="2033549" y="4277612"/>
            <a:ext cx="1759392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05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5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5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4)</a:t>
            </a:r>
            <a:endParaRPr lang="vi-VN" sz="405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BDF380-8489-0845-22B7-AC70CAB99327}"/>
              </a:ext>
            </a:extLst>
          </p:cNvPr>
          <p:cNvSpPr/>
          <p:nvPr/>
        </p:nvSpPr>
        <p:spPr>
          <a:xfrm>
            <a:off x="403953" y="2086635"/>
            <a:ext cx="83878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696AD95-67C5-96AF-2C26-7BEB61D9880F}"/>
              </a:ext>
            </a:extLst>
          </p:cNvPr>
          <p:cNvSpPr/>
          <p:nvPr/>
        </p:nvSpPr>
        <p:spPr>
          <a:xfrm>
            <a:off x="108820" y="1501710"/>
            <a:ext cx="13516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2" name="Rectangl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FF536EC-92B6-AD92-FCFF-0B10A779FE5E}"/>
              </a:ext>
            </a:extLst>
          </p:cNvPr>
          <p:cNvSpPr/>
          <p:nvPr/>
        </p:nvSpPr>
        <p:spPr>
          <a:xfrm>
            <a:off x="1277975" y="791290"/>
            <a:ext cx="6973769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sz="3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48C6A5C-3610-1817-E37D-CF1EF33444ED}"/>
              </a:ext>
            </a:extLst>
          </p:cNvPr>
          <p:cNvSpPr/>
          <p:nvPr/>
        </p:nvSpPr>
        <p:spPr>
          <a:xfrm>
            <a:off x="110598" y="206365"/>
            <a:ext cx="2563330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VII</a:t>
            </a:r>
          </a:p>
        </p:txBody>
      </p:sp>
    </p:spTree>
    <p:extLst>
      <p:ext uri="{BB962C8B-B14F-4D97-AF65-F5344CB8AC3E}">
        <p14:creationId xmlns:p14="http://schemas.microsoft.com/office/powerpoint/2010/main" val="171816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8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peech Bubble: Rectangle with Corners Rounded 6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CC93D52-BE26-08E5-28B7-7F4170BB0A2B}"/>
              </a:ext>
            </a:extLst>
          </p:cNvPr>
          <p:cNvSpPr/>
          <p:nvPr/>
        </p:nvSpPr>
        <p:spPr>
          <a:xfrm>
            <a:off x="319538" y="57150"/>
            <a:ext cx="8748261" cy="1474918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11072" y="24813"/>
                <a:ext cx="8748262" cy="1431755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Câu 4: Một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chữ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nhật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rộng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rộng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5 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thức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thị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chu vi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chữ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nhật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endParaRPr lang="en-US" sz="2800" b="1" spc="-23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72" y="24813"/>
                <a:ext cx="8748262" cy="1431755"/>
              </a:xfrm>
              <a:prstGeom prst="snip2DiagRect">
                <a:avLst/>
              </a:prstGeom>
              <a:blipFill>
                <a:blip r:embed="rId7"/>
                <a:stretch>
                  <a:fillRect l="-70" t="-2128" r="-70" b="-978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14817" y="2026638"/>
                <a:ext cx="3680099" cy="578111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vi-V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(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+ 5)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817" y="2026638"/>
                <a:ext cx="3680099" cy="578111"/>
              </a:xfrm>
              <a:prstGeom prst="rect">
                <a:avLst/>
              </a:prstGeom>
              <a:blipFill>
                <a:blip r:embed="rId8"/>
                <a:stretch>
                  <a:fillRect l="-3483" t="-5263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14817" y="3600613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2[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− 5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817" y="3600613"/>
                <a:ext cx="3680099" cy="578112"/>
              </a:xfrm>
              <a:prstGeom prst="rect">
                <a:avLst/>
              </a:prstGeom>
              <a:blipFill>
                <a:blip r:embed="rId9"/>
                <a:stretch>
                  <a:fillRect l="-3483" t="-6383" b="-2553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14817" y="2809665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2[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+ 5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817" y="2809665"/>
                <a:ext cx="3680099" cy="578112"/>
              </a:xfrm>
              <a:prstGeom prst="rect">
                <a:avLst/>
              </a:prstGeom>
              <a:blipFill>
                <a:blip r:embed="rId10"/>
                <a:stretch>
                  <a:fillRect l="-3483" t="-6316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14817" y="4395673"/>
                <a:ext cx="3683727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(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− 5)</m:t>
                    </m:r>
                  </m:oMath>
                </a14:m>
                <a:endParaRPr lang="en-US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4817" y="4395673"/>
                <a:ext cx="3683727" cy="578112"/>
              </a:xfrm>
              <a:prstGeom prst="rect">
                <a:avLst/>
              </a:prstGeom>
              <a:blipFill>
                <a:blip r:embed="rId11"/>
                <a:stretch>
                  <a:fillRect l="-3477" t="-6316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767" y="2046380"/>
            <a:ext cx="604292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155" y="2882762"/>
            <a:ext cx="603402" cy="482721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043" y="4401323"/>
            <a:ext cx="603557" cy="530398"/>
          </a:xfrm>
          <a:prstGeom prst="rect">
            <a:avLst/>
          </a:prstGeom>
        </p:spPr>
      </p:pic>
      <p:pic>
        <p:nvPicPr>
          <p:cNvPr id="53" name="Picture 52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360" y="3677207"/>
            <a:ext cx="549444" cy="482845"/>
          </a:xfrm>
          <a:prstGeom prst="rect">
            <a:avLst/>
          </a:prstGeom>
        </p:spPr>
      </p:pic>
      <p:sp>
        <p:nvSpPr>
          <p:cNvPr id="19" name="Rounded Rectangle 30">
            <a:extLst>
              <a:ext uri="{FF2B5EF4-FFF2-40B4-BE49-F238E27FC236}">
                <a16:creationId xmlns:a16="http://schemas.microsoft.com/office/drawing/2014/main" id="{AF2C8CB8-4D2C-9668-B57C-8A45DBAB6FA6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30</a:t>
            </a:r>
          </a:p>
        </p:txBody>
      </p:sp>
      <p:sp>
        <p:nvSpPr>
          <p:cNvPr id="20" name="Rounded Rectangle 31">
            <a:extLst>
              <a:ext uri="{FF2B5EF4-FFF2-40B4-BE49-F238E27FC236}">
                <a16:creationId xmlns:a16="http://schemas.microsoft.com/office/drawing/2014/main" id="{F2F79DC1-DC4A-82F3-818F-66DB4D085AB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29</a:t>
            </a:r>
          </a:p>
        </p:txBody>
      </p:sp>
      <p:sp>
        <p:nvSpPr>
          <p:cNvPr id="21" name="Rounded Rectangle 32">
            <a:extLst>
              <a:ext uri="{FF2B5EF4-FFF2-40B4-BE49-F238E27FC236}">
                <a16:creationId xmlns:a16="http://schemas.microsoft.com/office/drawing/2014/main" id="{60238643-7FFE-93C8-D47B-A7DC2A9971C3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28</a:t>
            </a:r>
          </a:p>
        </p:txBody>
      </p:sp>
      <p:sp>
        <p:nvSpPr>
          <p:cNvPr id="22" name="Rounded Rectangle 33">
            <a:extLst>
              <a:ext uri="{FF2B5EF4-FFF2-40B4-BE49-F238E27FC236}">
                <a16:creationId xmlns:a16="http://schemas.microsoft.com/office/drawing/2014/main" id="{FCC2E88B-F02D-B461-4777-011C5E719447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27</a:t>
            </a:r>
          </a:p>
        </p:txBody>
      </p:sp>
      <p:sp>
        <p:nvSpPr>
          <p:cNvPr id="23" name="Rounded Rectangle 34">
            <a:extLst>
              <a:ext uri="{FF2B5EF4-FFF2-40B4-BE49-F238E27FC236}">
                <a16:creationId xmlns:a16="http://schemas.microsoft.com/office/drawing/2014/main" id="{907A9F22-797A-8C41-7212-623EF46090E2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26</a:t>
            </a:r>
          </a:p>
        </p:txBody>
      </p:sp>
      <p:sp>
        <p:nvSpPr>
          <p:cNvPr id="24" name="Rounded Rectangle 35">
            <a:extLst>
              <a:ext uri="{FF2B5EF4-FFF2-40B4-BE49-F238E27FC236}">
                <a16:creationId xmlns:a16="http://schemas.microsoft.com/office/drawing/2014/main" id="{9662E393-F8B3-EF10-9DD6-8C1ECB2A8E8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25</a:t>
            </a:r>
          </a:p>
        </p:txBody>
      </p:sp>
      <p:sp>
        <p:nvSpPr>
          <p:cNvPr id="25" name="Rounded Rectangle 36">
            <a:extLst>
              <a:ext uri="{FF2B5EF4-FFF2-40B4-BE49-F238E27FC236}">
                <a16:creationId xmlns:a16="http://schemas.microsoft.com/office/drawing/2014/main" id="{FBAC2FCC-EA88-71A9-A814-AF919965341A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24</a:t>
            </a:r>
          </a:p>
        </p:txBody>
      </p:sp>
      <p:sp>
        <p:nvSpPr>
          <p:cNvPr id="27" name="Rounded Rectangle 37">
            <a:extLst>
              <a:ext uri="{FF2B5EF4-FFF2-40B4-BE49-F238E27FC236}">
                <a16:creationId xmlns:a16="http://schemas.microsoft.com/office/drawing/2014/main" id="{7CB94F56-489B-C71A-8F4B-1F8E8A510611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23</a:t>
            </a:r>
          </a:p>
        </p:txBody>
      </p:sp>
      <p:sp>
        <p:nvSpPr>
          <p:cNvPr id="28" name="Rounded Rectangle 38">
            <a:extLst>
              <a:ext uri="{FF2B5EF4-FFF2-40B4-BE49-F238E27FC236}">
                <a16:creationId xmlns:a16="http://schemas.microsoft.com/office/drawing/2014/main" id="{CEC8060F-586F-70E7-2947-676BF76F68D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22</a:t>
            </a:r>
          </a:p>
        </p:txBody>
      </p:sp>
      <p:sp>
        <p:nvSpPr>
          <p:cNvPr id="29" name="Rounded Rectangle 39">
            <a:extLst>
              <a:ext uri="{FF2B5EF4-FFF2-40B4-BE49-F238E27FC236}">
                <a16:creationId xmlns:a16="http://schemas.microsoft.com/office/drawing/2014/main" id="{0860D8D7-677C-0ED1-6C10-376E81499F14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21</a:t>
            </a:r>
          </a:p>
        </p:txBody>
      </p:sp>
      <p:sp>
        <p:nvSpPr>
          <p:cNvPr id="30" name="Rounded Rectangle 40">
            <a:extLst>
              <a:ext uri="{FF2B5EF4-FFF2-40B4-BE49-F238E27FC236}">
                <a16:creationId xmlns:a16="http://schemas.microsoft.com/office/drawing/2014/main" id="{4F0DCF7C-449A-158A-4FF7-B8A22736AB57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20</a:t>
            </a:r>
          </a:p>
        </p:txBody>
      </p:sp>
      <p:sp>
        <p:nvSpPr>
          <p:cNvPr id="31" name="Rounded Rectangle 41">
            <a:extLst>
              <a:ext uri="{FF2B5EF4-FFF2-40B4-BE49-F238E27FC236}">
                <a16:creationId xmlns:a16="http://schemas.microsoft.com/office/drawing/2014/main" id="{32D56AB9-BCB8-4DE9-D8AB-263423DBB882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19</a:t>
            </a:r>
          </a:p>
        </p:txBody>
      </p:sp>
      <p:sp>
        <p:nvSpPr>
          <p:cNvPr id="32" name="Rounded Rectangle 42">
            <a:extLst>
              <a:ext uri="{FF2B5EF4-FFF2-40B4-BE49-F238E27FC236}">
                <a16:creationId xmlns:a16="http://schemas.microsoft.com/office/drawing/2014/main" id="{C8EA8D2D-9ED2-23AE-325C-BC169337F407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18</a:t>
            </a:r>
          </a:p>
        </p:txBody>
      </p:sp>
      <p:sp>
        <p:nvSpPr>
          <p:cNvPr id="33" name="Rounded Rectangle 43">
            <a:extLst>
              <a:ext uri="{FF2B5EF4-FFF2-40B4-BE49-F238E27FC236}">
                <a16:creationId xmlns:a16="http://schemas.microsoft.com/office/drawing/2014/main" id="{D643F3D9-A86C-21A7-1707-532A7A6FBCD6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17</a:t>
            </a:r>
          </a:p>
        </p:txBody>
      </p:sp>
      <p:sp>
        <p:nvSpPr>
          <p:cNvPr id="34" name="Rounded Rectangle 44">
            <a:extLst>
              <a:ext uri="{FF2B5EF4-FFF2-40B4-BE49-F238E27FC236}">
                <a16:creationId xmlns:a16="http://schemas.microsoft.com/office/drawing/2014/main" id="{EEDE6F67-2BE4-901D-BFF1-DEA0C4A476BD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16</a:t>
            </a:r>
          </a:p>
        </p:txBody>
      </p:sp>
      <p:sp>
        <p:nvSpPr>
          <p:cNvPr id="35" name="Rounded Rectangle 45">
            <a:extLst>
              <a:ext uri="{FF2B5EF4-FFF2-40B4-BE49-F238E27FC236}">
                <a16:creationId xmlns:a16="http://schemas.microsoft.com/office/drawing/2014/main" id="{DB2B9F07-ABBD-AF0C-F532-A5ECD58347CA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15</a:t>
            </a:r>
          </a:p>
        </p:txBody>
      </p:sp>
      <p:sp>
        <p:nvSpPr>
          <p:cNvPr id="36" name="Rounded Rectangle 46">
            <a:extLst>
              <a:ext uri="{FF2B5EF4-FFF2-40B4-BE49-F238E27FC236}">
                <a16:creationId xmlns:a16="http://schemas.microsoft.com/office/drawing/2014/main" id="{FF840F20-9165-36F8-FEBC-44615648B446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14</a:t>
            </a:r>
          </a:p>
        </p:txBody>
      </p:sp>
      <p:sp>
        <p:nvSpPr>
          <p:cNvPr id="37" name="Rounded Rectangle 47">
            <a:extLst>
              <a:ext uri="{FF2B5EF4-FFF2-40B4-BE49-F238E27FC236}">
                <a16:creationId xmlns:a16="http://schemas.microsoft.com/office/drawing/2014/main" id="{0654CE7E-AC4C-4FC1-8165-70B574B33D32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13</a:t>
            </a:r>
          </a:p>
        </p:txBody>
      </p:sp>
      <p:sp>
        <p:nvSpPr>
          <p:cNvPr id="38" name="Rounded Rectangle 48">
            <a:extLst>
              <a:ext uri="{FF2B5EF4-FFF2-40B4-BE49-F238E27FC236}">
                <a16:creationId xmlns:a16="http://schemas.microsoft.com/office/drawing/2014/main" id="{613F28F5-7A25-9010-ABA4-55097F541D8F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12</a:t>
            </a:r>
          </a:p>
        </p:txBody>
      </p:sp>
      <p:sp>
        <p:nvSpPr>
          <p:cNvPr id="39" name="Rounded Rectangle 49">
            <a:extLst>
              <a:ext uri="{FF2B5EF4-FFF2-40B4-BE49-F238E27FC236}">
                <a16:creationId xmlns:a16="http://schemas.microsoft.com/office/drawing/2014/main" id="{B40E63B2-9254-7074-E9BC-9BC5E73F3862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11</a:t>
            </a:r>
          </a:p>
        </p:txBody>
      </p:sp>
      <p:sp>
        <p:nvSpPr>
          <p:cNvPr id="45" name="Rounded Rectangle 50">
            <a:extLst>
              <a:ext uri="{FF2B5EF4-FFF2-40B4-BE49-F238E27FC236}">
                <a16:creationId xmlns:a16="http://schemas.microsoft.com/office/drawing/2014/main" id="{BAD914FA-0F98-B0A8-DD79-772C9D5B7CCF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10</a:t>
            </a:r>
          </a:p>
        </p:txBody>
      </p:sp>
      <p:sp>
        <p:nvSpPr>
          <p:cNvPr id="46" name="Rounded Rectangle 51">
            <a:extLst>
              <a:ext uri="{FF2B5EF4-FFF2-40B4-BE49-F238E27FC236}">
                <a16:creationId xmlns:a16="http://schemas.microsoft.com/office/drawing/2014/main" id="{A48D5588-D993-E2C5-4F6B-1EEFC51FC14F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09</a:t>
            </a:r>
          </a:p>
        </p:txBody>
      </p:sp>
      <p:sp>
        <p:nvSpPr>
          <p:cNvPr id="48" name="Rounded Rectangle 52">
            <a:extLst>
              <a:ext uri="{FF2B5EF4-FFF2-40B4-BE49-F238E27FC236}">
                <a16:creationId xmlns:a16="http://schemas.microsoft.com/office/drawing/2014/main" id="{6485F2A5-B1EB-7000-7879-C097FC9FAE77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08</a:t>
            </a:r>
          </a:p>
        </p:txBody>
      </p:sp>
      <p:sp>
        <p:nvSpPr>
          <p:cNvPr id="50" name="Rounded Rectangle 53">
            <a:extLst>
              <a:ext uri="{FF2B5EF4-FFF2-40B4-BE49-F238E27FC236}">
                <a16:creationId xmlns:a16="http://schemas.microsoft.com/office/drawing/2014/main" id="{3FB7AB04-53FA-D18A-C8C9-39336C7994C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07</a:t>
            </a:r>
          </a:p>
        </p:txBody>
      </p:sp>
      <p:sp>
        <p:nvSpPr>
          <p:cNvPr id="52" name="Rounded Rectangle 54">
            <a:extLst>
              <a:ext uri="{FF2B5EF4-FFF2-40B4-BE49-F238E27FC236}">
                <a16:creationId xmlns:a16="http://schemas.microsoft.com/office/drawing/2014/main" id="{FC24105D-5287-9A76-6BE6-B92A30A88320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06</a:t>
            </a:r>
          </a:p>
        </p:txBody>
      </p:sp>
      <p:sp>
        <p:nvSpPr>
          <p:cNvPr id="54" name="Rounded Rectangle 55">
            <a:extLst>
              <a:ext uri="{FF2B5EF4-FFF2-40B4-BE49-F238E27FC236}">
                <a16:creationId xmlns:a16="http://schemas.microsoft.com/office/drawing/2014/main" id="{8F39BB62-8672-F2DF-2A74-E20FAF292BB0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05</a:t>
            </a:r>
          </a:p>
        </p:txBody>
      </p:sp>
      <p:sp>
        <p:nvSpPr>
          <p:cNvPr id="55" name="Rounded Rectangle 56">
            <a:extLst>
              <a:ext uri="{FF2B5EF4-FFF2-40B4-BE49-F238E27FC236}">
                <a16:creationId xmlns:a16="http://schemas.microsoft.com/office/drawing/2014/main" id="{FDCAF65D-63D8-3F7C-43C5-C5625153891B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04</a:t>
            </a:r>
          </a:p>
        </p:txBody>
      </p:sp>
      <p:sp>
        <p:nvSpPr>
          <p:cNvPr id="56" name="Rounded Rectangle 57">
            <a:extLst>
              <a:ext uri="{FF2B5EF4-FFF2-40B4-BE49-F238E27FC236}">
                <a16:creationId xmlns:a16="http://schemas.microsoft.com/office/drawing/2014/main" id="{53288317-446A-0E6E-1BA9-8F435804E3A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03</a:t>
            </a:r>
          </a:p>
        </p:txBody>
      </p:sp>
      <p:sp>
        <p:nvSpPr>
          <p:cNvPr id="57" name="Rounded Rectangle 58">
            <a:extLst>
              <a:ext uri="{FF2B5EF4-FFF2-40B4-BE49-F238E27FC236}">
                <a16:creationId xmlns:a16="http://schemas.microsoft.com/office/drawing/2014/main" id="{9FC53E03-A2CF-45E4-8E7F-F8F809655B32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02</a:t>
            </a:r>
          </a:p>
        </p:txBody>
      </p:sp>
      <p:sp>
        <p:nvSpPr>
          <p:cNvPr id="58" name="Rounded Rectangle 59">
            <a:extLst>
              <a:ext uri="{FF2B5EF4-FFF2-40B4-BE49-F238E27FC236}">
                <a16:creationId xmlns:a16="http://schemas.microsoft.com/office/drawing/2014/main" id="{2CDE4597-CCB7-4CBA-AB74-83B4CA63AAAC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01</a:t>
            </a:r>
          </a:p>
        </p:txBody>
      </p:sp>
      <p:sp>
        <p:nvSpPr>
          <p:cNvPr id="59" name="Rounded Rectangle 60">
            <a:extLst>
              <a:ext uri="{FF2B5EF4-FFF2-40B4-BE49-F238E27FC236}">
                <a16:creationId xmlns:a16="http://schemas.microsoft.com/office/drawing/2014/main" id="{1CCDF983-B7EB-8476-871F-B47C3BEE1748}"/>
              </a:ext>
            </a:extLst>
          </p:cNvPr>
          <p:cNvSpPr/>
          <p:nvPr/>
        </p:nvSpPr>
        <p:spPr>
          <a:xfrm>
            <a:off x="8051387" y="1668733"/>
            <a:ext cx="914400" cy="4945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 dirty="0"/>
              <a:t>00</a:t>
            </a:r>
          </a:p>
        </p:txBody>
      </p:sp>
      <p:pic>
        <p:nvPicPr>
          <p:cNvPr id="61" name="Picture 15" descr="box6">
            <a:extLst>
              <a:ext uri="{FF2B5EF4-FFF2-40B4-BE49-F238E27FC236}">
                <a16:creationId xmlns:a16="http://schemas.microsoft.com/office/drawing/2014/main" id="{1BDE3DB6-6FA2-0305-F29B-D807889DA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976" y="4440229"/>
            <a:ext cx="1120024" cy="70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AutoShape 19">
            <a:extLst>
              <a:ext uri="{FF2B5EF4-FFF2-40B4-BE49-F238E27FC236}">
                <a16:creationId xmlns:a16="http://schemas.microsoft.com/office/drawing/2014/main" id="{AF7833BC-3A13-A7A6-6311-0B14AC95E704}"/>
              </a:ext>
            </a:extLst>
          </p:cNvPr>
          <p:cNvSpPr txBox="1">
            <a:spLocks noChangeArrowheads="1"/>
          </p:cNvSpPr>
          <p:nvPr/>
        </p:nvSpPr>
        <p:spPr>
          <a:xfrm>
            <a:off x="6216956" y="2453709"/>
            <a:ext cx="2895600" cy="1671432"/>
          </a:xfrm>
          <a:prstGeom prst="cloudCallout">
            <a:avLst>
              <a:gd name="adj1" fmla="val -2958"/>
              <a:gd name="adj2" fmla="val 83292"/>
            </a:avLst>
          </a:prstGeom>
          <a:solidFill>
            <a:srgbClr val="FFAFFF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9</a:t>
            </a:r>
          </a:p>
          <a:p>
            <a:pPr>
              <a:defRPr/>
            </a:pP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6FF305CB-2527-FEA2-19ED-1364009E221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609600" y="2063219"/>
            <a:ext cx="2226963" cy="1945291"/>
          </a:xfrm>
          <a:prstGeom prst="rect">
            <a:avLst/>
          </a:prstGeom>
        </p:spPr>
      </p:pic>
      <p:pic>
        <p:nvPicPr>
          <p:cNvPr id="65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D49A177F-4A14-EBDA-6569-238807D33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858" y="1553656"/>
            <a:ext cx="877118" cy="87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hlinkClick r:id="rId17" action="ppaction://hlinksldjump"/>
            <a:extLst>
              <a:ext uri="{FF2B5EF4-FFF2-40B4-BE49-F238E27FC236}">
                <a16:creationId xmlns:a16="http://schemas.microsoft.com/office/drawing/2014/main" id="{1B56F83A-BCE7-16A9-C985-D820DB16E5D7}"/>
              </a:ext>
            </a:extLst>
          </p:cNvPr>
          <p:cNvSpPr/>
          <p:nvPr/>
        </p:nvSpPr>
        <p:spPr>
          <a:xfrm>
            <a:off x="31444" y="4034710"/>
            <a:ext cx="1035356" cy="63181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8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2" grpId="0" animBg="1"/>
      <p:bldP spid="43" grpId="0" animBg="1"/>
      <p:bldP spid="4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86731" y="617220"/>
            <a:ext cx="3596806" cy="3511247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3209143" y="1134315"/>
            <a:ext cx="620536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HÌNH THÀNH KIẾN THỨC</a:t>
            </a:r>
            <a:endParaRPr lang="en-US" sz="3400" dirty="0"/>
          </a:p>
        </p:txBody>
      </p:sp>
      <p:pic>
        <p:nvPicPr>
          <p:cNvPr id="16" name="Picture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25D61D-80BC-DE77-DDB4-28E041A15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329" y="2905283"/>
            <a:ext cx="2424878" cy="1593044"/>
          </a:xfrm>
          <a:prstGeom prst="rect">
            <a:avLst/>
          </a:prstGeom>
        </p:spPr>
      </p:pic>
      <p:pic>
        <p:nvPicPr>
          <p:cNvPr id="18" name="Picture 1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FFADC22-7A35-0558-CAF3-6D45FF67E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3468052"/>
            <a:ext cx="2251711" cy="1810857"/>
          </a:xfrm>
          <a:prstGeom prst="rect">
            <a:avLst/>
          </a:prstGeom>
        </p:spPr>
      </p:pic>
      <p:pic>
        <p:nvPicPr>
          <p:cNvPr id="26" name="Picture 2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58586B5-CC34-BA61-EACB-F8B5AEE1E5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675448"/>
            <a:ext cx="5051245" cy="2873597"/>
          </a:xfrm>
          <a:prstGeom prst="rect">
            <a:avLst/>
          </a:prstGeom>
        </p:spPr>
      </p:pic>
      <p:pic>
        <p:nvPicPr>
          <p:cNvPr id="35" name="Picture 3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92FC53C-016D-6BC7-9CE5-8F330A22E82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1" y="0"/>
            <a:ext cx="1852083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0B21949-6A69-24FA-1AA0-6D839D6674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52" t="14172" r="12592" b="19685"/>
          <a:stretch/>
        </p:blipFill>
        <p:spPr>
          <a:xfrm>
            <a:off x="1772" y="-95251"/>
            <a:ext cx="9218428" cy="5124067"/>
          </a:xfrm>
          <a:prstGeom prst="rect">
            <a:avLst/>
          </a:prstGeom>
        </p:spPr>
      </p:pic>
      <p:sp>
        <p:nvSpPr>
          <p:cNvPr id="13" name="Rectangl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4F281FF-8C96-140E-ED79-C74253AD9303}"/>
              </a:ext>
            </a:extLst>
          </p:cNvPr>
          <p:cNvSpPr/>
          <p:nvPr/>
        </p:nvSpPr>
        <p:spPr>
          <a:xfrm>
            <a:off x="4101509" y="883273"/>
            <a:ext cx="3276600" cy="1676400"/>
          </a:xfrm>
          <a:prstGeom prst="rect">
            <a:avLst/>
          </a:prstGeom>
          <a:solidFill>
            <a:srgbClr val="267F4F"/>
          </a:solidFill>
          <a:ln>
            <a:solidFill>
              <a:srgbClr val="267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786B339-20A7-CA02-79FD-104E69B305EA}"/>
              </a:ext>
            </a:extLst>
          </p:cNvPr>
          <p:cNvSpPr/>
          <p:nvPr/>
        </p:nvSpPr>
        <p:spPr>
          <a:xfrm>
            <a:off x="5181600" y="209550"/>
            <a:ext cx="3276600" cy="1676400"/>
          </a:xfrm>
          <a:prstGeom prst="rect">
            <a:avLst/>
          </a:prstGeom>
          <a:solidFill>
            <a:srgbClr val="267F4F"/>
          </a:solidFill>
          <a:ln>
            <a:solidFill>
              <a:srgbClr val="267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41FBF42-3C6E-419D-870F-99542FBC5790}"/>
              </a:ext>
            </a:extLst>
          </p:cNvPr>
          <p:cNvSpPr/>
          <p:nvPr/>
        </p:nvSpPr>
        <p:spPr>
          <a:xfrm>
            <a:off x="1247555" y="209550"/>
            <a:ext cx="3276600" cy="1066800"/>
          </a:xfrm>
          <a:prstGeom prst="rect">
            <a:avLst/>
          </a:prstGeom>
          <a:solidFill>
            <a:srgbClr val="267F4F"/>
          </a:solidFill>
          <a:ln>
            <a:solidFill>
              <a:srgbClr val="267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01C6787-7EC5-DFEB-64EE-15844ED947EF}"/>
              </a:ext>
            </a:extLst>
          </p:cNvPr>
          <p:cNvSpPr/>
          <p:nvPr/>
        </p:nvSpPr>
        <p:spPr>
          <a:xfrm>
            <a:off x="2286000" y="819150"/>
            <a:ext cx="1399955" cy="1066800"/>
          </a:xfrm>
          <a:prstGeom prst="rect">
            <a:avLst/>
          </a:prstGeom>
          <a:solidFill>
            <a:srgbClr val="267F4F"/>
          </a:solidFill>
          <a:ln>
            <a:solidFill>
              <a:srgbClr val="267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0DF3CB5-E092-19EB-8FC2-130BACF9EC6F}"/>
              </a:ext>
            </a:extLst>
          </p:cNvPr>
          <p:cNvSpPr txBox="1"/>
          <p:nvPr/>
        </p:nvSpPr>
        <p:spPr>
          <a:xfrm>
            <a:off x="1714500" y="334654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Picture 1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79CB01D-7D3F-DA36-4B00-84EA49CA6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7" b="8819"/>
          <a:stretch/>
        </p:blipFill>
        <p:spPr>
          <a:xfrm>
            <a:off x="7696200" y="3364766"/>
            <a:ext cx="1520456" cy="1751848"/>
          </a:xfrm>
          <a:prstGeom prst="rect">
            <a:avLst/>
          </a:prstGeom>
        </p:spPr>
      </p:pic>
      <p:sp>
        <p:nvSpPr>
          <p:cNvPr id="21" name="Rectangle: Rounded Corners 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8FD3605-2966-A255-6994-EDB367C4FF7F}"/>
              </a:ext>
            </a:extLst>
          </p:cNvPr>
          <p:cNvSpPr/>
          <p:nvPr/>
        </p:nvSpPr>
        <p:spPr>
          <a:xfrm>
            <a:off x="6400800" y="3409950"/>
            <a:ext cx="1066800" cy="457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22" name="Rectangle: Rounded Corners 2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004CAA6-7683-70C5-02FC-7756A4572C09}"/>
              </a:ext>
            </a:extLst>
          </p:cNvPr>
          <p:cNvSpPr/>
          <p:nvPr/>
        </p:nvSpPr>
        <p:spPr>
          <a:xfrm>
            <a:off x="6400800" y="3967067"/>
            <a:ext cx="1066800" cy="457200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23" name="Rectangle: Rounded Corners 2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74AF9D0-29AE-42AC-AE63-F77BB4691CEE}"/>
              </a:ext>
            </a:extLst>
          </p:cNvPr>
          <p:cNvSpPr/>
          <p:nvPr/>
        </p:nvSpPr>
        <p:spPr>
          <a:xfrm>
            <a:off x="6400800" y="4552205"/>
            <a:ext cx="1066800" cy="4572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92FBFE-40EF-633D-003B-C4EEF8EC15D4}"/>
              </a:ext>
            </a:extLst>
          </p:cNvPr>
          <p:cNvSpPr txBox="1"/>
          <p:nvPr/>
        </p:nvSpPr>
        <p:spPr>
          <a:xfrm>
            <a:off x="1676400" y="375851"/>
            <a:ext cx="670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6BCEB7-95C3-1B7E-A37B-E027AE524CCD}"/>
              </a:ext>
            </a:extLst>
          </p:cNvPr>
          <p:cNvSpPr txBox="1"/>
          <p:nvPr/>
        </p:nvSpPr>
        <p:spPr>
          <a:xfrm>
            <a:off x="1676400" y="362695"/>
            <a:ext cx="670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50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4" grpId="1"/>
      <p:bldP spid="25" grpId="0"/>
      <p:bldP spid="2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4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99C842B-75FA-5D72-5691-AB81A6C55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328" y="2677289"/>
            <a:ext cx="3311672" cy="257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DB75DFC-54E3-8ACC-79B6-9DD111C3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486" y="1995916"/>
            <a:ext cx="3186708" cy="181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754165C-8E3A-C901-1ABD-5B0128C9B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315" y="18167"/>
            <a:ext cx="3371607" cy="2864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85E48EB-4152-6144-6344-3F43DB764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46304">
            <a:off x="2336521" y="1809956"/>
            <a:ext cx="2453544" cy="203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BD0BD5-462D-E242-3589-379E7FF80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517" y="3742"/>
            <a:ext cx="2776757" cy="185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9DCF044-9249-06BD-6480-CE89F3599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2447">
            <a:off x="330348" y="680682"/>
            <a:ext cx="2154122" cy="252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D4C51A3-FAB8-B38F-8F8B-2E931C372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9" y="1684280"/>
            <a:ext cx="2966938" cy="193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935BE7A-7D82-BF4E-A13F-3A58AAC3D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64" y="205569"/>
            <a:ext cx="1839821" cy="129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DE6CB04-739D-4F71-BA03-BC3B350C21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48007" y="140467"/>
            <a:ext cx="2088000" cy="153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33867" y="580789"/>
            <a:ext cx="3657600" cy="3601451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3784090" y="795399"/>
            <a:ext cx="340462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LUYỆN TẬP</a:t>
            </a:r>
            <a:endParaRPr lang="en-US" sz="4400" dirty="0"/>
          </a:p>
        </p:txBody>
      </p:sp>
      <p:pic>
        <p:nvPicPr>
          <p:cNvPr id="4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BD94F98-3584-068E-C3D8-D33AFB1A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743" y="1590827"/>
            <a:ext cx="4117318" cy="2591413"/>
          </a:xfrm>
          <a:prstGeom prst="rect">
            <a:avLst/>
          </a:pr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C6388CA-8A33-2DE1-46B3-B0B90D79AF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63" r="39829"/>
          <a:stretch/>
        </p:blipFill>
        <p:spPr>
          <a:xfrm>
            <a:off x="7160283" y="2996469"/>
            <a:ext cx="1714500" cy="1981199"/>
          </a:xfrm>
          <a:prstGeom prst="rect">
            <a:avLst/>
          </a:pr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61FF314-00F0-28EF-0833-2303A37216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776" y="4552950"/>
            <a:ext cx="1714500" cy="617220"/>
          </a:xfrm>
          <a:prstGeom prst="rect">
            <a:avLst/>
          </a:prstGeom>
        </p:spPr>
      </p:pic>
      <p:pic>
        <p:nvPicPr>
          <p:cNvPr id="10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647801-8E18-4087-B7E2-840FA59C84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239149"/>
            <a:ext cx="1718984" cy="129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5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C3B5EE0-1093-1801-655A-27B313415A3A}"/>
              </a:ext>
            </a:extLst>
          </p:cNvPr>
          <p:cNvSpPr txBox="1"/>
          <p:nvPr/>
        </p:nvSpPr>
        <p:spPr>
          <a:xfrm>
            <a:off x="362858" y="1733550"/>
            <a:ext cx="8599714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1200"/>
              </a:spcAft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spcAft>
                <a:spcPts val="1200"/>
              </a:spcAft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350" dirty="0"/>
          </a:p>
        </p:txBody>
      </p:sp>
      <p:sp>
        <p:nvSpPr>
          <p:cNvPr id="3" name="Rectangle: Rounded Corners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8C70C46-5621-91ED-9D96-95E03A9B4BD7}"/>
              </a:ext>
            </a:extLst>
          </p:cNvPr>
          <p:cNvSpPr/>
          <p:nvPr/>
        </p:nvSpPr>
        <p:spPr>
          <a:xfrm>
            <a:off x="230414" y="1733551"/>
            <a:ext cx="8683171" cy="243840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2A6EA8-5099-6CB7-4578-CBD933523ACB}"/>
              </a:ext>
            </a:extLst>
          </p:cNvPr>
          <p:cNvSpPr txBox="1"/>
          <p:nvPr/>
        </p:nvSpPr>
        <p:spPr>
          <a:xfrm>
            <a:off x="230414" y="364380"/>
            <a:ext cx="899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425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D91FE5B-BF46-0C1F-834C-3F49106911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153400" y="3446901"/>
            <a:ext cx="1243932" cy="1679321"/>
          </a:xfrm>
          <a:prstGeom prst="rect">
            <a:avLst/>
          </a:prstGeom>
        </p:spPr>
      </p:pic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0EBA7B8-B0AD-6367-B75A-D7670BD48B52}"/>
              </a:ext>
            </a:extLst>
          </p:cNvPr>
          <p:cNvSpPr txBox="1"/>
          <p:nvPr/>
        </p:nvSpPr>
        <p:spPr>
          <a:xfrm>
            <a:off x="1656174" y="4588602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400" dirty="0"/>
          </a:p>
        </p:txBody>
      </p:sp>
      <p:grpSp>
        <p:nvGrpSpPr>
          <p:cNvPr id="9" name="Group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85066D-DEB7-4CDE-A7F6-3CDD261CB49D}"/>
              </a:ext>
            </a:extLst>
          </p:cNvPr>
          <p:cNvGrpSpPr/>
          <p:nvPr/>
        </p:nvGrpSpPr>
        <p:grpSpPr>
          <a:xfrm>
            <a:off x="642875" y="432789"/>
            <a:ext cx="7858249" cy="1051406"/>
            <a:chOff x="599951" y="301144"/>
            <a:chExt cx="3821035" cy="15709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41390C2-D5FD-6D5B-8023-233194B74C15}"/>
                    </a:ext>
                  </a:extLst>
                </p:cNvPr>
                <p:cNvSpPr txBox="1"/>
                <p:nvPr/>
              </p:nvSpPr>
              <p:spPr>
                <a:xfrm>
                  <a:off x="599951" y="383815"/>
                  <a:ext cx="3814608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US" sz="2800" b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Bài</a:t>
                  </a:r>
                  <a:r>
                    <a:rPr lang="en-US" sz="28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5 (SGK-44).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Tìm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</m:oMath>
                  </a14:m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biết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tứ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giác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ABCD</m:t>
                      </m:r>
                    </m:oMath>
                  </a14:m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là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hình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vuông</a:t>
                  </a:r>
                  <a:r>
                    <a:rPr lang="en-US" sz="28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800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Hình</a:t>
                  </a:r>
                  <a:r>
                    <a:rPr lang="en-US" sz="28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2) </a:t>
                  </a:r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B41390C2-D5FD-6D5B-8023-233194B74C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951" y="383815"/>
                  <a:ext cx="3814608" cy="1384995"/>
                </a:xfrm>
                <a:prstGeom prst="rect">
                  <a:avLst/>
                </a:prstGeom>
                <a:blipFill>
                  <a:blip r:embed="rId4"/>
                  <a:stretch>
                    <a:fillRect l="-1554" t="-7237" r="-1632" b="-203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08568E9-630F-48D1-BD87-E3B858EF4E79}"/>
                </a:ext>
              </a:extLst>
            </p:cNvPr>
            <p:cNvSpPr/>
            <p:nvPr/>
          </p:nvSpPr>
          <p:spPr>
            <a:xfrm>
              <a:off x="606378" y="301144"/>
              <a:ext cx="3814608" cy="1570972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B0EEB4B-49E0-4E0D-B99B-470ED0730635}"/>
              </a:ext>
            </a:extLst>
          </p:cNvPr>
          <p:cNvGrpSpPr/>
          <p:nvPr/>
        </p:nvGrpSpPr>
        <p:grpSpPr>
          <a:xfrm>
            <a:off x="4134451" y="1879948"/>
            <a:ext cx="4343400" cy="1051406"/>
            <a:chOff x="3737948" y="1834960"/>
            <a:chExt cx="4572000" cy="80612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AFFD802-881C-8D3E-DF4A-D8DE859D3C7C}"/>
                </a:ext>
              </a:extLst>
            </p:cNvPr>
            <p:cNvSpPr txBox="1"/>
            <p:nvPr/>
          </p:nvSpPr>
          <p:spPr>
            <a:xfrm>
              <a:off x="3775162" y="1879251"/>
              <a:ext cx="4490960" cy="731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Hai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cạnh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kề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nhau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đặc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endPara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E70C5A9-07E4-4E29-8696-44258F36F277}"/>
                </a:ext>
              </a:extLst>
            </p:cNvPr>
            <p:cNvSpPr/>
            <p:nvPr/>
          </p:nvSpPr>
          <p:spPr>
            <a:xfrm>
              <a:off x="3737948" y="1834960"/>
              <a:ext cx="4572000" cy="806125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1A5C4C-E853-4179-964C-73085F750FED}"/>
              </a:ext>
            </a:extLst>
          </p:cNvPr>
          <p:cNvGrpSpPr/>
          <p:nvPr/>
        </p:nvGrpSpPr>
        <p:grpSpPr>
          <a:xfrm>
            <a:off x="4134451" y="3257550"/>
            <a:ext cx="4343400" cy="1051406"/>
            <a:chOff x="3737948" y="1834960"/>
            <a:chExt cx="4572000" cy="80612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2974EC-6AE1-4A0D-8197-08925F77F7D2}"/>
                </a:ext>
              </a:extLst>
            </p:cNvPr>
            <p:cNvSpPr txBox="1"/>
            <p:nvPr/>
          </p:nvSpPr>
          <p:spPr>
            <a:xfrm>
              <a:off x="3775162" y="1879251"/>
              <a:ext cx="4490960" cy="731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rút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ra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800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B5C9649-DBFE-4D63-B72E-40C9970F7BA5}"/>
                </a:ext>
              </a:extLst>
            </p:cNvPr>
            <p:cNvSpPr/>
            <p:nvPr/>
          </p:nvSpPr>
          <p:spPr>
            <a:xfrm>
              <a:off x="3737948" y="1834960"/>
              <a:ext cx="4572000" cy="806125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B714244-ECF7-4E75-B9A6-ED1B09737103}"/>
              </a:ext>
            </a:extLst>
          </p:cNvPr>
          <p:cNvSpPr txBox="1"/>
          <p:nvPr/>
        </p:nvSpPr>
        <p:spPr>
          <a:xfrm>
            <a:off x="5593908" y="4342764"/>
            <a:ext cx="2153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= ?</a:t>
            </a:r>
          </a:p>
        </p:txBody>
      </p:sp>
      <p:pic>
        <p:nvPicPr>
          <p:cNvPr id="31" name="Picture 3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1F2DD63-95DC-40AA-9E8F-AC26D2B78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02" y="1581054"/>
            <a:ext cx="3365500" cy="2984500"/>
          </a:xfrm>
          <a:prstGeom prst="rect">
            <a:avLst/>
          </a:prstGeom>
        </p:spPr>
      </p:pic>
      <p:cxnSp>
        <p:nvCxnSpPr>
          <p:cNvPr id="14" name="Straight Connector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EBC72F6-2D5F-45F4-840D-1E24207314F9}"/>
              </a:ext>
            </a:extLst>
          </p:cNvPr>
          <p:cNvCxnSpPr>
            <a:cxnSpLocks/>
          </p:cNvCxnSpPr>
          <p:nvPr/>
        </p:nvCxnSpPr>
        <p:spPr>
          <a:xfrm>
            <a:off x="2558901" y="2158904"/>
            <a:ext cx="0" cy="17862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6E4769-ED52-4BD6-B0DD-86B7E3BBA6D5}"/>
              </a:ext>
            </a:extLst>
          </p:cNvPr>
          <p:cNvCxnSpPr>
            <a:cxnSpLocks/>
          </p:cNvCxnSpPr>
          <p:nvPr/>
        </p:nvCxnSpPr>
        <p:spPr>
          <a:xfrm>
            <a:off x="766316" y="3934539"/>
            <a:ext cx="17797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68FD7E7-B8F8-4796-A7E2-AE2CA17F3C22}"/>
              </a:ext>
            </a:extLst>
          </p:cNvPr>
          <p:cNvCxnSpPr>
            <a:cxnSpLocks/>
          </p:cNvCxnSpPr>
          <p:nvPr/>
        </p:nvCxnSpPr>
        <p:spPr>
          <a:xfrm flipH="1">
            <a:off x="1668648" y="2082098"/>
            <a:ext cx="125821" cy="1536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8342C29-1A6B-426C-BFA7-334BBD5AC76F}"/>
              </a:ext>
            </a:extLst>
          </p:cNvPr>
          <p:cNvCxnSpPr>
            <a:cxnSpLocks/>
          </p:cNvCxnSpPr>
          <p:nvPr/>
        </p:nvCxnSpPr>
        <p:spPr>
          <a:xfrm flipH="1">
            <a:off x="2495990" y="2952489"/>
            <a:ext cx="125821" cy="1536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249C2E4-484C-420D-B95A-527C7E280656}"/>
              </a:ext>
            </a:extLst>
          </p:cNvPr>
          <p:cNvCxnSpPr>
            <a:cxnSpLocks/>
          </p:cNvCxnSpPr>
          <p:nvPr/>
        </p:nvCxnSpPr>
        <p:spPr>
          <a:xfrm flipH="1">
            <a:off x="711972" y="2950052"/>
            <a:ext cx="125821" cy="1536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08D6D70-D7E0-4894-8E74-E1492FBD3F48}"/>
              </a:ext>
            </a:extLst>
          </p:cNvPr>
          <p:cNvCxnSpPr>
            <a:cxnSpLocks/>
          </p:cNvCxnSpPr>
          <p:nvPr/>
        </p:nvCxnSpPr>
        <p:spPr>
          <a:xfrm flipH="1">
            <a:off x="1668648" y="3868366"/>
            <a:ext cx="125821" cy="1536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98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5D7C55-E09C-452D-9B30-B7BEA3AB4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532" y="4327568"/>
            <a:ext cx="1693212" cy="815932"/>
          </a:xfrm>
          <a:prstGeom prst="rect">
            <a:avLst/>
          </a:prstGeom>
        </p:spPr>
      </p:pic>
      <p:sp>
        <p:nvSpPr>
          <p:cNvPr id="14" name="TextBox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24B9311-D238-C19C-0C04-63C0501EE290}"/>
              </a:ext>
            </a:extLst>
          </p:cNvPr>
          <p:cNvSpPr txBox="1"/>
          <p:nvPr/>
        </p:nvSpPr>
        <p:spPr>
          <a:xfrm>
            <a:off x="6480725" y="3939970"/>
            <a:ext cx="1693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7DC0E7C-8DAA-32F7-E8D2-9CD20C632089}"/>
                  </a:ext>
                </a:extLst>
              </p:cNvPr>
              <p:cNvSpPr txBox="1"/>
              <p:nvPr/>
            </p:nvSpPr>
            <p:spPr>
              <a:xfrm>
                <a:off x="970063" y="1017478"/>
                <a:ext cx="4495799" cy="31085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ABCD</m:t>
                    </m:r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BC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DC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i="0" smtClean="0">
                          <a:solidFill>
                            <a:srgbClr val="1A81B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sz="2800" b="0" i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rgbClr val="0070C0"/>
                    </a:solidFill>
                    <a:cs typeface="Times New Roman" panose="02020603050405020304" pitchFamily="18" charset="0"/>
                  </a:rPr>
                  <a:t>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8</m:t>
                    </m:r>
                  </m:oMath>
                </a14:m>
                <a:endParaRPr lang="en-US" sz="2800" i="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rgbClr val="0070C0"/>
                    </a:solidFill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−10</m:t>
                    </m:r>
                  </m:oMath>
                </a14:m>
                <a:endPara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rgbClr val="002060"/>
                    </a:solidFill>
                    <a:cs typeface="Times New Roman" panose="02020603050405020304" pitchFamily="18" charset="0"/>
                  </a:rPr>
                  <a:t>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endParaRPr lang="en-US" sz="2800" dirty="0">
                  <a:solidFill>
                    <a:srgbClr val="0070C0"/>
                  </a:solidFill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7DC0E7C-8DAA-32F7-E8D2-9CD20C632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063" y="1017478"/>
                <a:ext cx="4495799" cy="3108543"/>
              </a:xfrm>
              <a:prstGeom prst="rect">
                <a:avLst/>
              </a:prstGeom>
              <a:blipFill>
                <a:blip r:embed="rId3"/>
                <a:stretch>
                  <a:fillRect l="-2710" t="-2157" b="-45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: Rounded Corner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83CA04A-9EEF-4D01-B6EC-FEA5195F5367}"/>
              </a:ext>
            </a:extLst>
          </p:cNvPr>
          <p:cNvSpPr/>
          <p:nvPr/>
        </p:nvSpPr>
        <p:spPr>
          <a:xfrm>
            <a:off x="692393" y="927634"/>
            <a:ext cx="4718961" cy="3196438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3174B3D-2AF5-41E1-8DE4-7024ED831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326" y="938817"/>
            <a:ext cx="2667000" cy="2933700"/>
          </a:xfrm>
          <a:prstGeom prst="rect">
            <a:avLst/>
          </a:prstGeom>
        </p:spPr>
      </p:pic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F36D8FF-FC35-4AA7-8850-2A3A60AB1324}"/>
              </a:ext>
            </a:extLst>
          </p:cNvPr>
          <p:cNvSpPr txBox="1"/>
          <p:nvPr/>
        </p:nvSpPr>
        <p:spPr>
          <a:xfrm>
            <a:off x="7985648" y="2144057"/>
            <a:ext cx="125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+ 8</a:t>
            </a:r>
          </a:p>
        </p:txBody>
      </p:sp>
      <p:sp>
        <p:nvSpPr>
          <p:cNvPr id="10" name="TextBox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FCECEDA-E34E-4DBD-BE04-A8826F51471B}"/>
              </a:ext>
            </a:extLst>
          </p:cNvPr>
          <p:cNvSpPr txBox="1"/>
          <p:nvPr/>
        </p:nvSpPr>
        <p:spPr>
          <a:xfrm>
            <a:off x="6514942" y="3395928"/>
            <a:ext cx="125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4x - 2</a:t>
            </a:r>
          </a:p>
        </p:txBody>
      </p:sp>
      <p:sp>
        <p:nvSpPr>
          <p:cNvPr id="13" name="TextBox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5AC2D4-9628-48E9-8764-D0AAD67EFF9C}"/>
              </a:ext>
            </a:extLst>
          </p:cNvPr>
          <p:cNvSpPr txBox="1"/>
          <p:nvPr/>
        </p:nvSpPr>
        <p:spPr>
          <a:xfrm>
            <a:off x="7985648" y="2147035"/>
            <a:ext cx="125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2x + 8</a:t>
            </a:r>
          </a:p>
        </p:txBody>
      </p:sp>
      <p:sp>
        <p:nvSpPr>
          <p:cNvPr id="16" name="TextBox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5D78577-6A43-4B6C-BAC8-EAC852E86AF4}"/>
              </a:ext>
            </a:extLst>
          </p:cNvPr>
          <p:cNvSpPr txBox="1"/>
          <p:nvPr/>
        </p:nvSpPr>
        <p:spPr>
          <a:xfrm>
            <a:off x="6518074" y="3394041"/>
            <a:ext cx="1254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4x - 2</a:t>
            </a:r>
          </a:p>
        </p:txBody>
      </p:sp>
    </p:spTree>
    <p:extLst>
      <p:ext uri="{BB962C8B-B14F-4D97-AF65-F5344CB8AC3E}">
        <p14:creationId xmlns:p14="http://schemas.microsoft.com/office/powerpoint/2010/main" val="367847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9259E-6 L -0.66302 -0.0506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0" y="-2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82716E-6 L -0.34774 -0.293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96" y="-14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Đồng hồ đếm ngược 5 phút có âm thanh.mp4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4814B976-84F2-E8D4-9C68-998A14FA6A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4257298"/>
            <a:ext cx="1586620" cy="8925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41390C2-D5FD-6D5B-8023-233194B74C15}"/>
                  </a:ext>
                </a:extLst>
              </p:cNvPr>
              <p:cNvSpPr txBox="1"/>
              <p:nvPr/>
            </p:nvSpPr>
            <p:spPr>
              <a:xfrm>
                <a:off x="101599" y="23909"/>
                <a:ext cx="3163192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6 (</a:t>
                </a:r>
                <a:r>
                  <a:rPr lang="en-US" sz="2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SGK</a:t>
                </a:r>
                <a:r>
                  <a:rPr lang="en-US" sz="2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-44).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6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vi.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sự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vi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41390C2-D5FD-6D5B-8023-233194B74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99" y="23909"/>
                <a:ext cx="3163192" cy="3323987"/>
              </a:xfrm>
              <a:prstGeom prst="rect">
                <a:avLst/>
              </a:prstGeom>
              <a:blipFill>
                <a:blip r:embed="rId5"/>
                <a:stretch>
                  <a:fillRect l="-3468" t="-917" r="-3468" b="-36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8DE63E0-EE21-A231-507B-A56872072D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1350"/>
            <a:ext cx="1981200" cy="1962150"/>
          </a:xfrm>
          <a:prstGeom prst="rect">
            <a:avLst/>
          </a:prstGeom>
        </p:spPr>
      </p:pic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451679A-76D8-E016-474B-1CE259EA0071}"/>
              </a:ext>
            </a:extLst>
          </p:cNvPr>
          <p:cNvSpPr txBox="1"/>
          <p:nvPr/>
        </p:nvSpPr>
        <p:spPr>
          <a:xfrm>
            <a:off x="5791200" y="1104768"/>
            <a:ext cx="1033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6" name="TextBox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525122-86F6-B8A1-4625-3CA961EA21C2}"/>
              </a:ext>
            </a:extLst>
          </p:cNvPr>
          <p:cNvSpPr txBox="1"/>
          <p:nvPr/>
        </p:nvSpPr>
        <p:spPr>
          <a:xfrm>
            <a:off x="3809999" y="4222826"/>
            <a:ext cx="523882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chu vi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rgbClr val="1A81B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Box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B44E2A7-A4E8-0305-4D5C-25B3389F0C82}"/>
              </a:ext>
            </a:extLst>
          </p:cNvPr>
          <p:cNvSpPr txBox="1"/>
          <p:nvPr/>
        </p:nvSpPr>
        <p:spPr>
          <a:xfrm>
            <a:off x="3809999" y="1673923"/>
            <a:ext cx="52616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 vi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chu vi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rgbClr val="1A81B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CE98BED-C72E-1BD0-81A7-D5AF40A0485A}"/>
              </a:ext>
            </a:extLst>
          </p:cNvPr>
          <p:cNvSpPr txBox="1"/>
          <p:nvPr/>
        </p:nvSpPr>
        <p:spPr>
          <a:xfrm>
            <a:off x="3811058" y="3108745"/>
            <a:ext cx="523882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 vi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rgbClr val="1A81B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7E0A392-A5DB-3675-8551-BC0104A013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1001" y="28122"/>
            <a:ext cx="2457742" cy="1478436"/>
          </a:xfrm>
          <a:prstGeom prst="rect">
            <a:avLst/>
          </a:pr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D95697-ED4D-0E9F-12A1-2BFCCD199F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2830" y="6354"/>
            <a:ext cx="2552513" cy="1541617"/>
          </a:xfrm>
          <a:prstGeom prst="rect">
            <a:avLst/>
          </a:prstGeom>
        </p:spPr>
      </p:pic>
      <p:sp>
        <p:nvSpPr>
          <p:cNvPr id="10" name="Rectangle: Rounded Corners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F00939-4409-0648-A11E-2A34944B22F1}"/>
              </a:ext>
            </a:extLst>
          </p:cNvPr>
          <p:cNvSpPr/>
          <p:nvPr/>
        </p:nvSpPr>
        <p:spPr>
          <a:xfrm>
            <a:off x="3787167" y="1673923"/>
            <a:ext cx="5284489" cy="1230824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5032C00-A3C6-98B6-2149-64D27923AD0E}"/>
              </a:ext>
            </a:extLst>
          </p:cNvPr>
          <p:cNvSpPr/>
          <p:nvPr/>
        </p:nvSpPr>
        <p:spPr>
          <a:xfrm>
            <a:off x="3765396" y="3089778"/>
            <a:ext cx="5284489" cy="892552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CE3FF6F-E802-911C-51C0-D884E1059098}"/>
              </a:ext>
            </a:extLst>
          </p:cNvPr>
          <p:cNvSpPr/>
          <p:nvPr/>
        </p:nvSpPr>
        <p:spPr>
          <a:xfrm>
            <a:off x="3764337" y="4162425"/>
            <a:ext cx="5284489" cy="892552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FA439F6-166D-41C2-B10D-885BDE77F764}"/>
              </a:ext>
            </a:extLst>
          </p:cNvPr>
          <p:cNvSpPr/>
          <p:nvPr/>
        </p:nvSpPr>
        <p:spPr>
          <a:xfrm>
            <a:off x="94115" y="28122"/>
            <a:ext cx="3258686" cy="3381828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4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6" grpId="0"/>
      <p:bldP spid="14" grpId="0" animBg="1"/>
      <p:bldP spid="15" grpId="0" animBg="1"/>
      <p:bldP spid="10" grpId="0" animBg="1"/>
      <p:bldP spid="13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10A7919-1AEF-405D-B48B-2E748B9E7128}"/>
              </a:ext>
            </a:extLst>
          </p:cNvPr>
          <p:cNvSpPr/>
          <p:nvPr/>
        </p:nvSpPr>
        <p:spPr>
          <a:xfrm>
            <a:off x="152400" y="209550"/>
            <a:ext cx="4846439" cy="4724400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5D7C55-E09C-452D-9B30-B7BEA3AB4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597" y="4131794"/>
            <a:ext cx="2108068" cy="1015845"/>
          </a:xfrm>
          <a:prstGeom prst="rect">
            <a:avLst/>
          </a:prstGeom>
        </p:spPr>
      </p:pic>
      <p:sp>
        <p:nvSpPr>
          <p:cNvPr id="20" name="TextBox 1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94B872F-B87D-D0B0-BF43-2E60898360FF}"/>
              </a:ext>
            </a:extLst>
          </p:cNvPr>
          <p:cNvSpPr txBox="1"/>
          <p:nvPr/>
        </p:nvSpPr>
        <p:spPr>
          <a:xfrm>
            <a:off x="7018093" y="3900962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4192F50-944C-C707-6521-2302FF0BE573}"/>
                  </a:ext>
                </a:extLst>
              </p:cNvPr>
              <p:cNvSpPr txBox="1"/>
              <p:nvPr/>
            </p:nvSpPr>
            <p:spPr>
              <a:xfrm>
                <a:off x="365623" y="402562"/>
                <a:ext cx="4525375" cy="4493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Chu vi tam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260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Chu vi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1A81B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600" dirty="0">
                    <a:solidFill>
                      <a:srgbClr val="1A81B3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vi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endParaRPr lang="en-US" sz="260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cs typeface="Times New Roman" panose="02020603050405020304" pitchFamily="18" charset="0"/>
                  </a:rPr>
                  <a:t>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11</m:t>
                    </m:r>
                  </m:oMath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cs typeface="Times New Roman" panose="02020603050405020304" pitchFamily="18" charset="0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1" name="TextBox 2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4192F50-944C-C707-6521-2302FF0BE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623" y="402562"/>
                <a:ext cx="4525375" cy="4493538"/>
              </a:xfrm>
              <a:prstGeom prst="rect">
                <a:avLst/>
              </a:prstGeom>
              <a:blipFill>
                <a:blip r:embed="rId3"/>
                <a:stretch>
                  <a:fillRect l="-2426" t="-1221" r="-2022" b="-2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07BD549-2D35-8448-2CAB-FF14505FB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094" y="2114550"/>
            <a:ext cx="3158552" cy="1900003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51C93E0-0B59-ECFF-4D6F-046423E56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7284" y="36647"/>
            <a:ext cx="3280347" cy="1981200"/>
          </a:xfrm>
          <a:prstGeom prst="rect">
            <a:avLst/>
          </a:prstGeom>
        </p:spPr>
      </p:pic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D227FAF-B5A4-CFAD-BC98-3414A02BEB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348" b="-5263"/>
          <a:stretch/>
        </p:blipFill>
        <p:spPr>
          <a:xfrm>
            <a:off x="6074736" y="433685"/>
            <a:ext cx="707064" cy="304826"/>
          </a:xfrm>
          <a:prstGeom prst="rect">
            <a:avLst/>
          </a:prstGeom>
        </p:spPr>
      </p:pic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3A0CF85-3010-86DF-7005-F29275AD25B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304"/>
          <a:stretch/>
        </p:blipFill>
        <p:spPr>
          <a:xfrm>
            <a:off x="8157188" y="542505"/>
            <a:ext cx="726737" cy="304826"/>
          </a:xfrm>
          <a:prstGeom prst="rect">
            <a:avLst/>
          </a:prstGeom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DD0E47D-6E21-2F2F-FDCB-3B58115419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0" y="1586097"/>
            <a:ext cx="845893" cy="320068"/>
          </a:xfrm>
          <a:prstGeom prst="rect">
            <a:avLst/>
          </a:prstGeom>
        </p:spPr>
      </p:pic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5B6450F-AAA5-76BC-1AC3-D144D7E807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29400" y="3594076"/>
            <a:ext cx="868755" cy="2972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7BDE61-FFE3-B788-BAFA-ED435BD909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4811" y="2704610"/>
            <a:ext cx="708721" cy="3048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FDA681-6A87-D390-4923-F0DAA05BC358}"/>
              </a:ext>
            </a:extLst>
          </p:cNvPr>
          <p:cNvSpPr txBox="1"/>
          <p:nvPr/>
        </p:nvSpPr>
        <p:spPr>
          <a:xfrm>
            <a:off x="2133600" y="1164780"/>
            <a:ext cx="30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1F26CC-B420-1599-5560-DB095F5E32AB}"/>
              </a:ext>
            </a:extLst>
          </p:cNvPr>
          <p:cNvSpPr txBox="1"/>
          <p:nvPr/>
        </p:nvSpPr>
        <p:spPr>
          <a:xfrm>
            <a:off x="1108961" y="1157692"/>
            <a:ext cx="30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755ABC-06BC-A650-E976-DE971A43CF20}"/>
              </a:ext>
            </a:extLst>
          </p:cNvPr>
          <p:cNvSpPr txBox="1"/>
          <p:nvPr/>
        </p:nvSpPr>
        <p:spPr>
          <a:xfrm>
            <a:off x="3144824" y="1157692"/>
            <a:ext cx="401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D917F76-3D9A-C8A7-F257-EBF206DC7FB7}"/>
                  </a:ext>
                </a:extLst>
              </p:cNvPr>
              <p:cNvSpPr txBox="1"/>
              <p:nvPr/>
            </p:nvSpPr>
            <p:spPr>
              <a:xfrm>
                <a:off x="3401755" y="1150603"/>
                <a:ext cx="11418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11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D917F76-3D9A-C8A7-F257-EBF206DC7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1755" y="1150603"/>
                <a:ext cx="1141845" cy="461665"/>
              </a:xfrm>
              <a:prstGeom prst="rect">
                <a:avLst/>
              </a:prstGeom>
              <a:blipFill>
                <a:blip r:embed="rId11"/>
                <a:stretch>
                  <a:fillRect r="-5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0F4C974-D5B4-0ADE-3481-495E1811F6F5}"/>
                  </a:ext>
                </a:extLst>
              </p:cNvPr>
              <p:cNvSpPr txBox="1"/>
              <p:nvPr/>
            </p:nvSpPr>
            <p:spPr>
              <a:xfrm>
                <a:off x="371082" y="1965935"/>
                <a:ext cx="4074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0F4C974-D5B4-0ADE-3481-495E1811F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82" y="1965935"/>
                <a:ext cx="407483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07B7671-A341-40D7-63EE-1A528AD67A8E}"/>
                  </a:ext>
                </a:extLst>
              </p:cNvPr>
              <p:cNvSpPr txBox="1"/>
              <p:nvPr/>
            </p:nvSpPr>
            <p:spPr>
              <a:xfrm>
                <a:off x="539383" y="1965934"/>
                <a:ext cx="35618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07B7671-A341-40D7-63EE-1A528AD67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83" y="1965934"/>
                <a:ext cx="356187" cy="461665"/>
              </a:xfrm>
              <a:prstGeom prst="rect">
                <a:avLst/>
              </a:prstGeom>
              <a:blipFill>
                <a:blip r:embed="rId13"/>
                <a:stretch>
                  <a:fillRect l="-3390" r="-5085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4C7F501-3C54-5648-1271-611903ECDDAF}"/>
                  </a:ext>
                </a:extLst>
              </p:cNvPr>
              <p:cNvSpPr txBox="1"/>
              <p:nvPr/>
            </p:nvSpPr>
            <p:spPr>
              <a:xfrm>
                <a:off x="2375862" y="1960407"/>
                <a:ext cx="35618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4C7F501-3C54-5648-1271-611903ECD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862" y="1960407"/>
                <a:ext cx="356187" cy="461665"/>
              </a:xfrm>
              <a:prstGeom prst="rect">
                <a:avLst/>
              </a:prstGeom>
              <a:blipFill>
                <a:blip r:embed="rId14"/>
                <a:stretch>
                  <a:fillRect l="-5172" r="-5172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8F9A141-BAA4-457B-1184-89AE225C2BE5}"/>
                  </a:ext>
                </a:extLst>
              </p:cNvPr>
              <p:cNvSpPr txBox="1"/>
              <p:nvPr/>
            </p:nvSpPr>
            <p:spPr>
              <a:xfrm>
                <a:off x="1435513" y="1975319"/>
                <a:ext cx="3695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8F9A141-BAA4-457B-1184-89AE225C2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5513" y="1975319"/>
                <a:ext cx="369582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29EE96A-3F39-BFA1-1E00-7F705BECBB97}"/>
                  </a:ext>
                </a:extLst>
              </p:cNvPr>
              <p:cNvSpPr txBox="1"/>
              <p:nvPr/>
            </p:nvSpPr>
            <p:spPr>
              <a:xfrm>
                <a:off x="2559856" y="1978918"/>
                <a:ext cx="42672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29EE96A-3F39-BFA1-1E00-7F705BECB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9856" y="1978918"/>
                <a:ext cx="426720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26F2DBA-4630-59F6-32E5-DA3C551CDD73}"/>
                  </a:ext>
                </a:extLst>
              </p:cNvPr>
              <p:cNvSpPr txBox="1"/>
              <p:nvPr/>
            </p:nvSpPr>
            <p:spPr>
              <a:xfrm>
                <a:off x="2839016" y="1965934"/>
                <a:ext cx="1039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8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26F2DBA-4630-59F6-32E5-DA3C551CD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016" y="1965934"/>
                <a:ext cx="1039031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5C2C613B-B49B-7D4A-0900-D7FF96B797E2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8339"/>
          <a:stretch/>
        </p:blipFill>
        <p:spPr>
          <a:xfrm>
            <a:off x="3471980" y="1226219"/>
            <a:ext cx="1083943" cy="3426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53CCFC7-B6B0-B8E6-ED9B-71E2DD1F3380}"/>
                  </a:ext>
                </a:extLst>
              </p:cNvPr>
              <p:cNvSpPr txBox="1"/>
              <p:nvPr/>
            </p:nvSpPr>
            <p:spPr>
              <a:xfrm>
                <a:off x="2550554" y="3167314"/>
                <a:ext cx="5659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53CCFC7-B6B0-B8E6-ED9B-71E2DD1F3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554" y="3167314"/>
                <a:ext cx="565917" cy="46166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BB2F4CA4-5910-511B-8472-E17B4313A1D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97095" y="2009480"/>
            <a:ext cx="877815" cy="34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9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37 L -0.62135 0.1617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76" y="8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246 L -0.73125 0.1339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62" y="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82716E-6 L -0.48785 -0.0688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92" y="-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-0.00617 L -0.65452 -0.29599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-1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493 L -0.71684 -0.1240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51" y="-6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37 L -0.20295 0.3907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865 L 0.00868 0.23272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/>
      <p:bldP spid="13" grpId="0"/>
      <p:bldP spid="18" grpId="0"/>
      <p:bldP spid="19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6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1ABD889-CCEB-4BFD-B139-AA3762F04A82}"/>
              </a:ext>
            </a:extLst>
          </p:cNvPr>
          <p:cNvSpPr/>
          <p:nvPr/>
        </p:nvSpPr>
        <p:spPr>
          <a:xfrm rot="5400000">
            <a:off x="-118511" y="116225"/>
            <a:ext cx="3086103" cy="285365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E2F2445-9A05-4DE7-9BE5-87A906C6E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83435">
            <a:off x="-335593" y="913118"/>
            <a:ext cx="2914977" cy="596823"/>
          </a:xfrm>
          <a:prstGeom prst="rect">
            <a:avLst/>
          </a:prstGeom>
        </p:spPr>
      </p:pic>
      <p:graphicFrame>
        <p:nvGraphicFramePr>
          <p:cNvPr id="8" name="Diagram 7" descr="OPL20U25GSXzBJYl68kk8uQGfFKzs7yb1M4KJWUiLk6ZEvGF+qCIPSnY57AbBFCvTW2023.15.19+K4lPs7H94VUqPe2XwIsfPRnrXQE//QTEXxb8/8N4CNc6FpgZahzpTjFhMzSA7T/nHJa11DE8Ng2TP3iAmRczFlmslSuUNOgUeb6yRvs0="/>
          <p:cNvGraphicFramePr/>
          <p:nvPr>
            <p:extLst>
              <p:ext uri="{D42A27DB-BD31-4B8C-83A1-F6EECF244321}">
                <p14:modId xmlns:p14="http://schemas.microsoft.com/office/powerpoint/2010/main" val="3290369508"/>
              </p:ext>
            </p:extLst>
          </p:nvPr>
        </p:nvGraphicFramePr>
        <p:xfrm>
          <a:off x="2590800" y="666750"/>
          <a:ext cx="60960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C72D368-5EFE-4BB0-8EAD-9350A6E15E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11" y="3330639"/>
            <a:ext cx="2011778" cy="201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65773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peech Bubble: Rectangle with Corners Rounded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BDF81E-938F-3B27-57F3-87A67E81B55D}"/>
              </a:ext>
            </a:extLst>
          </p:cNvPr>
          <p:cNvSpPr/>
          <p:nvPr/>
        </p:nvSpPr>
        <p:spPr>
          <a:xfrm>
            <a:off x="788585" y="285750"/>
            <a:ext cx="8238457" cy="1865095"/>
          </a:xfrm>
          <a:prstGeom prst="wedgeRoundRectCallout">
            <a:avLst>
              <a:gd name="adj1" fmla="val -1935"/>
              <a:gd name="adj2" fmla="val 97285"/>
              <a:gd name="adj3" fmla="val 16667"/>
            </a:avLst>
          </a:prstGeom>
          <a:solidFill>
            <a:srgbClr val="94F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A9E6D9F-8707-4095-3B72-901540DF3EDC}"/>
                  </a:ext>
                </a:extLst>
              </p:cNvPr>
              <p:cNvSpPr txBox="1"/>
              <p:nvPr/>
            </p:nvSpPr>
            <p:spPr>
              <a:xfrm>
                <a:off x="1026042" y="250453"/>
                <a:ext cx="8001000" cy="19003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bổ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sung 1: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/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biết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 </a:t>
                </a:r>
                <a:r>
                  <a:rPr lang="en-US" sz="2800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A9E6D9F-8707-4095-3B72-901540DF3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042" y="250453"/>
                <a:ext cx="8001000" cy="1900392"/>
              </a:xfrm>
              <a:prstGeom prst="rect">
                <a:avLst/>
              </a:prstGeom>
              <a:blipFill>
                <a:blip r:embed="rId2"/>
                <a:stretch>
                  <a:fillRect l="-1523" t="-3205" r="-1523" b="-2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DDD0A93-35DF-32A2-FB9A-D2F14DE69D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3657600" y="2952375"/>
            <a:ext cx="2177391" cy="217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BBDF881-FFF1-D49B-C3B0-EB1ABA66018F}"/>
              </a:ext>
            </a:extLst>
          </p:cNvPr>
          <p:cNvSpPr/>
          <p:nvPr/>
        </p:nvSpPr>
        <p:spPr>
          <a:xfrm>
            <a:off x="122011" y="590550"/>
            <a:ext cx="2819400" cy="2696029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Rectangle: Rounded Corners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10A7919-1AEF-405D-B48B-2E748B9E7128}"/>
              </a:ext>
            </a:extLst>
          </p:cNvPr>
          <p:cNvSpPr/>
          <p:nvPr/>
        </p:nvSpPr>
        <p:spPr>
          <a:xfrm>
            <a:off x="3200400" y="209550"/>
            <a:ext cx="5857875" cy="4800600"/>
          </a:xfrm>
          <a:prstGeom prst="roundRect">
            <a:avLst/>
          </a:prstGeom>
          <a:solidFill>
            <a:srgbClr val="94F8FA"/>
          </a:solidFill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5D7C55-E09C-452D-9B30-B7BEA3AB4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85" y="3638551"/>
            <a:ext cx="2041713" cy="9838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2C6FCA20-01BB-C1B6-1029-09CFAD96A644}"/>
                  </a:ext>
                </a:extLst>
              </p:cNvPr>
              <p:cNvSpPr txBox="1"/>
              <p:nvPr/>
            </p:nvSpPr>
            <p:spPr>
              <a:xfrm>
                <a:off x="251694" y="748366"/>
                <a:ext cx="2560034" cy="2380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bổ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sung 1: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/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biết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 </a:t>
                </a:r>
                <a:r>
                  <a:rPr lang="en-US" sz="24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2C6FCA20-01BB-C1B6-1029-09CFAD96A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94" y="748366"/>
                <a:ext cx="2560034" cy="2380395"/>
              </a:xfrm>
              <a:prstGeom prst="rect">
                <a:avLst/>
              </a:prstGeom>
              <a:blipFill>
                <a:blip r:embed="rId3"/>
                <a:stretch>
                  <a:fillRect l="-3571" t="-2051" r="-3810"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A995A89-5B85-588C-53F9-160C95867B16}"/>
                  </a:ext>
                </a:extLst>
              </p:cNvPr>
              <p:cNvSpPr txBox="1"/>
              <p:nvPr/>
            </p:nvSpPr>
            <p:spPr>
              <a:xfrm>
                <a:off x="3300302" y="482537"/>
                <a:ext cx="5857875" cy="4254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0" dirty="0"/>
                  <a:t>                     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: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0" dirty="0"/>
                  <a:t>                     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0" dirty="0">
                    <a:cs typeface="Times New Roman" panose="02020603050405020304" pitchFamily="18" charset="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0" dirty="0">
                    <a:cs typeface="Times New Roman" panose="02020603050405020304" pitchFamily="18" charset="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b="0" dirty="0"/>
              </a:p>
              <a:p>
                <a:r>
                  <a:rPr lang="en-US" sz="24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A995A89-5B85-588C-53F9-160C95867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302" y="482537"/>
                <a:ext cx="5857875" cy="4254626"/>
              </a:xfrm>
              <a:prstGeom prst="rect">
                <a:avLst/>
              </a:prstGeom>
              <a:blipFill>
                <a:blip r:embed="rId4"/>
                <a:stretch>
                  <a:fillRect l="-1561" b="-5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953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693157" y="879779"/>
            <a:ext cx="3650243" cy="3662803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343400" y="879779"/>
            <a:ext cx="375404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VẬN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DỤNG</a:t>
            </a:r>
            <a:endParaRPr lang="en-US" sz="4400" dirty="0"/>
          </a:p>
        </p:txBody>
      </p:sp>
      <p:pic>
        <p:nvPicPr>
          <p:cNvPr id="5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EFF5AC8-0E31-C912-AD28-58CD429509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933" y="1875951"/>
            <a:ext cx="3056419" cy="2525083"/>
          </a:xfrm>
          <a:prstGeom prst="rect">
            <a:avLst/>
          </a:prstGeom>
        </p:spPr>
      </p:pic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A3F6F28-AA1E-7E43-4B61-26D9C89EE5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494280"/>
            <a:ext cx="1947581" cy="1817742"/>
          </a:xfrm>
          <a:prstGeom prst="rect">
            <a:avLst/>
          </a:pr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BF63F0E-274A-36BD-6CEC-7FF1BB5D2B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247650"/>
            <a:ext cx="1976960" cy="148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8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2923C6A-4AC0-14EC-58D5-EBF518E5EAE1}"/>
              </a:ext>
            </a:extLst>
          </p:cNvPr>
          <p:cNvSpPr txBox="1"/>
          <p:nvPr/>
        </p:nvSpPr>
        <p:spPr>
          <a:xfrm>
            <a:off x="138223" y="-29028"/>
            <a:ext cx="3048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(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44)</a:t>
            </a:r>
          </a:p>
        </p:txBody>
      </p:sp>
      <p:pic>
        <p:nvPicPr>
          <p:cNvPr id="8" name="10 Minutes timer (Đồng hồ đếm ngược 10 phút) (online-video-cutter.com)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0B551047-D91B-7080-2851-4E20D93FBD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66672" y="4297273"/>
            <a:ext cx="1394300" cy="783072"/>
          </a:xfrm>
          <a:prstGeom prst="rect">
            <a:avLst/>
          </a:prstGeom>
        </p:spPr>
      </p:pic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0D3AFBE-A5F8-3629-C904-A3070E88B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694" y="26260"/>
            <a:ext cx="3373106" cy="17765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C71E412-0E48-7BE5-46E1-E2B7F7A296A5}"/>
                  </a:ext>
                </a:extLst>
              </p:cNvPr>
              <p:cNvSpPr txBox="1"/>
              <p:nvPr/>
            </p:nvSpPr>
            <p:spPr>
              <a:xfrm>
                <a:off x="93839" y="357798"/>
                <a:ext cx="4682683" cy="3554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5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4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mô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tả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đài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phun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ban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48 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ft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ft</m:t>
                    </m:r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đơn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đo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dài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500" b="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1 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ft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0,3048 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ft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5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</m:e>
                    </m:d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bởi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48 − 32</m:t>
                    </m:r>
                    <m:r>
                      <m:rPr>
                        <m:nor/>
                      </m:rPr>
                      <a:rPr lang="en-US" sz="25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giọt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đài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phun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đạt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đa</a:t>
                </a:r>
                <a:r>
                  <a:rPr lang="en-US" sz="2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C71E412-0E48-7BE5-46E1-E2B7F7A29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39" y="357798"/>
                <a:ext cx="4682683" cy="3554819"/>
              </a:xfrm>
              <a:prstGeom prst="rect">
                <a:avLst/>
              </a:prstGeom>
              <a:blipFill>
                <a:blip r:embed="rId6"/>
                <a:stretch>
                  <a:fillRect l="-2081" t="-1544" r="-2081" b="-30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FB0C355-6417-2054-9195-F7585DBB6326}"/>
              </a:ext>
            </a:extLst>
          </p:cNvPr>
          <p:cNvSpPr txBox="1"/>
          <p:nvPr/>
        </p:nvSpPr>
        <p:spPr>
          <a:xfrm>
            <a:off x="8215083" y="699094"/>
            <a:ext cx="99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sz="2200" dirty="0">
              <a:solidFill>
                <a:srgbClr val="00B0F0"/>
              </a:solidFill>
            </a:endParaRPr>
          </a:p>
        </p:txBody>
      </p:sp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E30B195-B7AB-C64F-A5A3-35BEDEA6567E}"/>
              </a:ext>
            </a:extLst>
          </p:cNvPr>
          <p:cNvSpPr txBox="1"/>
          <p:nvPr/>
        </p:nvSpPr>
        <p:spPr>
          <a:xfrm>
            <a:off x="4988344" y="1926590"/>
            <a:ext cx="4021159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rgbClr val="1A81B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8A63ECD-AA27-2113-DBA5-BE24AACE027E}"/>
              </a:ext>
            </a:extLst>
          </p:cNvPr>
          <p:cNvSpPr txBox="1"/>
          <p:nvPr/>
        </p:nvSpPr>
        <p:spPr>
          <a:xfrm>
            <a:off x="4988344" y="2684676"/>
            <a:ext cx="403906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500" dirty="0" err="1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500" dirty="0">
                <a:solidFill>
                  <a:srgbClr val="1A81B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500" dirty="0">
              <a:solidFill>
                <a:srgbClr val="1A81B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D419D21B-B85F-AC79-DD56-9EBC6739633F}"/>
                  </a:ext>
                </a:extLst>
              </p:cNvPr>
              <p:cNvSpPr txBox="1"/>
              <p:nvPr/>
            </p:nvSpPr>
            <p:spPr>
              <a:xfrm>
                <a:off x="3962400" y="4204423"/>
                <a:ext cx="5047103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Từ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công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thức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48 − 32</m:t>
                    </m:r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a:rPr lang="en-US" sz="25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5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làm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thế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nào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để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tính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500" dirty="0" err="1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500" b="0" i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US" sz="2500" dirty="0">
                    <a:solidFill>
                      <a:srgbClr val="1A81B3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</a:t>
                </a:r>
                <a:endParaRPr lang="en-US" sz="2500" dirty="0">
                  <a:solidFill>
                    <a:srgbClr val="1A81B3"/>
                  </a:solidFill>
                </a:endParaRPr>
              </a:p>
            </p:txBody>
          </p:sp>
        </mc:Choice>
        <mc:Fallback xmlns="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D419D21B-B85F-AC79-DD56-9EBC67396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4204423"/>
                <a:ext cx="5047103" cy="861774"/>
              </a:xfrm>
              <a:prstGeom prst="rect">
                <a:avLst/>
              </a:prstGeom>
              <a:blipFill>
                <a:blip r:embed="rId7"/>
                <a:stretch>
                  <a:fillRect l="-1932" t="-6383" r="-1932" b="-156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506" name="Picture 2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7" y="3638621"/>
            <a:ext cx="2144487" cy="144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: Rounded Corners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553A8B5-8074-727E-9B03-08E36F4855FD}"/>
              </a:ext>
            </a:extLst>
          </p:cNvPr>
          <p:cNvSpPr/>
          <p:nvPr/>
        </p:nvSpPr>
        <p:spPr>
          <a:xfrm>
            <a:off x="4988344" y="1926590"/>
            <a:ext cx="4039063" cy="477054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687397F-CD85-E4BB-3B58-88D87F6C6491}"/>
              </a:ext>
            </a:extLst>
          </p:cNvPr>
          <p:cNvSpPr/>
          <p:nvPr/>
        </p:nvSpPr>
        <p:spPr>
          <a:xfrm>
            <a:off x="4988344" y="2684676"/>
            <a:ext cx="4039063" cy="1246494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CCE01BB-1A3E-78DD-8738-E333829E663E}"/>
              </a:ext>
            </a:extLst>
          </p:cNvPr>
          <p:cNvSpPr/>
          <p:nvPr/>
        </p:nvSpPr>
        <p:spPr>
          <a:xfrm>
            <a:off x="3962400" y="4227076"/>
            <a:ext cx="5047103" cy="819907"/>
          </a:xfrm>
          <a:prstGeom prst="roundRect">
            <a:avLst/>
          </a:prstGeom>
          <a:noFill/>
          <a:ln w="19050">
            <a:solidFill>
              <a:srgbClr val="1A81B3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2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" grpId="0" animBg="1"/>
      <p:bldP spid="7" grpId="0" animBg="1"/>
      <p:bldP spid="12" grpId="0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04C923F-BC12-4940-8B5E-67A037E8150C}"/>
                  </a:ext>
                </a:extLst>
              </p:cNvPr>
              <p:cNvSpPr txBox="1"/>
              <p:nvPr/>
            </p:nvSpPr>
            <p:spPr>
              <a:xfrm>
                <a:off x="304800" y="199384"/>
                <a:ext cx="5029200" cy="4734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Khi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đạt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(ứng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2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48−32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6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6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6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26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6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48−32</m:t>
                      </m:r>
                      <m:r>
                        <m:rPr>
                          <m:nor/>
                        </m:rPr>
                        <a:rPr lang="en-US" sz="260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</m:oMath>
                  </m:oMathPara>
                </a14:m>
                <a:endParaRPr lang="en-US" sz="260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600" dirty="0">
                    <a:cs typeface="Times New Roman" panose="02020603050405020304" pitchFamily="18" charset="0"/>
                  </a:rPr>
                  <a:t>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48</m:t>
                    </m:r>
                  </m:oMath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6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32</m:t>
                        </m:r>
                      </m:den>
                    </m:f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6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1,5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giọt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đài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phun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nước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đạt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1,5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04C923F-BC12-4940-8B5E-67A037E81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99384"/>
                <a:ext cx="5029200" cy="4734566"/>
              </a:xfrm>
              <a:prstGeom prst="rect">
                <a:avLst/>
              </a:prstGeom>
              <a:blipFill>
                <a:blip r:embed="rId2"/>
                <a:stretch>
                  <a:fillRect l="-2182" t="-1289" r="-2182" b="-23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3842513-AE98-8EB0-6365-8059AE9F1858}"/>
              </a:ext>
            </a:extLst>
          </p:cNvPr>
          <p:cNvSpPr/>
          <p:nvPr/>
        </p:nvSpPr>
        <p:spPr>
          <a:xfrm>
            <a:off x="71942" y="133350"/>
            <a:ext cx="5414458" cy="4800600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8A83D96-B1E5-3977-2A05-9C8F4FEB6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300" y="459516"/>
            <a:ext cx="2942216" cy="2550425"/>
          </a:xfrm>
          <a:prstGeom prst="rect">
            <a:avLst/>
          </a:prstGeom>
        </p:spPr>
      </p:pic>
      <p:sp>
        <p:nvSpPr>
          <p:cNvPr id="8" name="TextBox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9A62F3A-7417-8345-4F1B-33308F272C84}"/>
              </a:ext>
            </a:extLst>
          </p:cNvPr>
          <p:cNvSpPr txBox="1"/>
          <p:nvPr/>
        </p:nvSpPr>
        <p:spPr>
          <a:xfrm>
            <a:off x="7010400" y="3293375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sz="2400" dirty="0">
              <a:solidFill>
                <a:srgbClr val="00B0F0"/>
              </a:solidFill>
            </a:endParaRPr>
          </a:p>
        </p:txBody>
      </p:sp>
      <p:pic>
        <p:nvPicPr>
          <p:cNvPr id="9" name="Picture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8B37CE1-119A-4BC3-862E-A6ED86011A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300" y="3650636"/>
            <a:ext cx="3102567" cy="149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2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peech Bubble: Rectangle with Corners Rounded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781D0F4-297A-17CE-BF8B-65ACC850982A}"/>
              </a:ext>
            </a:extLst>
          </p:cNvPr>
          <p:cNvSpPr/>
          <p:nvPr/>
        </p:nvSpPr>
        <p:spPr>
          <a:xfrm>
            <a:off x="76200" y="590550"/>
            <a:ext cx="8539441" cy="643247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Snip Diagonal Corner Rectangle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3B5AA07-3C93-1573-7B81-3DF70A4397D8}"/>
                  </a:ext>
                </a:extLst>
              </p:cNvPr>
              <p:cNvSpPr/>
              <p:nvPr/>
            </p:nvSpPr>
            <p:spPr>
              <a:xfrm>
                <a:off x="90345" y="548551"/>
                <a:ext cx="8525295" cy="528066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450"/>
                  </a:spcAft>
                </a:pP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1: Phương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− 30 = 0</m:t>
                    </m:r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endParaRPr lang="en-US" sz="32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Snip Diagonal Corner Rectangle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3B5AA07-3C93-1573-7B81-3DF70A4397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45" y="548551"/>
                <a:ext cx="8525295" cy="528066"/>
              </a:xfrm>
              <a:prstGeom prst="snip2DiagRect">
                <a:avLst/>
              </a:prstGeom>
              <a:blipFill>
                <a:blip r:embed="rId3"/>
                <a:stretch>
                  <a:fillRect t="-5747" b="-5632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5FD0A73-6966-6FCA-DD50-21295067CD38}"/>
                  </a:ext>
                </a:extLst>
              </p:cNvPr>
              <p:cNvSpPr txBox="1"/>
              <p:nvPr/>
            </p:nvSpPr>
            <p:spPr>
              <a:xfrm>
                <a:off x="2914650" y="1993552"/>
                <a:ext cx="26289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− 30 = 0</m:t>
                      </m:r>
                    </m:oMath>
                  </m:oMathPara>
                </a14:m>
                <a:endParaRPr lang="en-US" sz="28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5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30</m:t>
                      </m:r>
                    </m:oMath>
                  </m:oMathPara>
                </a14:m>
                <a:endParaRPr lang="en-US" sz="28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6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5FD0A73-6966-6FCA-DD50-21295067C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4650" y="1993552"/>
                <a:ext cx="2628900" cy="13849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lowchart: Alternate Process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347CD29-A5F1-01C2-5511-4BD305623DA6}"/>
              </a:ext>
            </a:extLst>
          </p:cNvPr>
          <p:cNvSpPr/>
          <p:nvPr/>
        </p:nvSpPr>
        <p:spPr>
          <a:xfrm>
            <a:off x="3124200" y="1885950"/>
            <a:ext cx="2209800" cy="1600200"/>
          </a:xfrm>
          <a:prstGeom prst="flowChartAlternateProcess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Curved Up 7" descr="OPL20U25GSXzBJYl68kk8uQGfFKzs7yb1M4KJWUiLk6ZEvGF+qCIPSnY57AbBFCvTW2023.15.19+K4lPs7H94VUqPe2XwIsfPRnrXQE//QTEXxb8/8N4CNc6FpgZahzpTjFhMzSA7T/nHJa11DE8Ng2TP3iAmRczFlmslSuUNOgUeb6yRvs0=">
            <a:hlinkClick r:id="rId5" action="ppaction://hlinksldjump"/>
            <a:extLst>
              <a:ext uri="{FF2B5EF4-FFF2-40B4-BE49-F238E27FC236}">
                <a16:creationId xmlns:a16="http://schemas.microsoft.com/office/drawing/2014/main" id="{37BF4EDA-E5B2-FD41-CDF1-021225DA0331}"/>
              </a:ext>
            </a:extLst>
          </p:cNvPr>
          <p:cNvSpPr/>
          <p:nvPr/>
        </p:nvSpPr>
        <p:spPr>
          <a:xfrm rot="13600840">
            <a:off x="8398813" y="4415294"/>
            <a:ext cx="664116" cy="5094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49616D6-2C9B-7C82-80E9-950DB6365D14}"/>
                  </a:ext>
                </a:extLst>
              </p:cNvPr>
              <p:cNvSpPr txBox="1"/>
              <p:nvPr/>
            </p:nvSpPr>
            <p:spPr>
              <a:xfrm>
                <a:off x="838200" y="2178299"/>
                <a:ext cx="5257800" cy="680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AutoNum type="alphaUcPeriod"/>
                </a:pP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trái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ta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49616D6-2C9B-7C82-80E9-950DB6365D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178299"/>
                <a:ext cx="5257800" cy="680571"/>
              </a:xfrm>
              <a:prstGeom prst="rect">
                <a:avLst/>
              </a:prstGeom>
              <a:blipFill>
                <a:blip r:embed="rId2"/>
                <a:stretch>
                  <a:fillRect l="-1624" r="-812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B4C1D83-7F8F-3CB4-DC86-8B16A20D0CF3}"/>
                  </a:ext>
                </a:extLst>
              </p:cNvPr>
              <p:cNvSpPr txBox="1"/>
              <p:nvPr/>
            </p:nvSpPr>
            <p:spPr>
              <a:xfrm>
                <a:off x="878115" y="3560935"/>
                <a:ext cx="2209801" cy="680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vi-VN" sz="240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B4C1D83-7F8F-3CB4-DC86-8B16A20D0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115" y="3560935"/>
                <a:ext cx="2209801" cy="680571"/>
              </a:xfrm>
              <a:prstGeom prst="rect">
                <a:avLst/>
              </a:prstGeom>
              <a:blipFill>
                <a:blip r:embed="rId3"/>
                <a:stretch>
                  <a:fillRect l="-4132" r="-4683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B5C9359-EC2F-87B9-D497-C533CFD510A9}"/>
                  </a:ext>
                </a:extLst>
              </p:cNvPr>
              <p:cNvSpPr txBox="1"/>
              <p:nvPr/>
            </p:nvSpPr>
            <p:spPr>
              <a:xfrm>
                <a:off x="152400" y="178095"/>
                <a:ext cx="7315200" cy="1642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2: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defTabSz="514350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vi-V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4 − 3</m:t>
                    </m:r>
                    <m:r>
                      <m:rPr>
                        <m:nor/>
                      </m:rPr>
                      <a:rPr lang="en-US" sz="240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11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24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  <a:p>
                <a:pPr defTabSz="514350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vi-V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0</m:t>
                    </m:r>
                  </m:oMath>
                </a14:m>
                <a:endParaRPr lang="vi-VN" sz="24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B5C9359-EC2F-87B9-D497-C533CFD51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78095"/>
                <a:ext cx="7315200" cy="1642373"/>
              </a:xfrm>
              <a:prstGeom prst="rect">
                <a:avLst/>
              </a:prstGeom>
              <a:blipFill>
                <a:blip r:embed="rId4"/>
                <a:stretch>
                  <a:fillRect l="-1250" b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lowchart: Alternate Proces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234BB03-E0ED-9B3C-9F00-B994ED377AB4}"/>
              </a:ext>
            </a:extLst>
          </p:cNvPr>
          <p:cNvSpPr/>
          <p:nvPr/>
        </p:nvSpPr>
        <p:spPr>
          <a:xfrm>
            <a:off x="152400" y="209550"/>
            <a:ext cx="7162800" cy="1610918"/>
          </a:xfrm>
          <a:prstGeom prst="flowChartAlternateProcess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Alternate Process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A6EFEAD-818F-859E-803C-6C8C95AF41D5}"/>
              </a:ext>
            </a:extLst>
          </p:cNvPr>
          <p:cNvSpPr/>
          <p:nvPr/>
        </p:nvSpPr>
        <p:spPr>
          <a:xfrm>
            <a:off x="685800" y="2190750"/>
            <a:ext cx="8077200" cy="2740371"/>
          </a:xfrm>
          <a:prstGeom prst="flowChartAlternateProcess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E186DE1F-0100-C164-4247-EB94CAD24516}"/>
                  </a:ext>
                </a:extLst>
              </p:cNvPr>
              <p:cNvSpPr txBox="1"/>
              <p:nvPr/>
            </p:nvSpPr>
            <p:spPr>
              <a:xfrm>
                <a:off x="5943600" y="2190961"/>
                <a:ext cx="2590800" cy="680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4 − 3 . </m:t>
                    </m:r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− </m:t>
                    </m:r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;</a:t>
                </a: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E186DE1F-0100-C164-4247-EB94CAD24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2190961"/>
                <a:ext cx="2590800" cy="680571"/>
              </a:xfrm>
              <a:prstGeom prst="rect">
                <a:avLst/>
              </a:prstGeom>
              <a:blipFill>
                <a:blip r:embed="rId5"/>
                <a:stretch>
                  <a:fillRect r="-706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6A774C2-A335-4B71-DBE7-C8C4030B4095}"/>
                  </a:ext>
                </a:extLst>
              </p:cNvPr>
              <p:cNvSpPr txBox="1"/>
              <p:nvPr/>
            </p:nvSpPr>
            <p:spPr>
              <a:xfrm>
                <a:off x="2620926" y="2772422"/>
                <a:ext cx="6324600" cy="680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không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4 − 3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11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6A774C2-A335-4B71-DBE7-C8C4030B4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0926" y="2772422"/>
                <a:ext cx="6324600" cy="680571"/>
              </a:xfrm>
              <a:prstGeom prst="rect">
                <a:avLst/>
              </a:prstGeom>
              <a:blipFill>
                <a:blip r:embed="rId6"/>
                <a:stretch>
                  <a:fillRect l="-1543"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392D089-37B5-FFC7-3DC3-FCEA7ADEB283}"/>
                  </a:ext>
                </a:extLst>
              </p:cNvPr>
              <p:cNvSpPr txBox="1"/>
              <p:nvPr/>
            </p:nvSpPr>
            <p:spPr>
              <a:xfrm>
                <a:off x="854149" y="2784873"/>
                <a:ext cx="2209800" cy="67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 11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392D089-37B5-FFC7-3DC3-FCEA7ADEB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149" y="2784873"/>
                <a:ext cx="2209800" cy="676339"/>
              </a:xfrm>
              <a:prstGeom prst="rect">
                <a:avLst/>
              </a:prstGeom>
              <a:blipFill>
                <a:blip r:embed="rId7"/>
                <a:stretch>
                  <a:fillRect l="-4132" b="-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CC41018-9BD7-D75F-FAA2-04A9FA86B1C2}"/>
                  </a:ext>
                </a:extLst>
              </p:cNvPr>
              <p:cNvSpPr txBox="1"/>
              <p:nvPr/>
            </p:nvSpPr>
            <p:spPr>
              <a:xfrm>
                <a:off x="2895600" y="3560935"/>
                <a:ext cx="4724400" cy="684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7 . 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789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77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 0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CC41018-9BD7-D75F-FAA2-04A9FA86B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560935"/>
                <a:ext cx="4724400" cy="684803"/>
              </a:xfrm>
              <a:prstGeom prst="rect">
                <a:avLst/>
              </a:prstGeom>
              <a:blipFill>
                <a:blip r:embed="rId8"/>
                <a:stretch>
                  <a:fillRect l="-1935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0ADE60-AE96-0B31-7EF7-8E56EDC735C2}"/>
                  </a:ext>
                </a:extLst>
              </p:cNvPr>
              <p:cNvSpPr txBox="1"/>
              <p:nvPr/>
            </p:nvSpPr>
            <p:spPr>
              <a:xfrm>
                <a:off x="914400" y="4194647"/>
                <a:ext cx="7010400" cy="684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2400" i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0ADE60-AE96-0B31-7EF7-8E56EDC73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4194647"/>
                <a:ext cx="7010400" cy="684803"/>
              </a:xfrm>
              <a:prstGeom prst="rect">
                <a:avLst/>
              </a:prstGeom>
              <a:blipFill>
                <a:blip r:embed="rId9"/>
                <a:stretch>
                  <a:fillRect l="-1304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575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0" grpId="0" animBg="1"/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B5C9359-EC2F-87B9-D497-C533CFD510A9}"/>
                  </a:ext>
                </a:extLst>
              </p:cNvPr>
              <p:cNvSpPr txBox="1"/>
              <p:nvPr/>
            </p:nvSpPr>
            <p:spPr>
              <a:xfrm>
                <a:off x="1143000" y="22481"/>
                <a:ext cx="7315200" cy="1641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2: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defTabSz="514350">
                  <a:defRPr/>
                </a:pP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vi-V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3(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− 2)</m:t>
                    </m:r>
                  </m:oMath>
                </a14:m>
                <a:endParaRPr lang="vi-VN" sz="24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514350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D</a:t>
                </a:r>
                <a:r>
                  <a:rPr lang="vi-V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vi-VN" sz="24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8" name="TextBox 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B5C9359-EC2F-87B9-D497-C533CFD51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22481"/>
                <a:ext cx="7315200" cy="1641731"/>
              </a:xfrm>
              <a:prstGeom prst="rect">
                <a:avLst/>
              </a:prstGeom>
              <a:blipFill>
                <a:blip r:embed="rId3"/>
                <a:stretch>
                  <a:fillRect l="-1333" b="-2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lowchart: Alternate Proces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234BB03-E0ED-9B3C-9F00-B994ED377AB4}"/>
              </a:ext>
            </a:extLst>
          </p:cNvPr>
          <p:cNvSpPr/>
          <p:nvPr/>
        </p:nvSpPr>
        <p:spPr>
          <a:xfrm>
            <a:off x="1066800" y="65943"/>
            <a:ext cx="7162800" cy="1610918"/>
          </a:xfrm>
          <a:prstGeom prst="flowChartAlternateProcess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4E8EB15-206E-7C64-5E3F-5629409A0A3D}"/>
                  </a:ext>
                </a:extLst>
              </p:cNvPr>
              <p:cNvSpPr txBox="1"/>
              <p:nvPr/>
            </p:nvSpPr>
            <p:spPr>
              <a:xfrm>
                <a:off x="26581" y="1790877"/>
                <a:ext cx="3886199" cy="2527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Ta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3(</m:t>
                    </m:r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− 2)</m:t>
                    </m:r>
                  </m:oMath>
                </a14:m>
                <a:endParaRPr lang="en-US" sz="240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noProof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noProof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d>
                      <m:dPr>
                        <m:ctrlPr>
                          <a:rPr lang="en-US" sz="2400" b="0" i="1" noProof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b="0" i="0" noProof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b="0" i="0" noProof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en-US" sz="2400" b="0" i="1" noProof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noProof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0</m:t>
                    </m:r>
                  </m:oMath>
                </a14:m>
                <a:endParaRPr lang="en-US" sz="2400" b="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0" noProof="1"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0" i="0" noProof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0" i="0" noProof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 = 0</m:t>
                    </m:r>
                  </m:oMath>
                </a14:m>
                <a:endParaRPr lang="en-US" sz="240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noProof="1">
                    <a:cs typeface="Times New Roman" panose="02020603050405020304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noProof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noProof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2</m:t>
                    </m:r>
                  </m:oMath>
                </a14:m>
                <a:endParaRPr lang="en-US" sz="240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3(</m:t>
                    </m:r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− 2)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4E8EB15-206E-7C64-5E3F-5629409A0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1" y="1790877"/>
                <a:ext cx="3886199" cy="2527230"/>
              </a:xfrm>
              <a:prstGeom prst="rect">
                <a:avLst/>
              </a:prstGeom>
              <a:blipFill>
                <a:blip r:embed="rId4"/>
                <a:stretch>
                  <a:fillRect l="-2351" t="-1932" b="-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28C5CDCC-A899-189E-DC8A-85AE0CC4E74B}"/>
                  </a:ext>
                </a:extLst>
              </p:cNvPr>
              <p:cNvSpPr txBox="1"/>
              <p:nvPr/>
            </p:nvSpPr>
            <p:spPr>
              <a:xfrm>
                <a:off x="4305300" y="1486162"/>
                <a:ext cx="4572000" cy="1462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1800"/>
                  </a:spcBef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lần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lượt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ta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28C5CDCC-A899-189E-DC8A-85AE0CC4E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300" y="1486162"/>
                <a:ext cx="4572000" cy="1462323"/>
              </a:xfrm>
              <a:prstGeom prst="rect">
                <a:avLst/>
              </a:prstGeom>
              <a:blipFill>
                <a:blip r:embed="rId5"/>
                <a:stretch>
                  <a:fillRect l="-2000" r="-533" b="-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BDC738C-6897-58F5-99F6-246B3A87C26B}"/>
              </a:ext>
            </a:extLst>
          </p:cNvPr>
          <p:cNvCxnSpPr/>
          <p:nvPr/>
        </p:nvCxnSpPr>
        <p:spPr>
          <a:xfrm>
            <a:off x="4038600" y="1962150"/>
            <a:ext cx="0" cy="3048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rrow: Curved Up 8" descr="OPL20U25GSXzBJYl68kk8uQGfFKzs7yb1M4KJWUiLk6ZEvGF+qCIPSnY57AbBFCvTW2023.15.19+K4lPs7H94VUqPe2XwIsfPRnrXQE//QTEXxb8/8N4CNc6FpgZahzpTjFhMzSA7T/nHJa11DE8Ng2TP3iAmRczFlmslSuUNOgUeb6yRvs0=">
            <a:hlinkClick r:id="rId6" action="ppaction://hlinksldjump"/>
            <a:extLst>
              <a:ext uri="{FF2B5EF4-FFF2-40B4-BE49-F238E27FC236}">
                <a16:creationId xmlns:a16="http://schemas.microsoft.com/office/drawing/2014/main" id="{EA147490-69FA-78B3-7C4B-9C8AC7A65F8A}"/>
              </a:ext>
            </a:extLst>
          </p:cNvPr>
          <p:cNvSpPr/>
          <p:nvPr/>
        </p:nvSpPr>
        <p:spPr>
          <a:xfrm rot="13600840">
            <a:off x="8398813" y="4415294"/>
            <a:ext cx="664116" cy="5094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D98179FB-A5FC-634C-E3AB-FDB1A2E8A204}"/>
                  </a:ext>
                </a:extLst>
              </p:cNvPr>
              <p:cNvSpPr txBox="1"/>
              <p:nvPr/>
            </p:nvSpPr>
            <p:spPr>
              <a:xfrm>
                <a:off x="6021723" y="2148359"/>
                <a:ext cx="2633157" cy="9153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VT: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5 . 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17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− 3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D98179FB-A5FC-634C-E3AB-FDB1A2E8A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723" y="2148359"/>
                <a:ext cx="2633157" cy="915379"/>
              </a:xfrm>
              <a:prstGeom prst="rect">
                <a:avLst/>
              </a:prstGeom>
              <a:blipFill>
                <a:blip r:embed="rId7"/>
                <a:stretch>
                  <a:fillRect l="-3704" b="-5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CA1B4BD-956D-8A59-6E2D-C065F56BD158}"/>
                  </a:ext>
                </a:extLst>
              </p:cNvPr>
              <p:cNvSpPr txBox="1"/>
              <p:nvPr/>
            </p:nvSpPr>
            <p:spPr>
              <a:xfrm>
                <a:off x="6021723" y="2966679"/>
                <a:ext cx="2733070" cy="918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VP: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17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11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+ 2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;</a:t>
                </a:r>
                <a:endParaRPr lang="en-US" sz="2400" dirty="0"/>
              </a:p>
            </p:txBody>
          </p:sp>
        </mc:Choice>
        <mc:Fallback xmlns="">
          <p:sp>
            <p:nvSpPr>
              <p:cNvPr id="10" name="TextBox 9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CA1B4BD-956D-8A59-6E2D-C065F56BD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723" y="2966679"/>
                <a:ext cx="2733070" cy="918970"/>
              </a:xfrm>
              <a:prstGeom prst="rect">
                <a:avLst/>
              </a:prstGeom>
              <a:blipFill>
                <a:blip r:embed="rId8"/>
                <a:stretch>
                  <a:fillRect l="-3571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D8EC282-DA1C-5BED-8A8E-0BFF024919AC}"/>
              </a:ext>
            </a:extLst>
          </p:cNvPr>
          <p:cNvSpPr txBox="1"/>
          <p:nvPr/>
        </p:nvSpPr>
        <p:spPr>
          <a:xfrm>
            <a:off x="4305300" y="3899307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VT = VP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E29C654-322D-9404-D708-F89CB3D0F363}"/>
                  </a:ext>
                </a:extLst>
              </p:cNvPr>
              <p:cNvSpPr txBox="1"/>
              <p:nvPr/>
            </p:nvSpPr>
            <p:spPr>
              <a:xfrm>
                <a:off x="5943600" y="3724772"/>
                <a:ext cx="5001735" cy="680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endParaRPr lang="en-US" sz="2400" dirty="0"/>
              </a:p>
            </p:txBody>
          </p:sp>
        </mc:Choice>
        <mc:Fallback xmlns="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E29C654-322D-9404-D708-F89CB3D0F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3724772"/>
                <a:ext cx="5001735" cy="680571"/>
              </a:xfrm>
              <a:prstGeom prst="rect">
                <a:avLst/>
              </a:prstGeom>
              <a:blipFill>
                <a:blip r:embed="rId9"/>
                <a:stretch>
                  <a:fillRect l="-1829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B30ECE-F75E-200D-AA64-0F7A1569EDA5}"/>
                  </a:ext>
                </a:extLst>
              </p:cNvPr>
              <p:cNvSpPr txBox="1"/>
              <p:nvPr/>
            </p:nvSpPr>
            <p:spPr>
              <a:xfrm>
                <a:off x="4320115" y="4403766"/>
                <a:ext cx="3299883" cy="684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 PT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4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B30ECE-F75E-200D-AA64-0F7A1569E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115" y="4403766"/>
                <a:ext cx="3299883" cy="684162"/>
              </a:xfrm>
              <a:prstGeom prst="rect">
                <a:avLst/>
              </a:prstGeom>
              <a:blipFill>
                <a:blip r:embed="rId10"/>
                <a:stretch>
                  <a:fillRect l="-2957" b="-70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67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Flowchart: Alternate Process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A28D2D6-70E9-A9BB-DFAC-30C87B70875C}"/>
                  </a:ext>
                </a:extLst>
              </p:cNvPr>
              <p:cNvSpPr/>
              <p:nvPr/>
            </p:nvSpPr>
            <p:spPr>
              <a:xfrm>
                <a:off x="1318761" y="1809750"/>
                <a:ext cx="6781800" cy="2286000"/>
              </a:xfrm>
              <a:prstGeom prst="flowChartAlternateProcess">
                <a:avLst/>
              </a:prstGeom>
              <a:noFill/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. 3 = 21</m:t>
                    </m:r>
                  </m:oMath>
                </a14:m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. 3 = 21</m:t>
                    </m:r>
                  </m:oMath>
                </a14:m>
                <a:endParaRPr lang="en-US" sz="26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 = 7</m:t>
                    </m:r>
                  </m:oMath>
                </a14:m>
                <a:endParaRPr lang="en-US" sz="26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      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</m:t>
                    </m:r>
                  </m:oMath>
                </a14:m>
                <a:endParaRPr lang="en-US" sz="2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</m:t>
                    </m:r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Flowchart: Alternate Process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A28D2D6-70E9-A9BB-DFAC-30C87B7087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761" y="1809750"/>
                <a:ext cx="6781800" cy="2286000"/>
              </a:xfrm>
              <a:prstGeom prst="flowChartAlternateProcess">
                <a:avLst/>
              </a:prstGeom>
              <a:blipFill>
                <a:blip r:embed="rId3"/>
                <a:stretch>
                  <a:fillRect b="-2133"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peech Bubble: Rectangle with Corners Rounded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D2DA901-4ECB-836A-2FA6-E2099F6CAB1C}"/>
              </a:ext>
            </a:extLst>
          </p:cNvPr>
          <p:cNvSpPr/>
          <p:nvPr/>
        </p:nvSpPr>
        <p:spPr>
          <a:xfrm>
            <a:off x="350269" y="258720"/>
            <a:ext cx="8443462" cy="981678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Snip Diagonal Corner Rectangle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EE4AD2D-E658-2E79-146E-031688818810}"/>
                  </a:ext>
                </a:extLst>
              </p:cNvPr>
              <p:cNvSpPr/>
              <p:nvPr/>
            </p:nvSpPr>
            <p:spPr>
              <a:xfrm>
                <a:off x="594861" y="424949"/>
                <a:ext cx="8229600" cy="649219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ts val="375"/>
                  </a:spcBef>
                </a:pPr>
                <a:r>
                  <a:rPr 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3: 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21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Snip Diagonal Corner Rectangle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EE4AD2D-E658-2E79-146E-0316888188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61" y="424949"/>
                <a:ext cx="8229600" cy="649219"/>
              </a:xfrm>
              <a:prstGeom prst="snip2DiagRect">
                <a:avLst/>
              </a:prstGeom>
              <a:blipFill>
                <a:blip r:embed="rId4"/>
                <a:stretch>
                  <a:fillRect l="-889" t="-33019" b="-4905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row: Curved Up 8" descr="OPL20U25GSXzBJYl68kk8uQGfFKzs7yb1M4KJWUiLk6ZEvGF+qCIPSnY57AbBFCvTW2023.15.19+K4lPs7H94VUqPe2XwIsfPRnrXQE//QTEXxb8/8N4CNc6FpgZahzpTjFhMzSA7T/nHJa11DE8Ng2TP3iAmRczFlmslSuUNOgUeb6yRvs0=">
            <a:hlinkClick r:id="rId5" action="ppaction://hlinksldjump"/>
            <a:extLst>
              <a:ext uri="{FF2B5EF4-FFF2-40B4-BE49-F238E27FC236}">
                <a16:creationId xmlns:a16="http://schemas.microsoft.com/office/drawing/2014/main" id="{48CAD298-C589-2CFB-4331-7553AE6B9C56}"/>
              </a:ext>
            </a:extLst>
          </p:cNvPr>
          <p:cNvSpPr/>
          <p:nvPr/>
        </p:nvSpPr>
        <p:spPr>
          <a:xfrm rot="13600840">
            <a:off x="8398813" y="4415294"/>
            <a:ext cx="664116" cy="5094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: Rounded Corner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BA1BC1E-0241-457B-B22F-61B8B217F77C}"/>
              </a:ext>
            </a:extLst>
          </p:cNvPr>
          <p:cNvSpPr/>
          <p:nvPr/>
        </p:nvSpPr>
        <p:spPr>
          <a:xfrm>
            <a:off x="914400" y="1885951"/>
            <a:ext cx="7186161" cy="22098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4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peech Bubble: Rectangle with Corners Rounded 6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CC93D52-BE26-08E5-28B7-7F4170BB0A2B}"/>
              </a:ext>
            </a:extLst>
          </p:cNvPr>
          <p:cNvSpPr/>
          <p:nvPr/>
        </p:nvSpPr>
        <p:spPr>
          <a:xfrm>
            <a:off x="395739" y="336834"/>
            <a:ext cx="8748261" cy="1274552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25865" y="228926"/>
                <a:ext cx="8748262" cy="1431755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Câu 4: Một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chữ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nhật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rộng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US" sz="2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chiều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rộng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5 </m:t>
                    </m:r>
                    <m:r>
                      <m:rPr>
                        <m:nor/>
                      </m:rPr>
                      <a:rPr lang="en-US" sz="2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cm</m:t>
                    </m:r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thức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thị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chu vi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chữ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nhật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en-US" sz="2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endParaRPr lang="en-US" sz="2600" b="1" spc="-23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865" y="228926"/>
                <a:ext cx="8748262" cy="1431755"/>
              </a:xfrm>
              <a:prstGeom prst="snip2DiagRect">
                <a:avLst/>
              </a:prstGeom>
              <a:blipFill>
                <a:blip r:embed="rId3"/>
                <a:stretch>
                  <a:fillRect b="-555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0" name="Picture 5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C6A8B5-2BBB-C4D7-C937-6CCF452458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2189843"/>
            <a:ext cx="2849880" cy="15346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92CA4DB-B9E5-9AE6-6E7B-43A801435ACE}"/>
                  </a:ext>
                </a:extLst>
              </p:cNvPr>
              <p:cNvSpPr txBox="1"/>
              <p:nvPr/>
            </p:nvSpPr>
            <p:spPr>
              <a:xfrm>
                <a:off x="5410200" y="2647043"/>
                <a:ext cx="609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6" name="TextBox 6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92CA4DB-B9E5-9AE6-6E7B-43A801435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647043"/>
                <a:ext cx="6096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976B817-21B2-EFFA-5FFD-8CB27304AE88}"/>
                  </a:ext>
                </a:extLst>
              </p:cNvPr>
              <p:cNvSpPr txBox="1"/>
              <p:nvPr/>
            </p:nvSpPr>
            <p:spPr>
              <a:xfrm>
                <a:off x="6705600" y="3561443"/>
                <a:ext cx="1219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+ 5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7" name="TextBox 6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976B817-21B2-EFFA-5FFD-8CB27304A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3561443"/>
                <a:ext cx="12192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Flowchart: Alternate Process 6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B9CBD30-0CBB-618D-4C59-DFC59CCF2007}"/>
                  </a:ext>
                </a:extLst>
              </p:cNvPr>
              <p:cNvSpPr/>
              <p:nvPr/>
            </p:nvSpPr>
            <p:spPr>
              <a:xfrm>
                <a:off x="676366" y="2190750"/>
                <a:ext cx="3667034" cy="1676400"/>
              </a:xfrm>
              <a:prstGeom prst="flowChartAlternateProcess">
                <a:avLst/>
              </a:prstGeom>
              <a:noFill/>
              <a:ln w="28575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Biểu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thức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thị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chu vi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chữ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nhật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6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2 [</m:t>
                      </m:r>
                      <m:r>
                        <m:rPr>
                          <m:nor/>
                        </m:rPr>
                        <a:rPr lang="en-US" sz="26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6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+ </m:t>
                      </m:r>
                      <m:d>
                        <m:dPr>
                          <m:ctrlPr>
                            <a:rPr lang="en-US" sz="2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6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26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+ 5</m:t>
                          </m:r>
                        </m:e>
                      </m:d>
                      <m:r>
                        <m:rPr>
                          <m:nor/>
                        </m:rPr>
                        <a:rPr lang="en-US" sz="2600" i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sz="2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8" name="Flowchart: Alternate Process 67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B9CBD30-0CBB-618D-4C59-DFC59CCF20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366" y="2190750"/>
                <a:ext cx="3667034" cy="1676400"/>
              </a:xfrm>
              <a:prstGeom prst="flowChartAlternateProcess">
                <a:avLst/>
              </a:prstGeom>
              <a:blipFill>
                <a:blip r:embed="rId7"/>
                <a:stretch>
                  <a:fillRect r="-1812"/>
                </a:stretch>
              </a:blipFill>
              <a:ln w="28575">
                <a:solidFill>
                  <a:srgbClr val="FF0000"/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Arrow: Curved Up 68" descr="OPL20U25GSXzBJYl68kk8uQGfFKzs7yb1M4KJWUiLk6ZEvGF+qCIPSnY57AbBFCvTW2023.15.19+K4lPs7H94VUqPe2XwIsfPRnrXQE//QTEXxb8/8N4CNc6FpgZahzpTjFhMzSA7T/nHJa11DE8Ng2TP3iAmRczFlmslSuUNOgUeb6yRvs0=">
            <a:hlinkClick r:id="rId8" action="ppaction://hlinksldjump"/>
            <a:extLst>
              <a:ext uri="{FF2B5EF4-FFF2-40B4-BE49-F238E27FC236}">
                <a16:creationId xmlns:a16="http://schemas.microsoft.com/office/drawing/2014/main" id="{FE643592-1F2B-F1EA-50BB-EE50CEFD88AE}"/>
              </a:ext>
            </a:extLst>
          </p:cNvPr>
          <p:cNvSpPr/>
          <p:nvPr/>
        </p:nvSpPr>
        <p:spPr>
          <a:xfrm rot="13600840">
            <a:off x="8398813" y="4415294"/>
            <a:ext cx="664116" cy="5094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6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865220" y="2088496"/>
            <a:ext cx="2050385" cy="232767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2593600" y="1428751"/>
            <a:ext cx="3433139" cy="343313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5670374" y="1838768"/>
            <a:ext cx="2455455" cy="2798034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494" y="1531858"/>
            <a:ext cx="2327672" cy="2327672"/>
          </a:xfrm>
          <a:prstGeom prst="rect">
            <a:avLst/>
          </a:pr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5600701" y="1981483"/>
            <a:ext cx="2327672" cy="2327672"/>
          </a:xfrm>
          <a:prstGeom prst="rect">
            <a:avLst/>
          </a:prstGeom>
        </p:spPr>
      </p:pic>
      <p:pic>
        <p:nvPicPr>
          <p:cNvPr id="15" name="Picture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0" y="2057401"/>
            <a:ext cx="1561730" cy="1561730"/>
          </a:xfrm>
          <a:prstGeom prst="rect">
            <a:avLst/>
          </a:prstGeom>
        </p:spPr>
      </p:pic>
      <p:sp>
        <p:nvSpPr>
          <p:cNvPr id="12" name="Freeform: Shap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140931" y="138645"/>
            <a:ext cx="232767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669872">
            <a:off x="-238560" y="568546"/>
            <a:ext cx="2050385" cy="520472"/>
          </a:xfrm>
          <a:prstGeom prst="rect">
            <a:avLst/>
          </a:prstGeom>
        </p:spPr>
      </p:pic>
      <p:sp>
        <p:nvSpPr>
          <p:cNvPr id="14" name="Cloud Callout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C0C226D-88F1-60F8-6E5B-8EE5245558BD}"/>
              </a:ext>
            </a:extLst>
          </p:cNvPr>
          <p:cNvSpPr/>
          <p:nvPr/>
        </p:nvSpPr>
        <p:spPr>
          <a:xfrm>
            <a:off x="6209962" y="157561"/>
            <a:ext cx="2868402" cy="1603111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NHÂN</a:t>
            </a:r>
          </a:p>
        </p:txBody>
      </p:sp>
      <p:sp>
        <p:nvSpPr>
          <p:cNvPr id="16" name="Cloud Callout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9F5EEEC-5038-A2ED-B109-A2DD02D3755F}"/>
              </a:ext>
            </a:extLst>
          </p:cNvPr>
          <p:cNvSpPr/>
          <p:nvPr/>
        </p:nvSpPr>
        <p:spPr>
          <a:xfrm>
            <a:off x="891335" y="837796"/>
            <a:ext cx="2595062" cy="1109947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ĐÔI</a:t>
            </a:r>
          </a:p>
        </p:txBody>
      </p:sp>
      <p:sp>
        <p:nvSpPr>
          <p:cNvPr id="18" name="Cloud Callout 17">
            <a:extLst>
              <a:ext uri="{FF2B5EF4-FFF2-40B4-BE49-F238E27FC236}">
                <a16:creationId xmlns:a16="http://schemas.microsoft.com/office/drawing/2014/main" id="{226BE43D-B066-C8A0-D86D-2468F72F98DC}"/>
              </a:ext>
            </a:extLst>
          </p:cNvPr>
          <p:cNvSpPr/>
          <p:nvPr/>
        </p:nvSpPr>
        <p:spPr>
          <a:xfrm>
            <a:off x="3469914" y="9731"/>
            <a:ext cx="2740048" cy="1283971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NHÓM</a:t>
            </a:r>
          </a:p>
        </p:txBody>
      </p:sp>
    </p:spTree>
    <p:extLst>
      <p:ext uri="{BB962C8B-B14F-4D97-AF65-F5344CB8AC3E}">
        <p14:creationId xmlns:p14="http://schemas.microsoft.com/office/powerpoint/2010/main" val="228272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 descr="OPL20U25GSXzBJYl68kk8uQGfFKzs7yb1M4KJWUiLk6ZEvGF+qCIPSnY57AbBFCvTW2023.15.19+K4lPs7H94VUqPe2XwIsfPRnrXQE//QTEXxb8/8N4CNc6FpgZahzpTjFhMzSA7T/nHJa11DE8Ng2TP3iAmRczFlmslSuUNOgUeb6yRvs0="/>
          <p:cNvSpPr>
            <a:spLocks noChangeArrowheads="1"/>
          </p:cNvSpPr>
          <p:nvPr/>
        </p:nvSpPr>
        <p:spPr bwMode="auto">
          <a:xfrm>
            <a:off x="2362200" y="26670"/>
            <a:ext cx="4267200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en-US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ƯỚNG DẪN TỰ HỌC:</a:t>
            </a:r>
          </a:p>
        </p:txBody>
      </p:sp>
      <p:grpSp>
        <p:nvGrpSpPr>
          <p:cNvPr id="6" name="Group 287" descr="OPL20U25GSXzBJYl68kk8uQGfFKzs7yb1M4KJWUiLk6ZEvGF+qCIPSnY57AbBFCvTW2023.15.19+K4lPs7H94VUqPe2XwIsfPRnrXQE//QTEXxb8/8N4CNc6FpgZahzpTjFhMzSA7T/nHJa11DE8Ng2TP3iAmRczFlmslSuUNOgUeb6yRvs0="/>
          <p:cNvGrpSpPr>
            <a:grpSpLocks/>
          </p:cNvGrpSpPr>
          <p:nvPr/>
        </p:nvGrpSpPr>
        <p:grpSpPr bwMode="auto">
          <a:xfrm>
            <a:off x="1" y="-116682"/>
            <a:ext cx="9143999" cy="5376863"/>
            <a:chOff x="-178594" y="-155575"/>
            <a:chExt cx="9474200" cy="7169150"/>
          </a:xfrm>
        </p:grpSpPr>
        <p:pic>
          <p:nvPicPr>
            <p:cNvPr id="7" name="Picture 10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-1588" y="-155575"/>
              <a:ext cx="90979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1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938" y="6838950"/>
              <a:ext cx="90979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2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3616325" y="3314700"/>
              <a:ext cx="70818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3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5651500" y="3324225"/>
              <a:ext cx="70818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19439" y="530840"/>
                <a:ext cx="8501794" cy="47859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Xem lại toàn bộ nội dung bài đã học và các bài tập đã chữa trong tiết học.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Làm bài tập sau: Bạn Phương mua cả sách và vở hết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500</m:t>
                    </m:r>
                  </m:oMath>
                </a14:m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nghìn đồng. Biết rằng số tiền mua sách nhiều gấp rưỡi số tiền mua vở, hãy tính số tiền bạn Phương dùng để mua mỗi loại nếu: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Gọi số tiền mua vở là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Gọi số tiền mua sách là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</m:oMath>
                </a14:m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600"/>
                  </a:spcAft>
                </a:pPr>
                <a:r>
                  <a:rPr lang="nl-NL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Đọc trước bài: Ứng dụng của phương trình bậc nhất một ẩn.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39" y="530840"/>
                <a:ext cx="8501794" cy="4785926"/>
              </a:xfrm>
              <a:prstGeom prst="rect">
                <a:avLst/>
              </a:prstGeom>
              <a:blipFill>
                <a:blip r:embed="rId3"/>
                <a:stretch>
                  <a:fillRect l="-1506" t="-1274" r="-1506" b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799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571500" y="121444"/>
            <a:ext cx="822960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khoẻ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24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endParaRPr lang="en-US" sz="2400" b="1" kern="10" dirty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WordArt 3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742950" y="3429000"/>
            <a:ext cx="78867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sinh chăm ngoan - học giỏi</a:t>
            </a:r>
          </a:p>
        </p:txBody>
      </p:sp>
      <p:pic>
        <p:nvPicPr>
          <p:cNvPr id="4" name="Picture 4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257300"/>
            <a:ext cx="3257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2218134" y="4400550"/>
            <a:ext cx="4936331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1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</a:t>
            </a:r>
            <a:r>
              <a:rPr lang="en-US" sz="21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5726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31E9C3-2857-4554-9A2F-E296104A5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148" y="323634"/>
            <a:ext cx="3177228" cy="3714750"/>
          </a:xfrm>
          <a:prstGeom prst="rect">
            <a:avLst/>
          </a:prstGeom>
          <a:noFill/>
        </p:spPr>
      </p:pic>
      <p:sp>
        <p:nvSpPr>
          <p:cNvPr id="10" name="Hình chữ nhật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5E670A-F252-425E-8FBD-2584A901E93B}"/>
              </a:ext>
            </a:extLst>
          </p:cNvPr>
          <p:cNvSpPr/>
          <p:nvPr/>
        </p:nvSpPr>
        <p:spPr>
          <a:xfrm>
            <a:off x="1578540" y="4273165"/>
            <a:ext cx="6089167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HOẠT ĐỘNG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Nhóm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F13D352-FF12-4774-BF7F-7823AED9D71C}"/>
              </a:ext>
            </a:extLst>
          </p:cNvPr>
          <p:cNvGrpSpPr/>
          <p:nvPr/>
        </p:nvGrpSpPr>
        <p:grpSpPr>
          <a:xfrm>
            <a:off x="553495" y="1279934"/>
            <a:ext cx="2050090" cy="1061828"/>
            <a:chOff x="1774377" y="1423682"/>
            <a:chExt cx="2733453" cy="1415770"/>
          </a:xfrm>
        </p:grpSpPr>
        <p:sp>
          <p:nvSpPr>
            <p:cNvPr id="26" name="Google Shape;157;p20">
              <a:extLst>
                <a:ext uri="{FF2B5EF4-FFF2-40B4-BE49-F238E27FC236}">
                  <a16:creationId xmlns:a16="http://schemas.microsoft.com/office/drawing/2014/main" id="{E98F7850-E8A1-4D65-AB4B-DB9606909211}"/>
                </a:ext>
              </a:extLst>
            </p:cNvPr>
            <p:cNvSpPr/>
            <p:nvPr/>
          </p:nvSpPr>
          <p:spPr>
            <a:xfrm>
              <a:off x="1774377" y="1423682"/>
              <a:ext cx="2733453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/>
            </a:p>
          </p:txBody>
        </p:sp>
        <p:sp>
          <p:nvSpPr>
            <p:cNvPr id="11" name="Hộp Văn bản 10">
              <a:extLst>
                <a:ext uri="{FF2B5EF4-FFF2-40B4-BE49-F238E27FC236}">
                  <a16:creationId xmlns:a16="http://schemas.microsoft.com/office/drawing/2014/main" id="{2BFA5FA8-BCB5-4109-A323-D465A630B106}"/>
                </a:ext>
              </a:extLst>
            </p:cNvPr>
            <p:cNvSpPr txBox="1"/>
            <p:nvPr/>
          </p:nvSpPr>
          <p:spPr>
            <a:xfrm>
              <a:off x="2098938" y="1921550"/>
              <a:ext cx="2084330" cy="7797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Nhóm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197C0D-4039-4F65-A23B-3D8031420B89}"/>
              </a:ext>
            </a:extLst>
          </p:cNvPr>
          <p:cNvGrpSpPr/>
          <p:nvPr/>
        </p:nvGrpSpPr>
        <p:grpSpPr>
          <a:xfrm>
            <a:off x="3657600" y="247874"/>
            <a:ext cx="3126425" cy="1795456"/>
            <a:chOff x="5714125" y="780700"/>
            <a:chExt cx="3028822" cy="2085700"/>
          </a:xfrm>
        </p:grpSpPr>
        <p:sp>
          <p:nvSpPr>
            <p:cNvPr id="28" name="Google Shape;157;p20">
              <a:extLst>
                <a:ext uri="{FF2B5EF4-FFF2-40B4-BE49-F238E27FC236}">
                  <a16:creationId xmlns:a16="http://schemas.microsoft.com/office/drawing/2014/main" id="{A125F3E3-B2C7-4AA0-9D9F-E550F085FF67}"/>
                </a:ext>
              </a:extLst>
            </p:cNvPr>
            <p:cNvSpPr/>
            <p:nvPr/>
          </p:nvSpPr>
          <p:spPr>
            <a:xfrm>
              <a:off x="5714125" y="780700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/>
            </a:p>
          </p:txBody>
        </p:sp>
        <p:sp>
          <p:nvSpPr>
            <p:cNvPr id="30" name="Hộp Văn bản 29">
              <a:extLst>
                <a:ext uri="{FF2B5EF4-FFF2-40B4-BE49-F238E27FC236}">
                  <a16:creationId xmlns:a16="http://schemas.microsoft.com/office/drawing/2014/main" id="{0C48347C-72DD-4A44-99EC-6A94926D6872}"/>
                </a:ext>
              </a:extLst>
            </p:cNvPr>
            <p:cNvSpPr txBox="1"/>
            <p:nvPr/>
          </p:nvSpPr>
          <p:spPr>
            <a:xfrm>
              <a:off x="6094476" y="1042997"/>
              <a:ext cx="2162013" cy="182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Nhóm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743DAFD-E003-42CA-BE1A-E2285E182AD8}"/>
              </a:ext>
            </a:extLst>
          </p:cNvPr>
          <p:cNvGrpSpPr/>
          <p:nvPr/>
        </p:nvGrpSpPr>
        <p:grpSpPr>
          <a:xfrm>
            <a:off x="6514708" y="883209"/>
            <a:ext cx="2585309" cy="1335007"/>
            <a:chOff x="6997439" y="2348815"/>
            <a:chExt cx="3028822" cy="1415770"/>
          </a:xfrm>
        </p:grpSpPr>
        <p:sp>
          <p:nvSpPr>
            <p:cNvPr id="31" name="Google Shape;157;p20">
              <a:extLst>
                <a:ext uri="{FF2B5EF4-FFF2-40B4-BE49-F238E27FC236}">
                  <a16:creationId xmlns:a16="http://schemas.microsoft.com/office/drawing/2014/main" id="{D2EA517D-9760-4CA9-AF11-05ED30AE9EC4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/>
            </a:p>
          </p:txBody>
        </p:sp>
        <p:sp>
          <p:nvSpPr>
            <p:cNvPr id="32" name="Hộp Văn bản 31">
              <a:extLst>
                <a:ext uri="{FF2B5EF4-FFF2-40B4-BE49-F238E27FC236}">
                  <a16:creationId xmlns:a16="http://schemas.microsoft.com/office/drawing/2014/main" id="{74DC3889-63BE-4E10-AD0D-8A371EC699CD}"/>
                </a:ext>
              </a:extLst>
            </p:cNvPr>
            <p:cNvSpPr txBox="1"/>
            <p:nvPr/>
          </p:nvSpPr>
          <p:spPr>
            <a:xfrm>
              <a:off x="7413719" y="2861163"/>
              <a:ext cx="2298436" cy="620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Google Shape;162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0ADFAA8-8CC7-4D2F-BE3A-F51CE7B478C5}"/>
              </a:ext>
            </a:extLst>
          </p:cNvPr>
          <p:cNvSpPr/>
          <p:nvPr/>
        </p:nvSpPr>
        <p:spPr>
          <a:xfrm>
            <a:off x="2803846" y="1893712"/>
            <a:ext cx="1707508" cy="903298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Nhóm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A49C3E4-32FC-415B-B0A0-356A49F60C39}"/>
              </a:ext>
            </a:extLst>
          </p:cNvPr>
          <p:cNvGrpSpPr/>
          <p:nvPr/>
        </p:nvGrpSpPr>
        <p:grpSpPr>
          <a:xfrm>
            <a:off x="4553857" y="2151531"/>
            <a:ext cx="2797292" cy="1575784"/>
            <a:chOff x="6997439" y="2348815"/>
            <a:chExt cx="3028822" cy="1911034"/>
          </a:xfrm>
        </p:grpSpPr>
        <p:sp>
          <p:nvSpPr>
            <p:cNvPr id="17" name="Google Shape;157;p20">
              <a:extLst>
                <a:ext uri="{FF2B5EF4-FFF2-40B4-BE49-F238E27FC236}">
                  <a16:creationId xmlns:a16="http://schemas.microsoft.com/office/drawing/2014/main" id="{68EA85BB-1601-4E2D-ADD0-C19C55EB126D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/>
            </a:p>
          </p:txBody>
        </p:sp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A9806B95-6633-468E-AD43-6EB5B873C8E4}"/>
                </a:ext>
              </a:extLst>
            </p:cNvPr>
            <p:cNvSpPr txBox="1"/>
            <p:nvPr/>
          </p:nvSpPr>
          <p:spPr>
            <a:xfrm>
              <a:off x="7581015" y="2823561"/>
              <a:ext cx="2162013" cy="1436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pic>
        <p:nvPicPr>
          <p:cNvPr id="19" name="Picture 1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4CE58DA-B51A-7EF3-E526-F596E5542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515" y="3588143"/>
            <a:ext cx="1631275" cy="163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3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956915" y="425433"/>
            <a:ext cx="3924502" cy="3746544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681459" y="1232413"/>
            <a:ext cx="38361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4400" dirty="0"/>
          </a:p>
        </p:txBody>
      </p:sp>
      <p:pic>
        <p:nvPicPr>
          <p:cNvPr id="4" name="Hình ảnh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D370C56-C72C-DCB2-6F2A-EDE5E9874F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/>
        </p:blipFill>
        <p:spPr>
          <a:xfrm>
            <a:off x="5029200" y="1813178"/>
            <a:ext cx="2593181" cy="2510421"/>
          </a:xfrm>
          <a:prstGeom prst="ellipse">
            <a:avLst/>
          </a:prstGeom>
        </p:spPr>
      </p:pic>
      <p:pic>
        <p:nvPicPr>
          <p:cNvPr id="28" name="Picture 2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856F3A0-C89B-F18F-81C2-945B6553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694" y="2952750"/>
            <a:ext cx="2510421" cy="2510421"/>
          </a:xfrm>
          <a:prstGeom prst="rect">
            <a:avLst/>
          </a:prstGeom>
        </p:spPr>
      </p:pic>
      <p:pic>
        <p:nvPicPr>
          <p:cNvPr id="29" name="Picture 2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03A6F3-1487-C97B-BF8D-F96EB3A1CD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072" y="3943350"/>
            <a:ext cx="1482928" cy="533854"/>
          </a:xfrm>
          <a:prstGeom prst="rect">
            <a:avLst/>
          </a:prstGeom>
        </p:spPr>
      </p:pic>
      <p:pic>
        <p:nvPicPr>
          <p:cNvPr id="30" name="Picture 2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DF10D6-A218-7C0D-EA1A-44A25945B7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1" y="-95250"/>
            <a:ext cx="1955667" cy="146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8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9832D89-6C8F-88D2-9643-B6EA89C30041}"/>
              </a:ext>
            </a:extLst>
          </p:cNvPr>
          <p:cNvSpPr/>
          <p:nvPr/>
        </p:nvSpPr>
        <p:spPr>
          <a:xfrm>
            <a:off x="3600450" y="1094414"/>
            <a:ext cx="2133600" cy="613245"/>
          </a:xfrm>
          <a:prstGeom prst="round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WordArt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777750-B60F-942C-39F1-7D24DBACF9D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00275" y="133350"/>
            <a:ext cx="4743450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000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 ai nhanh hơn</a:t>
            </a:r>
            <a:endParaRPr lang="en-US" sz="30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B9D0D89-D149-676D-45B1-8B4E7D652872}"/>
              </a:ext>
            </a:extLst>
          </p:cNvPr>
          <p:cNvSpPr txBox="1"/>
          <p:nvPr/>
        </p:nvSpPr>
        <p:spPr>
          <a:xfrm>
            <a:off x="3733800" y="1058679"/>
            <a:ext cx="186690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tabLst>
                <a:tab pos="303967" algn="l"/>
              </a:tabLst>
            </a:pP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Luật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endParaRPr lang="en-SG" sz="3200" b="1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Text Box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734CF3B-A7F7-4C3E-396E-B320DEDA8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99" y="1920553"/>
            <a:ext cx="8839200" cy="21236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257175" indent="-257175" algn="just">
              <a:spcBef>
                <a:spcPts val="0"/>
              </a:spcBef>
              <a:spcAft>
                <a:spcPts val="1200"/>
              </a:spcAft>
              <a:buFontTx/>
              <a:buChar char="-"/>
              <a:tabLst>
                <a:tab pos="303967" algn="l"/>
              </a:tabLs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57175" indent="-257175" algn="just">
              <a:spcBef>
                <a:spcPts val="0"/>
              </a:spcBef>
              <a:spcAft>
                <a:spcPts val="1200"/>
              </a:spcAft>
              <a:buFontTx/>
              <a:buChar char="-"/>
              <a:tabLst>
                <a:tab pos="303967" algn="l"/>
              </a:tabLst>
            </a:pP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Trả lời đúng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sẽ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được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thưởng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57175" indent="-257175" algn="just">
              <a:spcBef>
                <a:spcPts val="0"/>
              </a:spcBef>
              <a:spcAft>
                <a:spcPts val="1200"/>
              </a:spcAft>
              <a:buFontTx/>
              <a:buChar char="-"/>
              <a:tabLst>
                <a:tab pos="303967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nhường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quyền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  <p:sp>
        <p:nvSpPr>
          <p:cNvPr id="3" name="Rectangle: Rounded Corners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B6746DF-FEBF-BC01-B626-CE067F8F628D}"/>
              </a:ext>
            </a:extLst>
          </p:cNvPr>
          <p:cNvSpPr/>
          <p:nvPr/>
        </p:nvSpPr>
        <p:spPr>
          <a:xfrm>
            <a:off x="152399" y="1906722"/>
            <a:ext cx="8905875" cy="2265227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peech Bubble: Rectangle with Corners Rounded 5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5778624-64CD-6C16-03F0-3D6CCA773B6B}"/>
              </a:ext>
            </a:extLst>
          </p:cNvPr>
          <p:cNvSpPr/>
          <p:nvPr/>
        </p:nvSpPr>
        <p:spPr>
          <a:xfrm>
            <a:off x="486026" y="133350"/>
            <a:ext cx="8539441" cy="643247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3098" y="123872"/>
                <a:ext cx="8525295" cy="528066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450"/>
                  </a:spcAft>
                </a:pP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1: Phương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− 30 = 0</m:t>
                    </m:r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endParaRPr lang="en-US" sz="32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98" y="123872"/>
                <a:ext cx="8525295" cy="528066"/>
              </a:xfrm>
              <a:prstGeom prst="snip2DiagRect">
                <a:avLst/>
              </a:prstGeom>
              <a:blipFill>
                <a:blip r:embed="rId7"/>
                <a:stretch>
                  <a:fillRect t="-5747" b="-5632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590800" y="3008585"/>
                <a:ext cx="3200398" cy="845577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6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3008585"/>
                <a:ext cx="3200398" cy="845577"/>
              </a:xfrm>
              <a:prstGeom prst="rect">
                <a:avLst/>
              </a:prstGeom>
              <a:blipFill>
                <a:blip r:embed="rId8"/>
                <a:stretch>
                  <a:fillRect l="-4762" b="-724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590800" y="2038350"/>
                <a:ext cx="3200398" cy="84557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en-US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−6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2038350"/>
                <a:ext cx="3200398" cy="845576"/>
              </a:xfrm>
              <a:prstGeom prst="rect">
                <a:avLst/>
              </a:prstGeom>
              <a:blipFill>
                <a:blip r:embed="rId9"/>
                <a:stretch>
                  <a:fillRect l="-4762" b="-719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590800" y="4013456"/>
                <a:ext cx="3200398" cy="8382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</m:t>
                    </m:r>
                    <m:f>
                      <m:fPr>
                        <m:ctrlPr>
                          <a:rPr lang="en-US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4013456"/>
                <a:ext cx="3200398" cy="838200"/>
              </a:xfrm>
              <a:prstGeom prst="rect">
                <a:avLst/>
              </a:prstGeom>
              <a:blipFill>
                <a:blip r:embed="rId10"/>
                <a:stretch>
                  <a:fillRect l="-4762" b="-12319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590800" y="1033479"/>
                <a:ext cx="3200398" cy="845577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vi-VN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0" i="0" smtClean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1033479"/>
                <a:ext cx="3200398" cy="845577"/>
              </a:xfrm>
              <a:prstGeom prst="rect">
                <a:avLst/>
              </a:prstGeom>
              <a:blipFill>
                <a:blip r:embed="rId11"/>
                <a:stretch>
                  <a:fillRect l="-4762" b="-1159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876798" y="4224626"/>
            <a:ext cx="603402" cy="528066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587" y="1145789"/>
            <a:ext cx="603557" cy="530398"/>
          </a:xfrm>
          <a:prstGeom prst="rect">
            <a:avLst/>
          </a:prstGeom>
        </p:spPr>
      </p:pic>
      <p:pic>
        <p:nvPicPr>
          <p:cNvPr id="53" name="Picture 52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8" y="2163710"/>
            <a:ext cx="603557" cy="530398"/>
          </a:xfrm>
          <a:prstGeom prst="rect">
            <a:avLst/>
          </a:prstGeom>
        </p:spPr>
      </p:pic>
      <p:sp>
        <p:nvSpPr>
          <p:cNvPr id="12" name="Rounded Rectangle 3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4C41854-0047-744B-1F88-00BE5FD80806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30</a:t>
            </a:r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A2EDE22E-AEE2-85CE-C329-CF775FC834E6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29</a:t>
            </a:r>
          </a:p>
        </p:txBody>
      </p:sp>
      <p:sp>
        <p:nvSpPr>
          <p:cNvPr id="14" name="Rounded Rectangle 32">
            <a:extLst>
              <a:ext uri="{FF2B5EF4-FFF2-40B4-BE49-F238E27FC236}">
                <a16:creationId xmlns:a16="http://schemas.microsoft.com/office/drawing/2014/main" id="{57B35EEF-ECAA-EEE8-94C5-82108A602926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28</a:t>
            </a:r>
          </a:p>
        </p:txBody>
      </p:sp>
      <p:sp>
        <p:nvSpPr>
          <p:cNvPr id="15" name="Rounded Rectangle 33">
            <a:extLst>
              <a:ext uri="{FF2B5EF4-FFF2-40B4-BE49-F238E27FC236}">
                <a16:creationId xmlns:a16="http://schemas.microsoft.com/office/drawing/2014/main" id="{43817CF4-A92C-16C9-C945-FB4FF4BEB85C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27</a:t>
            </a:r>
          </a:p>
        </p:txBody>
      </p:sp>
      <p:sp>
        <p:nvSpPr>
          <p:cNvPr id="16" name="Rounded Rectangle 34">
            <a:extLst>
              <a:ext uri="{FF2B5EF4-FFF2-40B4-BE49-F238E27FC236}">
                <a16:creationId xmlns:a16="http://schemas.microsoft.com/office/drawing/2014/main" id="{012F6407-4737-C10D-E2D9-554B8FBA9F20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26</a:t>
            </a:r>
          </a:p>
        </p:txBody>
      </p:sp>
      <p:sp>
        <p:nvSpPr>
          <p:cNvPr id="17" name="Rounded Rectangle 35">
            <a:extLst>
              <a:ext uri="{FF2B5EF4-FFF2-40B4-BE49-F238E27FC236}">
                <a16:creationId xmlns:a16="http://schemas.microsoft.com/office/drawing/2014/main" id="{9CA0B675-7895-B98C-33E4-9D77F7ADCE3C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25</a:t>
            </a:r>
          </a:p>
        </p:txBody>
      </p:sp>
      <p:sp>
        <p:nvSpPr>
          <p:cNvPr id="18" name="Rounded Rectangle 36">
            <a:extLst>
              <a:ext uri="{FF2B5EF4-FFF2-40B4-BE49-F238E27FC236}">
                <a16:creationId xmlns:a16="http://schemas.microsoft.com/office/drawing/2014/main" id="{2C9074BB-30FD-50F4-782B-F21AF544AF2F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24</a:t>
            </a:r>
          </a:p>
        </p:txBody>
      </p:sp>
      <p:sp>
        <p:nvSpPr>
          <p:cNvPr id="19" name="Rounded Rectangle 37">
            <a:extLst>
              <a:ext uri="{FF2B5EF4-FFF2-40B4-BE49-F238E27FC236}">
                <a16:creationId xmlns:a16="http://schemas.microsoft.com/office/drawing/2014/main" id="{D8325F74-383A-1F6B-DF29-7C2C601CE9F9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23</a:t>
            </a:r>
          </a:p>
        </p:txBody>
      </p:sp>
      <p:sp>
        <p:nvSpPr>
          <p:cNvPr id="20" name="Rounded Rectangle 38">
            <a:extLst>
              <a:ext uri="{FF2B5EF4-FFF2-40B4-BE49-F238E27FC236}">
                <a16:creationId xmlns:a16="http://schemas.microsoft.com/office/drawing/2014/main" id="{0752163A-A600-ABD3-F2CC-EFECD86BCDC7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22</a:t>
            </a:r>
          </a:p>
        </p:txBody>
      </p:sp>
      <p:sp>
        <p:nvSpPr>
          <p:cNvPr id="21" name="Rounded Rectangle 39">
            <a:extLst>
              <a:ext uri="{FF2B5EF4-FFF2-40B4-BE49-F238E27FC236}">
                <a16:creationId xmlns:a16="http://schemas.microsoft.com/office/drawing/2014/main" id="{5F14A3D4-1B1F-D26F-9FE8-887B33A18BD0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21</a:t>
            </a:r>
          </a:p>
        </p:txBody>
      </p:sp>
      <p:sp>
        <p:nvSpPr>
          <p:cNvPr id="22" name="Rounded Rectangle 40">
            <a:extLst>
              <a:ext uri="{FF2B5EF4-FFF2-40B4-BE49-F238E27FC236}">
                <a16:creationId xmlns:a16="http://schemas.microsoft.com/office/drawing/2014/main" id="{C47E89B3-1998-C399-81FC-8A5F94C70698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20</a:t>
            </a:r>
          </a:p>
        </p:txBody>
      </p:sp>
      <p:sp>
        <p:nvSpPr>
          <p:cNvPr id="23" name="Rounded Rectangle 41">
            <a:extLst>
              <a:ext uri="{FF2B5EF4-FFF2-40B4-BE49-F238E27FC236}">
                <a16:creationId xmlns:a16="http://schemas.microsoft.com/office/drawing/2014/main" id="{22F0A11B-D8EB-63B3-5BC1-2F9B0CA77943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19</a:t>
            </a:r>
          </a:p>
        </p:txBody>
      </p:sp>
      <p:sp>
        <p:nvSpPr>
          <p:cNvPr id="24" name="Rounded Rectangle 42">
            <a:extLst>
              <a:ext uri="{FF2B5EF4-FFF2-40B4-BE49-F238E27FC236}">
                <a16:creationId xmlns:a16="http://schemas.microsoft.com/office/drawing/2014/main" id="{CBE1A0FB-AC0C-9DAC-11CA-6651900EA42B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18</a:t>
            </a:r>
          </a:p>
        </p:txBody>
      </p:sp>
      <p:sp>
        <p:nvSpPr>
          <p:cNvPr id="25" name="Rounded Rectangle 43">
            <a:extLst>
              <a:ext uri="{FF2B5EF4-FFF2-40B4-BE49-F238E27FC236}">
                <a16:creationId xmlns:a16="http://schemas.microsoft.com/office/drawing/2014/main" id="{50B81900-70DE-249E-8D3D-ECBBB280650B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17</a:t>
            </a:r>
          </a:p>
        </p:txBody>
      </p:sp>
      <p:sp>
        <p:nvSpPr>
          <p:cNvPr id="27" name="Rounded Rectangle 44">
            <a:extLst>
              <a:ext uri="{FF2B5EF4-FFF2-40B4-BE49-F238E27FC236}">
                <a16:creationId xmlns:a16="http://schemas.microsoft.com/office/drawing/2014/main" id="{B733350F-1AFA-6298-A678-F0267CB37B84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16</a:t>
            </a:r>
          </a:p>
        </p:txBody>
      </p:sp>
      <p:sp>
        <p:nvSpPr>
          <p:cNvPr id="28" name="Rounded Rectangle 45">
            <a:extLst>
              <a:ext uri="{FF2B5EF4-FFF2-40B4-BE49-F238E27FC236}">
                <a16:creationId xmlns:a16="http://schemas.microsoft.com/office/drawing/2014/main" id="{0273165D-D6FD-1576-C0E3-91DCE07DBA8C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15</a:t>
            </a:r>
          </a:p>
        </p:txBody>
      </p:sp>
      <p:sp>
        <p:nvSpPr>
          <p:cNvPr id="29" name="Rounded Rectangle 46">
            <a:extLst>
              <a:ext uri="{FF2B5EF4-FFF2-40B4-BE49-F238E27FC236}">
                <a16:creationId xmlns:a16="http://schemas.microsoft.com/office/drawing/2014/main" id="{85BA5B13-CD53-ECFC-14F9-39390A687C9B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14</a:t>
            </a:r>
          </a:p>
        </p:txBody>
      </p:sp>
      <p:sp>
        <p:nvSpPr>
          <p:cNvPr id="30" name="Rounded Rectangle 47">
            <a:extLst>
              <a:ext uri="{FF2B5EF4-FFF2-40B4-BE49-F238E27FC236}">
                <a16:creationId xmlns:a16="http://schemas.microsoft.com/office/drawing/2014/main" id="{490A51B1-BC32-781B-C84F-C23CFB0A397B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13</a:t>
            </a:r>
          </a:p>
        </p:txBody>
      </p:sp>
      <p:sp>
        <p:nvSpPr>
          <p:cNvPr id="31" name="Rounded Rectangle 48">
            <a:extLst>
              <a:ext uri="{FF2B5EF4-FFF2-40B4-BE49-F238E27FC236}">
                <a16:creationId xmlns:a16="http://schemas.microsoft.com/office/drawing/2014/main" id="{E98ED4AA-EA04-42D5-A1AF-138512E0FEE4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12</a:t>
            </a:r>
          </a:p>
        </p:txBody>
      </p:sp>
      <p:sp>
        <p:nvSpPr>
          <p:cNvPr id="32" name="Rounded Rectangle 49">
            <a:extLst>
              <a:ext uri="{FF2B5EF4-FFF2-40B4-BE49-F238E27FC236}">
                <a16:creationId xmlns:a16="http://schemas.microsoft.com/office/drawing/2014/main" id="{3A9F739B-A182-3E43-296E-D4E3F2EB7FEF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11</a:t>
            </a:r>
          </a:p>
        </p:txBody>
      </p:sp>
      <p:sp>
        <p:nvSpPr>
          <p:cNvPr id="33" name="Rounded Rectangle 50">
            <a:extLst>
              <a:ext uri="{FF2B5EF4-FFF2-40B4-BE49-F238E27FC236}">
                <a16:creationId xmlns:a16="http://schemas.microsoft.com/office/drawing/2014/main" id="{A7816ECD-5B6C-966B-7E92-57721110BEA9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10</a:t>
            </a:r>
          </a:p>
        </p:txBody>
      </p:sp>
      <p:sp>
        <p:nvSpPr>
          <p:cNvPr id="34" name="Rounded Rectangle 51">
            <a:extLst>
              <a:ext uri="{FF2B5EF4-FFF2-40B4-BE49-F238E27FC236}">
                <a16:creationId xmlns:a16="http://schemas.microsoft.com/office/drawing/2014/main" id="{EEC78635-69F5-CC68-5F18-2E28D21505E7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09</a:t>
            </a:r>
          </a:p>
        </p:txBody>
      </p:sp>
      <p:sp>
        <p:nvSpPr>
          <p:cNvPr id="35" name="Rounded Rectangle 52">
            <a:extLst>
              <a:ext uri="{FF2B5EF4-FFF2-40B4-BE49-F238E27FC236}">
                <a16:creationId xmlns:a16="http://schemas.microsoft.com/office/drawing/2014/main" id="{A3F1FA54-B3D0-8091-AB3C-34F39B663B91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08</a:t>
            </a:r>
          </a:p>
        </p:txBody>
      </p:sp>
      <p:sp>
        <p:nvSpPr>
          <p:cNvPr id="36" name="Rounded Rectangle 53">
            <a:extLst>
              <a:ext uri="{FF2B5EF4-FFF2-40B4-BE49-F238E27FC236}">
                <a16:creationId xmlns:a16="http://schemas.microsoft.com/office/drawing/2014/main" id="{8AD42E4C-43C9-5E99-0891-2C45E2BCE81C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07</a:t>
            </a:r>
          </a:p>
        </p:txBody>
      </p:sp>
      <p:sp>
        <p:nvSpPr>
          <p:cNvPr id="37" name="Rounded Rectangle 54">
            <a:extLst>
              <a:ext uri="{FF2B5EF4-FFF2-40B4-BE49-F238E27FC236}">
                <a16:creationId xmlns:a16="http://schemas.microsoft.com/office/drawing/2014/main" id="{8F21BD78-E2C6-962F-1678-CF3D03926D40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06</a:t>
            </a:r>
          </a:p>
        </p:txBody>
      </p:sp>
      <p:sp>
        <p:nvSpPr>
          <p:cNvPr id="38" name="Rounded Rectangle 55">
            <a:extLst>
              <a:ext uri="{FF2B5EF4-FFF2-40B4-BE49-F238E27FC236}">
                <a16:creationId xmlns:a16="http://schemas.microsoft.com/office/drawing/2014/main" id="{350D7BF3-7808-FD22-8FE9-B8E83A3CCC49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05</a:t>
            </a:r>
          </a:p>
        </p:txBody>
      </p:sp>
      <p:sp>
        <p:nvSpPr>
          <p:cNvPr id="39" name="Rounded Rectangle 56">
            <a:extLst>
              <a:ext uri="{FF2B5EF4-FFF2-40B4-BE49-F238E27FC236}">
                <a16:creationId xmlns:a16="http://schemas.microsoft.com/office/drawing/2014/main" id="{3A36EE9E-6604-4E93-1D74-5C95BA16F0D3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04</a:t>
            </a:r>
          </a:p>
        </p:txBody>
      </p:sp>
      <p:sp>
        <p:nvSpPr>
          <p:cNvPr id="40" name="Rounded Rectangle 57">
            <a:extLst>
              <a:ext uri="{FF2B5EF4-FFF2-40B4-BE49-F238E27FC236}">
                <a16:creationId xmlns:a16="http://schemas.microsoft.com/office/drawing/2014/main" id="{8CC36A1B-5EDD-28A7-9D6B-7AD79E787F77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03</a:t>
            </a:r>
          </a:p>
        </p:txBody>
      </p:sp>
      <p:sp>
        <p:nvSpPr>
          <p:cNvPr id="41" name="Rounded Rectangle 58">
            <a:extLst>
              <a:ext uri="{FF2B5EF4-FFF2-40B4-BE49-F238E27FC236}">
                <a16:creationId xmlns:a16="http://schemas.microsoft.com/office/drawing/2014/main" id="{ECCB90DA-F667-8892-D3C9-29AF09BA24E1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02</a:t>
            </a:r>
          </a:p>
        </p:txBody>
      </p:sp>
      <p:sp>
        <p:nvSpPr>
          <p:cNvPr id="45" name="Rounded Rectangle 59">
            <a:extLst>
              <a:ext uri="{FF2B5EF4-FFF2-40B4-BE49-F238E27FC236}">
                <a16:creationId xmlns:a16="http://schemas.microsoft.com/office/drawing/2014/main" id="{15BD2674-A337-4B12-ED70-DE58E7A11BB4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01</a:t>
            </a:r>
          </a:p>
        </p:txBody>
      </p:sp>
      <p:sp>
        <p:nvSpPr>
          <p:cNvPr id="46" name="Rounded Rectangle 60">
            <a:extLst>
              <a:ext uri="{FF2B5EF4-FFF2-40B4-BE49-F238E27FC236}">
                <a16:creationId xmlns:a16="http://schemas.microsoft.com/office/drawing/2014/main" id="{F75AA4DF-FAAE-E74E-7D87-E2EB7B45549C}"/>
              </a:ext>
            </a:extLst>
          </p:cNvPr>
          <p:cNvSpPr/>
          <p:nvPr/>
        </p:nvSpPr>
        <p:spPr>
          <a:xfrm>
            <a:off x="8126699" y="941318"/>
            <a:ext cx="898768" cy="513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 dirty="0"/>
              <a:t>00</a:t>
            </a:r>
          </a:p>
        </p:txBody>
      </p:sp>
      <p:pic>
        <p:nvPicPr>
          <p:cNvPr id="48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522A2660-98F2-281D-8235-08BD775CF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144" y="776597"/>
            <a:ext cx="937027" cy="93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D03E4EB-0DF9-A709-CB7B-E3FAEA96EA8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381000" y="1276350"/>
            <a:ext cx="2226963" cy="2226963"/>
          </a:xfrm>
          <a:prstGeom prst="rect">
            <a:avLst/>
          </a:prstGeom>
        </p:spPr>
      </p:pic>
      <p:pic>
        <p:nvPicPr>
          <p:cNvPr id="50" name="Picture 16" descr="box2">
            <a:extLst>
              <a:ext uri="{FF2B5EF4-FFF2-40B4-BE49-F238E27FC236}">
                <a16:creationId xmlns:a16="http://schemas.microsoft.com/office/drawing/2014/main" id="{75685195-008C-DC96-1847-EDFC23473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171" y="4171949"/>
            <a:ext cx="1152737" cy="93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AutoShape 19">
            <a:extLst>
              <a:ext uri="{FF2B5EF4-FFF2-40B4-BE49-F238E27FC236}">
                <a16:creationId xmlns:a16="http://schemas.microsoft.com/office/drawing/2014/main" id="{6554AAC9-F1CA-2ED7-1B71-7E7A79AB17DC}"/>
              </a:ext>
            </a:extLst>
          </p:cNvPr>
          <p:cNvSpPr txBox="1">
            <a:spLocks noChangeArrowheads="1"/>
          </p:cNvSpPr>
          <p:nvPr/>
        </p:nvSpPr>
        <p:spPr>
          <a:xfrm>
            <a:off x="6095998" y="3076302"/>
            <a:ext cx="2743200" cy="1510619"/>
          </a:xfrm>
          <a:prstGeom prst="cloudCallout">
            <a:avLst>
              <a:gd name="adj1" fmla="val -2958"/>
              <a:gd name="adj2" fmla="val 83292"/>
            </a:avLst>
          </a:prstGeom>
          <a:solidFill>
            <a:srgbClr val="66FF99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8</a:t>
            </a:r>
          </a:p>
          <a:p>
            <a:pPr>
              <a:defRPr/>
            </a:pPr>
            <a:r>
              <a:rPr lang="en-US" altLang="en-US" sz="26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altLang="en-US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6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altLang="en-US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6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altLang="en-US" sz="2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99F434E-272A-3B38-1621-2698BA552AC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090" y="3166690"/>
            <a:ext cx="603557" cy="482845"/>
          </a:xfrm>
          <a:prstGeom prst="rect">
            <a:avLst/>
          </a:prstGeom>
        </p:spPr>
      </p:pic>
      <p:sp>
        <p:nvSpPr>
          <p:cNvPr id="58" name="Arrow: Right 57">
            <a:hlinkClick r:id="rId18" action="ppaction://hlinksldjump"/>
            <a:extLst>
              <a:ext uri="{FF2B5EF4-FFF2-40B4-BE49-F238E27FC236}">
                <a16:creationId xmlns:a16="http://schemas.microsoft.com/office/drawing/2014/main" id="{51F3D1CF-39A5-F80A-9213-5DB5FDC0D65A}"/>
              </a:ext>
            </a:extLst>
          </p:cNvPr>
          <p:cNvSpPr/>
          <p:nvPr/>
        </p:nvSpPr>
        <p:spPr>
          <a:xfrm>
            <a:off x="214803" y="3551244"/>
            <a:ext cx="1035356" cy="63181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2" grpId="0" animBg="1"/>
      <p:bldP spid="43" grpId="0" animBg="1"/>
      <p:bldP spid="4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  <p:bldP spid="46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peech Bubble: Rectangle with Corners Rounded 6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0D28739-CCFE-CA90-F78F-B9065E5510C2}"/>
              </a:ext>
            </a:extLst>
          </p:cNvPr>
          <p:cNvSpPr/>
          <p:nvPr/>
        </p:nvSpPr>
        <p:spPr>
          <a:xfrm>
            <a:off x="258726" y="103746"/>
            <a:ext cx="8847505" cy="842937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110478" y="92259"/>
                <a:ext cx="9144000" cy="654964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spcAft>
                    <a:spcPts val="450"/>
                  </a:spcAft>
                </a:pPr>
                <a:r>
                  <a:rPr 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2: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78" y="92259"/>
                <a:ext cx="9144000" cy="654964"/>
              </a:xfrm>
              <a:prstGeom prst="snip2DiagRect">
                <a:avLst/>
              </a:prstGeom>
              <a:blipFill>
                <a:blip r:embed="rId7"/>
                <a:stretch>
                  <a:fillRect b="-39815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098399" y="1185561"/>
                <a:ext cx="3730326" cy="7620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en-US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4 − 3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11</m:t>
                    </m:r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399" y="1185561"/>
                <a:ext cx="3730326" cy="762000"/>
              </a:xfrm>
              <a:prstGeom prst="rect">
                <a:avLst/>
              </a:prstGeom>
              <a:blipFill>
                <a:blip r:embed="rId8"/>
                <a:stretch>
                  <a:fillRect l="-3268" b="-640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Cloud 4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106866" y="4108467"/>
                <a:ext cx="3789754" cy="76199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6866" y="4108467"/>
                <a:ext cx="3789754" cy="761999"/>
              </a:xfrm>
              <a:prstGeom prst="rect">
                <a:avLst/>
              </a:prstGeom>
              <a:blipFill>
                <a:blip r:embed="rId9"/>
                <a:stretch>
                  <a:fillRect l="-3382" b="-1040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098400" y="3126993"/>
                <a:ext cx="3730326" cy="748429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endParaRPr 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514350">
                  <a:defRPr/>
                </a:pP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en-US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3(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− 2)</m:t>
                    </m:r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514350">
                  <a:defRPr/>
                </a:pPr>
                <a:endParaRPr lang="vi-VN" sz="21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400" y="3126993"/>
                <a:ext cx="3730326" cy="748429"/>
              </a:xfrm>
              <a:prstGeom prst="rect">
                <a:avLst/>
              </a:prstGeom>
              <a:blipFill>
                <a:blip r:embed="rId10"/>
                <a:stretch>
                  <a:fillRect l="-3268" b="-7317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098399" y="2167158"/>
                <a:ext cx="3789754" cy="7620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en-US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vi-VN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0</m:t>
                    </m:r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8399" y="2167158"/>
                <a:ext cx="3789754" cy="762000"/>
              </a:xfrm>
              <a:prstGeom prst="rect">
                <a:avLst/>
              </a:prstGeom>
              <a:blipFill>
                <a:blip r:embed="rId11"/>
                <a:stretch>
                  <a:fillRect l="-3215" b="-960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693" y="1352655"/>
            <a:ext cx="604292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25322" y="3214325"/>
            <a:ext cx="603402" cy="528066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5" y="2324843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226" y="4231689"/>
            <a:ext cx="603557" cy="482845"/>
          </a:xfrm>
          <a:prstGeom prst="rect">
            <a:avLst/>
          </a:prstGeom>
        </p:spPr>
      </p:pic>
      <p:sp>
        <p:nvSpPr>
          <p:cNvPr id="17" name="Rounded Rectangle 30">
            <a:extLst>
              <a:ext uri="{FF2B5EF4-FFF2-40B4-BE49-F238E27FC236}">
                <a16:creationId xmlns:a16="http://schemas.microsoft.com/office/drawing/2014/main" id="{9BDE1CAD-3D6B-70C2-667E-E8A9D1D622E1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30</a:t>
            </a:r>
          </a:p>
        </p:txBody>
      </p:sp>
      <p:sp>
        <p:nvSpPr>
          <p:cNvPr id="19" name="Rounded Rectangle 31">
            <a:extLst>
              <a:ext uri="{FF2B5EF4-FFF2-40B4-BE49-F238E27FC236}">
                <a16:creationId xmlns:a16="http://schemas.microsoft.com/office/drawing/2014/main" id="{7B96F00D-C771-4440-EF78-838E4CA96442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29</a:t>
            </a:r>
          </a:p>
        </p:txBody>
      </p:sp>
      <p:sp>
        <p:nvSpPr>
          <p:cNvPr id="20" name="Rounded Rectangle 32">
            <a:extLst>
              <a:ext uri="{FF2B5EF4-FFF2-40B4-BE49-F238E27FC236}">
                <a16:creationId xmlns:a16="http://schemas.microsoft.com/office/drawing/2014/main" id="{0D3AD232-5E4F-8A2F-BEFC-31841DC7EEE3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28</a:t>
            </a:r>
          </a:p>
        </p:txBody>
      </p:sp>
      <p:sp>
        <p:nvSpPr>
          <p:cNvPr id="21" name="Rounded Rectangle 33">
            <a:extLst>
              <a:ext uri="{FF2B5EF4-FFF2-40B4-BE49-F238E27FC236}">
                <a16:creationId xmlns:a16="http://schemas.microsoft.com/office/drawing/2014/main" id="{EA8B3FE8-C8B0-1C63-5CCB-C942FDCE5678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27</a:t>
            </a:r>
          </a:p>
        </p:txBody>
      </p:sp>
      <p:sp>
        <p:nvSpPr>
          <p:cNvPr id="22" name="Rounded Rectangle 34">
            <a:extLst>
              <a:ext uri="{FF2B5EF4-FFF2-40B4-BE49-F238E27FC236}">
                <a16:creationId xmlns:a16="http://schemas.microsoft.com/office/drawing/2014/main" id="{1CD937A6-32CB-B349-DC90-03D470A789BA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26</a:t>
            </a:r>
          </a:p>
        </p:txBody>
      </p:sp>
      <p:sp>
        <p:nvSpPr>
          <p:cNvPr id="23" name="Rounded Rectangle 35">
            <a:extLst>
              <a:ext uri="{FF2B5EF4-FFF2-40B4-BE49-F238E27FC236}">
                <a16:creationId xmlns:a16="http://schemas.microsoft.com/office/drawing/2014/main" id="{B1C515C8-6816-6599-0F1D-65F5C1474217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25</a:t>
            </a:r>
          </a:p>
        </p:txBody>
      </p:sp>
      <p:sp>
        <p:nvSpPr>
          <p:cNvPr id="24" name="Rounded Rectangle 36">
            <a:extLst>
              <a:ext uri="{FF2B5EF4-FFF2-40B4-BE49-F238E27FC236}">
                <a16:creationId xmlns:a16="http://schemas.microsoft.com/office/drawing/2014/main" id="{E8762865-CA68-002C-CABD-2E3B663888B8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24</a:t>
            </a:r>
          </a:p>
        </p:txBody>
      </p:sp>
      <p:sp>
        <p:nvSpPr>
          <p:cNvPr id="25" name="Rounded Rectangle 37">
            <a:extLst>
              <a:ext uri="{FF2B5EF4-FFF2-40B4-BE49-F238E27FC236}">
                <a16:creationId xmlns:a16="http://schemas.microsoft.com/office/drawing/2014/main" id="{48FD8655-ABE8-CC4A-5186-D4A49E48E74A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23</a:t>
            </a:r>
          </a:p>
        </p:txBody>
      </p:sp>
      <p:sp>
        <p:nvSpPr>
          <p:cNvPr id="27" name="Rounded Rectangle 38">
            <a:extLst>
              <a:ext uri="{FF2B5EF4-FFF2-40B4-BE49-F238E27FC236}">
                <a16:creationId xmlns:a16="http://schemas.microsoft.com/office/drawing/2014/main" id="{D9E1618A-E266-5ADF-F5E4-4E8CB3FA98BB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22</a:t>
            </a:r>
          </a:p>
        </p:txBody>
      </p:sp>
      <p:sp>
        <p:nvSpPr>
          <p:cNvPr id="28" name="Rounded Rectangle 39">
            <a:extLst>
              <a:ext uri="{FF2B5EF4-FFF2-40B4-BE49-F238E27FC236}">
                <a16:creationId xmlns:a16="http://schemas.microsoft.com/office/drawing/2014/main" id="{0AA18542-5358-62B0-3892-4B2E50A20355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21</a:t>
            </a:r>
          </a:p>
        </p:txBody>
      </p:sp>
      <p:sp>
        <p:nvSpPr>
          <p:cNvPr id="29" name="Rounded Rectangle 40">
            <a:extLst>
              <a:ext uri="{FF2B5EF4-FFF2-40B4-BE49-F238E27FC236}">
                <a16:creationId xmlns:a16="http://schemas.microsoft.com/office/drawing/2014/main" id="{DA2D5980-5673-50B8-4E5F-69B6B68EB358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20</a:t>
            </a:r>
          </a:p>
        </p:txBody>
      </p:sp>
      <p:sp>
        <p:nvSpPr>
          <p:cNvPr id="30" name="Rounded Rectangle 41">
            <a:extLst>
              <a:ext uri="{FF2B5EF4-FFF2-40B4-BE49-F238E27FC236}">
                <a16:creationId xmlns:a16="http://schemas.microsoft.com/office/drawing/2014/main" id="{6B432343-3EB6-0B4B-E988-F594EBC37025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19</a:t>
            </a:r>
          </a:p>
        </p:txBody>
      </p:sp>
      <p:sp>
        <p:nvSpPr>
          <p:cNvPr id="31" name="Rounded Rectangle 42">
            <a:extLst>
              <a:ext uri="{FF2B5EF4-FFF2-40B4-BE49-F238E27FC236}">
                <a16:creationId xmlns:a16="http://schemas.microsoft.com/office/drawing/2014/main" id="{6D257651-CBD4-3C89-83FB-2E6DFAF77A0C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18</a:t>
            </a:r>
          </a:p>
        </p:txBody>
      </p:sp>
      <p:sp>
        <p:nvSpPr>
          <p:cNvPr id="32" name="Rounded Rectangle 43">
            <a:extLst>
              <a:ext uri="{FF2B5EF4-FFF2-40B4-BE49-F238E27FC236}">
                <a16:creationId xmlns:a16="http://schemas.microsoft.com/office/drawing/2014/main" id="{ABE5E654-03DA-D2ED-3B74-294691B1F927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17</a:t>
            </a:r>
          </a:p>
        </p:txBody>
      </p:sp>
      <p:sp>
        <p:nvSpPr>
          <p:cNvPr id="33" name="Rounded Rectangle 44">
            <a:extLst>
              <a:ext uri="{FF2B5EF4-FFF2-40B4-BE49-F238E27FC236}">
                <a16:creationId xmlns:a16="http://schemas.microsoft.com/office/drawing/2014/main" id="{F099B31A-285B-5692-1572-8028A76249DF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16</a:t>
            </a:r>
          </a:p>
        </p:txBody>
      </p:sp>
      <p:sp>
        <p:nvSpPr>
          <p:cNvPr id="34" name="Rounded Rectangle 45">
            <a:extLst>
              <a:ext uri="{FF2B5EF4-FFF2-40B4-BE49-F238E27FC236}">
                <a16:creationId xmlns:a16="http://schemas.microsoft.com/office/drawing/2014/main" id="{ABD0062E-7A05-4CAF-C5D3-74B6A8368816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15</a:t>
            </a:r>
          </a:p>
        </p:txBody>
      </p:sp>
      <p:sp>
        <p:nvSpPr>
          <p:cNvPr id="35" name="Rounded Rectangle 46">
            <a:extLst>
              <a:ext uri="{FF2B5EF4-FFF2-40B4-BE49-F238E27FC236}">
                <a16:creationId xmlns:a16="http://schemas.microsoft.com/office/drawing/2014/main" id="{74B978A6-CF32-9D47-B867-A7CE05AD4726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14</a:t>
            </a:r>
          </a:p>
        </p:txBody>
      </p:sp>
      <p:sp>
        <p:nvSpPr>
          <p:cNvPr id="36" name="Rounded Rectangle 47">
            <a:extLst>
              <a:ext uri="{FF2B5EF4-FFF2-40B4-BE49-F238E27FC236}">
                <a16:creationId xmlns:a16="http://schemas.microsoft.com/office/drawing/2014/main" id="{B3A6F243-FCFD-F3D3-118B-81DCCDF9FF1D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13</a:t>
            </a:r>
          </a:p>
        </p:txBody>
      </p:sp>
      <p:sp>
        <p:nvSpPr>
          <p:cNvPr id="37" name="Rounded Rectangle 48">
            <a:extLst>
              <a:ext uri="{FF2B5EF4-FFF2-40B4-BE49-F238E27FC236}">
                <a16:creationId xmlns:a16="http://schemas.microsoft.com/office/drawing/2014/main" id="{5FD27D73-9882-21FA-EF3B-863C3AF4EE68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12</a:t>
            </a:r>
          </a:p>
        </p:txBody>
      </p:sp>
      <p:sp>
        <p:nvSpPr>
          <p:cNvPr id="38" name="Rounded Rectangle 49">
            <a:extLst>
              <a:ext uri="{FF2B5EF4-FFF2-40B4-BE49-F238E27FC236}">
                <a16:creationId xmlns:a16="http://schemas.microsoft.com/office/drawing/2014/main" id="{DC74D026-0078-BC22-0534-72E17CE87D31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11</a:t>
            </a:r>
          </a:p>
        </p:txBody>
      </p:sp>
      <p:sp>
        <p:nvSpPr>
          <p:cNvPr id="39" name="Rounded Rectangle 50">
            <a:extLst>
              <a:ext uri="{FF2B5EF4-FFF2-40B4-BE49-F238E27FC236}">
                <a16:creationId xmlns:a16="http://schemas.microsoft.com/office/drawing/2014/main" id="{86F0A92A-759E-63F9-2D90-C1EE6B245CAA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10</a:t>
            </a:r>
          </a:p>
        </p:txBody>
      </p:sp>
      <p:sp>
        <p:nvSpPr>
          <p:cNvPr id="45" name="Rounded Rectangle 51">
            <a:extLst>
              <a:ext uri="{FF2B5EF4-FFF2-40B4-BE49-F238E27FC236}">
                <a16:creationId xmlns:a16="http://schemas.microsoft.com/office/drawing/2014/main" id="{0C54FFCC-2B8B-52ED-F58D-F50C193A2CF6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09</a:t>
            </a:r>
          </a:p>
        </p:txBody>
      </p:sp>
      <p:sp>
        <p:nvSpPr>
          <p:cNvPr id="46" name="Rounded Rectangle 52">
            <a:extLst>
              <a:ext uri="{FF2B5EF4-FFF2-40B4-BE49-F238E27FC236}">
                <a16:creationId xmlns:a16="http://schemas.microsoft.com/office/drawing/2014/main" id="{B829B322-7BB4-311F-4721-E926389BAB6A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08</a:t>
            </a:r>
          </a:p>
        </p:txBody>
      </p:sp>
      <p:sp>
        <p:nvSpPr>
          <p:cNvPr id="48" name="Rounded Rectangle 53">
            <a:extLst>
              <a:ext uri="{FF2B5EF4-FFF2-40B4-BE49-F238E27FC236}">
                <a16:creationId xmlns:a16="http://schemas.microsoft.com/office/drawing/2014/main" id="{5D1E874E-4EC9-3B77-F737-8F2644AF81DB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07</a:t>
            </a:r>
          </a:p>
        </p:txBody>
      </p:sp>
      <p:sp>
        <p:nvSpPr>
          <p:cNvPr id="50" name="Rounded Rectangle 54">
            <a:extLst>
              <a:ext uri="{FF2B5EF4-FFF2-40B4-BE49-F238E27FC236}">
                <a16:creationId xmlns:a16="http://schemas.microsoft.com/office/drawing/2014/main" id="{AB751B77-5C6B-741C-CEE4-1EA4B90E9DFF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06</a:t>
            </a:r>
          </a:p>
        </p:txBody>
      </p:sp>
      <p:sp>
        <p:nvSpPr>
          <p:cNvPr id="52" name="Rounded Rectangle 55">
            <a:extLst>
              <a:ext uri="{FF2B5EF4-FFF2-40B4-BE49-F238E27FC236}">
                <a16:creationId xmlns:a16="http://schemas.microsoft.com/office/drawing/2014/main" id="{4775A937-8AA2-252D-83F4-E62A8F703F5A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05</a:t>
            </a:r>
          </a:p>
        </p:txBody>
      </p:sp>
      <p:sp>
        <p:nvSpPr>
          <p:cNvPr id="54" name="Rounded Rectangle 56">
            <a:extLst>
              <a:ext uri="{FF2B5EF4-FFF2-40B4-BE49-F238E27FC236}">
                <a16:creationId xmlns:a16="http://schemas.microsoft.com/office/drawing/2014/main" id="{D2C1A7B6-6FDA-F00D-AEEC-8E0D5E47ED47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04</a:t>
            </a:r>
          </a:p>
        </p:txBody>
      </p:sp>
      <p:sp>
        <p:nvSpPr>
          <p:cNvPr id="55" name="Rounded Rectangle 57">
            <a:extLst>
              <a:ext uri="{FF2B5EF4-FFF2-40B4-BE49-F238E27FC236}">
                <a16:creationId xmlns:a16="http://schemas.microsoft.com/office/drawing/2014/main" id="{254885FB-05F9-9C73-789D-ED3216FCF3A2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03</a:t>
            </a:r>
          </a:p>
        </p:txBody>
      </p:sp>
      <p:sp>
        <p:nvSpPr>
          <p:cNvPr id="56" name="Rounded Rectangle 58">
            <a:extLst>
              <a:ext uri="{FF2B5EF4-FFF2-40B4-BE49-F238E27FC236}">
                <a16:creationId xmlns:a16="http://schemas.microsoft.com/office/drawing/2014/main" id="{04807662-60EB-8A65-E7D5-6D1B5CA20192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02</a:t>
            </a:r>
          </a:p>
        </p:txBody>
      </p:sp>
      <p:sp>
        <p:nvSpPr>
          <p:cNvPr id="57" name="Rounded Rectangle 59">
            <a:extLst>
              <a:ext uri="{FF2B5EF4-FFF2-40B4-BE49-F238E27FC236}">
                <a16:creationId xmlns:a16="http://schemas.microsoft.com/office/drawing/2014/main" id="{849F9F16-E799-1859-052E-91CDF6CCAD7E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01</a:t>
            </a:r>
          </a:p>
        </p:txBody>
      </p:sp>
      <p:sp>
        <p:nvSpPr>
          <p:cNvPr id="58" name="Rounded Rectangle 60">
            <a:extLst>
              <a:ext uri="{FF2B5EF4-FFF2-40B4-BE49-F238E27FC236}">
                <a16:creationId xmlns:a16="http://schemas.microsoft.com/office/drawing/2014/main" id="{3B89E5DD-2A0A-C94D-700B-98F172CA04F8}"/>
              </a:ext>
            </a:extLst>
          </p:cNvPr>
          <p:cNvSpPr/>
          <p:nvPr/>
        </p:nvSpPr>
        <p:spPr>
          <a:xfrm>
            <a:off x="7784514" y="1004775"/>
            <a:ext cx="1130885" cy="5502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 dirty="0"/>
              <a:t>00</a:t>
            </a:r>
          </a:p>
        </p:txBody>
      </p:sp>
      <p:pic>
        <p:nvPicPr>
          <p:cNvPr id="59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20F6CBDF-B0EF-B089-18D5-793805AFA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870" y="946683"/>
            <a:ext cx="841644" cy="84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7" descr="box3">
            <a:extLst>
              <a:ext uri="{FF2B5EF4-FFF2-40B4-BE49-F238E27FC236}">
                <a16:creationId xmlns:a16="http://schemas.microsoft.com/office/drawing/2014/main" id="{4E8E99E5-51BB-EA32-77E9-0D2CF0930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930" y="4351840"/>
            <a:ext cx="1185332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AutoShape 19">
            <a:extLst>
              <a:ext uri="{FF2B5EF4-FFF2-40B4-BE49-F238E27FC236}">
                <a16:creationId xmlns:a16="http://schemas.microsoft.com/office/drawing/2014/main" id="{175FE827-9E17-CA6C-F375-E6F01B630600}"/>
              </a:ext>
            </a:extLst>
          </p:cNvPr>
          <p:cNvSpPr txBox="1">
            <a:spLocks noChangeArrowheads="1"/>
          </p:cNvSpPr>
          <p:nvPr/>
        </p:nvSpPr>
        <p:spPr>
          <a:xfrm>
            <a:off x="5828725" y="1924470"/>
            <a:ext cx="3247380" cy="1979910"/>
          </a:xfrm>
          <a:prstGeom prst="cloudCallout">
            <a:avLst>
              <a:gd name="adj1" fmla="val -2958"/>
              <a:gd name="adj2" fmla="val 83292"/>
            </a:avLst>
          </a:prstGeom>
          <a:solidFill>
            <a:srgbClr val="FFAFFF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vỗ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4727E1A0-4DC9-15E1-B62A-98CDA76BB72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374767" y="1346625"/>
            <a:ext cx="2226963" cy="2226963"/>
          </a:xfrm>
          <a:prstGeom prst="rect">
            <a:avLst/>
          </a:prstGeom>
        </p:spPr>
      </p:pic>
      <p:sp>
        <p:nvSpPr>
          <p:cNvPr id="60" name="Arrow: Right 59">
            <a:hlinkClick r:id="rId18" action="ppaction://hlinksldjump"/>
            <a:extLst>
              <a:ext uri="{FF2B5EF4-FFF2-40B4-BE49-F238E27FC236}">
                <a16:creationId xmlns:a16="http://schemas.microsoft.com/office/drawing/2014/main" id="{45C753D8-9E64-427B-2F57-FCE0DD8843D8}"/>
              </a:ext>
            </a:extLst>
          </p:cNvPr>
          <p:cNvSpPr/>
          <p:nvPr/>
        </p:nvSpPr>
        <p:spPr>
          <a:xfrm>
            <a:off x="221036" y="3622649"/>
            <a:ext cx="1035356" cy="63181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1" grpId="0" animBg="1"/>
      <p:bldP spid="42" grpId="0" animBg="1"/>
      <p:bldP spid="43" grpId="0" animBg="1"/>
      <p:bldP spid="44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peech Bubble: Rectangle with Corners Rounded 6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8E23CAF-50EE-7C7F-2946-CBB8A40FACAE}"/>
              </a:ext>
            </a:extLst>
          </p:cNvPr>
          <p:cNvSpPr/>
          <p:nvPr/>
        </p:nvSpPr>
        <p:spPr>
          <a:xfrm>
            <a:off x="319539" y="57150"/>
            <a:ext cx="8443462" cy="981678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370" y="4404847"/>
            <a:ext cx="390293" cy="424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594861" y="258720"/>
                <a:ext cx="8229600" cy="649219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ts val="375"/>
                  </a:spcBef>
                </a:pPr>
                <a:r>
                  <a:rPr 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 3: 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rồi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21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61" y="258720"/>
                <a:ext cx="8229600" cy="649219"/>
              </a:xfrm>
              <a:prstGeom prst="snip2DiagRect">
                <a:avLst/>
              </a:prstGeom>
              <a:blipFill>
                <a:blip r:embed="rId9"/>
                <a:stretch>
                  <a:fillRect l="-889" t="-31776" b="-4859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207205" y="1398737"/>
                <a:ext cx="3677228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vi-VN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</m:t>
                    </m:r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205" y="1398737"/>
                <a:ext cx="3677228" cy="578112"/>
              </a:xfrm>
              <a:prstGeom prst="rect">
                <a:avLst/>
              </a:prstGeom>
              <a:blipFill>
                <a:blip r:embed="rId10"/>
                <a:stretch>
                  <a:fillRect l="-3317" t="-5263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Cloud 39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-512509" y="3676647"/>
            <a:ext cx="425336" cy="26190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10224451" y="3526875"/>
            <a:ext cx="668565" cy="41168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207205" y="2343970"/>
                <a:ext cx="367722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vi-VN" sz="2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vi-VN" sz="21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2</m:t>
                    </m:r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205" y="2343970"/>
                <a:ext cx="3677229" cy="578112"/>
              </a:xfrm>
              <a:prstGeom prst="rect">
                <a:avLst/>
              </a:prstGeom>
              <a:blipFill>
                <a:blip r:embed="rId11"/>
                <a:stretch>
                  <a:fillRect l="-3317" t="-6383" b="-2446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207205" y="3330115"/>
                <a:ext cx="3677228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defRPr/>
                </a:pP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vi-VN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3</m:t>
                    </m:r>
                  </m:oMath>
                </a14:m>
                <a:endParaRPr lang="vi-VN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205" y="3330115"/>
                <a:ext cx="3677228" cy="578112"/>
              </a:xfrm>
              <a:prstGeom prst="rect">
                <a:avLst/>
              </a:prstGeom>
              <a:blipFill>
                <a:blip r:embed="rId12"/>
                <a:stretch>
                  <a:fillRect l="-3317" t="-5263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207206" y="4316260"/>
                <a:ext cx="3677228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514350">
                  <a:defRPr/>
                </a:pPr>
                <a:r>
                  <a:rPr lang="vi-VN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21</m:t>
                    </m:r>
                  </m:oMath>
                </a14:m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206" y="4316260"/>
                <a:ext cx="3677228" cy="578112"/>
              </a:xfrm>
              <a:prstGeom prst="rect">
                <a:avLst/>
              </a:prstGeom>
              <a:blipFill>
                <a:blip r:embed="rId13"/>
                <a:stretch>
                  <a:fillRect l="-3317" t="-6316" b="-242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089933" y="3309522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778" y="4368079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441" y="2376125"/>
            <a:ext cx="605523" cy="530398"/>
          </a:xfrm>
          <a:prstGeom prst="rect">
            <a:avLst/>
          </a:prstGeom>
        </p:spPr>
      </p:pic>
      <p:pic>
        <p:nvPicPr>
          <p:cNvPr id="18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5E040243-E1D8-F30B-B870-26E390C2D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341" y="1222802"/>
            <a:ext cx="877118" cy="87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30">
            <a:extLst>
              <a:ext uri="{FF2B5EF4-FFF2-40B4-BE49-F238E27FC236}">
                <a16:creationId xmlns:a16="http://schemas.microsoft.com/office/drawing/2014/main" id="{CC03512D-2C73-0986-0DBE-88B31D057AB0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30</a:t>
            </a:r>
          </a:p>
        </p:txBody>
      </p:sp>
      <p:sp>
        <p:nvSpPr>
          <p:cNvPr id="20" name="Rounded Rectangle 31">
            <a:extLst>
              <a:ext uri="{FF2B5EF4-FFF2-40B4-BE49-F238E27FC236}">
                <a16:creationId xmlns:a16="http://schemas.microsoft.com/office/drawing/2014/main" id="{6B75BFF7-EB56-F506-02D9-BDFD110955F4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29</a:t>
            </a:r>
          </a:p>
        </p:txBody>
      </p:sp>
      <p:sp>
        <p:nvSpPr>
          <p:cNvPr id="21" name="Rounded Rectangle 32">
            <a:extLst>
              <a:ext uri="{FF2B5EF4-FFF2-40B4-BE49-F238E27FC236}">
                <a16:creationId xmlns:a16="http://schemas.microsoft.com/office/drawing/2014/main" id="{8057D431-53C5-4DDD-DDE3-1243EB94FC0A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28</a:t>
            </a:r>
          </a:p>
        </p:txBody>
      </p:sp>
      <p:sp>
        <p:nvSpPr>
          <p:cNvPr id="22" name="Rounded Rectangle 33">
            <a:extLst>
              <a:ext uri="{FF2B5EF4-FFF2-40B4-BE49-F238E27FC236}">
                <a16:creationId xmlns:a16="http://schemas.microsoft.com/office/drawing/2014/main" id="{84045073-2891-5D31-1496-7D64038813E8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27</a:t>
            </a:r>
          </a:p>
        </p:txBody>
      </p:sp>
      <p:sp>
        <p:nvSpPr>
          <p:cNvPr id="23" name="Rounded Rectangle 34">
            <a:extLst>
              <a:ext uri="{FF2B5EF4-FFF2-40B4-BE49-F238E27FC236}">
                <a16:creationId xmlns:a16="http://schemas.microsoft.com/office/drawing/2014/main" id="{21126E8E-7880-F306-6491-419C79597673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26</a:t>
            </a:r>
          </a:p>
        </p:txBody>
      </p:sp>
      <p:sp>
        <p:nvSpPr>
          <p:cNvPr id="24" name="Rounded Rectangle 35">
            <a:extLst>
              <a:ext uri="{FF2B5EF4-FFF2-40B4-BE49-F238E27FC236}">
                <a16:creationId xmlns:a16="http://schemas.microsoft.com/office/drawing/2014/main" id="{F0A0B498-A860-5B87-DEAA-FAC76C37A2D0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25</a:t>
            </a:r>
          </a:p>
        </p:txBody>
      </p:sp>
      <p:sp>
        <p:nvSpPr>
          <p:cNvPr id="25" name="Rounded Rectangle 36">
            <a:extLst>
              <a:ext uri="{FF2B5EF4-FFF2-40B4-BE49-F238E27FC236}">
                <a16:creationId xmlns:a16="http://schemas.microsoft.com/office/drawing/2014/main" id="{16212F98-6B81-2345-AEC6-9DED629416A1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24</a:t>
            </a:r>
          </a:p>
        </p:txBody>
      </p:sp>
      <p:sp>
        <p:nvSpPr>
          <p:cNvPr id="27" name="Rounded Rectangle 37">
            <a:extLst>
              <a:ext uri="{FF2B5EF4-FFF2-40B4-BE49-F238E27FC236}">
                <a16:creationId xmlns:a16="http://schemas.microsoft.com/office/drawing/2014/main" id="{66A0C4BE-5160-9CA7-76F8-1E45C3EC586A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23</a:t>
            </a:r>
          </a:p>
        </p:txBody>
      </p:sp>
      <p:sp>
        <p:nvSpPr>
          <p:cNvPr id="28" name="Rounded Rectangle 38">
            <a:extLst>
              <a:ext uri="{FF2B5EF4-FFF2-40B4-BE49-F238E27FC236}">
                <a16:creationId xmlns:a16="http://schemas.microsoft.com/office/drawing/2014/main" id="{D3901957-B724-4BC3-4EEF-70733B285198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22</a:t>
            </a:r>
          </a:p>
        </p:txBody>
      </p:sp>
      <p:sp>
        <p:nvSpPr>
          <p:cNvPr id="29" name="Rounded Rectangle 39">
            <a:extLst>
              <a:ext uri="{FF2B5EF4-FFF2-40B4-BE49-F238E27FC236}">
                <a16:creationId xmlns:a16="http://schemas.microsoft.com/office/drawing/2014/main" id="{9B46D3A2-42A1-AF5F-2B26-281EBF293EBC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21</a:t>
            </a:r>
          </a:p>
        </p:txBody>
      </p:sp>
      <p:sp>
        <p:nvSpPr>
          <p:cNvPr id="30" name="Rounded Rectangle 40">
            <a:extLst>
              <a:ext uri="{FF2B5EF4-FFF2-40B4-BE49-F238E27FC236}">
                <a16:creationId xmlns:a16="http://schemas.microsoft.com/office/drawing/2014/main" id="{75A5BC58-09F4-5C3B-BE2E-AFD3BEDE86BA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20</a:t>
            </a:r>
          </a:p>
        </p:txBody>
      </p:sp>
      <p:sp>
        <p:nvSpPr>
          <p:cNvPr id="31" name="Rounded Rectangle 41">
            <a:extLst>
              <a:ext uri="{FF2B5EF4-FFF2-40B4-BE49-F238E27FC236}">
                <a16:creationId xmlns:a16="http://schemas.microsoft.com/office/drawing/2014/main" id="{1E3B5D2D-CFBC-3607-D067-C3F65994C624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19</a:t>
            </a:r>
          </a:p>
        </p:txBody>
      </p:sp>
      <p:sp>
        <p:nvSpPr>
          <p:cNvPr id="32" name="Rounded Rectangle 42">
            <a:extLst>
              <a:ext uri="{FF2B5EF4-FFF2-40B4-BE49-F238E27FC236}">
                <a16:creationId xmlns:a16="http://schemas.microsoft.com/office/drawing/2014/main" id="{ACCAE13B-50B4-8D60-67D6-5288E5F1E0A9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18</a:t>
            </a:r>
          </a:p>
        </p:txBody>
      </p:sp>
      <p:sp>
        <p:nvSpPr>
          <p:cNvPr id="33" name="Rounded Rectangle 43">
            <a:extLst>
              <a:ext uri="{FF2B5EF4-FFF2-40B4-BE49-F238E27FC236}">
                <a16:creationId xmlns:a16="http://schemas.microsoft.com/office/drawing/2014/main" id="{EC6E7F10-7317-1D8B-61A5-BD2D7E66CA2B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17</a:t>
            </a:r>
          </a:p>
        </p:txBody>
      </p:sp>
      <p:sp>
        <p:nvSpPr>
          <p:cNvPr id="34" name="Rounded Rectangle 44">
            <a:extLst>
              <a:ext uri="{FF2B5EF4-FFF2-40B4-BE49-F238E27FC236}">
                <a16:creationId xmlns:a16="http://schemas.microsoft.com/office/drawing/2014/main" id="{B874E1CE-5A9B-DD43-2A40-0A6B46678A10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16</a:t>
            </a:r>
          </a:p>
        </p:txBody>
      </p:sp>
      <p:sp>
        <p:nvSpPr>
          <p:cNvPr id="35" name="Rounded Rectangle 45">
            <a:extLst>
              <a:ext uri="{FF2B5EF4-FFF2-40B4-BE49-F238E27FC236}">
                <a16:creationId xmlns:a16="http://schemas.microsoft.com/office/drawing/2014/main" id="{9B56CB81-2EC3-FDE9-2959-53C79D6B9E8A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15</a:t>
            </a:r>
          </a:p>
        </p:txBody>
      </p:sp>
      <p:sp>
        <p:nvSpPr>
          <p:cNvPr id="36" name="Rounded Rectangle 46">
            <a:extLst>
              <a:ext uri="{FF2B5EF4-FFF2-40B4-BE49-F238E27FC236}">
                <a16:creationId xmlns:a16="http://schemas.microsoft.com/office/drawing/2014/main" id="{41B6E1A9-6F8A-8DA7-68FA-D3B1AB9BDCCB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14</a:t>
            </a:r>
          </a:p>
        </p:txBody>
      </p:sp>
      <p:sp>
        <p:nvSpPr>
          <p:cNvPr id="37" name="Rounded Rectangle 47">
            <a:extLst>
              <a:ext uri="{FF2B5EF4-FFF2-40B4-BE49-F238E27FC236}">
                <a16:creationId xmlns:a16="http://schemas.microsoft.com/office/drawing/2014/main" id="{CDFE7A39-6FF4-B8DC-5B77-86FD54F64075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13</a:t>
            </a:r>
          </a:p>
        </p:txBody>
      </p:sp>
      <p:sp>
        <p:nvSpPr>
          <p:cNvPr id="38" name="Rounded Rectangle 48">
            <a:extLst>
              <a:ext uri="{FF2B5EF4-FFF2-40B4-BE49-F238E27FC236}">
                <a16:creationId xmlns:a16="http://schemas.microsoft.com/office/drawing/2014/main" id="{39F4E4CC-77F2-9D49-14F4-83F9D7EBBB8A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12</a:t>
            </a:r>
          </a:p>
        </p:txBody>
      </p:sp>
      <p:sp>
        <p:nvSpPr>
          <p:cNvPr id="39" name="Rounded Rectangle 49">
            <a:extLst>
              <a:ext uri="{FF2B5EF4-FFF2-40B4-BE49-F238E27FC236}">
                <a16:creationId xmlns:a16="http://schemas.microsoft.com/office/drawing/2014/main" id="{BFCDAEA8-B392-8C9B-10BD-F1436673DA13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11</a:t>
            </a:r>
          </a:p>
        </p:txBody>
      </p:sp>
      <p:sp>
        <p:nvSpPr>
          <p:cNvPr id="45" name="Rounded Rectangle 50">
            <a:extLst>
              <a:ext uri="{FF2B5EF4-FFF2-40B4-BE49-F238E27FC236}">
                <a16:creationId xmlns:a16="http://schemas.microsoft.com/office/drawing/2014/main" id="{E2954058-B271-B353-AC9E-6ED5CC9B3474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10</a:t>
            </a:r>
          </a:p>
        </p:txBody>
      </p:sp>
      <p:sp>
        <p:nvSpPr>
          <p:cNvPr id="46" name="Rounded Rectangle 51">
            <a:extLst>
              <a:ext uri="{FF2B5EF4-FFF2-40B4-BE49-F238E27FC236}">
                <a16:creationId xmlns:a16="http://schemas.microsoft.com/office/drawing/2014/main" id="{66FEC950-E82E-3E7F-B5ED-052410793475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09</a:t>
            </a:r>
          </a:p>
        </p:txBody>
      </p:sp>
      <p:sp>
        <p:nvSpPr>
          <p:cNvPr id="48" name="Rounded Rectangle 52">
            <a:extLst>
              <a:ext uri="{FF2B5EF4-FFF2-40B4-BE49-F238E27FC236}">
                <a16:creationId xmlns:a16="http://schemas.microsoft.com/office/drawing/2014/main" id="{F767B6B1-B945-5A8F-633E-DF2A95DC0EB6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08</a:t>
            </a:r>
          </a:p>
        </p:txBody>
      </p:sp>
      <p:sp>
        <p:nvSpPr>
          <p:cNvPr id="50" name="Rounded Rectangle 53">
            <a:extLst>
              <a:ext uri="{FF2B5EF4-FFF2-40B4-BE49-F238E27FC236}">
                <a16:creationId xmlns:a16="http://schemas.microsoft.com/office/drawing/2014/main" id="{C9614E38-5E8D-5E0F-1486-FBD9E5DCFE81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07</a:t>
            </a:r>
          </a:p>
        </p:txBody>
      </p:sp>
      <p:sp>
        <p:nvSpPr>
          <p:cNvPr id="52" name="Rounded Rectangle 54">
            <a:extLst>
              <a:ext uri="{FF2B5EF4-FFF2-40B4-BE49-F238E27FC236}">
                <a16:creationId xmlns:a16="http://schemas.microsoft.com/office/drawing/2014/main" id="{0A6B19D8-5AD2-BE00-0A13-5F9CB4C5FBFC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06</a:t>
            </a:r>
          </a:p>
        </p:txBody>
      </p:sp>
      <p:sp>
        <p:nvSpPr>
          <p:cNvPr id="54" name="Rounded Rectangle 55">
            <a:extLst>
              <a:ext uri="{FF2B5EF4-FFF2-40B4-BE49-F238E27FC236}">
                <a16:creationId xmlns:a16="http://schemas.microsoft.com/office/drawing/2014/main" id="{3BEDC073-48D8-A60A-3136-7192A6FAA127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05</a:t>
            </a:r>
          </a:p>
        </p:txBody>
      </p:sp>
      <p:sp>
        <p:nvSpPr>
          <p:cNvPr id="55" name="Rounded Rectangle 56">
            <a:extLst>
              <a:ext uri="{FF2B5EF4-FFF2-40B4-BE49-F238E27FC236}">
                <a16:creationId xmlns:a16="http://schemas.microsoft.com/office/drawing/2014/main" id="{3FE95536-49DE-B583-3325-39F5D742DB6D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04</a:t>
            </a:r>
          </a:p>
        </p:txBody>
      </p:sp>
      <p:sp>
        <p:nvSpPr>
          <p:cNvPr id="56" name="Rounded Rectangle 57">
            <a:extLst>
              <a:ext uri="{FF2B5EF4-FFF2-40B4-BE49-F238E27FC236}">
                <a16:creationId xmlns:a16="http://schemas.microsoft.com/office/drawing/2014/main" id="{18252998-12DA-490D-1AF9-3561954FCF15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03</a:t>
            </a:r>
          </a:p>
        </p:txBody>
      </p:sp>
      <p:sp>
        <p:nvSpPr>
          <p:cNvPr id="57" name="Rounded Rectangle 58">
            <a:extLst>
              <a:ext uri="{FF2B5EF4-FFF2-40B4-BE49-F238E27FC236}">
                <a16:creationId xmlns:a16="http://schemas.microsoft.com/office/drawing/2014/main" id="{F80B7CD9-706F-5993-168D-CDAF83710436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02</a:t>
            </a:r>
          </a:p>
        </p:txBody>
      </p:sp>
      <p:sp>
        <p:nvSpPr>
          <p:cNvPr id="58" name="Rounded Rectangle 59">
            <a:extLst>
              <a:ext uri="{FF2B5EF4-FFF2-40B4-BE49-F238E27FC236}">
                <a16:creationId xmlns:a16="http://schemas.microsoft.com/office/drawing/2014/main" id="{6A8DDC22-1DA0-0D9C-22F6-C217FE15D5E0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/>
              <a:t>01</a:t>
            </a:r>
          </a:p>
        </p:txBody>
      </p:sp>
      <p:sp>
        <p:nvSpPr>
          <p:cNvPr id="59" name="Rounded Rectangle 60">
            <a:extLst>
              <a:ext uri="{FF2B5EF4-FFF2-40B4-BE49-F238E27FC236}">
                <a16:creationId xmlns:a16="http://schemas.microsoft.com/office/drawing/2014/main" id="{9E2B5B76-235F-25D3-4DA0-A1A9E18CAC4F}"/>
              </a:ext>
            </a:extLst>
          </p:cNvPr>
          <p:cNvSpPr/>
          <p:nvPr/>
        </p:nvSpPr>
        <p:spPr>
          <a:xfrm>
            <a:off x="8023459" y="1352550"/>
            <a:ext cx="945038" cy="5022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 dirty="0"/>
              <a:t>00</a:t>
            </a:r>
          </a:p>
        </p:txBody>
      </p:sp>
      <p:pic>
        <p:nvPicPr>
          <p:cNvPr id="61" name="Picture 16" descr="box2">
            <a:extLst>
              <a:ext uri="{FF2B5EF4-FFF2-40B4-BE49-F238E27FC236}">
                <a16:creationId xmlns:a16="http://schemas.microsoft.com/office/drawing/2014/main" id="{16BCCF71-B849-F0D0-AA6D-29A5ACA9E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337" y="4248150"/>
            <a:ext cx="1099776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AutoShape 19">
            <a:extLst>
              <a:ext uri="{FF2B5EF4-FFF2-40B4-BE49-F238E27FC236}">
                <a16:creationId xmlns:a16="http://schemas.microsoft.com/office/drawing/2014/main" id="{2EA22298-1DAF-0F29-85B7-CADB843C03F1}"/>
              </a:ext>
            </a:extLst>
          </p:cNvPr>
          <p:cNvSpPr txBox="1">
            <a:spLocks noChangeArrowheads="1"/>
          </p:cNvSpPr>
          <p:nvPr/>
        </p:nvSpPr>
        <p:spPr>
          <a:xfrm>
            <a:off x="5936418" y="2389820"/>
            <a:ext cx="3151370" cy="1595208"/>
          </a:xfrm>
          <a:prstGeom prst="cloudCallout">
            <a:avLst>
              <a:gd name="adj1" fmla="val -2958"/>
              <a:gd name="adj2" fmla="val 83292"/>
            </a:avLst>
          </a:prstGeom>
          <a:solidFill>
            <a:srgbClr val="66FF99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>
              <a:defRPr/>
            </a:pP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AF3CE7F-B78F-A9BF-3F08-B0A52D752D2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555163" y="1505752"/>
            <a:ext cx="2226963" cy="222696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EB39733-983C-2C22-CCD6-F305DC1DEF4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435" y="1405459"/>
            <a:ext cx="603557" cy="482845"/>
          </a:xfrm>
          <a:prstGeom prst="rect">
            <a:avLst/>
          </a:prstGeom>
        </p:spPr>
      </p:pic>
      <p:sp>
        <p:nvSpPr>
          <p:cNvPr id="65" name="Arrow: Right 64">
            <a:hlinkClick r:id="rId20" action="ppaction://hlinksldjump"/>
            <a:extLst>
              <a:ext uri="{FF2B5EF4-FFF2-40B4-BE49-F238E27FC236}">
                <a16:creationId xmlns:a16="http://schemas.microsoft.com/office/drawing/2014/main" id="{0570DC52-EC1E-1800-CA1A-6996EA9D13B3}"/>
              </a:ext>
            </a:extLst>
          </p:cNvPr>
          <p:cNvSpPr/>
          <p:nvPr/>
        </p:nvSpPr>
        <p:spPr>
          <a:xfrm>
            <a:off x="77183" y="3720846"/>
            <a:ext cx="1035356" cy="63181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99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8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6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9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</TotalTime>
  <Words>1956</Words>
  <Application>Microsoft Office PowerPoint</Application>
  <PresentationFormat>On-screen Show (16:9)</PresentationFormat>
  <Paragraphs>335</Paragraphs>
  <Slides>31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Cambria Math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Thuan Nguyen Thi My</dc:creator>
  <cp:lastModifiedBy>DELL</cp:lastModifiedBy>
  <cp:revision>426</cp:revision>
  <dcterms:created xsi:type="dcterms:W3CDTF">2021-07-22T17:31:00Z</dcterms:created>
  <dcterms:modified xsi:type="dcterms:W3CDTF">2025-04-12T09:11:17Z</dcterms:modified>
</cp:coreProperties>
</file>