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media/audio1.wav" ContentType="audio/wav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584" r:id="rId3"/>
    <p:sldId id="281" r:id="rId4"/>
    <p:sldId id="282" r:id="rId5"/>
    <p:sldId id="583" r:id="rId6"/>
    <p:sldId id="475" r:id="rId7"/>
    <p:sldId id="559" r:id="rId8"/>
    <p:sldId id="284" r:id="rId9"/>
    <p:sldId id="273" r:id="rId10"/>
    <p:sldId id="560" r:id="rId11"/>
    <p:sldId id="561" r:id="rId12"/>
    <p:sldId id="562" r:id="rId13"/>
    <p:sldId id="597" r:id="rId14"/>
    <p:sldId id="477" r:id="rId15"/>
    <p:sldId id="582" r:id="rId16"/>
    <p:sldId id="598" r:id="rId17"/>
    <p:sldId id="585" r:id="rId18"/>
    <p:sldId id="575" r:id="rId19"/>
    <p:sldId id="595" r:id="rId20"/>
    <p:sldId id="574" r:id="rId21"/>
    <p:sldId id="576" r:id="rId22"/>
    <p:sldId id="596" r:id="rId23"/>
    <p:sldId id="578" r:id="rId24"/>
    <p:sldId id="581" r:id="rId25"/>
    <p:sldId id="571" r:id="rId26"/>
    <p:sldId id="296" r:id="rId27"/>
    <p:sldId id="579" r:id="rId28"/>
    <p:sldId id="550" r:id="rId29"/>
    <p:sldId id="548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4F8FA"/>
    <a:srgbClr val="91E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6C867-5640-4890-9BBB-DBBB33C62E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595FF9-7F13-4589-ADB1-A98CFA417FE8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32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32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3200" dirty="0"/>
        </a:p>
      </dgm:t>
    </dgm:pt>
    <dgm:pt modelId="{B327BC0A-A89C-479E-B8CD-C46EF1DB42D9}" type="parTrans" cxnId="{98EF93F6-9645-42BA-9EDE-0684263968A6}">
      <dgm:prSet/>
      <dgm:spPr/>
      <dgm:t>
        <a:bodyPr/>
        <a:lstStyle/>
        <a:p>
          <a:endParaRPr lang="en-US"/>
        </a:p>
      </dgm:t>
    </dgm:pt>
    <dgm:pt modelId="{41D8AE83-6358-42AE-B439-0EFC9D377ED1}" type="sibTrans" cxnId="{98EF93F6-9645-42BA-9EDE-0684263968A6}">
      <dgm:prSet/>
      <dgm:spPr/>
      <dgm:t>
        <a:bodyPr/>
        <a:lstStyle/>
        <a:p>
          <a:endParaRPr lang="en-US"/>
        </a:p>
      </dgm:t>
    </dgm:pt>
    <dgm:pt modelId="{ECA0ABAF-B23C-4736-AEB9-5FAE681D07FA}">
      <dgm:prSet phldrT="[Text]" custT="1"/>
      <dgm:spPr/>
      <dgm:t>
        <a:bodyPr/>
        <a:lstStyle/>
        <a:p>
          <a:r>
            <a:rPr lang="en-US" alt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SBT, </a:t>
          </a:r>
          <a:r>
            <a:rPr lang="en-US" altLang="en-US" sz="3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</a:t>
          </a:r>
          <a:r>
            <a:rPr lang="en-US" alt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hoạch</a:t>
          </a:r>
          <a:r>
            <a:rPr lang="en-US" alt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alt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alt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4464D3-94BC-4791-92AF-D4DDB39C3B1A}" type="parTrans" cxnId="{8424536B-BE7E-4427-8F9D-11FD9E33F2DF}">
      <dgm:prSet/>
      <dgm:spPr/>
      <dgm:t>
        <a:bodyPr/>
        <a:lstStyle/>
        <a:p>
          <a:endParaRPr lang="en-US"/>
        </a:p>
      </dgm:t>
    </dgm:pt>
    <dgm:pt modelId="{C021D020-C3B9-4ABB-A06B-CC452B865337}" type="sibTrans" cxnId="{8424536B-BE7E-4427-8F9D-11FD9E33F2DF}">
      <dgm:prSet/>
      <dgm:spPr/>
      <dgm:t>
        <a:bodyPr/>
        <a:lstStyle/>
        <a:p>
          <a:endParaRPr lang="en-US"/>
        </a:p>
      </dgm:t>
    </dgm:pt>
    <dgm:pt modelId="{3B33AAEF-2BF8-4EBB-A3B1-62835B5C81BF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32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3200" dirty="0"/>
        </a:p>
      </dgm:t>
    </dgm:pt>
    <dgm:pt modelId="{887C755C-0A39-4BCA-B05A-04B6066CC9B9}" type="parTrans" cxnId="{114F78D7-52EA-4C98-83EA-2E3113FBAE6C}">
      <dgm:prSet/>
      <dgm:spPr/>
      <dgm:t>
        <a:bodyPr/>
        <a:lstStyle/>
        <a:p>
          <a:endParaRPr lang="en-US"/>
        </a:p>
      </dgm:t>
    </dgm:pt>
    <dgm:pt modelId="{8A81B1FB-67E6-4DD3-8927-4689A7E10F68}" type="sibTrans" cxnId="{114F78D7-52EA-4C98-83EA-2E3113FBAE6C}">
      <dgm:prSet/>
      <dgm:spPr/>
      <dgm:t>
        <a:bodyPr/>
        <a:lstStyle/>
        <a:p>
          <a:endParaRPr lang="en-US"/>
        </a:p>
      </dgm:t>
    </dgm:pt>
    <dgm:pt modelId="{704E6F5A-9DD3-4463-B617-DAC4CB1475BA}">
      <dgm:prSet phldrT="[Text]" custT="1"/>
      <dgm:spPr/>
      <dgm:t>
        <a:bodyPr/>
        <a:lstStyle/>
        <a:p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SGK,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527A9CE6-AF4E-472F-AD59-A231136EB5D9}" type="parTrans" cxnId="{D4D75E30-4B78-4946-8E43-D2A67A5959C0}">
      <dgm:prSet/>
      <dgm:spPr/>
      <dgm:t>
        <a:bodyPr/>
        <a:lstStyle/>
        <a:p>
          <a:endParaRPr lang="en-US"/>
        </a:p>
      </dgm:t>
    </dgm:pt>
    <dgm:pt modelId="{3EE0876E-E618-456F-81E9-FBAA95CF7E2B}" type="sibTrans" cxnId="{D4D75E30-4B78-4946-8E43-D2A67A5959C0}">
      <dgm:prSet/>
      <dgm:spPr/>
      <dgm:t>
        <a:bodyPr/>
        <a:lstStyle/>
        <a:p>
          <a:endParaRPr lang="en-US"/>
        </a:p>
      </dgm:t>
    </dgm:pt>
    <dgm:pt modelId="{E1F6625C-DEE5-4E81-9E17-CE182C3F5B83}">
      <dgm:prSet phldrT="[Text]" custT="1"/>
      <dgm:spPr/>
      <dgm:t>
        <a:bodyPr/>
        <a:lstStyle/>
        <a:p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36AAC359-CE2D-49C3-8DCE-CD6A0AB76C47}" type="parTrans" cxnId="{16414EC6-8CBC-4C11-938D-F4D86DEAFD64}">
      <dgm:prSet/>
      <dgm:spPr/>
      <dgm:t>
        <a:bodyPr/>
        <a:lstStyle/>
        <a:p>
          <a:endParaRPr lang="en-US"/>
        </a:p>
      </dgm:t>
    </dgm:pt>
    <dgm:pt modelId="{C1C3EF18-84B5-4FA0-8B06-B82A0F1FB869}" type="sibTrans" cxnId="{16414EC6-8CBC-4C11-938D-F4D86DEAFD64}">
      <dgm:prSet/>
      <dgm:spPr/>
      <dgm:t>
        <a:bodyPr/>
        <a:lstStyle/>
        <a:p>
          <a:endParaRPr lang="en-US"/>
        </a:p>
      </dgm:t>
    </dgm:pt>
    <dgm:pt modelId="{7C640BC9-3B54-462E-81CB-2C5C26E6BC7C}">
      <dgm:prSet phldrT="[Text]" custT="1"/>
      <dgm:spPr/>
      <dgm:t>
        <a:bodyPr/>
        <a:lstStyle/>
        <a:p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4D2FF963-9027-4683-9E96-547AE7F71337}" type="parTrans" cxnId="{0C9C6203-F4AB-4245-B661-DDE3B284A297}">
      <dgm:prSet/>
      <dgm:spPr/>
      <dgm:t>
        <a:bodyPr/>
        <a:lstStyle/>
        <a:p>
          <a:endParaRPr lang="en-US"/>
        </a:p>
      </dgm:t>
    </dgm:pt>
    <dgm:pt modelId="{64865A18-553A-4E74-892F-46AD1B65C9B8}" type="sibTrans" cxnId="{0C9C6203-F4AB-4245-B661-DDE3B284A297}">
      <dgm:prSet/>
      <dgm:spPr/>
      <dgm:t>
        <a:bodyPr/>
        <a:lstStyle/>
        <a:p>
          <a:endParaRPr lang="en-US"/>
        </a:p>
      </dgm:t>
    </dgm:pt>
    <dgm:pt modelId="{D71F825F-8A65-4BDA-BC7A-08775CC4F943}">
      <dgm:prSet phldrT="[Text]"/>
      <dgm:spPr/>
      <dgm:t>
        <a:bodyPr/>
        <a:lstStyle/>
        <a:p>
          <a:endParaRPr lang="en-US" sz="2100" dirty="0"/>
        </a:p>
      </dgm:t>
    </dgm:pt>
    <dgm:pt modelId="{340B0917-AE02-47E8-991A-57C2FEF6B492}" type="parTrans" cxnId="{949833C7-880F-431F-9337-C36D09FD7E69}">
      <dgm:prSet/>
      <dgm:spPr/>
      <dgm:t>
        <a:bodyPr/>
        <a:lstStyle/>
        <a:p>
          <a:endParaRPr lang="en-US"/>
        </a:p>
      </dgm:t>
    </dgm:pt>
    <dgm:pt modelId="{EEA8AB36-2CE6-4B2C-BE03-742C9EF0AE15}" type="sibTrans" cxnId="{949833C7-880F-431F-9337-C36D09FD7E69}">
      <dgm:prSet/>
      <dgm:spPr/>
      <dgm:t>
        <a:bodyPr/>
        <a:lstStyle/>
        <a:p>
          <a:endParaRPr lang="en-US"/>
        </a:p>
      </dgm:t>
    </dgm:pt>
    <dgm:pt modelId="{EBF0A97A-EDF1-4C47-8ECB-5F5F6A8E456D}" type="pres">
      <dgm:prSet presAssocID="{E1A6C867-5640-4890-9BBB-DBBB33C62E0E}" presName="linear" presStyleCnt="0">
        <dgm:presLayoutVars>
          <dgm:animLvl val="lvl"/>
          <dgm:resizeHandles val="exact"/>
        </dgm:presLayoutVars>
      </dgm:prSet>
      <dgm:spPr/>
    </dgm:pt>
    <dgm:pt modelId="{E5C9E7A5-AF2E-4D50-8726-C7D64A106B64}" type="pres">
      <dgm:prSet presAssocID="{8E595FF9-7F13-4589-ADB1-A98CFA417FE8}" presName="parentText" presStyleLbl="node1" presStyleIdx="0" presStyleCnt="2" custScaleY="87213" custLinFactNeighborY="614">
        <dgm:presLayoutVars>
          <dgm:chMax val="0"/>
          <dgm:bulletEnabled val="1"/>
        </dgm:presLayoutVars>
      </dgm:prSet>
      <dgm:spPr/>
    </dgm:pt>
    <dgm:pt modelId="{0DFB8EA2-E9F4-4E7D-B5BF-ABC527E44C63}" type="pres">
      <dgm:prSet presAssocID="{8E595FF9-7F13-4589-ADB1-A98CFA417FE8}" presName="childText" presStyleLbl="revTx" presStyleIdx="0" presStyleCnt="2">
        <dgm:presLayoutVars>
          <dgm:bulletEnabled val="1"/>
        </dgm:presLayoutVars>
      </dgm:prSet>
      <dgm:spPr/>
    </dgm:pt>
    <dgm:pt modelId="{D2408717-B530-41AC-B5CE-E14FAEC5B062}" type="pres">
      <dgm:prSet presAssocID="{3B33AAEF-2BF8-4EBB-A3B1-62835B5C81BF}" presName="parentText" presStyleLbl="node1" presStyleIdx="1" presStyleCnt="2" custScaleY="85239" custLinFactNeighborY="-31075">
        <dgm:presLayoutVars>
          <dgm:chMax val="0"/>
          <dgm:bulletEnabled val="1"/>
        </dgm:presLayoutVars>
      </dgm:prSet>
      <dgm:spPr/>
    </dgm:pt>
    <dgm:pt modelId="{8F3B6D51-6576-4847-95F8-097004C88A78}" type="pres">
      <dgm:prSet presAssocID="{3B33AAEF-2BF8-4EBB-A3B1-62835B5C81B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C9C6203-F4AB-4245-B661-DDE3B284A297}" srcId="{3B33AAEF-2BF8-4EBB-A3B1-62835B5C81BF}" destId="{7C640BC9-3B54-462E-81CB-2C5C26E6BC7C}" srcOrd="1" destOrd="0" parTransId="{4D2FF963-9027-4683-9E96-547AE7F71337}" sibTransId="{64865A18-553A-4E74-892F-46AD1B65C9B8}"/>
    <dgm:cxn modelId="{2ACFD60D-ABB2-4145-BA35-09A5FD91CFF0}" type="presOf" srcId="{8E595FF9-7F13-4589-ADB1-A98CFA417FE8}" destId="{E5C9E7A5-AF2E-4D50-8726-C7D64A106B64}" srcOrd="0" destOrd="0" presId="urn:microsoft.com/office/officeart/2005/8/layout/vList2"/>
    <dgm:cxn modelId="{3A28E52C-05AC-464F-BC2C-AE5BA1C059F0}" type="presOf" srcId="{E1A6C867-5640-4890-9BBB-DBBB33C62E0E}" destId="{EBF0A97A-EDF1-4C47-8ECB-5F5F6A8E456D}" srcOrd="0" destOrd="0" presId="urn:microsoft.com/office/officeart/2005/8/layout/vList2"/>
    <dgm:cxn modelId="{D4D75E30-4B78-4946-8E43-D2A67A5959C0}" srcId="{3B33AAEF-2BF8-4EBB-A3B1-62835B5C81BF}" destId="{704E6F5A-9DD3-4463-B617-DAC4CB1475BA}" srcOrd="0" destOrd="0" parTransId="{527A9CE6-AF4E-472F-AD59-A231136EB5D9}" sibTransId="{3EE0876E-E618-456F-81E9-FBAA95CF7E2B}"/>
    <dgm:cxn modelId="{99C0CA34-B0CB-444B-8AAD-810CD5D103FE}" type="presOf" srcId="{ECA0ABAF-B23C-4736-AEB9-5FAE681D07FA}" destId="{0DFB8EA2-E9F4-4E7D-B5BF-ABC527E44C63}" srcOrd="0" destOrd="0" presId="urn:microsoft.com/office/officeart/2005/8/layout/vList2"/>
    <dgm:cxn modelId="{FD09A55E-6FC0-4B08-8C11-21482B1E3979}" type="presOf" srcId="{3B33AAEF-2BF8-4EBB-A3B1-62835B5C81BF}" destId="{D2408717-B530-41AC-B5CE-E14FAEC5B062}" srcOrd="0" destOrd="0" presId="urn:microsoft.com/office/officeart/2005/8/layout/vList2"/>
    <dgm:cxn modelId="{8424536B-BE7E-4427-8F9D-11FD9E33F2DF}" srcId="{8E595FF9-7F13-4589-ADB1-A98CFA417FE8}" destId="{ECA0ABAF-B23C-4736-AEB9-5FAE681D07FA}" srcOrd="0" destOrd="0" parTransId="{A44464D3-94BC-4791-92AF-D4DDB39C3B1A}" sibTransId="{C021D020-C3B9-4ABB-A06B-CC452B865337}"/>
    <dgm:cxn modelId="{770E6D75-2589-4F18-8B25-2642615E4FB6}" type="presOf" srcId="{E1F6625C-DEE5-4E81-9E17-CE182C3F5B83}" destId="{0DFB8EA2-E9F4-4E7D-B5BF-ABC527E44C63}" srcOrd="0" destOrd="1" presId="urn:microsoft.com/office/officeart/2005/8/layout/vList2"/>
    <dgm:cxn modelId="{8C2EF9A6-E286-4D8C-9B5D-AA58CB61699C}" type="presOf" srcId="{7C640BC9-3B54-462E-81CB-2C5C26E6BC7C}" destId="{8F3B6D51-6576-4847-95F8-097004C88A78}" srcOrd="0" destOrd="1" presId="urn:microsoft.com/office/officeart/2005/8/layout/vList2"/>
    <dgm:cxn modelId="{16414EC6-8CBC-4C11-938D-F4D86DEAFD64}" srcId="{8E595FF9-7F13-4589-ADB1-A98CFA417FE8}" destId="{E1F6625C-DEE5-4E81-9E17-CE182C3F5B83}" srcOrd="1" destOrd="0" parTransId="{36AAC359-CE2D-49C3-8DCE-CD6A0AB76C47}" sibTransId="{C1C3EF18-84B5-4FA0-8B06-B82A0F1FB869}"/>
    <dgm:cxn modelId="{949833C7-880F-431F-9337-C36D09FD7E69}" srcId="{8E595FF9-7F13-4589-ADB1-A98CFA417FE8}" destId="{D71F825F-8A65-4BDA-BC7A-08775CC4F943}" srcOrd="2" destOrd="0" parTransId="{340B0917-AE02-47E8-991A-57C2FEF6B492}" sibTransId="{EEA8AB36-2CE6-4B2C-BE03-742C9EF0AE15}"/>
    <dgm:cxn modelId="{BA5B9CD6-AF1A-4D79-8DC3-9ED6964CB5F5}" type="presOf" srcId="{D71F825F-8A65-4BDA-BC7A-08775CC4F943}" destId="{0DFB8EA2-E9F4-4E7D-B5BF-ABC527E44C63}" srcOrd="0" destOrd="2" presId="urn:microsoft.com/office/officeart/2005/8/layout/vList2"/>
    <dgm:cxn modelId="{114F78D7-52EA-4C98-83EA-2E3113FBAE6C}" srcId="{E1A6C867-5640-4890-9BBB-DBBB33C62E0E}" destId="{3B33AAEF-2BF8-4EBB-A3B1-62835B5C81BF}" srcOrd="1" destOrd="0" parTransId="{887C755C-0A39-4BCA-B05A-04B6066CC9B9}" sibTransId="{8A81B1FB-67E6-4DD3-8927-4689A7E10F68}"/>
    <dgm:cxn modelId="{31096CDC-920C-4489-BD01-670DA5CE15D5}" type="presOf" srcId="{704E6F5A-9DD3-4463-B617-DAC4CB1475BA}" destId="{8F3B6D51-6576-4847-95F8-097004C88A78}" srcOrd="0" destOrd="0" presId="urn:microsoft.com/office/officeart/2005/8/layout/vList2"/>
    <dgm:cxn modelId="{98EF93F6-9645-42BA-9EDE-0684263968A6}" srcId="{E1A6C867-5640-4890-9BBB-DBBB33C62E0E}" destId="{8E595FF9-7F13-4589-ADB1-A98CFA417FE8}" srcOrd="0" destOrd="0" parTransId="{B327BC0A-A89C-479E-B8CD-C46EF1DB42D9}" sibTransId="{41D8AE83-6358-42AE-B439-0EFC9D377ED1}"/>
    <dgm:cxn modelId="{9F1AFFF0-E33D-4DC7-B3E7-D911C79A7F1A}" type="presParOf" srcId="{EBF0A97A-EDF1-4C47-8ECB-5F5F6A8E456D}" destId="{E5C9E7A5-AF2E-4D50-8726-C7D64A106B64}" srcOrd="0" destOrd="0" presId="urn:microsoft.com/office/officeart/2005/8/layout/vList2"/>
    <dgm:cxn modelId="{88644A3A-F668-480A-850D-C179F4F6DD3A}" type="presParOf" srcId="{EBF0A97A-EDF1-4C47-8ECB-5F5F6A8E456D}" destId="{0DFB8EA2-E9F4-4E7D-B5BF-ABC527E44C63}" srcOrd="1" destOrd="0" presId="urn:microsoft.com/office/officeart/2005/8/layout/vList2"/>
    <dgm:cxn modelId="{6C8D77FC-A446-430E-A02D-DAFAB5B7BD9F}" type="presParOf" srcId="{EBF0A97A-EDF1-4C47-8ECB-5F5F6A8E456D}" destId="{D2408717-B530-41AC-B5CE-E14FAEC5B062}" srcOrd="2" destOrd="0" presId="urn:microsoft.com/office/officeart/2005/8/layout/vList2"/>
    <dgm:cxn modelId="{91D390D9-0792-4B7E-8561-3CDA6BC8385E}" type="presParOf" srcId="{EBF0A97A-EDF1-4C47-8ECB-5F5F6A8E456D}" destId="{8F3B6D51-6576-4847-95F8-097004C88A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9E7A5-AF2E-4D50-8726-C7D64A106B64}">
      <dsp:nvSpPr>
        <dsp:cNvPr id="0" name=""/>
        <dsp:cNvSpPr/>
      </dsp:nvSpPr>
      <dsp:spPr>
        <a:xfrm>
          <a:off x="0" y="238875"/>
          <a:ext cx="8128000" cy="106120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32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32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32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32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3200" kern="1200" dirty="0"/>
        </a:p>
      </dsp:txBody>
      <dsp:txXfrm>
        <a:off x="51804" y="290679"/>
        <a:ext cx="8024392" cy="957599"/>
      </dsp:txXfrm>
    </dsp:sp>
    <dsp:sp modelId="{0DFB8EA2-E9F4-4E7D-B5BF-ABC527E44C63}">
      <dsp:nvSpPr>
        <dsp:cNvPr id="0" name=""/>
        <dsp:cNvSpPr/>
      </dsp:nvSpPr>
      <dsp:spPr>
        <a:xfrm>
          <a:off x="0" y="1291409"/>
          <a:ext cx="8128000" cy="14127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sz="32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SBT, </a:t>
          </a:r>
          <a:r>
            <a:rPr lang="en-US" altLang="en-US" sz="32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</a:t>
          </a:r>
          <a:r>
            <a:rPr lang="en-US" altLang="en-US" sz="32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hoạch</a:t>
          </a:r>
          <a:r>
            <a:rPr lang="en-US" altLang="en-US" sz="32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altLang="en-US" sz="32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en-US" sz="3200" kern="1200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dạy</a:t>
          </a:r>
          <a:r>
            <a:rPr lang="en-US" altLang="en-US" sz="32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2100" kern="1200" dirty="0"/>
        </a:p>
      </dsp:txBody>
      <dsp:txXfrm>
        <a:off x="0" y="1291409"/>
        <a:ext cx="8128000" cy="1412775"/>
      </dsp:txXfrm>
    </dsp:sp>
    <dsp:sp modelId="{D2408717-B530-41AC-B5CE-E14FAEC5B062}">
      <dsp:nvSpPr>
        <dsp:cNvPr id="0" name=""/>
        <dsp:cNvSpPr/>
      </dsp:nvSpPr>
      <dsp:spPr>
        <a:xfrm>
          <a:off x="0" y="2369693"/>
          <a:ext cx="8128000" cy="103718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32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3200" kern="1200" dirty="0"/>
        </a:p>
      </dsp:txBody>
      <dsp:txXfrm>
        <a:off x="50631" y="2420324"/>
        <a:ext cx="8026738" cy="935926"/>
      </dsp:txXfrm>
    </dsp:sp>
    <dsp:sp modelId="{8F3B6D51-6576-4847-95F8-097004C88A78}">
      <dsp:nvSpPr>
        <dsp:cNvPr id="0" name=""/>
        <dsp:cNvSpPr/>
      </dsp:nvSpPr>
      <dsp:spPr>
        <a:xfrm>
          <a:off x="0" y="3741372"/>
          <a:ext cx="81280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40640" rIns="227584" bIns="4064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SGK,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0" y="3741372"/>
        <a:ext cx="8128000" cy="1076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9C398-7CCD-44BE-8412-14710229352A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426EF-5F5C-4040-B75E-D3295FA88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5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94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Vòng</a:t>
            </a:r>
            <a:r>
              <a:rPr lang="en-US" dirty="0"/>
              <a:t> quay may </a:t>
            </a:r>
            <a:r>
              <a:rPr lang="en-US" dirty="0" err="1"/>
              <a:t>mắn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426EF-5F5C-4040-B75E-D3295FA8878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80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Vòng</a:t>
            </a:r>
            <a:r>
              <a:rPr lang="en-US" dirty="0"/>
              <a:t> quay may </a:t>
            </a:r>
            <a:r>
              <a:rPr lang="en-US" dirty="0" err="1"/>
              <a:t>mắn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426EF-5F5C-4040-B75E-D3295FA8878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832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Vòng</a:t>
            </a:r>
            <a:r>
              <a:rPr lang="en-US" dirty="0"/>
              <a:t> quay may </a:t>
            </a:r>
            <a:r>
              <a:rPr lang="en-US" dirty="0" err="1"/>
              <a:t>mắn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426EF-5F5C-4040-B75E-D3295FA8878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93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30s.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A, B, C, D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Vòng</a:t>
            </a:r>
            <a:r>
              <a:rPr lang="en-US" dirty="0"/>
              <a:t> quay may </a:t>
            </a:r>
            <a:r>
              <a:rPr lang="en-US" dirty="0" err="1"/>
              <a:t>mắn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426EF-5F5C-4040-B75E-D3295FA8878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A501F-E21A-1EB2-D652-25143193B4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A9707F-3455-74BD-618C-82A3565AC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0D7C9-E11A-1D86-AA10-CA6301A44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30920-D409-8E71-CF4C-1BD3BF8DA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3BA03-7E0A-8A1F-E335-202CDB130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28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B3208-0D08-C1B6-2675-302C5711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A3404A-2833-4191-CF7B-E6D9A95C0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B2006C-CF01-86ED-74AD-E50C779C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48273-F9F0-E28F-EBF2-EBF804E73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F57A0D-0785-D276-6150-6A71D160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6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00A07C-8DE8-FDA7-0DCD-D1BF7A0D98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12B092-C785-A9EA-EC7A-4CBD8C655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93883-AE2C-6F70-229D-5087047E4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6EC11-6A51-5668-6842-AFDB9061F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5472A-01DA-7BB6-44C4-232435991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57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058BF-C5E1-4B52-BD8A-FD1AD5779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D51F7-3CC3-4BB7-8291-B1789482E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20447-D6C7-43E1-AE88-1FB66CC9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A76A3-ADC8-4477-8FC1-B9DD55D84908}" type="datetime1">
              <a:rPr lang="en-US" smtClean="0"/>
              <a:t>4/12/2025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E17B6-E7FC-473A-8D5F-0E6B838E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AF4E0-FDDB-42B9-862C-7BBC501C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614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6C8-0B4F-4655-A630-0B1D254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B888-85E0-4D92-903E-C3FE7E87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48916-250B-4232-BD7D-571FDE79F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49BE-398D-479A-8A7E-5DDBCA61EDCB}" type="datetime1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BFB4-647C-4104-B6D4-3346051C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FA73F-2BE8-4370-AE90-58F4CE51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72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6C8-0B4F-4655-A630-0B1D254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B888-85E0-4D92-903E-C3FE7E87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48916-250B-4232-BD7D-571FDE79F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49BE-398D-479A-8A7E-5DDBCA61EDCB}" type="datetime1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BFB4-647C-4104-B6D4-3346051C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FA73F-2BE8-4370-AE90-58F4CE51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28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1446D-9FAC-4157-A41A-51675C8B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1709738"/>
            <a:ext cx="10570210" cy="275889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F8D4A-8F93-4399-9546-64F286400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4589463"/>
            <a:ext cx="105702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2FD4-BF96-470C-8247-20DFAE1C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C193-4974-4A1F-9C63-07D595E30D66}" type="datetime1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75A2D-86C4-4467-BAB8-E9ED004D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2A4D-D9B2-4C82-95E4-B86F9F5F3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98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6B3AA-8C30-429E-B934-AF1220438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5834E-691F-4728-88F5-A0C4696695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240" y="1825625"/>
            <a:ext cx="52425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876374-880F-4E25-9F88-79E3C1AB1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9BD69-B509-4FCE-95A8-ED03FFC8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A87F-28D4-4BF0-B81F-877A89DFD5AC}" type="datetime1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C287B-AE5B-490B-BF81-A50D7A2E8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3C2246-303C-4A29-B6EA-E62CEDE6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490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2FE79-D5BE-43E8-B6C5-2675B7F4D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57814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D3A07-BA51-4113-902E-830A887D2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01812"/>
            <a:ext cx="5220335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320A9-E274-4E1B-B02D-9A3F510A1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7240" y="2825749"/>
            <a:ext cx="5220335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E80D3A-C2A8-4B78-B7E2-4908C74B1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01812"/>
            <a:ext cx="5183188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D84DD-9460-4B08-86AD-27486A9400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25749"/>
            <a:ext cx="5183188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0B7F8-282C-4210-AE7D-F35228BAC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1F3-208B-49A3-B337-9C8ACEB3E0E1}" type="datetime1">
              <a:rPr lang="en-US" smtClean="0"/>
              <a:t>4/12/2025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E343A9-1067-4DCF-BACC-1F7F38050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84E471-04DB-4DB5-8CC5-16B3FC88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53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7C0-272E-4E50-A316-78079B2B9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06C1C9-1F69-432A-858C-D828B56E1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6CA6-7293-4AA2-A0E0-A3BF4416E786}" type="datetime1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6D9A1B-D149-4B97-B161-3D7C9ADBC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3722F-8C88-4E54-8CD6-12D31A05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73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6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CB0A5-BD7D-EFFC-250E-858FA062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2C1D1-0ED3-7DE9-98FE-C0136F315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1264F-96C0-A9C3-7FB3-50868DDCA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A6266-E475-B46A-2FAF-3710F2F73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3AE23-A235-8988-E352-2CE77AECE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88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26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939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11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618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35BB-74CC-43E9-B71F-A5C05D17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19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ADC9E-7845-4DB1-87E3-6FBFB2B03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925A8-2A07-43B9-B549-061F36849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92450"/>
            <a:ext cx="3994785" cy="27765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A9037-0564-43A1-8156-1D9932E1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47011-1FFC-4EF8-9A2E-53B4AD2ADBD4}" type="datetime1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F0D40-D0E1-49C9-BE47-91BBC50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129BD-890D-412E-9805-D29F4A0D3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651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8ADB4-BA7B-42C2-9C6C-58B2763F8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545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19B58-B546-4E6B-BE00-3D1D64DA8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A0AB8-41A9-4548-9B83-3EFF79A00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81275"/>
            <a:ext cx="3994785" cy="277977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B33ED-A015-4992-A004-33D41CFF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B47-45B4-4EF5-A743-B4885DD2F060}" type="datetime1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29CDA-E85F-47D1-83B7-02A50DEB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9625F-5352-4136-8AC4-F8899D00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825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922F-6166-4009-A42D-027DC7180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791CF-167D-446D-9F99-6976C986E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A422-E040-4DE1-9DA5-C8D37C11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2538-DC4D-4667-96E5-B3278DDF8B12}" type="datetime1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3B0B-60E7-494E-91CB-055BC269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8C554-7C1B-4D8F-9B6B-04492656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29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6EF0-6ED8-49A7-BDAD-E20A143FA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FCE9CD-90A9-44BA-B293-0662E077D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7DAE0-05C4-460B-B96D-BD183ED0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0548-5C08-4BE3-B63E-F2BB63B0B00C}" type="datetime1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3CA93-55C9-4AA3-89A0-55490F74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D820-FF26-4325-816F-310C30F80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08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6"/>
            <a:ext cx="11243715" cy="6324591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8" y="405301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5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16200000" flipV="1">
            <a:off x="11164467" y="85265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16200000" flipV="1">
            <a:off x="11164467" y="1804497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164467" y="2756344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9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539881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6"/>
            <a:ext cx="11243715" cy="6324591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8" y="405301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5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16200000" flipV="1">
            <a:off x="11164467" y="85265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16200000" flipV="1">
            <a:off x="11164467" y="1804497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164467" y="2756344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9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64737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44052-C410-9831-EDC9-DD0253D34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95355-A502-4124-2BA5-5A407CAE8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CDAE0D-AC01-8F96-F51E-8A27C5D62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C63B8-8C8A-EFFE-1BEE-C07A5FBCE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068109-11C0-F105-02A1-43768276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231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6"/>
            <a:ext cx="11243715" cy="6324591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8" y="405301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5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16200000" flipV="1">
            <a:off x="11164467" y="85265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16200000" flipV="1">
            <a:off x="11164467" y="1804497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164467" y="2756344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9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651499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6"/>
            <a:ext cx="11243715" cy="6324591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8" y="405301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5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16200000" flipV="1">
            <a:off x="11164467" y="85265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16200000" flipV="1">
            <a:off x="11164467" y="1804497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164467" y="2756344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9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73426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6"/>
            <a:ext cx="11243715" cy="6324591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8" y="405301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5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16200000" flipV="1">
            <a:off x="11164467" y="85265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16200000" flipV="1">
            <a:off x="11164467" y="1804497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164467" y="2756344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9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594331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27D59-6977-44DD-8E4E-5EC5FBCC1A34}" type="datetime1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41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144AD-08A6-DA96-D706-09D652DD2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A8CC7-B42C-566A-5908-AECA8F6ED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C5EE49-AB80-5E5A-4F84-8D5E5B131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515E4-675E-A71F-B4C0-F25C6BD8D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BC28E0-9A48-C5C5-6E37-9ABBAA761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5E2466-2245-8B33-A840-70BF41A86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E060-9521-B081-3A2D-1F384EE36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A0087-69E1-B477-BB4E-644BBB7CD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041309-62DA-3E02-9013-4E5BCFF3A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703D7D-61A4-7964-EB68-9D769238C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B84FB5-8BDA-CD28-F3FF-BE822FBB0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CD83F5-49AB-7B97-95F7-9B4843276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D11E2E-9FAC-2BDA-EF9F-5F80C1845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738877-16F6-08DF-4F7F-0876543AB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3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1D9D9-B40F-E14D-AAFF-4D04F9C1E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FEED39-DE5E-D150-7CDA-0193A85ED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EB1183-0093-8C3E-54B2-EE02BF3CC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892B76-E00D-FF6F-CDF6-01C456D37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58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22124F-5E01-8C1A-FBBD-768DB6413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CBD2DA-6259-9263-F030-FC76F0390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CDB6D6-D5BE-3692-CBEC-6791B859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15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98B19-3DCF-9B60-27DB-7AA38CA5C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94BBA-2C17-E95F-0D71-155717DE8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5E094F-9953-7B47-3EDA-9681DD49EF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8D1642-965A-8EBC-7E0C-3394EFD19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827D7A-A4BD-C961-4687-E95AD6C35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A438B-F28C-462E-39B5-8039E0BEC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10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555E2-C29F-0230-17AF-44FEB49D4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B5C4FE-FD10-AA00-BB4F-CD7DDCC7F9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5B7E37-AF30-5790-05E4-D8C409979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242EF2-298D-B313-3987-EB3F8E6EE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6A1853-B8CD-3E25-83DC-95F5AB00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FB1925-068A-2F15-8BCD-22C0455D9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04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555A1D-87F4-4EEF-7730-BD0B829FF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CEB9-C76A-F615-4FA2-F3D3BC138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F32E9-AE51-A9F5-B0A0-9D3AFF726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17B67-DE7E-48D3-AE6C-F973C59AD398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F8265-7B4B-6226-FA7D-EB9ACC278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2AE72-197E-93CF-7832-64E8FA3043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91CB8-BB99-40C6-9101-FD8EFAE681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86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99B5B3C5-A599-465B-B2B9-866E8B2087CE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5C84982-7DD0-43B1-8A2D-BFA4DF1B4E60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Decorative Circles">
            <a:extLst>
              <a:ext uri="{FF2B5EF4-FFF2-40B4-BE49-F238E27FC236}">
                <a16:creationId xmlns:a16="http://schemas.microsoft.com/office/drawing/2014/main" id="{1D912E1C-3BBA-42F0-A3EE-FEC382E7230A}"/>
              </a:ext>
            </a:extLst>
          </p:cNvPr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FEEAC76-E273-46A8-8F8E-CE59860FE70D}"/>
                </a:ext>
              </a:extLst>
            </p:cNvPr>
            <p:cNvSpPr/>
            <p:nvPr/>
          </p:nvSpPr>
          <p:spPr>
            <a:xfrm>
              <a:off x="209098" y="727602"/>
              <a:ext cx="172408" cy="17240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6594A0E-9400-45AD-A431-1DA1C0B28966}"/>
                </a:ext>
              </a:extLst>
            </p:cNvPr>
            <p:cNvSpPr/>
            <p:nvPr/>
          </p:nvSpPr>
          <p:spPr>
            <a:xfrm>
              <a:off x="949947" y="136523"/>
              <a:ext cx="113367" cy="113367"/>
            </a:xfrm>
            <a:prstGeom prst="ellipse">
              <a:avLst/>
            </a:prstGeom>
            <a:solidFill>
              <a:srgbClr val="F39E2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916D6C-D32F-42B6-8512-CD5EDB8F2B9B}"/>
                </a:ext>
              </a:extLst>
            </p:cNvPr>
            <p:cNvSpPr/>
            <p:nvPr/>
          </p:nvSpPr>
          <p:spPr>
            <a:xfrm>
              <a:off x="11575290" y="5859047"/>
              <a:ext cx="305780" cy="3057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834846D-59C6-40F4-907C-F1A4689B58F1}"/>
                </a:ext>
              </a:extLst>
            </p:cNvPr>
            <p:cNvSpPr/>
            <p:nvPr/>
          </p:nvSpPr>
          <p:spPr>
            <a:xfrm>
              <a:off x="95730" y="1133938"/>
              <a:ext cx="226735" cy="226735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A257CDF-2E36-4DC7-8EE4-5CD8F8ECAC87}"/>
                </a:ext>
              </a:extLst>
            </p:cNvPr>
            <p:cNvSpPr/>
            <p:nvPr/>
          </p:nvSpPr>
          <p:spPr>
            <a:xfrm>
              <a:off x="11536830" y="554419"/>
              <a:ext cx="382700" cy="3827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5B26E0E-A115-4AE2-82D8-76BB93CC494F}"/>
                </a:ext>
              </a:extLst>
            </p:cNvPr>
            <p:cNvSpPr/>
            <p:nvPr/>
          </p:nvSpPr>
          <p:spPr>
            <a:xfrm>
              <a:off x="11224303" y="299808"/>
              <a:ext cx="113367" cy="113367"/>
            </a:xfrm>
            <a:prstGeom prst="ellipse">
              <a:avLst/>
            </a:prstGeom>
            <a:solidFill>
              <a:srgbClr val="F3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55058DB-7E01-4E95-BF59-983AA1BBB38E}"/>
                </a:ext>
              </a:extLst>
            </p:cNvPr>
            <p:cNvSpPr/>
            <p:nvPr/>
          </p:nvSpPr>
          <p:spPr>
            <a:xfrm>
              <a:off x="11629630" y="5482355"/>
              <a:ext cx="94160" cy="94160"/>
            </a:xfrm>
            <a:prstGeom prst="ellipse">
              <a:avLst/>
            </a:prstGeom>
            <a:solidFill>
              <a:srgbClr val="E3BEBE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810F7E2-23F3-44D6-B09E-71E556536052}"/>
                </a:ext>
              </a:extLst>
            </p:cNvPr>
            <p:cNvSpPr/>
            <p:nvPr/>
          </p:nvSpPr>
          <p:spPr>
            <a:xfrm>
              <a:off x="10415328" y="6124958"/>
              <a:ext cx="113367" cy="1133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9D5C391-E1DB-410A-A78C-ED3BBDFF0758}"/>
                </a:ext>
              </a:extLst>
            </p:cNvPr>
            <p:cNvSpPr/>
            <p:nvPr/>
          </p:nvSpPr>
          <p:spPr>
            <a:xfrm>
              <a:off x="10120382" y="6255986"/>
              <a:ext cx="305780" cy="3057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7C4944D-9373-4283-BCAA-927A0316659E}"/>
                </a:ext>
              </a:extLst>
            </p:cNvPr>
            <p:cNvSpPr/>
            <p:nvPr/>
          </p:nvSpPr>
          <p:spPr>
            <a:xfrm>
              <a:off x="9934343" y="6204350"/>
              <a:ext cx="113367" cy="11336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804C521-2D9F-4CE4-AFD3-D4F1551FEC6A}"/>
                </a:ext>
              </a:extLst>
            </p:cNvPr>
            <p:cNvSpPr/>
            <p:nvPr/>
          </p:nvSpPr>
          <p:spPr>
            <a:xfrm>
              <a:off x="11642244" y="6317718"/>
              <a:ext cx="549756" cy="540282"/>
            </a:xfrm>
            <a:custGeom>
              <a:avLst/>
              <a:gdLst>
                <a:gd name="connsiteX0" fmla="*/ 1224540 w 2115556"/>
                <a:gd name="connsiteY0" fmla="*/ 0 h 2079100"/>
                <a:gd name="connsiteX1" fmla="*/ 2090421 w 2115556"/>
                <a:gd name="connsiteY1" fmla="*/ 358660 h 2079100"/>
                <a:gd name="connsiteX2" fmla="*/ 2115556 w 2115556"/>
                <a:gd name="connsiteY2" fmla="*/ 386315 h 2079100"/>
                <a:gd name="connsiteX3" fmla="*/ 2115556 w 2115556"/>
                <a:gd name="connsiteY3" fmla="*/ 2062765 h 2079100"/>
                <a:gd name="connsiteX4" fmla="*/ 2100710 w 2115556"/>
                <a:gd name="connsiteY4" fmla="*/ 2079100 h 2079100"/>
                <a:gd name="connsiteX5" fmla="*/ 348370 w 2115556"/>
                <a:gd name="connsiteY5" fmla="*/ 2079100 h 2079100"/>
                <a:gd name="connsiteX6" fmla="*/ 279625 w 2115556"/>
                <a:gd name="connsiteY6" fmla="*/ 2003461 h 2079100"/>
                <a:gd name="connsiteX7" fmla="*/ 0 w 2115556"/>
                <a:gd name="connsiteY7" fmla="*/ 1224540 h 2079100"/>
                <a:gd name="connsiteX8" fmla="*/ 1224540 w 2115556"/>
                <a:gd name="connsiteY8" fmla="*/ 0 h 207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5556" h="2079100">
                  <a:moveTo>
                    <a:pt x="1224540" y="0"/>
                  </a:moveTo>
                  <a:cubicBezTo>
                    <a:pt x="1562687" y="0"/>
                    <a:pt x="1868823" y="137062"/>
                    <a:pt x="2090421" y="358660"/>
                  </a:cubicBezTo>
                  <a:lnTo>
                    <a:pt x="2115556" y="386315"/>
                  </a:lnTo>
                  <a:lnTo>
                    <a:pt x="2115556" y="2062765"/>
                  </a:lnTo>
                  <a:lnTo>
                    <a:pt x="2100710" y="2079100"/>
                  </a:lnTo>
                  <a:lnTo>
                    <a:pt x="348370" y="2079100"/>
                  </a:lnTo>
                  <a:lnTo>
                    <a:pt x="279625" y="2003461"/>
                  </a:lnTo>
                  <a:cubicBezTo>
                    <a:pt x="104938" y="1791789"/>
                    <a:pt x="0" y="1520419"/>
                    <a:pt x="0" y="1224540"/>
                  </a:cubicBezTo>
                  <a:cubicBezTo>
                    <a:pt x="0" y="548245"/>
                    <a:pt x="548245" y="0"/>
                    <a:pt x="1224540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55AC65C-13EF-4182-AA3C-62BE165CC033}"/>
                </a:ext>
              </a:extLst>
            </p:cNvPr>
            <p:cNvSpPr/>
            <p:nvPr/>
          </p:nvSpPr>
          <p:spPr>
            <a:xfrm>
              <a:off x="-1" y="-1"/>
              <a:ext cx="510196" cy="538336"/>
            </a:xfrm>
            <a:custGeom>
              <a:avLst/>
              <a:gdLst>
                <a:gd name="connsiteX0" fmla="*/ 0 w 510196"/>
                <a:gd name="connsiteY0" fmla="*/ 0 h 538336"/>
                <a:gd name="connsiteX1" fmla="*/ 459276 w 510196"/>
                <a:gd name="connsiteY1" fmla="*/ 0 h 538336"/>
                <a:gd name="connsiteX2" fmla="*/ 482126 w 510196"/>
                <a:gd name="connsiteY2" fmla="*/ 42098 h 538336"/>
                <a:gd name="connsiteX3" fmla="*/ 510196 w 510196"/>
                <a:gd name="connsiteY3" fmla="*/ 181136 h 538336"/>
                <a:gd name="connsiteX4" fmla="*/ 152996 w 510196"/>
                <a:gd name="connsiteY4" fmla="*/ 538336 h 538336"/>
                <a:gd name="connsiteX5" fmla="*/ 13958 w 510196"/>
                <a:gd name="connsiteY5" fmla="*/ 510266 h 538336"/>
                <a:gd name="connsiteX6" fmla="*/ 0 w 510196"/>
                <a:gd name="connsiteY6" fmla="*/ 502690 h 53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196" h="538336">
                  <a:moveTo>
                    <a:pt x="0" y="0"/>
                  </a:moveTo>
                  <a:lnTo>
                    <a:pt x="459276" y="0"/>
                  </a:lnTo>
                  <a:lnTo>
                    <a:pt x="482126" y="42098"/>
                  </a:lnTo>
                  <a:cubicBezTo>
                    <a:pt x="500201" y="84833"/>
                    <a:pt x="510196" y="131817"/>
                    <a:pt x="510196" y="181136"/>
                  </a:cubicBezTo>
                  <a:cubicBezTo>
                    <a:pt x="510196" y="378412"/>
                    <a:pt x="350272" y="538336"/>
                    <a:pt x="152996" y="538336"/>
                  </a:cubicBezTo>
                  <a:cubicBezTo>
                    <a:pt x="103677" y="538336"/>
                    <a:pt x="56693" y="528341"/>
                    <a:pt x="13958" y="510266"/>
                  </a:cubicBezTo>
                  <a:lnTo>
                    <a:pt x="0" y="50269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40DA8D2-FA4B-4282-9D44-48C27B63A153}"/>
                </a:ext>
              </a:extLst>
            </p:cNvPr>
            <p:cNvSpPr/>
            <p:nvPr/>
          </p:nvSpPr>
          <p:spPr>
            <a:xfrm>
              <a:off x="10528695" y="1"/>
              <a:ext cx="554074" cy="282754"/>
            </a:xfrm>
            <a:custGeom>
              <a:avLst/>
              <a:gdLst>
                <a:gd name="connsiteX0" fmla="*/ 644 w 309162"/>
                <a:gd name="connsiteY0" fmla="*/ 0 h 157771"/>
                <a:gd name="connsiteX1" fmla="*/ 308518 w 309162"/>
                <a:gd name="connsiteY1" fmla="*/ 0 h 157771"/>
                <a:gd name="connsiteX2" fmla="*/ 309162 w 309162"/>
                <a:gd name="connsiteY2" fmla="*/ 3190 h 157771"/>
                <a:gd name="connsiteX3" fmla="*/ 154581 w 309162"/>
                <a:gd name="connsiteY3" fmla="*/ 157771 h 157771"/>
                <a:gd name="connsiteX4" fmla="*/ 0 w 309162"/>
                <a:gd name="connsiteY4" fmla="*/ 3190 h 15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162" h="157771">
                  <a:moveTo>
                    <a:pt x="644" y="0"/>
                  </a:moveTo>
                  <a:lnTo>
                    <a:pt x="308518" y="0"/>
                  </a:lnTo>
                  <a:lnTo>
                    <a:pt x="309162" y="3190"/>
                  </a:lnTo>
                  <a:cubicBezTo>
                    <a:pt x="309162" y="88563"/>
                    <a:pt x="239954" y="157771"/>
                    <a:pt x="154581" y="157771"/>
                  </a:cubicBezTo>
                  <a:cubicBezTo>
                    <a:pt x="69208" y="157771"/>
                    <a:pt x="0" y="88563"/>
                    <a:pt x="0" y="319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9065014-CB18-414D-A527-31ECC45700AB}"/>
                </a:ext>
              </a:extLst>
            </p:cNvPr>
            <p:cNvSpPr/>
            <p:nvPr/>
          </p:nvSpPr>
          <p:spPr>
            <a:xfrm>
              <a:off x="504140" y="1132500"/>
              <a:ext cx="84680" cy="846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F39E27A-56C1-4328-8DF1-2DA147C78483}"/>
                </a:ext>
              </a:extLst>
            </p:cNvPr>
            <p:cNvSpPr/>
            <p:nvPr/>
          </p:nvSpPr>
          <p:spPr>
            <a:xfrm>
              <a:off x="12051348" y="5576515"/>
              <a:ext cx="137603" cy="210490"/>
            </a:xfrm>
            <a:custGeom>
              <a:avLst/>
              <a:gdLst>
                <a:gd name="connsiteX0" fmla="*/ 105245 w 137603"/>
                <a:gd name="connsiteY0" fmla="*/ 0 h 210490"/>
                <a:gd name="connsiteX1" fmla="*/ 137603 w 137603"/>
                <a:gd name="connsiteY1" fmla="*/ 6533 h 210490"/>
                <a:gd name="connsiteX2" fmla="*/ 137603 w 137603"/>
                <a:gd name="connsiteY2" fmla="*/ 203957 h 210490"/>
                <a:gd name="connsiteX3" fmla="*/ 105245 w 137603"/>
                <a:gd name="connsiteY3" fmla="*/ 210490 h 210490"/>
                <a:gd name="connsiteX4" fmla="*/ 0 w 137603"/>
                <a:gd name="connsiteY4" fmla="*/ 105245 h 210490"/>
                <a:gd name="connsiteX5" fmla="*/ 105245 w 137603"/>
                <a:gd name="connsiteY5" fmla="*/ 0 h 21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603" h="210490">
                  <a:moveTo>
                    <a:pt x="105245" y="0"/>
                  </a:moveTo>
                  <a:lnTo>
                    <a:pt x="137603" y="6533"/>
                  </a:lnTo>
                  <a:lnTo>
                    <a:pt x="137603" y="203957"/>
                  </a:lnTo>
                  <a:lnTo>
                    <a:pt x="105245" y="210490"/>
                  </a:lnTo>
                  <a:cubicBezTo>
                    <a:pt x="47120" y="210490"/>
                    <a:pt x="0" y="163370"/>
                    <a:pt x="0" y="105245"/>
                  </a:cubicBezTo>
                  <a:cubicBezTo>
                    <a:pt x="0" y="47120"/>
                    <a:pt x="47120" y="0"/>
                    <a:pt x="105245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EC6-E331-4312-AC12-56D55F7D2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0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D24A4-5FEC-4062-8995-EB21925B3B40}" type="datetime1">
              <a:rPr lang="en-US" smtClean="0"/>
              <a:t>4/12/2025</a:t>
            </a:fld>
            <a:endParaRPr lang="en-US" sz="1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7FC5D-92B2-4B4D-8111-6EDEF2806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8268"/>
            <a:ext cx="41148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A104D-C777-4A6E-8A43-F94028E5E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93150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47434-7036-48DB-A148-6B3D8EE75CDA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D3A74F-6169-4D30-A245-B46D738BE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77E64-7A05-44DA-81FA-6EF4806BB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25625"/>
            <a:ext cx="106591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9796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94.png"/><Relationship Id="rId18" Type="http://schemas.openxmlformats.org/officeDocument/2006/relationships/image" Target="../media/image25.jpeg"/><Relationship Id="rId3" Type="http://schemas.openxmlformats.org/officeDocument/2006/relationships/audio" Target="../media/audio1.wav"/><Relationship Id="rId7" Type="http://schemas.openxmlformats.org/officeDocument/2006/relationships/image" Target="../media/image28.png"/><Relationship Id="rId12" Type="http://schemas.openxmlformats.org/officeDocument/2006/relationships/image" Target="../media/image93.png"/><Relationship Id="rId17" Type="http://schemas.openxmlformats.org/officeDocument/2006/relationships/slide" Target="slide6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image" Target="../media/image92.png"/><Relationship Id="rId5" Type="http://schemas.openxmlformats.org/officeDocument/2006/relationships/audio" Target="../media/audio3.wav"/><Relationship Id="rId15" Type="http://schemas.openxmlformats.org/officeDocument/2006/relationships/image" Target="../media/image23.png"/><Relationship Id="rId10" Type="http://schemas.openxmlformats.org/officeDocument/2006/relationships/image" Target="../media/image91.png"/><Relationship Id="rId19" Type="http://schemas.openxmlformats.org/officeDocument/2006/relationships/image" Target="../media/image26.png"/><Relationship Id="rId4" Type="http://schemas.openxmlformats.org/officeDocument/2006/relationships/audio" Target="../media/audio2.wav"/><Relationship Id="rId9" Type="http://schemas.openxmlformats.org/officeDocument/2006/relationships/image" Target="../media/image90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image" Target="../media/image95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99.png"/><Relationship Id="rId5" Type="http://schemas.openxmlformats.org/officeDocument/2006/relationships/audio" Target="../media/audio4.wav"/><Relationship Id="rId15" Type="http://schemas.openxmlformats.org/officeDocument/2006/relationships/image" Target="../media/image26.png"/><Relationship Id="rId10" Type="http://schemas.openxmlformats.org/officeDocument/2006/relationships/image" Target="../media/image98.png"/><Relationship Id="rId4" Type="http://schemas.openxmlformats.org/officeDocument/2006/relationships/audio" Target="../media/audio2.wav"/><Relationship Id="rId9" Type="http://schemas.openxmlformats.org/officeDocument/2006/relationships/image" Target="../media/image97.png"/><Relationship Id="rId1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6.wdp"/><Relationship Id="rId7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2.wdp"/><Relationship Id="rId4" Type="http://schemas.openxmlformats.org/officeDocument/2006/relationships/image" Target="../media/image13.png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4.png"/><Relationship Id="rId7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4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0.png"/><Relationship Id="rId4" Type="http://schemas.openxmlformats.org/officeDocument/2006/relationships/image" Target="../media/image450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hdphoto" Target="../media/hdphoto1.wdp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52.png"/><Relationship Id="rId12" Type="http://schemas.openxmlformats.org/officeDocument/2006/relationships/image" Target="../media/image5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51.png"/><Relationship Id="rId11" Type="http://schemas.openxmlformats.org/officeDocument/2006/relationships/image" Target="../media/image57.png"/><Relationship Id="rId5" Type="http://schemas.openxmlformats.org/officeDocument/2006/relationships/image" Target="../media/image50.png"/><Relationship Id="rId10" Type="http://schemas.openxmlformats.org/officeDocument/2006/relationships/image" Target="../media/image56.png"/><Relationship Id="rId4" Type="http://schemas.openxmlformats.org/officeDocument/2006/relationships/image" Target="../media/image49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publicdomainpictures.net/en/view-image.php?image=317882&amp;picture=abstract-background" TargetMode="External"/><Relationship Id="rId7" Type="http://schemas.openxmlformats.org/officeDocument/2006/relationships/hyperlink" Target="https://www.wisc-online.com/assetrepository/viewasset?id=1508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1.png"/><Relationship Id="rId5" Type="http://schemas.openxmlformats.org/officeDocument/2006/relationships/hyperlink" Target="http://www.allwhitebackground.com/colorful-background-images.html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6.jp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0.xml"/><Relationship Id="rId12" Type="http://schemas.openxmlformats.org/officeDocument/2006/relationships/image" Target="../media/image2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slide" Target="slide9.xml"/><Relationship Id="rId11" Type="http://schemas.openxmlformats.org/officeDocument/2006/relationships/image" Target="../media/image20.gif"/><Relationship Id="rId5" Type="http://schemas.openxmlformats.org/officeDocument/2006/relationships/slide" Target="slide8.xml"/><Relationship Id="rId10" Type="http://schemas.openxmlformats.org/officeDocument/2006/relationships/image" Target="../media/image19.gif"/><Relationship Id="rId4" Type="http://schemas.openxmlformats.org/officeDocument/2006/relationships/image" Target="../media/image17.png"/><Relationship Id="rId9" Type="http://schemas.openxmlformats.org/officeDocument/2006/relationships/image" Target="../media/image18.gif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24.png"/><Relationship Id="rId3" Type="http://schemas.openxmlformats.org/officeDocument/2006/relationships/audio" Target="../media/audio1.wav"/><Relationship Id="rId7" Type="http://schemas.openxmlformats.org/officeDocument/2006/relationships/image" Target="../media/image7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11" Type="http://schemas.openxmlformats.org/officeDocument/2006/relationships/image" Target="../media/image22.png"/><Relationship Id="rId5" Type="http://schemas.openxmlformats.org/officeDocument/2006/relationships/audio" Target="../media/audio3.wav"/><Relationship Id="rId15" Type="http://schemas.openxmlformats.org/officeDocument/2006/relationships/image" Target="../media/image25.jpeg"/><Relationship Id="rId10" Type="http://schemas.openxmlformats.org/officeDocument/2006/relationships/image" Target="../media/image78.png"/><Relationship Id="rId4" Type="http://schemas.openxmlformats.org/officeDocument/2006/relationships/audio" Target="../media/audio2.wav"/><Relationship Id="rId9" Type="http://schemas.openxmlformats.org/officeDocument/2006/relationships/image" Target="../media/image77.png"/><Relationship Id="rId1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image" Target="../media/image84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11" Type="http://schemas.openxmlformats.org/officeDocument/2006/relationships/image" Target="../media/image23.png"/><Relationship Id="rId5" Type="http://schemas.openxmlformats.org/officeDocument/2006/relationships/audio" Target="../media/audio4.wav"/><Relationship Id="rId15" Type="http://schemas.openxmlformats.org/officeDocument/2006/relationships/image" Target="../media/image26.png"/><Relationship Id="rId10" Type="http://schemas.openxmlformats.org/officeDocument/2006/relationships/image" Target="../media/image87.png"/><Relationship Id="rId4" Type="http://schemas.openxmlformats.org/officeDocument/2006/relationships/audio" Target="../media/audio2.wav"/><Relationship Id="rId9" Type="http://schemas.openxmlformats.org/officeDocument/2006/relationships/image" Target="../media/image86.png"/><Relationship Id="rId1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74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9" name="Hình chữ nhật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73F0C2-A895-4718-B076-FA6AE686B6F1}"/>
              </a:ext>
            </a:extLst>
          </p:cNvPr>
          <p:cNvSpPr/>
          <p:nvPr/>
        </p:nvSpPr>
        <p:spPr>
          <a:xfrm>
            <a:off x="2711411" y="5703483"/>
            <a:ext cx="2345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3)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BDF380-8489-0845-22B7-AC70CAB99327}"/>
              </a:ext>
            </a:extLst>
          </p:cNvPr>
          <p:cNvSpPr/>
          <p:nvPr/>
        </p:nvSpPr>
        <p:spPr>
          <a:xfrm>
            <a:off x="539375" y="2782181"/>
            <a:ext cx="11182292" cy="861774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696AD95-67C5-96AF-2C26-7BEB61D9880F}"/>
              </a:ext>
            </a:extLst>
          </p:cNvPr>
          <p:cNvSpPr/>
          <p:nvPr/>
        </p:nvSpPr>
        <p:spPr>
          <a:xfrm>
            <a:off x="145628" y="2002281"/>
            <a:ext cx="1801134" cy="861774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n-US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2" name="Rectangl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FF536EC-92B6-AD92-FCFF-0B10A779FE5E}"/>
              </a:ext>
            </a:extLst>
          </p:cNvPr>
          <p:cNvSpPr/>
          <p:nvPr/>
        </p:nvSpPr>
        <p:spPr>
          <a:xfrm>
            <a:off x="1704598" y="1055054"/>
            <a:ext cx="92970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sz="4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48C6A5C-3610-1817-E37D-CF1EF33444ED}"/>
              </a:ext>
            </a:extLst>
          </p:cNvPr>
          <p:cNvSpPr/>
          <p:nvPr/>
        </p:nvSpPr>
        <p:spPr>
          <a:xfrm>
            <a:off x="145627" y="275154"/>
            <a:ext cx="34214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VII</a:t>
            </a:r>
          </a:p>
        </p:txBody>
      </p:sp>
    </p:spTree>
    <p:extLst>
      <p:ext uri="{BB962C8B-B14F-4D97-AF65-F5344CB8AC3E}">
        <p14:creationId xmlns:p14="http://schemas.microsoft.com/office/powerpoint/2010/main" val="94957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8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peech Bubble: Rectangle with Corners Rounded 6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EADD74E-DE07-5F3A-28FF-E4A03F93035E}"/>
              </a:ext>
            </a:extLst>
          </p:cNvPr>
          <p:cNvSpPr/>
          <p:nvPr/>
        </p:nvSpPr>
        <p:spPr>
          <a:xfrm>
            <a:off x="1390650" y="1096640"/>
            <a:ext cx="9886950" cy="836274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826" y="5873128"/>
            <a:ext cx="520391" cy="5665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1637177" y="976576"/>
                <a:ext cx="11009740" cy="917666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ts val="500"/>
                  </a:spcBef>
                </a:pPr>
                <a:r>
                  <a:rPr lang="en-US" sz="32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1</m:t>
                    </m:r>
                  </m:oMath>
                </a14:m>
                <a:r>
                  <a:rPr lang="en-US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7177" y="976576"/>
                <a:ext cx="11009740" cy="917666"/>
              </a:xfrm>
              <a:prstGeom prst="snip2DiagRect">
                <a:avLst/>
              </a:prstGeom>
              <a:blipFill>
                <a:blip r:embed="rId9"/>
                <a:stretch>
                  <a:fillRect l="-720" b="-264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924300" y="2310591"/>
                <a:ext cx="5867400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buClrTx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4300" y="2310591"/>
                <a:ext cx="5867400" cy="770816"/>
              </a:xfrm>
              <a:prstGeom prst="rect">
                <a:avLst/>
              </a:prstGeom>
              <a:blipFill>
                <a:blip r:embed="rId10"/>
                <a:stretch>
                  <a:fillRect l="-2703" b="-1349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911135" y="3383616"/>
                <a:ext cx="5867400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buClrTx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1135" y="3383616"/>
                <a:ext cx="5867400" cy="770816"/>
              </a:xfrm>
              <a:prstGeom prst="rect">
                <a:avLst/>
              </a:prstGeom>
              <a:blipFill>
                <a:blip r:embed="rId11"/>
                <a:stretch>
                  <a:fillRect l="-2703" b="-125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911134" y="4504783"/>
                <a:ext cx="5867399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+ 1 = 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1134" y="4504783"/>
                <a:ext cx="5867399" cy="770816"/>
              </a:xfrm>
              <a:prstGeom prst="rect">
                <a:avLst/>
              </a:prstGeom>
              <a:blipFill>
                <a:blip r:embed="rId12"/>
                <a:stretch>
                  <a:fillRect l="-2703" b="-1349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911135" y="5626655"/>
                <a:ext cx="5867398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buClrTx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1135" y="5626655"/>
                <a:ext cx="5867398" cy="770816"/>
              </a:xfrm>
              <a:prstGeom prst="rect">
                <a:avLst/>
              </a:prstGeom>
              <a:blipFill>
                <a:blip r:embed="rId13"/>
                <a:stretch>
                  <a:fillRect l="-2703" b="-1349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706557" y="2336066"/>
            <a:ext cx="885137" cy="708059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773993" y="4538147"/>
            <a:ext cx="804536" cy="704088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814" y="5739377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514" y="3426638"/>
            <a:ext cx="807364" cy="707197"/>
          </a:xfrm>
          <a:prstGeom prst="rect">
            <a:avLst/>
          </a:prstGeom>
        </p:spPr>
      </p:pic>
      <p:sp>
        <p:nvSpPr>
          <p:cNvPr id="17" name="Cloud 16">
            <a:hlinkClick r:id="rId17" action="ppaction://hlinksldjump"/>
          </p:cNvPr>
          <p:cNvSpPr/>
          <p:nvPr/>
        </p:nvSpPr>
        <p:spPr>
          <a:xfrm>
            <a:off x="387982" y="5540525"/>
            <a:ext cx="2711860" cy="1104900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QUAY VỀ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5E040243-E1D8-F30B-B870-26E390C2D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999" y="-24674"/>
            <a:ext cx="1133725" cy="113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30">
            <a:extLst>
              <a:ext uri="{FF2B5EF4-FFF2-40B4-BE49-F238E27FC236}">
                <a16:creationId xmlns:a16="http://schemas.microsoft.com/office/drawing/2014/main" id="{CC03512D-2C73-0986-0DBE-88B31D057AB0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30</a:t>
            </a:r>
          </a:p>
        </p:txBody>
      </p:sp>
      <p:sp>
        <p:nvSpPr>
          <p:cNvPr id="20" name="Rounded Rectangle 31">
            <a:extLst>
              <a:ext uri="{FF2B5EF4-FFF2-40B4-BE49-F238E27FC236}">
                <a16:creationId xmlns:a16="http://schemas.microsoft.com/office/drawing/2014/main" id="{6B75BFF7-EB56-F506-02D9-BDFD110955F4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29</a:t>
            </a:r>
          </a:p>
        </p:txBody>
      </p:sp>
      <p:sp>
        <p:nvSpPr>
          <p:cNvPr id="21" name="Rounded Rectangle 32">
            <a:extLst>
              <a:ext uri="{FF2B5EF4-FFF2-40B4-BE49-F238E27FC236}">
                <a16:creationId xmlns:a16="http://schemas.microsoft.com/office/drawing/2014/main" id="{8057D431-53C5-4DDD-DDE3-1243EB94FC0A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28</a:t>
            </a:r>
          </a:p>
        </p:txBody>
      </p:sp>
      <p:sp>
        <p:nvSpPr>
          <p:cNvPr id="22" name="Rounded Rectangle 33">
            <a:extLst>
              <a:ext uri="{FF2B5EF4-FFF2-40B4-BE49-F238E27FC236}">
                <a16:creationId xmlns:a16="http://schemas.microsoft.com/office/drawing/2014/main" id="{84045073-2891-5D31-1496-7D64038813E8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27</a:t>
            </a:r>
          </a:p>
        </p:txBody>
      </p:sp>
      <p:sp>
        <p:nvSpPr>
          <p:cNvPr id="23" name="Rounded Rectangle 34">
            <a:extLst>
              <a:ext uri="{FF2B5EF4-FFF2-40B4-BE49-F238E27FC236}">
                <a16:creationId xmlns:a16="http://schemas.microsoft.com/office/drawing/2014/main" id="{21126E8E-7880-F306-6491-419C79597673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26</a:t>
            </a:r>
          </a:p>
        </p:txBody>
      </p:sp>
      <p:sp>
        <p:nvSpPr>
          <p:cNvPr id="24" name="Rounded Rectangle 35">
            <a:extLst>
              <a:ext uri="{FF2B5EF4-FFF2-40B4-BE49-F238E27FC236}">
                <a16:creationId xmlns:a16="http://schemas.microsoft.com/office/drawing/2014/main" id="{F0A0B498-A860-5B87-DEAA-FAC76C37A2D0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25</a:t>
            </a:r>
          </a:p>
        </p:txBody>
      </p:sp>
      <p:sp>
        <p:nvSpPr>
          <p:cNvPr id="25" name="Rounded Rectangle 36">
            <a:extLst>
              <a:ext uri="{FF2B5EF4-FFF2-40B4-BE49-F238E27FC236}">
                <a16:creationId xmlns:a16="http://schemas.microsoft.com/office/drawing/2014/main" id="{16212F98-6B81-2345-AEC6-9DED629416A1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24</a:t>
            </a:r>
          </a:p>
        </p:txBody>
      </p:sp>
      <p:sp>
        <p:nvSpPr>
          <p:cNvPr id="27" name="Rounded Rectangle 37">
            <a:extLst>
              <a:ext uri="{FF2B5EF4-FFF2-40B4-BE49-F238E27FC236}">
                <a16:creationId xmlns:a16="http://schemas.microsoft.com/office/drawing/2014/main" id="{66A0C4BE-5160-9CA7-76F8-1E45C3EC586A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23</a:t>
            </a:r>
          </a:p>
        </p:txBody>
      </p:sp>
      <p:sp>
        <p:nvSpPr>
          <p:cNvPr id="28" name="Rounded Rectangle 38">
            <a:extLst>
              <a:ext uri="{FF2B5EF4-FFF2-40B4-BE49-F238E27FC236}">
                <a16:creationId xmlns:a16="http://schemas.microsoft.com/office/drawing/2014/main" id="{D3901957-B724-4BC3-4EEF-70733B285198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22</a:t>
            </a:r>
          </a:p>
        </p:txBody>
      </p:sp>
      <p:sp>
        <p:nvSpPr>
          <p:cNvPr id="29" name="Rounded Rectangle 39">
            <a:extLst>
              <a:ext uri="{FF2B5EF4-FFF2-40B4-BE49-F238E27FC236}">
                <a16:creationId xmlns:a16="http://schemas.microsoft.com/office/drawing/2014/main" id="{9B46D3A2-42A1-AF5F-2B26-281EBF293EBC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21</a:t>
            </a:r>
          </a:p>
        </p:txBody>
      </p:sp>
      <p:sp>
        <p:nvSpPr>
          <p:cNvPr id="30" name="Rounded Rectangle 40">
            <a:extLst>
              <a:ext uri="{FF2B5EF4-FFF2-40B4-BE49-F238E27FC236}">
                <a16:creationId xmlns:a16="http://schemas.microsoft.com/office/drawing/2014/main" id="{75A5BC58-09F4-5C3B-BE2E-AFD3BEDE86BA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31" name="Rounded Rectangle 41">
            <a:extLst>
              <a:ext uri="{FF2B5EF4-FFF2-40B4-BE49-F238E27FC236}">
                <a16:creationId xmlns:a16="http://schemas.microsoft.com/office/drawing/2014/main" id="{1E3B5D2D-CFBC-3607-D067-C3F65994C624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32" name="Rounded Rectangle 42">
            <a:extLst>
              <a:ext uri="{FF2B5EF4-FFF2-40B4-BE49-F238E27FC236}">
                <a16:creationId xmlns:a16="http://schemas.microsoft.com/office/drawing/2014/main" id="{ACCAE13B-50B4-8D60-67D6-5288E5F1E0A9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33" name="Rounded Rectangle 43">
            <a:extLst>
              <a:ext uri="{FF2B5EF4-FFF2-40B4-BE49-F238E27FC236}">
                <a16:creationId xmlns:a16="http://schemas.microsoft.com/office/drawing/2014/main" id="{EC6E7F10-7317-1D8B-61A5-BD2D7E66CA2B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34" name="Rounded Rectangle 44">
            <a:extLst>
              <a:ext uri="{FF2B5EF4-FFF2-40B4-BE49-F238E27FC236}">
                <a16:creationId xmlns:a16="http://schemas.microsoft.com/office/drawing/2014/main" id="{B874E1CE-5A9B-DD43-2A40-0A6B46678A10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35" name="Rounded Rectangle 45">
            <a:extLst>
              <a:ext uri="{FF2B5EF4-FFF2-40B4-BE49-F238E27FC236}">
                <a16:creationId xmlns:a16="http://schemas.microsoft.com/office/drawing/2014/main" id="{9B56CB81-2EC3-FDE9-2959-53C79D6B9E8A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36" name="Rounded Rectangle 46">
            <a:extLst>
              <a:ext uri="{FF2B5EF4-FFF2-40B4-BE49-F238E27FC236}">
                <a16:creationId xmlns:a16="http://schemas.microsoft.com/office/drawing/2014/main" id="{41B6E1A9-6F8A-8DA7-68FA-D3B1AB9BDCCB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37" name="Rounded Rectangle 47">
            <a:extLst>
              <a:ext uri="{FF2B5EF4-FFF2-40B4-BE49-F238E27FC236}">
                <a16:creationId xmlns:a16="http://schemas.microsoft.com/office/drawing/2014/main" id="{CDFE7A39-6FF4-B8DC-5B77-86FD54F64075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38" name="Rounded Rectangle 48">
            <a:extLst>
              <a:ext uri="{FF2B5EF4-FFF2-40B4-BE49-F238E27FC236}">
                <a16:creationId xmlns:a16="http://schemas.microsoft.com/office/drawing/2014/main" id="{39F4E4CC-77F2-9D49-14F4-83F9D7EBBB8A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39" name="Rounded Rectangle 49">
            <a:extLst>
              <a:ext uri="{FF2B5EF4-FFF2-40B4-BE49-F238E27FC236}">
                <a16:creationId xmlns:a16="http://schemas.microsoft.com/office/drawing/2014/main" id="{BFCDAEA8-B392-8C9B-10BD-F1436673DA13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45" name="Rounded Rectangle 50">
            <a:extLst>
              <a:ext uri="{FF2B5EF4-FFF2-40B4-BE49-F238E27FC236}">
                <a16:creationId xmlns:a16="http://schemas.microsoft.com/office/drawing/2014/main" id="{E2954058-B271-B353-AC9E-6ED5CC9B3474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46" name="Rounded Rectangle 51">
            <a:extLst>
              <a:ext uri="{FF2B5EF4-FFF2-40B4-BE49-F238E27FC236}">
                <a16:creationId xmlns:a16="http://schemas.microsoft.com/office/drawing/2014/main" id="{66FEC950-E82E-3E7F-B5ED-052410793475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48" name="Rounded Rectangle 52">
            <a:extLst>
              <a:ext uri="{FF2B5EF4-FFF2-40B4-BE49-F238E27FC236}">
                <a16:creationId xmlns:a16="http://schemas.microsoft.com/office/drawing/2014/main" id="{F767B6B1-B945-5A8F-633E-DF2A95DC0EB6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50" name="Rounded Rectangle 53">
            <a:extLst>
              <a:ext uri="{FF2B5EF4-FFF2-40B4-BE49-F238E27FC236}">
                <a16:creationId xmlns:a16="http://schemas.microsoft.com/office/drawing/2014/main" id="{C9614E38-5E8D-5E0F-1486-FBD9E5DCFE81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52" name="Rounded Rectangle 54">
            <a:extLst>
              <a:ext uri="{FF2B5EF4-FFF2-40B4-BE49-F238E27FC236}">
                <a16:creationId xmlns:a16="http://schemas.microsoft.com/office/drawing/2014/main" id="{0A6B19D8-5AD2-BE00-0A13-5F9CB4C5FBFC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54" name="Rounded Rectangle 55">
            <a:extLst>
              <a:ext uri="{FF2B5EF4-FFF2-40B4-BE49-F238E27FC236}">
                <a16:creationId xmlns:a16="http://schemas.microsoft.com/office/drawing/2014/main" id="{3BEDC073-48D8-A60A-3136-7192A6FAA127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55" name="Rounded Rectangle 56">
            <a:extLst>
              <a:ext uri="{FF2B5EF4-FFF2-40B4-BE49-F238E27FC236}">
                <a16:creationId xmlns:a16="http://schemas.microsoft.com/office/drawing/2014/main" id="{3FE95536-49DE-B583-3325-39F5D742DB6D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56" name="Rounded Rectangle 57">
            <a:extLst>
              <a:ext uri="{FF2B5EF4-FFF2-40B4-BE49-F238E27FC236}">
                <a16:creationId xmlns:a16="http://schemas.microsoft.com/office/drawing/2014/main" id="{18252998-12DA-490D-1AF9-3561954FCF15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57" name="Rounded Rectangle 58">
            <a:extLst>
              <a:ext uri="{FF2B5EF4-FFF2-40B4-BE49-F238E27FC236}">
                <a16:creationId xmlns:a16="http://schemas.microsoft.com/office/drawing/2014/main" id="{F80B7CD9-706F-5993-168D-CDAF83710436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58" name="Rounded Rectangle 59">
            <a:extLst>
              <a:ext uri="{FF2B5EF4-FFF2-40B4-BE49-F238E27FC236}">
                <a16:creationId xmlns:a16="http://schemas.microsoft.com/office/drawing/2014/main" id="{6A8DDC22-1DA0-0D9C-22F6-C217FE15D5E0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59" name="Rounded Rectangle 60">
            <a:extLst>
              <a:ext uri="{FF2B5EF4-FFF2-40B4-BE49-F238E27FC236}">
                <a16:creationId xmlns:a16="http://schemas.microsoft.com/office/drawing/2014/main" id="{9E2B5B76-235F-25D3-4DA0-A1A9E18CAC4F}"/>
              </a:ext>
            </a:extLst>
          </p:cNvPr>
          <p:cNvSpPr/>
          <p:nvPr/>
        </p:nvSpPr>
        <p:spPr>
          <a:xfrm>
            <a:off x="10519655" y="137338"/>
            <a:ext cx="1282540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D6919FB-41CE-4C37-9AB4-3C5FA7639BC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8381" y="2389220"/>
            <a:ext cx="2604537" cy="260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9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0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90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0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2" grpId="0" animBg="1"/>
      <p:bldP spid="43" grpId="0" animBg="1"/>
      <p:bldP spid="4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peech Bubble: Rectangle with Corners Rounded 6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E1561D0-23D6-27F5-943C-AD90E2161572}"/>
              </a:ext>
            </a:extLst>
          </p:cNvPr>
          <p:cNvSpPr/>
          <p:nvPr/>
        </p:nvSpPr>
        <p:spPr>
          <a:xfrm>
            <a:off x="1438601" y="1103825"/>
            <a:ext cx="9376128" cy="826413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1446476" y="1091585"/>
                <a:ext cx="9376128" cy="836275"/>
              </a:xfrm>
              <a:prstGeom prst="snip2DiagRect">
                <a:avLst/>
              </a:prstGeom>
              <a:no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ts val="3600"/>
                  </a:lnSpc>
                </a:pPr>
                <a:r>
                  <a:rPr lang="en-US" sz="3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Câu 4: Phương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trình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sz="3200" b="1" i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b="1" i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≠ 0)</m:t>
                    </m:r>
                  </m:oMath>
                </a14:m>
                <a:r>
                  <a:rPr lang="en-US" sz="32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có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nghiệm</a:t>
                </a:r>
                <a:r>
                  <a:rPr lang="en-US" sz="32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endParaRPr lang="en-US" sz="3200" b="1" spc="-3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476" y="1091585"/>
                <a:ext cx="9376128" cy="836275"/>
              </a:xfrm>
              <a:prstGeom prst="snip2DiagRect">
                <a:avLst/>
              </a:prstGeom>
              <a:blipFill>
                <a:blip r:embed="rId7"/>
                <a:stretch>
                  <a:fillRect l="-910" b="-656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42598" y="2409643"/>
                <a:ext cx="5641099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3200" i="1" noProof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0" i="0" noProof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0" i="0" noProof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598" y="2409643"/>
                <a:ext cx="5641099" cy="770816"/>
              </a:xfrm>
              <a:prstGeom prst="rect">
                <a:avLst/>
              </a:prstGeom>
              <a:blipFill>
                <a:blip r:embed="rId8"/>
                <a:stretch>
                  <a:fillRect l="-2811" b="-118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42601" y="3544669"/>
                <a:ext cx="5641098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endParaRPr lang="en-US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601" y="3544669"/>
                <a:ext cx="5641098" cy="770816"/>
              </a:xfrm>
              <a:prstGeom prst="rect">
                <a:avLst/>
              </a:prstGeom>
              <a:blipFill>
                <a:blip r:embed="rId9"/>
                <a:stretch>
                  <a:fillRect l="-2811" b="-18110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85257" y="4670479"/>
                <a:ext cx="5598442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noProof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3200" i="1" noProof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0" i="0" noProof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sz="3200" b="0" i="0" noProof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0" i="0" noProof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5257" y="4670479"/>
                <a:ext cx="5598442" cy="770816"/>
              </a:xfrm>
              <a:prstGeom prst="rect">
                <a:avLst/>
              </a:prstGeom>
              <a:blipFill>
                <a:blip r:embed="rId10"/>
                <a:stretch>
                  <a:fillRect l="-2832" b="-1732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42600" y="5795516"/>
                <a:ext cx="5641097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endParaRPr lang="en-US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2600" y="5795516"/>
                <a:ext cx="5641097" cy="770816"/>
              </a:xfrm>
              <a:prstGeom prst="rect">
                <a:avLst/>
              </a:prstGeom>
              <a:blipFill>
                <a:blip r:embed="rId11"/>
                <a:stretch>
                  <a:fillRect l="-2811" b="-11905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07" y="2450146"/>
            <a:ext cx="805722" cy="708059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914" y="5795516"/>
            <a:ext cx="804742" cy="707197"/>
          </a:xfrm>
          <a:prstGeom prst="rect">
            <a:avLst/>
          </a:prstGeom>
        </p:spPr>
      </p:pic>
      <p:pic>
        <p:nvPicPr>
          <p:cNvPr id="53" name="Picture 52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07" y="3581400"/>
            <a:ext cx="732592" cy="643793"/>
          </a:xfrm>
          <a:prstGeom prst="rect">
            <a:avLst/>
          </a:prstGeom>
        </p:spPr>
      </p:pic>
      <p:sp>
        <p:nvSpPr>
          <p:cNvPr id="18" name="Cloud 17" descr="OPL20U25GSXzBJYl68kk8uQGfFKzs7yb1M4KJWUiLk6ZEvGF+qCIPSnY57AbBFCvTW2023.15.19+K4lPs7H94VUqPe2XwIsfPRnrXQE//QTEXxb8/8N4CNc6FpgZahzpTjFhMzSA7T/nHJa11DE8Ng2TP3iAmRczFlmslSuUNOgUeb6yRvs0=">
            <a:hlinkClick r:id="rId13" action="ppaction://hlinksldjump"/>
          </p:cNvPr>
          <p:cNvSpPr/>
          <p:nvPr/>
        </p:nvSpPr>
        <p:spPr>
          <a:xfrm>
            <a:off x="154657" y="5744716"/>
            <a:ext cx="2856559" cy="1104900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QUAY VỀ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3C39E13D-6632-90F6-E692-DE16F1A27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475" y="-31811"/>
            <a:ext cx="1159254" cy="116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30">
            <a:extLst>
              <a:ext uri="{FF2B5EF4-FFF2-40B4-BE49-F238E27FC236}">
                <a16:creationId xmlns:a16="http://schemas.microsoft.com/office/drawing/2014/main" id="{AF2C8CB8-4D2C-9668-B57C-8A45DBAB6FA6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30</a:t>
            </a:r>
          </a:p>
        </p:txBody>
      </p:sp>
      <p:sp>
        <p:nvSpPr>
          <p:cNvPr id="20" name="Rounded Rectangle 31">
            <a:extLst>
              <a:ext uri="{FF2B5EF4-FFF2-40B4-BE49-F238E27FC236}">
                <a16:creationId xmlns:a16="http://schemas.microsoft.com/office/drawing/2014/main" id="{F2F79DC1-DC4A-82F3-818F-66DB4D085AB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29</a:t>
            </a:r>
          </a:p>
        </p:txBody>
      </p:sp>
      <p:sp>
        <p:nvSpPr>
          <p:cNvPr id="21" name="Rounded Rectangle 32">
            <a:extLst>
              <a:ext uri="{FF2B5EF4-FFF2-40B4-BE49-F238E27FC236}">
                <a16:creationId xmlns:a16="http://schemas.microsoft.com/office/drawing/2014/main" id="{60238643-7FFE-93C8-D47B-A7DC2A9971C3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28</a:t>
            </a:r>
          </a:p>
        </p:txBody>
      </p:sp>
      <p:sp>
        <p:nvSpPr>
          <p:cNvPr id="22" name="Rounded Rectangle 33">
            <a:extLst>
              <a:ext uri="{FF2B5EF4-FFF2-40B4-BE49-F238E27FC236}">
                <a16:creationId xmlns:a16="http://schemas.microsoft.com/office/drawing/2014/main" id="{FCC2E88B-F02D-B461-4777-011C5E719447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27</a:t>
            </a:r>
          </a:p>
        </p:txBody>
      </p:sp>
      <p:sp>
        <p:nvSpPr>
          <p:cNvPr id="23" name="Rounded Rectangle 34">
            <a:extLst>
              <a:ext uri="{FF2B5EF4-FFF2-40B4-BE49-F238E27FC236}">
                <a16:creationId xmlns:a16="http://schemas.microsoft.com/office/drawing/2014/main" id="{907A9F22-797A-8C41-7212-623EF46090E2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26</a:t>
            </a:r>
          </a:p>
        </p:txBody>
      </p:sp>
      <p:sp>
        <p:nvSpPr>
          <p:cNvPr id="24" name="Rounded Rectangle 35">
            <a:extLst>
              <a:ext uri="{FF2B5EF4-FFF2-40B4-BE49-F238E27FC236}">
                <a16:creationId xmlns:a16="http://schemas.microsoft.com/office/drawing/2014/main" id="{9662E393-F8B3-EF10-9DD6-8C1ECB2A8E8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25</a:t>
            </a:r>
          </a:p>
        </p:txBody>
      </p:sp>
      <p:sp>
        <p:nvSpPr>
          <p:cNvPr id="25" name="Rounded Rectangle 36">
            <a:extLst>
              <a:ext uri="{FF2B5EF4-FFF2-40B4-BE49-F238E27FC236}">
                <a16:creationId xmlns:a16="http://schemas.microsoft.com/office/drawing/2014/main" id="{FBAC2FCC-EA88-71A9-A814-AF919965341A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24</a:t>
            </a:r>
          </a:p>
        </p:txBody>
      </p:sp>
      <p:sp>
        <p:nvSpPr>
          <p:cNvPr id="27" name="Rounded Rectangle 37">
            <a:extLst>
              <a:ext uri="{FF2B5EF4-FFF2-40B4-BE49-F238E27FC236}">
                <a16:creationId xmlns:a16="http://schemas.microsoft.com/office/drawing/2014/main" id="{7CB94F56-489B-C71A-8F4B-1F8E8A510611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23</a:t>
            </a:r>
          </a:p>
        </p:txBody>
      </p:sp>
      <p:sp>
        <p:nvSpPr>
          <p:cNvPr id="28" name="Rounded Rectangle 38">
            <a:extLst>
              <a:ext uri="{FF2B5EF4-FFF2-40B4-BE49-F238E27FC236}">
                <a16:creationId xmlns:a16="http://schemas.microsoft.com/office/drawing/2014/main" id="{CEC8060F-586F-70E7-2947-676BF76F68D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22</a:t>
            </a:r>
          </a:p>
        </p:txBody>
      </p:sp>
      <p:sp>
        <p:nvSpPr>
          <p:cNvPr id="29" name="Rounded Rectangle 39">
            <a:extLst>
              <a:ext uri="{FF2B5EF4-FFF2-40B4-BE49-F238E27FC236}">
                <a16:creationId xmlns:a16="http://schemas.microsoft.com/office/drawing/2014/main" id="{0860D8D7-677C-0ED1-6C10-376E81499F14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21</a:t>
            </a:r>
          </a:p>
        </p:txBody>
      </p:sp>
      <p:sp>
        <p:nvSpPr>
          <p:cNvPr id="30" name="Rounded Rectangle 40">
            <a:extLst>
              <a:ext uri="{FF2B5EF4-FFF2-40B4-BE49-F238E27FC236}">
                <a16:creationId xmlns:a16="http://schemas.microsoft.com/office/drawing/2014/main" id="{4F0DCF7C-449A-158A-4FF7-B8A22736AB57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31" name="Rounded Rectangle 41">
            <a:extLst>
              <a:ext uri="{FF2B5EF4-FFF2-40B4-BE49-F238E27FC236}">
                <a16:creationId xmlns:a16="http://schemas.microsoft.com/office/drawing/2014/main" id="{32D56AB9-BCB8-4DE9-D8AB-263423DBB882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32" name="Rounded Rectangle 42">
            <a:extLst>
              <a:ext uri="{FF2B5EF4-FFF2-40B4-BE49-F238E27FC236}">
                <a16:creationId xmlns:a16="http://schemas.microsoft.com/office/drawing/2014/main" id="{C8EA8D2D-9ED2-23AE-325C-BC169337F407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33" name="Rounded Rectangle 43">
            <a:extLst>
              <a:ext uri="{FF2B5EF4-FFF2-40B4-BE49-F238E27FC236}">
                <a16:creationId xmlns:a16="http://schemas.microsoft.com/office/drawing/2014/main" id="{D643F3D9-A86C-21A7-1707-532A7A6FBCD6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34" name="Rounded Rectangle 44">
            <a:extLst>
              <a:ext uri="{FF2B5EF4-FFF2-40B4-BE49-F238E27FC236}">
                <a16:creationId xmlns:a16="http://schemas.microsoft.com/office/drawing/2014/main" id="{EEDE6F67-2BE4-901D-BFF1-DEA0C4A476BD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35" name="Rounded Rectangle 45">
            <a:extLst>
              <a:ext uri="{FF2B5EF4-FFF2-40B4-BE49-F238E27FC236}">
                <a16:creationId xmlns:a16="http://schemas.microsoft.com/office/drawing/2014/main" id="{DB2B9F07-ABBD-AF0C-F532-A5ECD58347CA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36" name="Rounded Rectangle 46">
            <a:extLst>
              <a:ext uri="{FF2B5EF4-FFF2-40B4-BE49-F238E27FC236}">
                <a16:creationId xmlns:a16="http://schemas.microsoft.com/office/drawing/2014/main" id="{FF840F20-9165-36F8-FEBC-44615648B446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37" name="Rounded Rectangle 47">
            <a:extLst>
              <a:ext uri="{FF2B5EF4-FFF2-40B4-BE49-F238E27FC236}">
                <a16:creationId xmlns:a16="http://schemas.microsoft.com/office/drawing/2014/main" id="{0654CE7E-AC4C-4FC1-8165-70B574B33D32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38" name="Rounded Rectangle 48">
            <a:extLst>
              <a:ext uri="{FF2B5EF4-FFF2-40B4-BE49-F238E27FC236}">
                <a16:creationId xmlns:a16="http://schemas.microsoft.com/office/drawing/2014/main" id="{613F28F5-7A25-9010-ABA4-55097F541D8F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39" name="Rounded Rectangle 49">
            <a:extLst>
              <a:ext uri="{FF2B5EF4-FFF2-40B4-BE49-F238E27FC236}">
                <a16:creationId xmlns:a16="http://schemas.microsoft.com/office/drawing/2014/main" id="{B40E63B2-9254-7074-E9BC-9BC5E73F3862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45" name="Rounded Rectangle 50">
            <a:extLst>
              <a:ext uri="{FF2B5EF4-FFF2-40B4-BE49-F238E27FC236}">
                <a16:creationId xmlns:a16="http://schemas.microsoft.com/office/drawing/2014/main" id="{BAD914FA-0F98-B0A8-DD79-772C9D5B7CCF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46" name="Rounded Rectangle 51">
            <a:extLst>
              <a:ext uri="{FF2B5EF4-FFF2-40B4-BE49-F238E27FC236}">
                <a16:creationId xmlns:a16="http://schemas.microsoft.com/office/drawing/2014/main" id="{A48D5588-D993-E2C5-4F6B-1EEFC51FC14F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48" name="Rounded Rectangle 52">
            <a:extLst>
              <a:ext uri="{FF2B5EF4-FFF2-40B4-BE49-F238E27FC236}">
                <a16:creationId xmlns:a16="http://schemas.microsoft.com/office/drawing/2014/main" id="{6485F2A5-B1EB-7000-7879-C097FC9FAE77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50" name="Rounded Rectangle 53">
            <a:extLst>
              <a:ext uri="{FF2B5EF4-FFF2-40B4-BE49-F238E27FC236}">
                <a16:creationId xmlns:a16="http://schemas.microsoft.com/office/drawing/2014/main" id="{3FB7AB04-53FA-D18A-C8C9-39336C7994C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52" name="Rounded Rectangle 54">
            <a:extLst>
              <a:ext uri="{FF2B5EF4-FFF2-40B4-BE49-F238E27FC236}">
                <a16:creationId xmlns:a16="http://schemas.microsoft.com/office/drawing/2014/main" id="{FC24105D-5287-9A76-6BE6-B92A30A88320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54" name="Rounded Rectangle 55">
            <a:extLst>
              <a:ext uri="{FF2B5EF4-FFF2-40B4-BE49-F238E27FC236}">
                <a16:creationId xmlns:a16="http://schemas.microsoft.com/office/drawing/2014/main" id="{8F39BB62-8672-F2DF-2A74-E20FAF292BB0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55" name="Rounded Rectangle 56">
            <a:extLst>
              <a:ext uri="{FF2B5EF4-FFF2-40B4-BE49-F238E27FC236}">
                <a16:creationId xmlns:a16="http://schemas.microsoft.com/office/drawing/2014/main" id="{FDCAF65D-63D8-3F7C-43C5-C5625153891B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56" name="Rounded Rectangle 57">
            <a:extLst>
              <a:ext uri="{FF2B5EF4-FFF2-40B4-BE49-F238E27FC236}">
                <a16:creationId xmlns:a16="http://schemas.microsoft.com/office/drawing/2014/main" id="{53288317-446A-0E6E-1BA9-8F435804E3A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57" name="Rounded Rectangle 58">
            <a:extLst>
              <a:ext uri="{FF2B5EF4-FFF2-40B4-BE49-F238E27FC236}">
                <a16:creationId xmlns:a16="http://schemas.microsoft.com/office/drawing/2014/main" id="{9FC53E03-A2CF-45E4-8E7F-F8F809655B32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58" name="Rounded Rectangle 59">
            <a:extLst>
              <a:ext uri="{FF2B5EF4-FFF2-40B4-BE49-F238E27FC236}">
                <a16:creationId xmlns:a16="http://schemas.microsoft.com/office/drawing/2014/main" id="{2CDE4597-CCB7-4CBA-AB74-83B4CA63AAAC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59" name="Rounded Rectangle 60">
            <a:extLst>
              <a:ext uri="{FF2B5EF4-FFF2-40B4-BE49-F238E27FC236}">
                <a16:creationId xmlns:a16="http://schemas.microsoft.com/office/drawing/2014/main" id="{1CCDF983-B7EB-8476-871F-B47C3BEE1748}"/>
              </a:ext>
            </a:extLst>
          </p:cNvPr>
          <p:cNvSpPr/>
          <p:nvPr/>
        </p:nvSpPr>
        <p:spPr>
          <a:xfrm>
            <a:off x="10814729" y="87099"/>
            <a:ext cx="1301071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0784B10B-2507-3B6D-2DB9-B60466AFFE1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8473" y="2272275"/>
            <a:ext cx="2856006" cy="278361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0B20D1A-083B-BA12-9F30-06FF124F14D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056499" y="4733236"/>
            <a:ext cx="885137" cy="70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1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2" grpId="0" animBg="1"/>
      <p:bldP spid="43" grpId="0" animBg="1"/>
      <p:bldP spid="4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898887" y="453309"/>
            <a:ext cx="29508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tiêu</a:t>
            </a:r>
            <a:endParaRPr lang="en-US" sz="4800" dirty="0">
              <a:solidFill>
                <a:prstClr val="black"/>
              </a:solidFill>
            </a:endParaRPr>
          </a:p>
        </p:txBody>
      </p:sp>
      <p:sp>
        <p:nvSpPr>
          <p:cNvPr id="2" name="Rectangle: Rounded Corners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ACCC880-BD83-4B94-86AE-2940AE81BB3A}"/>
              </a:ext>
            </a:extLst>
          </p:cNvPr>
          <p:cNvSpPr/>
          <p:nvPr/>
        </p:nvSpPr>
        <p:spPr>
          <a:xfrm>
            <a:off x="4898887" y="453310"/>
            <a:ext cx="2831547" cy="83099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A78A6B7-6382-4F72-AA0F-10ABB500E584}"/>
              </a:ext>
            </a:extLst>
          </p:cNvPr>
          <p:cNvSpPr txBox="1"/>
          <p:nvPr/>
        </p:nvSpPr>
        <p:spPr>
          <a:xfrm>
            <a:off x="1192696" y="1895061"/>
            <a:ext cx="1025718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tiễn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: Rounded Corners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0FFCB75-ED07-43E9-848A-2D1A9B95E28C}"/>
              </a:ext>
            </a:extLst>
          </p:cNvPr>
          <p:cNvSpPr/>
          <p:nvPr/>
        </p:nvSpPr>
        <p:spPr>
          <a:xfrm>
            <a:off x="993914" y="1669773"/>
            <a:ext cx="10641495" cy="4161180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0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81764" y="676275"/>
            <a:ext cx="4490235" cy="4364985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571999" y="2708339"/>
            <a:ext cx="80689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HÌNH THÀNH KIẾN THỨC</a:t>
            </a:r>
            <a:endParaRPr lang="en-US" sz="4400" dirty="0"/>
          </a:p>
        </p:txBody>
      </p:sp>
      <p:pic>
        <p:nvPicPr>
          <p:cNvPr id="16" name="Picture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25D61D-80BC-DE77-DDB4-28E041A15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672" y="-209550"/>
            <a:ext cx="3233171" cy="2124059"/>
          </a:xfrm>
          <a:prstGeom prst="rect">
            <a:avLst/>
          </a:prstGeom>
        </p:spPr>
      </p:pic>
      <p:pic>
        <p:nvPicPr>
          <p:cNvPr id="18" name="Picture 1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FFADC22-7A35-0558-CAF3-6D45FF67E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34" y="678583"/>
            <a:ext cx="3002281" cy="2414476"/>
          </a:xfrm>
          <a:prstGeom prst="rect">
            <a:avLst/>
          </a:prstGeom>
        </p:spPr>
      </p:pic>
      <p:pic>
        <p:nvPicPr>
          <p:cNvPr id="26" name="Picture 2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58586B5-CC34-BA61-EACB-F8B5AEE1E5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157" y="3241862"/>
            <a:ext cx="6734993" cy="3831462"/>
          </a:xfrm>
          <a:prstGeom prst="rect">
            <a:avLst/>
          </a:prstGeom>
        </p:spPr>
      </p:pic>
      <p:pic>
        <p:nvPicPr>
          <p:cNvPr id="35" name="Picture 3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92FC53C-016D-6BC7-9CE5-8F330A22E82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835" y="6035040"/>
            <a:ext cx="2286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9345957-8337-8B14-A1E5-CFDA1D07971B}"/>
              </a:ext>
            </a:extLst>
          </p:cNvPr>
          <p:cNvSpPr/>
          <p:nvPr/>
        </p:nvSpPr>
        <p:spPr>
          <a:xfrm>
            <a:off x="4302712" y="621003"/>
            <a:ext cx="3224523" cy="823789"/>
          </a:xfrm>
          <a:prstGeom prst="roundRect">
            <a:avLst/>
          </a:prstGeom>
          <a:solidFill>
            <a:srgbClr val="91E8F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DC1EEAB-7217-7367-B17D-ED7EBC890C37}"/>
              </a:ext>
            </a:extLst>
          </p:cNvPr>
          <p:cNvSpPr/>
          <p:nvPr/>
        </p:nvSpPr>
        <p:spPr>
          <a:xfrm>
            <a:off x="1163789" y="2144724"/>
            <a:ext cx="10217425" cy="914400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4A301D1-D711-320B-80AC-424745193579}"/>
              </a:ext>
            </a:extLst>
          </p:cNvPr>
          <p:cNvSpPr txBox="1"/>
          <p:nvPr/>
        </p:nvSpPr>
        <p:spPr>
          <a:xfrm>
            <a:off x="1269805" y="2278758"/>
            <a:ext cx="10005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BF9833C-CAC4-8FFF-AAD5-CE49593F6647}"/>
              </a:ext>
            </a:extLst>
          </p:cNvPr>
          <p:cNvSpPr txBox="1"/>
          <p:nvPr/>
        </p:nvSpPr>
        <p:spPr>
          <a:xfrm>
            <a:off x="4501924" y="642961"/>
            <a:ext cx="3025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D8092A-6CE7-69ED-1619-75F5BCA5C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7060"/>
            <a:ext cx="4134678" cy="3445565"/>
          </a:xfrm>
          <a:prstGeom prst="rect">
            <a:avLst/>
          </a:prstGeom>
        </p:spPr>
      </p:pic>
      <p:pic>
        <p:nvPicPr>
          <p:cNvPr id="8" name="Đồng hồ đếm ngược 5 phút __ 5 Minutes Countdown Timer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ACB4D5F7-A0C1-48B5-9784-D6F214A228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63548" y="4423287"/>
            <a:ext cx="3631096" cy="204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4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D291B08-BC01-B1D5-D4F3-E0D692DB3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51" y="4220672"/>
            <a:ext cx="4071978" cy="254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2305C38-471E-A9F1-84CB-74377DCB5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180" y="1924224"/>
            <a:ext cx="4380249" cy="324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4B68782-9DB3-90F9-1A63-369B7D488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29272">
            <a:off x="3467702" y="2930154"/>
            <a:ext cx="4057553" cy="45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FB1E990-17DD-0785-755E-2426E7772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918" y="-28281"/>
            <a:ext cx="4069252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1B96B71-96A9-5644-ADF6-D8EBBAEE5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451" y="1561799"/>
            <a:ext cx="3960000" cy="276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8F1FC6C-AA4C-0B07-2626-C292F8A5E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0166">
            <a:off x="360946" y="1117897"/>
            <a:ext cx="3881347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91A5CB0-9A6D-4DF8-B711-9BBA6BE35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298" y="2904138"/>
            <a:ext cx="4283417" cy="3315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15E9B60-DD60-D93B-ED5F-C0E25C385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718" y="2103181"/>
            <a:ext cx="2822094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13721A1-DEA7-91EB-7309-C6A911EEA4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94293" y="4443985"/>
            <a:ext cx="2700000" cy="1858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915698" y="89388"/>
            <a:ext cx="4667250" cy="4539762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6096000" y="1589828"/>
            <a:ext cx="453949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LUYỆN TẬP</a:t>
            </a:r>
            <a:endParaRPr lang="en-US" sz="4400" dirty="0"/>
          </a:p>
        </p:txBody>
      </p:sp>
      <p:pic>
        <p:nvPicPr>
          <p:cNvPr id="4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BD94F98-3584-068E-C3D8-D33AFB1A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695" y="2618248"/>
            <a:ext cx="6703005" cy="4021803"/>
          </a:xfrm>
          <a:prstGeom prst="rect">
            <a:avLst/>
          </a:pr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C6388CA-8A33-2DE1-46B3-B0B90D79A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300" y="4403724"/>
            <a:ext cx="5403270" cy="2641599"/>
          </a:xfrm>
          <a:prstGeom prst="rect">
            <a:avLst/>
          </a:pr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61FF314-00F0-28EF-0833-2303A37216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98" y="6062256"/>
            <a:ext cx="2286000" cy="822960"/>
          </a:xfrm>
          <a:prstGeom prst="rect">
            <a:avLst/>
          </a:prstGeom>
        </p:spPr>
      </p:pic>
      <p:pic>
        <p:nvPicPr>
          <p:cNvPr id="10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647801-8E18-4087-B7E2-840FA59C84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312" y="-260441"/>
            <a:ext cx="2291979" cy="172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5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B57BE85-E84F-C300-5EEA-8AA8A751E4A3}"/>
              </a:ext>
            </a:extLst>
          </p:cNvPr>
          <p:cNvSpPr txBox="1"/>
          <p:nvPr/>
        </p:nvSpPr>
        <p:spPr>
          <a:xfrm>
            <a:off x="726873" y="692950"/>
            <a:ext cx="105188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0840C44-5292-F8AD-B60D-18C019545F2C}"/>
              </a:ext>
            </a:extLst>
          </p:cNvPr>
          <p:cNvSpPr/>
          <p:nvPr/>
        </p:nvSpPr>
        <p:spPr>
          <a:xfrm>
            <a:off x="506466" y="2361063"/>
            <a:ext cx="11192421" cy="3325060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F7F85C8-CEF0-B4C4-6CB9-F894F3E9775E}"/>
              </a:ext>
            </a:extLst>
          </p:cNvPr>
          <p:cNvSpPr txBox="1"/>
          <p:nvPr/>
        </p:nvSpPr>
        <p:spPr>
          <a:xfrm>
            <a:off x="740228" y="2465636"/>
            <a:ext cx="10958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7CE4706-5F90-992A-4621-770EF311BFEA}"/>
              </a:ext>
            </a:extLst>
          </p:cNvPr>
          <p:cNvSpPr txBox="1"/>
          <p:nvPr/>
        </p:nvSpPr>
        <p:spPr>
          <a:xfrm>
            <a:off x="726873" y="3262795"/>
            <a:ext cx="1095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01B437D-F939-AE8D-B0DB-35A381F3F30E}"/>
              </a:ext>
            </a:extLst>
          </p:cNvPr>
          <p:cNvSpPr txBox="1"/>
          <p:nvPr/>
        </p:nvSpPr>
        <p:spPr>
          <a:xfrm>
            <a:off x="781863" y="4583538"/>
            <a:ext cx="11041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0.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8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Rectangle with Corners Rounded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1F6CCC3-C41A-2222-48BC-9EB029C20D12}"/>
              </a:ext>
            </a:extLst>
          </p:cNvPr>
          <p:cNvSpPr/>
          <p:nvPr/>
        </p:nvSpPr>
        <p:spPr>
          <a:xfrm>
            <a:off x="1899821" y="254815"/>
            <a:ext cx="9392575" cy="3491562"/>
          </a:xfrm>
          <a:prstGeom prst="wedgeRoundRectCallout">
            <a:avLst>
              <a:gd name="adj1" fmla="val -49755"/>
              <a:gd name="adj2" fmla="val 77824"/>
              <a:gd name="adj3" fmla="val 16667"/>
            </a:avLst>
          </a:prstGeom>
          <a:solidFill>
            <a:srgbClr val="94F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41390C2-D5FD-6D5B-8023-233194B74C15}"/>
                  </a:ext>
                </a:extLst>
              </p:cNvPr>
              <p:cNvSpPr txBox="1"/>
              <p:nvPr/>
            </p:nvSpPr>
            <p:spPr>
              <a:xfrm>
                <a:off x="2379215" y="329623"/>
                <a:ext cx="8637973" cy="31282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(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SGK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-44).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+ 4 = 0</m:t>
                    </m:r>
                  </m:oMath>
                </a14:m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−14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−28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2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2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− 5 = 0</m:t>
                    </m:r>
                  </m:oMath>
                </a14:m>
                <a:r>
                  <a:rPr lang="en-US" sz="3200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19</m:t>
                    </m:r>
                  </m:oMath>
                </a14:m>
                <a:endParaRPr lang="en-US" sz="32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−2(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+ 3) − 5 = 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+ 4 </m:t>
                    </m:r>
                  </m:oMath>
                </a14:m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3(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10)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7(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sz="32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10)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41390C2-D5FD-6D5B-8023-233194B74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215" y="329623"/>
                <a:ext cx="8637973" cy="3128229"/>
              </a:xfrm>
              <a:prstGeom prst="rect">
                <a:avLst/>
              </a:prstGeom>
              <a:blipFill>
                <a:blip r:embed="rId2"/>
                <a:stretch>
                  <a:fillRect l="-1764" t="-2729" b="-54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D91FE5B-BF46-0C1F-834C-3F49106911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154372" y="3603431"/>
            <a:ext cx="2924946" cy="2924946"/>
          </a:xfrm>
          <a:prstGeom prst="rect">
            <a:avLst/>
          </a:prstGeom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9037E69-45D1-40A4-85C6-B62D5C59B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956" y="4876513"/>
            <a:ext cx="4111957" cy="198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2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CD7C81B-3AEE-9D9D-FFA4-95E61AB3D6E3}"/>
                  </a:ext>
                </a:extLst>
              </p:cNvPr>
              <p:cNvSpPr txBox="1"/>
              <p:nvPr/>
            </p:nvSpPr>
            <p:spPr>
              <a:xfrm>
                <a:off x="86787" y="1023801"/>
                <a:ext cx="6547283" cy="23310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a)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+ 4 = 0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−4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CD7C81B-3AEE-9D9D-FFA4-95E61AB3D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7" y="1023801"/>
                <a:ext cx="6547283" cy="2331023"/>
              </a:xfrm>
              <a:prstGeom prst="rect">
                <a:avLst/>
              </a:prstGeom>
              <a:blipFill>
                <a:blip r:embed="rId2"/>
                <a:stretch>
                  <a:fillRect l="-1862" t="-2880" b="-23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C1BD29D-EABC-0E73-B25D-882E316C93C0}"/>
                  </a:ext>
                </a:extLst>
              </p:cNvPr>
              <p:cNvSpPr txBox="1"/>
              <p:nvPr/>
            </p:nvSpPr>
            <p:spPr>
              <a:xfrm>
                <a:off x="6096000" y="1119465"/>
                <a:ext cx="6227688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b)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−14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− 28 = 0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−14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28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−2 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−2 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C1BD29D-EABC-0E73-B25D-882E316C9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119465"/>
                <a:ext cx="6227688" cy="1815882"/>
              </a:xfrm>
              <a:prstGeom prst="rect">
                <a:avLst/>
              </a:prstGeom>
              <a:blipFill>
                <a:blip r:embed="rId3"/>
                <a:stretch>
                  <a:fillRect l="-1957" t="-3691" b="-8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7AE54D57-1AED-F288-0FDD-1A08AD66B74D}"/>
                  </a:ext>
                </a:extLst>
              </p:cNvPr>
              <p:cNvSpPr txBox="1"/>
              <p:nvPr/>
            </p:nvSpPr>
            <p:spPr>
              <a:xfrm>
                <a:off x="100435" y="3396438"/>
                <a:ext cx="6096000" cy="3025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c)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− 5 = 0</m:t>
                    </m:r>
                  </m:oMath>
                </a14:m>
                <a:endParaRPr lang="en-US" sz="28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/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 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 :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7AE54D57-1AED-F288-0FDD-1A08AD66B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35" y="3396438"/>
                <a:ext cx="6096000" cy="3025252"/>
              </a:xfrm>
              <a:prstGeom prst="rect">
                <a:avLst/>
              </a:prstGeom>
              <a:blipFill>
                <a:blip r:embed="rId4"/>
                <a:stretch>
                  <a:fillRect l="-2000"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1F22B0E-C6E5-1A12-6E23-638D3E033E8B}"/>
                  </a:ext>
                </a:extLst>
              </p:cNvPr>
              <p:cNvSpPr txBox="1"/>
              <p:nvPr/>
            </p:nvSpPr>
            <p:spPr>
              <a:xfrm>
                <a:off x="6096000" y="3441831"/>
                <a:ext cx="6563557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 = −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+ 19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19 + 1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20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1F22B0E-C6E5-1A12-6E23-638D3E033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441831"/>
                <a:ext cx="6563557" cy="2246769"/>
              </a:xfrm>
              <a:prstGeom prst="rect">
                <a:avLst/>
              </a:prstGeom>
              <a:blipFill>
                <a:blip r:embed="rId5"/>
                <a:stretch>
                  <a:fillRect l="-1857" t="-2989" b="-6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9ED2D2-671B-27AF-7581-6B9DDDC5B83A}"/>
              </a:ext>
            </a:extLst>
          </p:cNvPr>
          <p:cNvSpPr txBox="1"/>
          <p:nvPr/>
        </p:nvSpPr>
        <p:spPr>
          <a:xfrm>
            <a:off x="5072800" y="14940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D1FFF3A-6548-AED4-C2EB-C55185B7D2EF}"/>
              </a:ext>
            </a:extLst>
          </p:cNvPr>
          <p:cNvSpPr/>
          <p:nvPr/>
        </p:nvSpPr>
        <p:spPr>
          <a:xfrm>
            <a:off x="4810838" y="149404"/>
            <a:ext cx="2169989" cy="58477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CF7B00C-C406-4926-D2A3-7D33B79A6A67}"/>
              </a:ext>
            </a:extLst>
          </p:cNvPr>
          <p:cNvCxnSpPr>
            <a:cxnSpLocks/>
          </p:cNvCxnSpPr>
          <p:nvPr/>
        </p:nvCxnSpPr>
        <p:spPr>
          <a:xfrm>
            <a:off x="5913588" y="964239"/>
            <a:ext cx="0" cy="58937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88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6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1ABD889-CCEB-4BFD-B139-AA3762F04A82}"/>
              </a:ext>
            </a:extLst>
          </p:cNvPr>
          <p:cNvSpPr/>
          <p:nvPr/>
        </p:nvSpPr>
        <p:spPr>
          <a:xfrm rot="5400000">
            <a:off x="-158014" y="154967"/>
            <a:ext cx="4114804" cy="3804872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E2F2445-9A05-4DE7-9BE5-87A906C6E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83435">
            <a:off x="-447457" y="1217491"/>
            <a:ext cx="3886636" cy="795764"/>
          </a:xfrm>
          <a:prstGeom prst="rect">
            <a:avLst/>
          </a:prstGeom>
        </p:spPr>
      </p:pic>
      <p:graphicFrame>
        <p:nvGraphicFramePr>
          <p:cNvPr id="8" name="Diagram 7" descr="OPL20U25GSXzBJYl68kk8uQGfFKzs7yb1M4KJWUiLk6ZEvGF+qCIPSnY57AbBFCvTW2023.15.19+K4lPs7H94VUqPe2XwIsfPRnrXQE//QTEXxb8/8N4CNc6FpgZahzpTjFhMzSA7T/nHJa11DE8Ng2TP3iAmRczFlmslSuUNOgUeb6yRvs0="/>
          <p:cNvGraphicFramePr/>
          <p:nvPr>
            <p:extLst>
              <p:ext uri="{D42A27DB-BD31-4B8C-83A1-F6EECF244321}">
                <p14:modId xmlns:p14="http://schemas.microsoft.com/office/powerpoint/2010/main" val="596570814"/>
              </p:ext>
            </p:extLst>
          </p:nvPr>
        </p:nvGraphicFramePr>
        <p:xfrm>
          <a:off x="3454400" y="889000"/>
          <a:ext cx="8128000" cy="5047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C72D368-5EFE-4BB0-8EAD-9350A6E15E4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515" y="4114806"/>
            <a:ext cx="3008418" cy="300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65773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9F3FD73-E9CE-0D3F-B144-C1D58DAE72ED}"/>
                  </a:ext>
                </a:extLst>
              </p:cNvPr>
              <p:cNvSpPr txBox="1"/>
              <p:nvPr/>
            </p:nvSpPr>
            <p:spPr>
              <a:xfrm>
                <a:off x="48098" y="1651830"/>
                <a:ext cx="5847736" cy="295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e)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+ 3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− 5 =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+ 4 </m:t>
                    </m:r>
                  </m:oMath>
                </a14:m>
                <a:endParaRPr lang="en-US" sz="2800" b="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  −2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z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− 6 − 5 =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z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+ 4</m:t>
                      </m:r>
                    </m:oMath>
                  </m:oMathPara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         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z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−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z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4 + 5 + 6</m:t>
                      </m:r>
                    </m:oMath>
                  </m:oMathPara>
                </a14:m>
                <a:endParaRPr lang="en-US" sz="2800" b="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15</m:t>
                    </m:r>
                  </m:oMath>
                </a14:m>
                <a:endParaRPr lang="en-US" sz="2800" b="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cs typeface="Times New Roman" panose="02020603050405020304" pitchFamily="18" charset="0"/>
                  </a:rPr>
                  <a:t>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−5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9F3FD73-E9CE-0D3F-B144-C1D58DAE7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8" y="1651830"/>
                <a:ext cx="5847736" cy="2954655"/>
              </a:xfrm>
              <a:prstGeom prst="rect">
                <a:avLst/>
              </a:prstGeom>
              <a:blipFill>
                <a:blip r:embed="rId2"/>
                <a:stretch>
                  <a:fillRect l="-2190" t="-22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925DE3B-04A7-7551-D830-D801DAA8080B}"/>
                  </a:ext>
                </a:extLst>
              </p:cNvPr>
              <p:cNvSpPr txBox="1"/>
              <p:nvPr/>
            </p:nvSpPr>
            <p:spPr>
              <a:xfrm>
                <a:off x="6096000" y="1651830"/>
                <a:ext cx="6047903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3(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− 10) = 7(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− 10)</m:t>
                    </m:r>
                  </m:oMath>
                </a14:m>
                <a:endParaRPr lang="en-US" sz="2800" b="0" i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− 10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− 7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− 10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0</m:t>
                    </m:r>
                  </m:oMath>
                </a14:m>
                <a:endParaRPr lang="en-US" sz="28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−4</m:t>
                    </m:r>
                    <m:d>
                      <m:d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− 10</m:t>
                        </m:r>
                      </m:e>
                    </m:d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0</m:t>
                    </m:r>
                  </m:oMath>
                </a14:m>
                <a:r>
                  <a:rPr lang="en-US" sz="28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− 10 = 0</m:t>
                      </m:r>
                    </m:oMath>
                  </m:oMathPara>
                </a14:m>
                <a:endParaRPr lang="en-US" sz="2800" b="0" i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10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925DE3B-04A7-7551-D830-D801DAA80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651830"/>
                <a:ext cx="6047903" cy="2677656"/>
              </a:xfrm>
              <a:prstGeom prst="rect">
                <a:avLst/>
              </a:prstGeom>
              <a:blipFill>
                <a:blip r:embed="rId3"/>
                <a:stretch>
                  <a:fillRect l="-2016" t="-2506" b="-5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D61A0C5-02F2-6098-2BBC-E68B94DFF946}"/>
              </a:ext>
            </a:extLst>
          </p:cNvPr>
          <p:cNvCxnSpPr>
            <a:cxnSpLocks/>
          </p:cNvCxnSpPr>
          <p:nvPr/>
        </p:nvCxnSpPr>
        <p:spPr>
          <a:xfrm>
            <a:off x="5895833" y="1310468"/>
            <a:ext cx="0" cy="34603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C74B7EC-EDC0-B69A-539A-4300FBDA8113}"/>
              </a:ext>
            </a:extLst>
          </p:cNvPr>
          <p:cNvSpPr txBox="1"/>
          <p:nvPr/>
        </p:nvSpPr>
        <p:spPr>
          <a:xfrm>
            <a:off x="5120565" y="41987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BF7ABA3-3920-391F-2149-DA5143350B1A}"/>
              </a:ext>
            </a:extLst>
          </p:cNvPr>
          <p:cNvSpPr/>
          <p:nvPr/>
        </p:nvSpPr>
        <p:spPr>
          <a:xfrm>
            <a:off x="4858603" y="419874"/>
            <a:ext cx="2169989" cy="58477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D489A6C-B988-457E-BA2E-4C7EDDE0C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854" y="4770783"/>
            <a:ext cx="4111957" cy="198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23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8625158" y="1983283"/>
            <a:ext cx="3489608" cy="34129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ounded Rectangle 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81353" y="1987826"/>
            <a:ext cx="3489608" cy="340840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组合 69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4383296" y="1938677"/>
            <a:ext cx="3465226" cy="3505634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5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6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7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8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p:pic>
        <p:nvPicPr>
          <p:cNvPr id="9" name="Picture 3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465" y="2808948"/>
            <a:ext cx="606283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216" y="4475413"/>
            <a:ext cx="606283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831" y="4380586"/>
            <a:ext cx="606283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245" y="2859470"/>
            <a:ext cx="606283" cy="6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78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 rot="10800000">
            <a:off x="3640376" y="3006894"/>
            <a:ext cx="700681" cy="494909"/>
            <a:chOff x="5758372" y="2313737"/>
            <a:chExt cx="525579" cy="371182"/>
          </a:xfrm>
          <a:solidFill>
            <a:schemeClr val="tx2"/>
          </a:solidFill>
        </p:grpSpPr>
        <p:sp>
          <p:nvSpPr>
            <p:cNvPr id="14" name="等腰三角形 7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15" name="等腰三角形 8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p:grpSp>
        <p:nvGrpSpPr>
          <p:cNvPr id="16" name="组合 81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 rot="10800000">
            <a:off x="3687942" y="4480992"/>
            <a:ext cx="700681" cy="494909"/>
            <a:chOff x="5758372" y="2313737"/>
            <a:chExt cx="525579" cy="371182"/>
          </a:xfrm>
          <a:solidFill>
            <a:schemeClr val="accent2"/>
          </a:solidFill>
        </p:grpSpPr>
        <p:sp>
          <p:nvSpPr>
            <p:cNvPr id="17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18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p:grpSp>
        <p:nvGrpSpPr>
          <p:cNvPr id="19" name="组合 84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7813797" y="2916844"/>
            <a:ext cx="700681" cy="494909"/>
            <a:chOff x="5758372" y="2313737"/>
            <a:chExt cx="525579" cy="371182"/>
          </a:xfrm>
          <a:solidFill>
            <a:schemeClr val="accent3"/>
          </a:solidFill>
        </p:grpSpPr>
        <p:sp>
          <p:nvSpPr>
            <p:cNvPr id="20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21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p:grpSp>
        <p:nvGrpSpPr>
          <p:cNvPr id="22" name="组合 87"/>
          <p:cNvGrpSpPr/>
          <p:nvPr/>
        </p:nvGrpSpPr>
        <p:grpSpPr>
          <a:xfrm>
            <a:off x="7861365" y="4390944"/>
            <a:ext cx="700681" cy="494909"/>
            <a:chOff x="5758372" y="2313737"/>
            <a:chExt cx="525579" cy="371182"/>
          </a:xfrm>
          <a:solidFill>
            <a:schemeClr val="accent1"/>
          </a:solidFill>
        </p:grpSpPr>
        <p:sp>
          <p:nvSpPr>
            <p:cNvPr id="23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  <p:sp>
          <p:nvSpPr>
            <p:cNvPr id="24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16059" y="2100467"/>
                <a:ext cx="3636392" cy="1365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21908" tIns="60955" rIns="121908" bIns="60955" rtlCol="0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C009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a) </a:t>
                </a:r>
                <a:r>
                  <a:rPr kumimoji="0" lang="en-US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CC009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Dãy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C009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1</a:t>
                </a:r>
              </a:p>
              <a:p>
                <a:pPr marR="0" lvl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− 2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5 − 3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59" y="2100467"/>
                <a:ext cx="3636392" cy="1365364"/>
              </a:xfrm>
              <a:prstGeom prst="rect">
                <a:avLst/>
              </a:prstGeom>
              <a:blipFill>
                <a:blip r:embed="rId8"/>
                <a:stretch>
                  <a:fillRect l="-2513" t="-35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94847" y="3802516"/>
                <a:ext cx="3621680" cy="13660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21908" tIns="60955" rIns="121908" bIns="60955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75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b) </a:t>
                </a:r>
                <a:r>
                  <a:rPr lang="en-US" sz="2800" b="1" dirty="0" err="1">
                    <a:solidFill>
                      <a:srgbClr val="1C75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Dãy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75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2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=1 +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6 + 8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C75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47" y="3802516"/>
                <a:ext cx="3621680" cy="1366070"/>
              </a:xfrm>
              <a:prstGeom prst="rect">
                <a:avLst/>
              </a:prstGeom>
              <a:blipFill>
                <a:blip r:embed="rId9"/>
                <a:stretch>
                  <a:fillRect l="-2694" t="-35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8669495" y="2264524"/>
                <a:ext cx="3523928" cy="17962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21908" tIns="60955" rIns="121908" bIns="60955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39E29">
                        <a:lumMod val="50000"/>
                      </a:srgbClr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c) </a:t>
                </a:r>
                <a:r>
                  <a:rPr lang="en-US" sz="2800" b="1" dirty="0" err="1">
                    <a:solidFill>
                      <a:srgbClr val="F39E29">
                        <a:lumMod val="50000"/>
                      </a:srgb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Dãy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39E29">
                        <a:lumMod val="50000"/>
                      </a:srgbClr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3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− 1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+ 2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16 − 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39E29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39E29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9495" y="2264524"/>
                <a:ext cx="3523928" cy="1796251"/>
              </a:xfrm>
              <a:prstGeom prst="rect">
                <a:avLst/>
              </a:prstGeom>
              <a:blipFill>
                <a:blip r:embed="rId10"/>
                <a:stretch>
                  <a:fillRect l="-2595" t="-271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8669495" y="3916690"/>
                <a:ext cx="3552719" cy="1365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121908" tIns="60955" rIns="121908" bIns="60955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d)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Dãy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4 (</a:t>
                </a:r>
                <a:r>
                  <a:rPr kumimoji="0" lang="en-US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bổ</a:t>
                </a:r>
                <a:r>
                  <a: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sung)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9495" y="3916690"/>
                <a:ext cx="3552719" cy="1365364"/>
              </a:xfrm>
              <a:prstGeom prst="rect">
                <a:avLst/>
              </a:prstGeom>
              <a:blipFill>
                <a:blip r:embed="rId11"/>
                <a:stretch>
                  <a:fillRect l="-2573" t="-358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/>
          <p:nvPr/>
        </p:nvSpPr>
        <p:spPr>
          <a:xfrm>
            <a:off x="4127760" y="497829"/>
            <a:ext cx="4365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 (SGK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44)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A0E2E90B-7A19-4DCF-9D37-D3CF9DFD1DE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771" y="-266835"/>
            <a:ext cx="2079229" cy="2079229"/>
          </a:xfrm>
          <a:prstGeom prst="rect">
            <a:avLst/>
          </a:prstGeom>
        </p:spPr>
      </p:pic>
      <p:pic>
        <p:nvPicPr>
          <p:cNvPr id="48" name="Đồng hồ đếm ngược 5 phút có âm thanh.mp4">
            <a:hlinkClick r:id="" action="ppaction://media"/>
            <a:extLst>
              <a:ext uri="{FF2B5EF4-FFF2-40B4-BE49-F238E27FC236}">
                <a16:creationId xmlns:a16="http://schemas.microsoft.com/office/drawing/2014/main" id="{41354628-C59F-439C-B948-CDEDE39EDD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044216" y="5639033"/>
            <a:ext cx="1995307" cy="102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8F993E4-26A3-D41B-E1FD-DBD73F971969}"/>
                  </a:ext>
                </a:extLst>
              </p:cNvPr>
              <p:cNvSpPr txBox="1"/>
              <p:nvPr/>
            </p:nvSpPr>
            <p:spPr>
              <a:xfrm>
                <a:off x="205666" y="1412622"/>
                <a:ext cx="5791200" cy="3748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5 − 3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15 − 9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− 4 = 15 − 9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+ 9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15 + 4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19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19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8F993E4-26A3-D41B-E1FD-DBD73F9719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666" y="1412622"/>
                <a:ext cx="5791200" cy="3748527"/>
              </a:xfrm>
              <a:prstGeom prst="rect">
                <a:avLst/>
              </a:prstGeom>
              <a:blipFill>
                <a:blip r:embed="rId2"/>
                <a:stretch>
                  <a:fillRect l="-2211" b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407C976-F6A0-CB58-DF81-F854B0FBD0E3}"/>
                  </a:ext>
                </a:extLst>
              </p:cNvPr>
              <p:cNvSpPr txBox="1"/>
              <p:nvPr/>
            </p:nvSpPr>
            <p:spPr>
              <a:xfrm>
                <a:off x="6050280" y="1310468"/>
                <a:ext cx="6248400" cy="4259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b)</a:t>
                </a:r>
                <a:r>
                  <a:rPr lang="en-US" sz="2800" b="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1 +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 + 8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36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36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24 + 32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36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+ 9 = 36 + 24 + 32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− 32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36 + 24 − 9 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51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407C976-F6A0-CB58-DF81-F854B0FBD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280" y="1310468"/>
                <a:ext cx="6248400" cy="4259756"/>
              </a:xfrm>
              <a:prstGeom prst="rect">
                <a:avLst/>
              </a:prstGeom>
              <a:blipFill>
                <a:blip r:embed="rId3"/>
                <a:stretch>
                  <a:fillRect l="-20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BE29960-ACDD-AA69-9A66-2A6F7C12E296}"/>
              </a:ext>
            </a:extLst>
          </p:cNvPr>
          <p:cNvSpPr txBox="1"/>
          <p:nvPr/>
        </p:nvSpPr>
        <p:spPr>
          <a:xfrm>
            <a:off x="5120565" y="41987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A203377B-0C5D-47E6-A837-5530CE8B9597}"/>
              </a:ext>
            </a:extLst>
          </p:cNvPr>
          <p:cNvCxnSpPr/>
          <p:nvPr/>
        </p:nvCxnSpPr>
        <p:spPr>
          <a:xfrm>
            <a:off x="5895833" y="1310468"/>
            <a:ext cx="0" cy="44488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94E96F9-0B25-4C28-9F44-4F837EA2E355}"/>
              </a:ext>
            </a:extLst>
          </p:cNvPr>
          <p:cNvSpPr/>
          <p:nvPr/>
        </p:nvSpPr>
        <p:spPr>
          <a:xfrm>
            <a:off x="4858603" y="419874"/>
            <a:ext cx="2169989" cy="58477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0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A10D022-54BE-3C6B-EAC4-4205ADA8EC0A}"/>
                  </a:ext>
                </a:extLst>
              </p:cNvPr>
              <p:cNvSpPr txBox="1"/>
              <p:nvPr/>
            </p:nvSpPr>
            <p:spPr>
              <a:xfrm>
                <a:off x="228600" y="1282823"/>
                <a:ext cx="5867400" cy="402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c)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+ 2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16 − 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/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35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− 5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96 − 6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35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− 5 + 60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96 − 6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35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+ 60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96 + 5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101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101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A10D022-54BE-3C6B-EAC4-4205ADA8EC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282823"/>
                <a:ext cx="5867400" cy="4025526"/>
              </a:xfrm>
              <a:prstGeom prst="rect">
                <a:avLst/>
              </a:prstGeom>
              <a:blipFill>
                <a:blip r:embed="rId2"/>
                <a:stretch>
                  <a:fillRect l="-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E92A25EE-9616-D97C-7066-A558D152F01F}"/>
                  </a:ext>
                </a:extLst>
              </p:cNvPr>
              <p:cNvSpPr txBox="1"/>
              <p:nvPr/>
            </p:nvSpPr>
            <p:spPr>
              <a:xfrm>
                <a:off x="6018076" y="1282823"/>
                <a:ext cx="5867400" cy="4259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d)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8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i="1" dirty="0">
                  <a:latin typeface="Cambria Math" panose="02040503050406030204" pitchFamily="18" charset="0"/>
                </a:endParaRPr>
              </a:p>
              <a:p>
                <a:r>
                  <a:rPr lang="en-US" sz="2800" i="1" dirty="0">
                    <a:latin typeface="Cambria Math" panose="02040503050406030204" pitchFamily="18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+ 18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+ 18 − 20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− 20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9 − 18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−14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−9</m:t>
                    </m:r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cs typeface="Times New Roman" panose="02020603050405020304" pitchFamily="18" charset="0"/>
                  </a:rPr>
                  <a:t>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sz="28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0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14 </m:t>
                        </m:r>
                      </m:den>
                    </m:f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E92A25EE-9616-D97C-7066-A558D152F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076" y="1282823"/>
                <a:ext cx="5867400" cy="4259243"/>
              </a:xfrm>
              <a:prstGeom prst="rect">
                <a:avLst/>
              </a:prstGeom>
              <a:blipFill>
                <a:blip r:embed="rId3"/>
                <a:stretch>
                  <a:fillRect l="-2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DB7B09D-8790-404C-B93A-D6893BF81EA8}"/>
              </a:ext>
            </a:extLst>
          </p:cNvPr>
          <p:cNvCxnSpPr/>
          <p:nvPr/>
        </p:nvCxnSpPr>
        <p:spPr>
          <a:xfrm>
            <a:off x="5895833" y="1310468"/>
            <a:ext cx="0" cy="44488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AB27A75-9EF2-4AD4-8B6D-FF9F4272592D}"/>
              </a:ext>
            </a:extLst>
          </p:cNvPr>
          <p:cNvSpPr txBox="1"/>
          <p:nvPr/>
        </p:nvSpPr>
        <p:spPr>
          <a:xfrm>
            <a:off x="5120565" y="41987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9604BC4-8F7C-4A2D-AC4E-4AA211A81CB0}"/>
              </a:ext>
            </a:extLst>
          </p:cNvPr>
          <p:cNvSpPr/>
          <p:nvPr/>
        </p:nvSpPr>
        <p:spPr>
          <a:xfrm>
            <a:off x="4858603" y="419874"/>
            <a:ext cx="2169989" cy="58477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89D9D89-7FE5-43C2-847F-EC684009E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575177"/>
            <a:ext cx="1282823" cy="128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3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517809" y="170863"/>
            <a:ext cx="4791074" cy="4610757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5967412" y="1966436"/>
            <a:ext cx="3200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VẬN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DỤNG</a:t>
            </a:r>
            <a:endParaRPr lang="en-US" sz="4400" dirty="0"/>
          </a:p>
        </p:txBody>
      </p:sp>
      <p:pic>
        <p:nvPicPr>
          <p:cNvPr id="5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EFF5AC8-0E31-C912-AD28-58CD429509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25" y="3058065"/>
            <a:ext cx="4075225" cy="3737712"/>
          </a:xfrm>
          <a:prstGeom prst="rect">
            <a:avLst/>
          </a:pr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BF63F0E-274A-36BD-6CEC-7FF1BB5D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0660" y="4328090"/>
            <a:ext cx="3584006" cy="2690813"/>
          </a:xfrm>
          <a:prstGeom prst="rect">
            <a:avLst/>
          </a:pr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4AC3FF5-AE9D-4A78-BCD1-7252BF83E5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704" y="1"/>
            <a:ext cx="1802296" cy="180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8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with Corners Rounded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5272175-6658-8B04-5E62-428BA5D63CA7}"/>
              </a:ext>
            </a:extLst>
          </p:cNvPr>
          <p:cNvSpPr/>
          <p:nvPr/>
        </p:nvSpPr>
        <p:spPr>
          <a:xfrm rot="5400000">
            <a:off x="4487733" y="-2497138"/>
            <a:ext cx="5016758" cy="10106025"/>
          </a:xfrm>
          <a:prstGeom prst="wedgeRoundRectCallout">
            <a:avLst>
              <a:gd name="adj1" fmla="val -4535"/>
              <a:gd name="adj2" fmla="val 58801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05878" y="57836"/>
                <a:ext cx="9552748" cy="50167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bổ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sung 1: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gấp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Nam. Sau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năm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nữa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tuổi.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bạn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sự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năm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nữa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nay.</a:t>
                </a:r>
              </a:p>
            </p:txBody>
          </p:sp>
        </mc:Choice>
        <mc:Fallback xmlns="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878" y="57836"/>
                <a:ext cx="9552748" cy="5016758"/>
              </a:xfrm>
              <a:prstGeom prst="rect">
                <a:avLst/>
              </a:prstGeom>
              <a:blipFill>
                <a:blip r:embed="rId4"/>
                <a:stretch>
                  <a:fillRect l="-1276" t="-1215" r="-1340" b="-24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506" name="Picture 2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147" y="4851619"/>
            <a:ext cx="2487428" cy="203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DCCE25A-5293-2C2E-5A0D-BCCD077CABD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292"/>
          <a:stretch/>
        </p:blipFill>
        <p:spPr>
          <a:xfrm>
            <a:off x="37302" y="2375995"/>
            <a:ext cx="1905797" cy="3053255"/>
          </a:xfrm>
          <a:prstGeom prst="rect">
            <a:avLst/>
          </a:prstGeom>
        </p:spPr>
      </p:pic>
      <p:pic>
        <p:nvPicPr>
          <p:cNvPr id="2" name="Đồng hồ đếm ngược 5 phút __ 5 Minutes Countdown Timer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FCCB5648-05A1-49C9-A45C-1E4F26DB99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48427" y="5311032"/>
            <a:ext cx="2750164" cy="154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9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BBDF881-FFF1-D49B-C3B0-EB1ABA66018F}"/>
              </a:ext>
            </a:extLst>
          </p:cNvPr>
          <p:cNvSpPr/>
          <p:nvPr/>
        </p:nvSpPr>
        <p:spPr>
          <a:xfrm>
            <a:off x="5939464" y="409736"/>
            <a:ext cx="6152324" cy="6129628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5862331-29B4-E0A9-A8ED-E8446186C6E3}"/>
                  </a:ext>
                </a:extLst>
              </p:cNvPr>
              <p:cNvSpPr txBox="1"/>
              <p:nvPr/>
            </p:nvSpPr>
            <p:spPr>
              <a:xfrm>
                <a:off x="6091864" y="691597"/>
                <a:ext cx="5865746" cy="2492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bạn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6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sự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năm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nữa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6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6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+10</m:t>
                        </m:r>
                      </m:e>
                    </m:d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(3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+10) = 76</m:t>
                    </m:r>
                  </m:oMath>
                </a14:m>
                <a:endParaRPr lang="en-US" sz="2600" b="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5862331-29B4-E0A9-A8ED-E8446186C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1864" y="691597"/>
                <a:ext cx="5865746" cy="2492990"/>
              </a:xfrm>
              <a:prstGeom prst="rect">
                <a:avLst/>
              </a:prstGeom>
              <a:blipFill>
                <a:blip r:embed="rId2"/>
                <a:stretch>
                  <a:fillRect l="-1869" t="-2200" r="-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8F5EE5-F92F-6B55-6455-F980DEC411C2}"/>
              </a:ext>
            </a:extLst>
          </p:cNvPr>
          <p:cNvSpPr txBox="1"/>
          <p:nvPr/>
        </p:nvSpPr>
        <p:spPr>
          <a:xfrm>
            <a:off x="6091864" y="3184587"/>
            <a:ext cx="72354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1F58A96-4933-A154-9799-F983FBB3B1D4}"/>
                  </a:ext>
                </a:extLst>
              </p:cNvPr>
              <p:cNvSpPr txBox="1"/>
              <p:nvPr/>
            </p:nvSpPr>
            <p:spPr>
              <a:xfrm>
                <a:off x="6035000" y="3715115"/>
                <a:ext cx="6046308" cy="25237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0" dirty="0"/>
                  <a:t>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6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+10</m:t>
                        </m:r>
                      </m:e>
                    </m:d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d>
                      <m:dPr>
                        <m:ctrlPr>
                          <a:rPr lang="en-US" sz="26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2600" b="0" i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+10</m:t>
                        </m:r>
                      </m:e>
                    </m:d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76</m:t>
                    </m:r>
                  </m:oMath>
                </a14:m>
                <a:endParaRPr lang="en-US" sz="2600" b="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0" dirty="0">
                    <a:solidFill>
                      <a:srgbClr val="0000FF"/>
                    </a:solidFill>
                    <a:cs typeface="Times New Roman" panose="02020603050405020304" pitchFamily="18" charset="0"/>
                  </a:rPr>
                  <a:t>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+20 = 76</m:t>
                    </m:r>
                  </m:oMath>
                </a14:m>
                <a:endParaRPr lang="en-US" sz="2600" b="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0" dirty="0">
                    <a:solidFill>
                      <a:srgbClr val="0000FF"/>
                    </a:solidFill>
                    <a:cs typeface="Times New Roman" panose="02020603050405020304" pitchFamily="18" charset="0"/>
                  </a:rPr>
                  <a:t>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56</m:t>
                    </m:r>
                  </m:oMath>
                </a14:m>
                <a:endParaRPr lang="en-US" sz="2600" b="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b="0" dirty="0">
                    <a:solidFill>
                      <a:srgbClr val="0000FF"/>
                    </a:solidFill>
                    <a:cs typeface="Times New Roman" panose="02020603050405020304" pitchFamily="18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600" b="0" i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14</m:t>
                    </m:r>
                  </m:oMath>
                </a14:m>
                <a:endParaRPr lang="en-US" sz="2600" b="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14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  <a:p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tuổi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nay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14.3 = 42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tuổi. 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1F58A96-4933-A154-9799-F983FBB3B1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0" y="3715115"/>
                <a:ext cx="6046308" cy="2523768"/>
              </a:xfrm>
              <a:prstGeom prst="rect">
                <a:avLst/>
              </a:prstGeom>
              <a:blipFill>
                <a:blip r:embed="rId3"/>
                <a:stretch>
                  <a:fillRect l="-1815" r="-1210" b="-5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10A7919-1AEF-405D-B48B-2E748B9E7128}"/>
              </a:ext>
            </a:extLst>
          </p:cNvPr>
          <p:cNvSpPr/>
          <p:nvPr/>
        </p:nvSpPr>
        <p:spPr>
          <a:xfrm>
            <a:off x="100212" y="773485"/>
            <a:ext cx="5372098" cy="5618391"/>
          </a:xfrm>
          <a:prstGeom prst="roundRect">
            <a:avLst/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A29E2E4-B75B-47F8-BFE3-5D2BE536B01C}"/>
                  </a:ext>
                </a:extLst>
              </p:cNvPr>
              <p:cNvSpPr txBox="1"/>
              <p:nvPr/>
            </p:nvSpPr>
            <p:spPr>
              <a:xfrm>
                <a:off x="272663" y="937348"/>
                <a:ext cx="5027195" cy="5293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vi-VN" sz="2600" b="1" dirty="0">
                    <a:latin typeface="+mj-lt"/>
                  </a:rPr>
                  <a:t>Bài tập bổ sung 1: </a:t>
                </a:r>
                <a:r>
                  <a:rPr lang="vi-VN" sz="2600" dirty="0">
                    <a:latin typeface="+mj-lt"/>
                  </a:rPr>
                  <a:t>Hiện nay tuổi của bố bạn Nam gấp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3 </m:t>
                    </m:r>
                  </m:oMath>
                </a14:m>
                <a:r>
                  <a:rPr lang="vi-VN" sz="2600" dirty="0">
                    <a:latin typeface="+mj-lt"/>
                  </a:rPr>
                  <a:t>lần tuổi của Nam. Sau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2600" dirty="0">
                    <a:latin typeface="+mj-lt"/>
                  </a:rPr>
                  <a:t>năm nữa thì tổng số tuổi của Nam và bố là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</m:t>
                    </m:r>
                  </m:oMath>
                </a14:m>
                <a:r>
                  <a:rPr lang="vi-VN" sz="2600" dirty="0">
                    <a:latin typeface="+mj-lt"/>
                  </a:rPr>
                  <a:t> tuổi. Gọi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2600" dirty="0">
                    <a:latin typeface="+mj-lt"/>
                  </a:rPr>
                  <a:t>là số tuổi hiện nay của Nam.</a:t>
                </a:r>
              </a:p>
              <a:p>
                <a:pPr algn="just"/>
                <a:r>
                  <a:rPr lang="vi-VN" sz="2600" dirty="0">
                    <a:latin typeface="+mj-lt"/>
                  </a:rPr>
                  <a:t>a) Biểu thị tuổi hiện nay của bố bạn Nam theo tuổi hiện tại của Nam.</a:t>
                </a:r>
              </a:p>
              <a:p>
                <a:pPr algn="just"/>
                <a:r>
                  <a:rPr lang="vi-VN" sz="2600" dirty="0">
                    <a:latin typeface="+mj-lt"/>
                  </a:rPr>
                  <a:t>b) Viết phương trình biểu thị sự kiện sau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vi-VN" sz="2600" dirty="0">
                    <a:latin typeface="+mj-lt"/>
                  </a:rPr>
                  <a:t> năm nữa thì tổng số tuổi của Nam và bố là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</m:t>
                    </m:r>
                  </m:oMath>
                </a14:m>
                <a:r>
                  <a:rPr lang="vi-VN" sz="2600" dirty="0">
                    <a:latin typeface="+mj-lt"/>
                  </a:rPr>
                  <a:t> tuổi.</a:t>
                </a:r>
              </a:p>
              <a:p>
                <a:pPr algn="just"/>
                <a:r>
                  <a:rPr lang="vi-VN" sz="2600" dirty="0">
                    <a:latin typeface="+mj-lt"/>
                  </a:rPr>
                  <a:t>c) Giải phương trình nhận được ở câu b để tính tuổi của Nam và bố hiện nay.</a:t>
                </a:r>
              </a:p>
            </p:txBody>
          </p:sp>
        </mc:Choice>
        <mc:Fallback xmlns="">
          <p:sp>
            <p:nvSpPr>
              <p:cNvPr id="10" name="TextBox 9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3A29E2E4-B75B-47F8-BFE3-5D2BE536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63" y="937348"/>
                <a:ext cx="5027195" cy="5293757"/>
              </a:xfrm>
              <a:prstGeom prst="rect">
                <a:avLst/>
              </a:prstGeom>
              <a:blipFill>
                <a:blip r:embed="rId4"/>
                <a:stretch>
                  <a:fillRect l="-2184" t="-1037" r="-2306" b="-19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988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-140956"/>
            <a:ext cx="10371865" cy="721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4" name="Rectangle 4" descr="OPL20U25GSXzBJYl68kk8uQGfFKzs7yb1M4KJWUiLk6ZEvGF+qCIPSnY57AbBFCvTW2023.15.19+K4lPs7H94VUqPe2XwIsfPRnrXQE//QTEXxb8/8N4CNc6FpgZahzpTjFhMzSA7T/nHJa11DE8Ng2TP3iAmRczFlmslSuUNOgUeb6yRvs0="/>
          <p:cNvSpPr>
            <a:spLocks noChangeArrowheads="1"/>
          </p:cNvSpPr>
          <p:nvPr/>
        </p:nvSpPr>
        <p:spPr bwMode="auto">
          <a:xfrm>
            <a:off x="3731757" y="914400"/>
            <a:ext cx="47244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en-US" altLang="en-US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ƯỚNG DẪN TỰ HỌC:</a:t>
            </a:r>
          </a:p>
        </p:txBody>
      </p:sp>
      <p:grpSp>
        <p:nvGrpSpPr>
          <p:cNvPr id="6" name="Group 287" descr="OPL20U25GSXzBJYl68kk8uQGfFKzs7yb1M4KJWUiLk6ZEvGF+qCIPSnY57AbBFCvTW2023.15.19+K4lPs7H94VUqPe2XwIsfPRnrXQE//QTEXxb8/8N4CNc6FpgZahzpTjFhMzSA7T/nHJa11DE8Ng2TP3iAmRczFlmslSuUNOgUeb6yRvs0="/>
          <p:cNvGrpSpPr>
            <a:grpSpLocks/>
          </p:cNvGrpSpPr>
          <p:nvPr/>
        </p:nvGrpSpPr>
        <p:grpSpPr bwMode="auto">
          <a:xfrm>
            <a:off x="0" y="-155575"/>
            <a:ext cx="12191999" cy="7169150"/>
            <a:chOff x="-178594" y="-155575"/>
            <a:chExt cx="9474200" cy="7169150"/>
          </a:xfrm>
        </p:grpSpPr>
        <p:pic>
          <p:nvPicPr>
            <p:cNvPr id="7" name="Picture 10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-1588" y="-155575"/>
              <a:ext cx="90979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1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938" y="6838950"/>
              <a:ext cx="9097963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2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3616325" y="3314700"/>
              <a:ext cx="70818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3" descr="n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5651500" y="3324225"/>
              <a:ext cx="7081838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ectangle 1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3048000" y="2041451"/>
            <a:ext cx="6324600" cy="24929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- 44)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8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762000" y="161925"/>
            <a:ext cx="10972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khoẻ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32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10" dirty="0" err="1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endParaRPr lang="en-US" sz="3200" b="1" kern="10" dirty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WordArt 3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990600" y="4572000"/>
            <a:ext cx="10515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kern="1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sinh chăm ngoan - học giỏi</a:t>
            </a:r>
          </a:p>
        </p:txBody>
      </p:sp>
      <p:pic>
        <p:nvPicPr>
          <p:cNvPr id="4" name="Picture 4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4343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 descr="OPL20U25GSXzBJYl68kk8uQGfFKzs7yb1M4KJWUiLk6ZEvGF+qCIPSnY57AbBFCvTW2023.15.19+K4lPs7H94VUqPe2XwIsfPRnrXQE//QTEXxb8/8N4CNc6FpgZahzpTjFhMzSA7T/nHJa11DE8Ng2TP3iAmRczFlmslSuUNOgUeb6yRvs0="/>
          <p:cNvSpPr>
            <a:spLocks noChangeArrowheads="1" noChangeShapeType="1" noTextEdit="1"/>
          </p:cNvSpPr>
          <p:nvPr/>
        </p:nvSpPr>
        <p:spPr bwMode="auto">
          <a:xfrm>
            <a:off x="2957511" y="5867400"/>
            <a:ext cx="6581775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8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</a:t>
            </a:r>
            <a:r>
              <a:rPr lang="en-US" sz="28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5726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349" r="20345" b="-4"/>
          <a:stretch/>
        </p:blipFill>
        <p:spPr>
          <a:xfrm>
            <a:off x="1153627" y="2784661"/>
            <a:ext cx="2733846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7382" r="20120" b="2"/>
          <a:stretch/>
        </p:blipFill>
        <p:spPr>
          <a:xfrm>
            <a:off x="3458133" y="1905000"/>
            <a:ext cx="457751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36012" r="14448" b="2"/>
          <a:stretch/>
        </p:blipFill>
        <p:spPr>
          <a:xfrm>
            <a:off x="7560499" y="2451691"/>
            <a:ext cx="3273940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658" y="2042477"/>
            <a:ext cx="3103563" cy="3103563"/>
          </a:xfrm>
          <a:prstGeom prst="rect">
            <a:avLst/>
          </a:pr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467600" y="2641977"/>
            <a:ext cx="3103563" cy="3103563"/>
          </a:xfrm>
          <a:prstGeom prst="rect">
            <a:avLst/>
          </a:prstGeom>
        </p:spPr>
      </p:pic>
      <p:pic>
        <p:nvPicPr>
          <p:cNvPr id="15" name="Picture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26" y="2983406"/>
            <a:ext cx="2082307" cy="2082307"/>
          </a:xfrm>
          <a:prstGeom prst="rect">
            <a:avLst/>
          </a:prstGeom>
        </p:spPr>
      </p:pic>
      <p:sp>
        <p:nvSpPr>
          <p:cNvPr id="12" name="Freeform: Shap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187907" y="184860"/>
            <a:ext cx="3103562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669872">
            <a:off x="-318080" y="758061"/>
            <a:ext cx="2733847" cy="693962"/>
          </a:xfrm>
          <a:prstGeom prst="rect">
            <a:avLst/>
          </a:prstGeom>
        </p:spPr>
      </p:pic>
      <p:sp>
        <p:nvSpPr>
          <p:cNvPr id="14" name="Cloud Callout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6D4308-942B-21AF-58AA-21F6BE02E18A}"/>
              </a:ext>
            </a:extLst>
          </p:cNvPr>
          <p:cNvSpPr/>
          <p:nvPr/>
        </p:nvSpPr>
        <p:spPr>
          <a:xfrm>
            <a:off x="8509980" y="602003"/>
            <a:ext cx="3006010" cy="1603111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NHÂN</a:t>
            </a:r>
          </a:p>
        </p:txBody>
      </p:sp>
      <p:sp>
        <p:nvSpPr>
          <p:cNvPr id="16" name="Cloud Callout 1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73D6EAD-D8EE-E517-87EB-19335674CEBC}"/>
              </a:ext>
            </a:extLst>
          </p:cNvPr>
          <p:cNvSpPr/>
          <p:nvPr/>
        </p:nvSpPr>
        <p:spPr>
          <a:xfrm>
            <a:off x="1453147" y="1095167"/>
            <a:ext cx="2884953" cy="15136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</a:t>
            </a:r>
          </a:p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ĐÔI</a:t>
            </a:r>
          </a:p>
        </p:txBody>
      </p:sp>
      <p:sp>
        <p:nvSpPr>
          <p:cNvPr id="18" name="Cloud Callout 17">
            <a:extLst>
              <a:ext uri="{FF2B5EF4-FFF2-40B4-BE49-F238E27FC236}">
                <a16:creationId xmlns:a16="http://schemas.microsoft.com/office/drawing/2014/main" id="{8BDA14C8-F34F-6830-6115-1148D5E9717A}"/>
              </a:ext>
            </a:extLst>
          </p:cNvPr>
          <p:cNvSpPr/>
          <p:nvPr/>
        </p:nvSpPr>
        <p:spPr>
          <a:xfrm>
            <a:off x="5085704" y="101960"/>
            <a:ext cx="3006009" cy="160311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HĐ: NHÓM</a:t>
            </a:r>
          </a:p>
        </p:txBody>
      </p:sp>
    </p:spTree>
    <p:extLst>
      <p:ext uri="{BB962C8B-B14F-4D97-AF65-F5344CB8AC3E}">
        <p14:creationId xmlns:p14="http://schemas.microsoft.com/office/powerpoint/2010/main" val="228272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31E9C3-2857-4554-9A2F-E296104A5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864" y="431512"/>
            <a:ext cx="4236304" cy="4953000"/>
          </a:xfrm>
          <a:prstGeom prst="rect">
            <a:avLst/>
          </a:prstGeom>
          <a:noFill/>
        </p:spPr>
      </p:pic>
      <p:sp>
        <p:nvSpPr>
          <p:cNvPr id="10" name="Hình chữ nhật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5E670A-F252-425E-8FBD-2584A901E93B}"/>
              </a:ext>
            </a:extLst>
          </p:cNvPr>
          <p:cNvSpPr/>
          <p:nvPr/>
        </p:nvSpPr>
        <p:spPr>
          <a:xfrm>
            <a:off x="3096498" y="5697554"/>
            <a:ext cx="6135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HOẠT ĐỘNG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Nhóm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F13D352-FF12-4774-BF7F-7823AED9D71C}"/>
              </a:ext>
            </a:extLst>
          </p:cNvPr>
          <p:cNvGrpSpPr/>
          <p:nvPr/>
        </p:nvGrpSpPr>
        <p:grpSpPr>
          <a:xfrm>
            <a:off x="737994" y="1706579"/>
            <a:ext cx="2733453" cy="1415771"/>
            <a:chOff x="1774377" y="1423682"/>
            <a:chExt cx="2733453" cy="1415770"/>
          </a:xfrm>
        </p:grpSpPr>
        <p:sp>
          <p:nvSpPr>
            <p:cNvPr id="26" name="Google Shape;157;p20">
              <a:extLst>
                <a:ext uri="{FF2B5EF4-FFF2-40B4-BE49-F238E27FC236}">
                  <a16:creationId xmlns:a16="http://schemas.microsoft.com/office/drawing/2014/main" id="{E98F7850-E8A1-4D65-AB4B-DB9606909211}"/>
                </a:ext>
              </a:extLst>
            </p:cNvPr>
            <p:cNvSpPr/>
            <p:nvPr/>
          </p:nvSpPr>
          <p:spPr>
            <a:xfrm>
              <a:off x="1774377" y="1423682"/>
              <a:ext cx="2733453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dirty="0"/>
            </a:p>
          </p:txBody>
        </p:sp>
        <p:sp>
          <p:nvSpPr>
            <p:cNvPr id="11" name="Hộp Văn bản 10">
              <a:extLst>
                <a:ext uri="{FF2B5EF4-FFF2-40B4-BE49-F238E27FC236}">
                  <a16:creationId xmlns:a16="http://schemas.microsoft.com/office/drawing/2014/main" id="{2BFA5FA8-BCB5-4109-A323-D465A630B106}"/>
                </a:ext>
              </a:extLst>
            </p:cNvPr>
            <p:cNvSpPr txBox="1"/>
            <p:nvPr/>
          </p:nvSpPr>
          <p:spPr>
            <a:xfrm>
              <a:off x="2098938" y="1921550"/>
              <a:ext cx="17347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endPara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Nhóm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197C0D-4039-4F65-A23B-3D8031420B89}"/>
              </a:ext>
            </a:extLst>
          </p:cNvPr>
          <p:cNvGrpSpPr/>
          <p:nvPr/>
        </p:nvGrpSpPr>
        <p:grpSpPr>
          <a:xfrm>
            <a:off x="4876801" y="330499"/>
            <a:ext cx="4168567" cy="1625004"/>
            <a:chOff x="5714125" y="780700"/>
            <a:chExt cx="3028822" cy="1415770"/>
          </a:xfrm>
        </p:grpSpPr>
        <p:sp>
          <p:nvSpPr>
            <p:cNvPr id="28" name="Google Shape;157;p20">
              <a:extLst>
                <a:ext uri="{FF2B5EF4-FFF2-40B4-BE49-F238E27FC236}">
                  <a16:creationId xmlns:a16="http://schemas.microsoft.com/office/drawing/2014/main" id="{A125F3E3-B2C7-4AA0-9D9F-E550F085FF67}"/>
                </a:ext>
              </a:extLst>
            </p:cNvPr>
            <p:cNvSpPr/>
            <p:nvPr/>
          </p:nvSpPr>
          <p:spPr>
            <a:xfrm>
              <a:off x="5714125" y="780700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dirty="0"/>
            </a:p>
          </p:txBody>
        </p:sp>
        <p:sp>
          <p:nvSpPr>
            <p:cNvPr id="30" name="Hộp Văn bản 29">
              <a:extLst>
                <a:ext uri="{FF2B5EF4-FFF2-40B4-BE49-F238E27FC236}">
                  <a16:creationId xmlns:a16="http://schemas.microsoft.com/office/drawing/2014/main" id="{0C48347C-72DD-4A44-99EC-6A94926D6872}"/>
                </a:ext>
              </a:extLst>
            </p:cNvPr>
            <p:cNvSpPr txBox="1"/>
            <p:nvPr/>
          </p:nvSpPr>
          <p:spPr>
            <a:xfrm>
              <a:off x="6094476" y="1042997"/>
              <a:ext cx="2162013" cy="1045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Nhóm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743DAFD-E003-42CA-BE1A-E2285E182AD8}"/>
              </a:ext>
            </a:extLst>
          </p:cNvPr>
          <p:cNvGrpSpPr/>
          <p:nvPr/>
        </p:nvGrpSpPr>
        <p:grpSpPr>
          <a:xfrm>
            <a:off x="8686278" y="1177612"/>
            <a:ext cx="3447079" cy="1780009"/>
            <a:chOff x="6997439" y="2348815"/>
            <a:chExt cx="3028822" cy="1415770"/>
          </a:xfrm>
        </p:grpSpPr>
        <p:sp>
          <p:nvSpPr>
            <p:cNvPr id="31" name="Google Shape;157;p20">
              <a:extLst>
                <a:ext uri="{FF2B5EF4-FFF2-40B4-BE49-F238E27FC236}">
                  <a16:creationId xmlns:a16="http://schemas.microsoft.com/office/drawing/2014/main" id="{D2EA517D-9760-4CA9-AF11-05ED30AE9EC4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dirty="0"/>
            </a:p>
          </p:txBody>
        </p:sp>
        <p:sp>
          <p:nvSpPr>
            <p:cNvPr id="32" name="Hộp Văn bản 31">
              <a:extLst>
                <a:ext uri="{FF2B5EF4-FFF2-40B4-BE49-F238E27FC236}">
                  <a16:creationId xmlns:a16="http://schemas.microsoft.com/office/drawing/2014/main" id="{74DC3889-63BE-4E10-AD0D-8A371EC699CD}"/>
                </a:ext>
              </a:extLst>
            </p:cNvPr>
            <p:cNvSpPr txBox="1"/>
            <p:nvPr/>
          </p:nvSpPr>
          <p:spPr>
            <a:xfrm>
              <a:off x="7413719" y="2861163"/>
              <a:ext cx="2298436" cy="514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Google Shape;162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0ADFAA8-8CC7-4D2F-BE3A-F51CE7B478C5}"/>
              </a:ext>
            </a:extLst>
          </p:cNvPr>
          <p:cNvSpPr/>
          <p:nvPr/>
        </p:nvSpPr>
        <p:spPr>
          <a:xfrm>
            <a:off x="3738462" y="2524950"/>
            <a:ext cx="2276677" cy="1204397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867"/>
          </a:p>
        </p:txBody>
      </p:sp>
      <p:grpSp>
        <p:nvGrpSpPr>
          <p:cNvPr id="14" name="Nhóm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A49C3E4-32FC-415B-B0A0-356A49F60C39}"/>
              </a:ext>
            </a:extLst>
          </p:cNvPr>
          <p:cNvGrpSpPr/>
          <p:nvPr/>
        </p:nvGrpSpPr>
        <p:grpSpPr>
          <a:xfrm>
            <a:off x="6071809" y="2868710"/>
            <a:ext cx="3729723" cy="1556538"/>
            <a:chOff x="6997439" y="2348815"/>
            <a:chExt cx="3028822" cy="1415770"/>
          </a:xfrm>
        </p:grpSpPr>
        <p:sp>
          <p:nvSpPr>
            <p:cNvPr id="17" name="Google Shape;157;p20">
              <a:extLst>
                <a:ext uri="{FF2B5EF4-FFF2-40B4-BE49-F238E27FC236}">
                  <a16:creationId xmlns:a16="http://schemas.microsoft.com/office/drawing/2014/main" id="{68EA85BB-1601-4E2D-ADD0-C19C55EB126D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dirty="0"/>
            </a:p>
          </p:txBody>
        </p:sp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A9806B95-6633-468E-AD43-6EB5B873C8E4}"/>
                </a:ext>
              </a:extLst>
            </p:cNvPr>
            <p:cNvSpPr txBox="1"/>
            <p:nvPr/>
          </p:nvSpPr>
          <p:spPr>
            <a:xfrm>
              <a:off x="7581015" y="2823561"/>
              <a:ext cx="2162013" cy="587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36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pic>
        <p:nvPicPr>
          <p:cNvPr id="40" name="Picture 3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75D7FBF-82CE-0454-5F22-541C2D2A4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126" y="3620218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9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577567" y="171018"/>
            <a:ext cx="5114924" cy="489585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5800724" y="2234223"/>
            <a:ext cx="39624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4400" dirty="0"/>
          </a:p>
        </p:txBody>
      </p:sp>
      <p:pic>
        <p:nvPicPr>
          <p:cNvPr id="4" name="Hình ảnh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D370C56-C72C-DCB2-6F2A-EDE5E9874F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/>
        </p:blipFill>
        <p:spPr>
          <a:xfrm>
            <a:off x="5800724" y="3219602"/>
            <a:ext cx="3457575" cy="3347228"/>
          </a:xfrm>
          <a:prstGeom prst="ellipse">
            <a:avLst/>
          </a:prstGeom>
        </p:spPr>
      </p:pic>
      <p:pic>
        <p:nvPicPr>
          <p:cNvPr id="28" name="Picture 2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856F3A0-C89B-F18F-81C2-945B6553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86" y="-288524"/>
            <a:ext cx="3869924" cy="3869924"/>
          </a:xfrm>
          <a:prstGeom prst="rect">
            <a:avLst/>
          </a:prstGeom>
        </p:spPr>
      </p:pic>
      <p:pic>
        <p:nvPicPr>
          <p:cNvPr id="30" name="Picture 2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DF10D6-A218-7C0D-EA1A-44A25945B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977" y="4327594"/>
            <a:ext cx="3584006" cy="269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8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5219990" y="32023"/>
            <a:ext cx="6092337" cy="6092188"/>
            <a:chOff x="5406994" y="200906"/>
            <a:chExt cx="5834378" cy="589364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6994" y="200906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3912999">
              <a:off x="6524729" y="1109998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8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518815">
              <a:off x="5680502" y="2146609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 10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7748537" y="1307355"/>
              <a:ext cx="2453794" cy="49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</a:t>
              </a:r>
              <a:r>
                <a:rPr kumimoji="0" lang="en-GB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ràng</a:t>
              </a:r>
              <a:r>
                <a:rPr kumimoji="0" lang="en-GB" sz="2800" b="1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GB" sz="2800" b="1" i="0" u="none" strike="noStrike" kern="120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vỗ</a:t>
              </a:r>
              <a:r>
                <a:rPr kumimoji="0" lang="en-GB" sz="2800" b="1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GB" sz="2800" b="1" i="0" u="none" strike="noStrike" kern="1200" cap="none" spc="0" normalizeH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tay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225090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10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005069">
              <a:off x="5618847" y="3624149"/>
              <a:ext cx="2025648" cy="50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lang="en-GB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9,5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7648619">
              <a:off x="6388117" y="4566086"/>
              <a:ext cx="2451497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Tràng</a:t>
              </a: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vỗ</a:t>
              </a:r>
              <a:r>
                <a:rPr lang="en-GB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GB" sz="2800" b="1" dirty="0" err="1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tay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35850"/>
              <a:ext cx="2025648" cy="60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b="1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Điểm</a:t>
              </a:r>
              <a:r>
                <a:rPr lang="en-GB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9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764137" y="3377856"/>
              <a:ext cx="2410872" cy="930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Chúc bạn may mắn lần sau</a:t>
              </a:r>
              <a:endPara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Isosceles Triangle 2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8934105" y="6100535"/>
            <a:ext cx="1857733" cy="703670"/>
          </a:xfrm>
          <a:prstGeom prst="roundRect">
            <a:avLst/>
          </a:prstGeom>
          <a:solidFill>
            <a:srgbClr val="FF0066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uay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 descr="OPL20U25GSXzBJYl68kk8uQGfFKzs7yb1M4KJWUiLk6ZEvGF+qCIPSnY57AbBFCvTW2023.15.19+K4lPs7H94VUqPe2XwIsfPRnrXQE//QTEXxb8/8N4CNc6FpgZahzpTjFhMzSA7T/nHJa11DE8Ng2TP3iAmRczFlmslSuUNOgUeb6yRvs0=">
            <a:hlinkClick r:id="rId5" action="ppaction://hlinksldjump"/>
          </p:cNvPr>
          <p:cNvSpPr/>
          <p:nvPr/>
        </p:nvSpPr>
        <p:spPr>
          <a:xfrm>
            <a:off x="716432" y="2256280"/>
            <a:ext cx="1337688" cy="1315391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 descr="OPL20U25GSXzBJYl68kk8uQGfFKzs7yb1M4KJWUiLk6ZEvGF+qCIPSnY57AbBFCvTW2023.15.19+K4lPs7H94VUqPe2XwIsfPRnrXQE//QTEXxb8/8N4CNc6FpgZahzpTjFhMzSA7T/nHJa11DE8Ng2TP3iAmRczFlmslSuUNOgUeb6yRvs0=">
            <a:hlinkClick r:id="rId6" action="ppaction://hlinksldjump"/>
          </p:cNvPr>
          <p:cNvSpPr/>
          <p:nvPr/>
        </p:nvSpPr>
        <p:spPr>
          <a:xfrm>
            <a:off x="2428326" y="2256281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 descr="OPL20U25GSXzBJYl68kk8uQGfFKzs7yb1M4KJWUiLk6ZEvGF+qCIPSnY57AbBFCvTW2023.15.19+K4lPs7H94VUqPe2XwIsfPRnrXQE//QTEXxb8/8N4CNc6FpgZahzpTjFhMzSA7T/nHJa11DE8Ng2TP3iAmRczFlmslSuUNOgUeb6yRvs0=">
            <a:hlinkClick r:id="rId7" action="ppaction://hlinksldjump"/>
          </p:cNvPr>
          <p:cNvSpPr/>
          <p:nvPr/>
        </p:nvSpPr>
        <p:spPr>
          <a:xfrm>
            <a:off x="724807" y="395620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 descr="OPL20U25GSXzBJYl68kk8uQGfFKzs7yb1M4KJWUiLk6ZEvGF+qCIPSnY57AbBFCvTW2023.15.19+K4lPs7H94VUqPe2XwIsfPRnrXQE//QTEXxb8/8N4CNc6FpgZahzpTjFhMzSA7T/nHJa11DE8Ng2TP3iAmRczFlmslSuUNOgUeb6yRvs0=">
            <a:hlinkClick r:id="rId8" action="ppaction://hlinksldjump"/>
          </p:cNvPr>
          <p:cNvSpPr/>
          <p:nvPr/>
        </p:nvSpPr>
        <p:spPr>
          <a:xfrm>
            <a:off x="2423818" y="3970797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583" y="2433655"/>
            <a:ext cx="1511153" cy="128892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Arrow: Right 4">
            <a:hlinkClick r:id="rId13" action="ppaction://hlinksldjump"/>
            <a:extLst>
              <a:ext uri="{FF2B5EF4-FFF2-40B4-BE49-F238E27FC236}">
                <a16:creationId xmlns:a16="http://schemas.microsoft.com/office/drawing/2014/main" id="{56A9A6EA-A477-69B3-D04C-DA1AB8E2A252}"/>
              </a:ext>
            </a:extLst>
          </p:cNvPr>
          <p:cNvSpPr/>
          <p:nvPr/>
        </p:nvSpPr>
        <p:spPr>
          <a:xfrm>
            <a:off x="320746" y="5945699"/>
            <a:ext cx="1660308" cy="882448"/>
          </a:xfrm>
          <a:prstGeom prst="rightArrow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</a:p>
        </p:txBody>
      </p:sp>
      <p:sp>
        <p:nvSpPr>
          <p:cNvPr id="6" name="Rectangle: Rounded Corners 5">
            <a:hlinkClick r:id="rId14" action="ppaction://hlinksldjump"/>
            <a:extLst>
              <a:ext uri="{FF2B5EF4-FFF2-40B4-BE49-F238E27FC236}">
                <a16:creationId xmlns:a16="http://schemas.microsoft.com/office/drawing/2014/main" id="{01F95927-C187-9E6A-D851-22DE08E289B6}"/>
              </a:ext>
            </a:extLst>
          </p:cNvPr>
          <p:cNvSpPr/>
          <p:nvPr/>
        </p:nvSpPr>
        <p:spPr>
          <a:xfrm>
            <a:off x="4555804" y="6139511"/>
            <a:ext cx="1893823" cy="660556"/>
          </a:xfrm>
          <a:prstGeom prst="roundRect">
            <a:avLst/>
          </a:prstGeom>
          <a:solidFill>
            <a:srgbClr val="94F8FA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83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6BD8E15-3B3D-5EE0-8397-247BCDB26A81}"/>
              </a:ext>
            </a:extLst>
          </p:cNvPr>
          <p:cNvSpPr/>
          <p:nvPr/>
        </p:nvSpPr>
        <p:spPr>
          <a:xfrm>
            <a:off x="487845" y="1633537"/>
            <a:ext cx="11216309" cy="3590925"/>
          </a:xfrm>
          <a:prstGeom prst="roundRect">
            <a:avLst/>
          </a:prstGeom>
          <a:noFill/>
          <a:ln w="38100" cmpd="sng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081D98A-B306-C4DE-D031-08C9C856A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98" y="1843949"/>
            <a:ext cx="11401839" cy="317009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05289" algn="l"/>
              </a:tabLs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chơi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gồm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ẩn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ô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05289" algn="l"/>
              </a:tabLst>
            </a:pP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 lời đúng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sẽ được quay 1 lượt vòng quay may mắn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 fontAlgn="base">
              <a:spcBef>
                <a:spcPts val="600"/>
              </a:spcBef>
              <a:spcAft>
                <a:spcPts val="600"/>
              </a:spcAft>
              <a:tabLst>
                <a:tab pos="405289" algn="l"/>
              </a:tabLs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nhận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thưởng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ứng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ô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quay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32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05289" algn="l"/>
              </a:tabLs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quyền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indent="-342900" algn="just" fontAlgn="base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05289" algn="l"/>
              </a:tabLst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quyền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tay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  <p:sp>
        <p:nvSpPr>
          <p:cNvPr id="2" name="Arrow: Right 1" descr="OPL20U25GSXzBJYl68kk8uQGfFKzs7yb1M4KJWUiLk6ZEvGF+qCIPSnY57AbBFCvTW2023.15.19+K4lPs7H94VUqPe2XwIsfPRnrXQE//QTEXxb8/8N4CNc6FpgZahzpTjFhMzSA7T/nHJa11DE8Ng2TP3iAmRczFlmslSuUNOgUeb6yRvs0=">
            <a:hlinkClick r:id="rId2" action="ppaction://hlinksldjump"/>
            <a:extLst>
              <a:ext uri="{FF2B5EF4-FFF2-40B4-BE49-F238E27FC236}">
                <a16:creationId xmlns:a16="http://schemas.microsoft.com/office/drawing/2014/main" id="{2121245F-0803-BF8F-93C4-4986F438DE93}"/>
              </a:ext>
            </a:extLst>
          </p:cNvPr>
          <p:cNvSpPr/>
          <p:nvPr/>
        </p:nvSpPr>
        <p:spPr>
          <a:xfrm>
            <a:off x="4892818" y="5760723"/>
            <a:ext cx="1600200" cy="941832"/>
          </a:xfrm>
          <a:prstGeom prst="rightArrow">
            <a:avLst/>
          </a:prstGeom>
          <a:solidFill>
            <a:srgbClr val="FF0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3BAEB11-D958-5092-CCEA-85694511F02D}"/>
              </a:ext>
            </a:extLst>
          </p:cNvPr>
          <p:cNvSpPr/>
          <p:nvPr/>
        </p:nvSpPr>
        <p:spPr>
          <a:xfrm>
            <a:off x="4496764" y="466078"/>
            <a:ext cx="2392307" cy="664211"/>
          </a:xfrm>
          <a:prstGeom prst="roundRect">
            <a:avLst/>
          </a:prstGeom>
          <a:solidFill>
            <a:srgbClr val="94F8FA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186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peech Bubble: Rectangle with Corners Rounded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7B9C0DF-FE5F-EC4A-6961-D1B2C6AC2796}"/>
              </a:ext>
            </a:extLst>
          </p:cNvPr>
          <p:cNvSpPr/>
          <p:nvPr/>
        </p:nvSpPr>
        <p:spPr>
          <a:xfrm>
            <a:off x="514350" y="1059201"/>
            <a:ext cx="11257080" cy="836274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nip Diagonal Corner Rectangle 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420570" y="991675"/>
            <a:ext cx="11350860" cy="704088"/>
          </a:xfrm>
          <a:prstGeom prst="snip2Diag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spcAft>
                <a:spcPts val="600"/>
              </a:spcAft>
            </a:pP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24100" y="5338726"/>
                <a:ext cx="8757713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hai số đã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≠ 0.</m:t>
                    </m: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100" y="5338726"/>
                <a:ext cx="8757713" cy="770816"/>
              </a:xfrm>
              <a:prstGeom prst="rect">
                <a:avLst/>
              </a:prstGeom>
              <a:blipFill>
                <a:blip r:embed="rId7"/>
                <a:stretch>
                  <a:fillRect l="-1740" b="-126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24099" y="3292496"/>
                <a:ext cx="8821257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hai số đã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≠ 0.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099" y="3292496"/>
                <a:ext cx="8821257" cy="770816"/>
              </a:xfrm>
              <a:prstGeom prst="rect">
                <a:avLst/>
              </a:prstGeom>
              <a:blipFill>
                <a:blip r:embed="rId8"/>
                <a:stretch>
                  <a:fillRect l="-1728" b="-125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24100" y="4315611"/>
                <a:ext cx="8821256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i="0" noProof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by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sz="3200" i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hai số đã cho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≠ 0.</m:t>
                    </m:r>
                  </m:oMath>
                </a14:m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100" y="4315611"/>
                <a:ext cx="8821256" cy="770816"/>
              </a:xfrm>
              <a:prstGeom prst="rect">
                <a:avLst/>
              </a:prstGeom>
              <a:blipFill>
                <a:blip r:embed="rId9"/>
                <a:stretch>
                  <a:fillRect l="-1728" b="-13492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28963" y="2253213"/>
                <a:ext cx="8821257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0" i="0" noProof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 hai số đã cho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≠ 0.</m:t>
                    </m:r>
                  </m:oMath>
                </a14:m>
                <a:r>
                  <a:rPr lang="en-US" sz="3200" noProof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3200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963" y="2253213"/>
                <a:ext cx="8821257" cy="770816"/>
              </a:xfrm>
              <a:prstGeom prst="rect">
                <a:avLst/>
              </a:prstGeom>
              <a:blipFill>
                <a:blip r:embed="rId10"/>
                <a:stretch>
                  <a:fillRect l="-1728" b="-126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0196676" y="5309931"/>
            <a:ext cx="885137" cy="708059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10393312" y="4366371"/>
            <a:ext cx="804536" cy="704088"/>
          </a:xfrm>
          <a:prstGeom prst="rect">
            <a:avLst/>
          </a:prstGeom>
        </p:spPr>
      </p:pic>
      <p:pic>
        <p:nvPicPr>
          <p:cNvPr id="49" name="Picture 4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071" y="2253213"/>
            <a:ext cx="804742" cy="707197"/>
          </a:xfrm>
          <a:prstGeom prst="rect">
            <a:avLst/>
          </a:prstGeom>
        </p:spPr>
      </p:pic>
      <p:pic>
        <p:nvPicPr>
          <p:cNvPr id="53" name="Picture 52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634" y="3324305"/>
            <a:ext cx="804742" cy="707197"/>
          </a:xfrm>
          <a:prstGeom prst="rect">
            <a:avLst/>
          </a:prstGeom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0" y="5608517"/>
            <a:ext cx="2010327" cy="1002050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QUAY VỀ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30">
            <a:extLst>
              <a:ext uri="{FF2B5EF4-FFF2-40B4-BE49-F238E27FC236}">
                <a16:creationId xmlns:a16="http://schemas.microsoft.com/office/drawing/2014/main" id="{74C41854-0047-744B-1F88-00BE5FD80806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30</a:t>
            </a:r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A2EDE22E-AEE2-85CE-C329-CF775FC834E6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29</a:t>
            </a:r>
          </a:p>
        </p:txBody>
      </p:sp>
      <p:sp>
        <p:nvSpPr>
          <p:cNvPr id="14" name="Rounded Rectangle 32">
            <a:extLst>
              <a:ext uri="{FF2B5EF4-FFF2-40B4-BE49-F238E27FC236}">
                <a16:creationId xmlns:a16="http://schemas.microsoft.com/office/drawing/2014/main" id="{57B35EEF-ECAA-EEE8-94C5-82108A602926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28</a:t>
            </a:r>
          </a:p>
        </p:txBody>
      </p:sp>
      <p:sp>
        <p:nvSpPr>
          <p:cNvPr id="15" name="Rounded Rectangle 33">
            <a:extLst>
              <a:ext uri="{FF2B5EF4-FFF2-40B4-BE49-F238E27FC236}">
                <a16:creationId xmlns:a16="http://schemas.microsoft.com/office/drawing/2014/main" id="{43817CF4-A92C-16C9-C945-FB4FF4BEB85C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27</a:t>
            </a:r>
          </a:p>
        </p:txBody>
      </p:sp>
      <p:sp>
        <p:nvSpPr>
          <p:cNvPr id="16" name="Rounded Rectangle 34">
            <a:extLst>
              <a:ext uri="{FF2B5EF4-FFF2-40B4-BE49-F238E27FC236}">
                <a16:creationId xmlns:a16="http://schemas.microsoft.com/office/drawing/2014/main" id="{012F6407-4737-C10D-E2D9-554B8FBA9F20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26</a:t>
            </a:r>
          </a:p>
        </p:txBody>
      </p:sp>
      <p:sp>
        <p:nvSpPr>
          <p:cNvPr id="17" name="Rounded Rectangle 35">
            <a:extLst>
              <a:ext uri="{FF2B5EF4-FFF2-40B4-BE49-F238E27FC236}">
                <a16:creationId xmlns:a16="http://schemas.microsoft.com/office/drawing/2014/main" id="{9CA0B675-7895-B98C-33E4-9D77F7ADCE3C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25</a:t>
            </a:r>
          </a:p>
        </p:txBody>
      </p:sp>
      <p:sp>
        <p:nvSpPr>
          <p:cNvPr id="18" name="Rounded Rectangle 36">
            <a:extLst>
              <a:ext uri="{FF2B5EF4-FFF2-40B4-BE49-F238E27FC236}">
                <a16:creationId xmlns:a16="http://schemas.microsoft.com/office/drawing/2014/main" id="{2C9074BB-30FD-50F4-782B-F21AF544AF2F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24</a:t>
            </a:r>
          </a:p>
        </p:txBody>
      </p:sp>
      <p:sp>
        <p:nvSpPr>
          <p:cNvPr id="19" name="Rounded Rectangle 37">
            <a:extLst>
              <a:ext uri="{FF2B5EF4-FFF2-40B4-BE49-F238E27FC236}">
                <a16:creationId xmlns:a16="http://schemas.microsoft.com/office/drawing/2014/main" id="{D8325F74-383A-1F6B-DF29-7C2C601CE9F9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23</a:t>
            </a:r>
          </a:p>
        </p:txBody>
      </p:sp>
      <p:sp>
        <p:nvSpPr>
          <p:cNvPr id="20" name="Rounded Rectangle 38">
            <a:extLst>
              <a:ext uri="{FF2B5EF4-FFF2-40B4-BE49-F238E27FC236}">
                <a16:creationId xmlns:a16="http://schemas.microsoft.com/office/drawing/2014/main" id="{0752163A-A600-ABD3-F2CC-EFECD86BCDC7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22</a:t>
            </a:r>
          </a:p>
        </p:txBody>
      </p:sp>
      <p:sp>
        <p:nvSpPr>
          <p:cNvPr id="21" name="Rounded Rectangle 39">
            <a:extLst>
              <a:ext uri="{FF2B5EF4-FFF2-40B4-BE49-F238E27FC236}">
                <a16:creationId xmlns:a16="http://schemas.microsoft.com/office/drawing/2014/main" id="{5F14A3D4-1B1F-D26F-9FE8-887B33A18BD0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21</a:t>
            </a:r>
          </a:p>
        </p:txBody>
      </p:sp>
      <p:sp>
        <p:nvSpPr>
          <p:cNvPr id="22" name="Rounded Rectangle 40">
            <a:extLst>
              <a:ext uri="{FF2B5EF4-FFF2-40B4-BE49-F238E27FC236}">
                <a16:creationId xmlns:a16="http://schemas.microsoft.com/office/drawing/2014/main" id="{C47E89B3-1998-C399-81FC-8A5F94C70698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23" name="Rounded Rectangle 41">
            <a:extLst>
              <a:ext uri="{FF2B5EF4-FFF2-40B4-BE49-F238E27FC236}">
                <a16:creationId xmlns:a16="http://schemas.microsoft.com/office/drawing/2014/main" id="{22F0A11B-D8EB-63B3-5BC1-2F9B0CA77943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24" name="Rounded Rectangle 42">
            <a:extLst>
              <a:ext uri="{FF2B5EF4-FFF2-40B4-BE49-F238E27FC236}">
                <a16:creationId xmlns:a16="http://schemas.microsoft.com/office/drawing/2014/main" id="{CBE1A0FB-AC0C-9DAC-11CA-6651900EA42B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25" name="Rounded Rectangle 43">
            <a:extLst>
              <a:ext uri="{FF2B5EF4-FFF2-40B4-BE49-F238E27FC236}">
                <a16:creationId xmlns:a16="http://schemas.microsoft.com/office/drawing/2014/main" id="{50B81900-70DE-249E-8D3D-ECBBB280650B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27" name="Rounded Rectangle 44">
            <a:extLst>
              <a:ext uri="{FF2B5EF4-FFF2-40B4-BE49-F238E27FC236}">
                <a16:creationId xmlns:a16="http://schemas.microsoft.com/office/drawing/2014/main" id="{B733350F-1AFA-6298-A678-F0267CB37B84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28" name="Rounded Rectangle 45">
            <a:extLst>
              <a:ext uri="{FF2B5EF4-FFF2-40B4-BE49-F238E27FC236}">
                <a16:creationId xmlns:a16="http://schemas.microsoft.com/office/drawing/2014/main" id="{0273165D-D6FD-1576-C0E3-91DCE07DBA8C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29" name="Rounded Rectangle 46">
            <a:extLst>
              <a:ext uri="{FF2B5EF4-FFF2-40B4-BE49-F238E27FC236}">
                <a16:creationId xmlns:a16="http://schemas.microsoft.com/office/drawing/2014/main" id="{85BA5B13-CD53-ECFC-14F9-39390A687C9B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30" name="Rounded Rectangle 47">
            <a:extLst>
              <a:ext uri="{FF2B5EF4-FFF2-40B4-BE49-F238E27FC236}">
                <a16:creationId xmlns:a16="http://schemas.microsoft.com/office/drawing/2014/main" id="{490A51B1-BC32-781B-C84F-C23CFB0A397B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31" name="Rounded Rectangle 48">
            <a:extLst>
              <a:ext uri="{FF2B5EF4-FFF2-40B4-BE49-F238E27FC236}">
                <a16:creationId xmlns:a16="http://schemas.microsoft.com/office/drawing/2014/main" id="{E98ED4AA-EA04-42D5-A1AF-138512E0FEE4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32" name="Rounded Rectangle 49">
            <a:extLst>
              <a:ext uri="{FF2B5EF4-FFF2-40B4-BE49-F238E27FC236}">
                <a16:creationId xmlns:a16="http://schemas.microsoft.com/office/drawing/2014/main" id="{3A9F739B-A182-3E43-296E-D4E3F2EB7FEF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33" name="Rounded Rectangle 50">
            <a:extLst>
              <a:ext uri="{FF2B5EF4-FFF2-40B4-BE49-F238E27FC236}">
                <a16:creationId xmlns:a16="http://schemas.microsoft.com/office/drawing/2014/main" id="{A7816ECD-5B6C-966B-7E92-57721110BEA9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34" name="Rounded Rectangle 51">
            <a:extLst>
              <a:ext uri="{FF2B5EF4-FFF2-40B4-BE49-F238E27FC236}">
                <a16:creationId xmlns:a16="http://schemas.microsoft.com/office/drawing/2014/main" id="{EEC78635-69F5-CC68-5F18-2E28D21505E7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35" name="Rounded Rectangle 52">
            <a:extLst>
              <a:ext uri="{FF2B5EF4-FFF2-40B4-BE49-F238E27FC236}">
                <a16:creationId xmlns:a16="http://schemas.microsoft.com/office/drawing/2014/main" id="{A3F1FA54-B3D0-8091-AB3C-34F39B663B91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36" name="Rounded Rectangle 53">
            <a:extLst>
              <a:ext uri="{FF2B5EF4-FFF2-40B4-BE49-F238E27FC236}">
                <a16:creationId xmlns:a16="http://schemas.microsoft.com/office/drawing/2014/main" id="{8AD42E4C-43C9-5E99-0891-2C45E2BCE81C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37" name="Rounded Rectangle 54">
            <a:extLst>
              <a:ext uri="{FF2B5EF4-FFF2-40B4-BE49-F238E27FC236}">
                <a16:creationId xmlns:a16="http://schemas.microsoft.com/office/drawing/2014/main" id="{8F21BD78-E2C6-962F-1678-CF3D03926D40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38" name="Rounded Rectangle 55">
            <a:extLst>
              <a:ext uri="{FF2B5EF4-FFF2-40B4-BE49-F238E27FC236}">
                <a16:creationId xmlns:a16="http://schemas.microsoft.com/office/drawing/2014/main" id="{350D7BF3-7808-FD22-8FE9-B8E83A3CCC49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39" name="Rounded Rectangle 56">
            <a:extLst>
              <a:ext uri="{FF2B5EF4-FFF2-40B4-BE49-F238E27FC236}">
                <a16:creationId xmlns:a16="http://schemas.microsoft.com/office/drawing/2014/main" id="{3A36EE9E-6604-4E93-1D74-5C95BA16F0D3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40" name="Rounded Rectangle 57">
            <a:extLst>
              <a:ext uri="{FF2B5EF4-FFF2-40B4-BE49-F238E27FC236}">
                <a16:creationId xmlns:a16="http://schemas.microsoft.com/office/drawing/2014/main" id="{8CC36A1B-5EDD-28A7-9D6B-7AD79E787F77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41" name="Rounded Rectangle 58">
            <a:extLst>
              <a:ext uri="{FF2B5EF4-FFF2-40B4-BE49-F238E27FC236}">
                <a16:creationId xmlns:a16="http://schemas.microsoft.com/office/drawing/2014/main" id="{ECCB90DA-F667-8892-D3C9-29AF09BA24E1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45" name="Rounded Rectangle 59">
            <a:extLst>
              <a:ext uri="{FF2B5EF4-FFF2-40B4-BE49-F238E27FC236}">
                <a16:creationId xmlns:a16="http://schemas.microsoft.com/office/drawing/2014/main" id="{15BD2674-A337-4B12-ED70-DE58E7A11BB4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46" name="Rounded Rectangle 60">
            <a:extLst>
              <a:ext uri="{FF2B5EF4-FFF2-40B4-BE49-F238E27FC236}">
                <a16:creationId xmlns:a16="http://schemas.microsoft.com/office/drawing/2014/main" id="{F75AA4DF-FAAE-E74E-7D87-E2EB7B45549C}"/>
              </a:ext>
            </a:extLst>
          </p:cNvPr>
          <p:cNvSpPr/>
          <p:nvPr/>
        </p:nvSpPr>
        <p:spPr>
          <a:xfrm>
            <a:off x="10610850" y="182688"/>
            <a:ext cx="1425810" cy="704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48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522A2660-98F2-281D-8235-08BD775CF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310" y="-20396"/>
            <a:ext cx="1073290" cy="107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D03E4EB-0DF9-A709-CB7B-E3FAEA96EA8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523984" y="2282045"/>
            <a:ext cx="2604537" cy="260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2" grpId="0" animBg="1"/>
      <p:bldP spid="43" grpId="0" animBg="1"/>
      <p:bldP spid="4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peech Bubble: Rectangle with Corners Rounded 6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A7426CF-A907-F04E-F8AF-ECA3AA95E9B3}"/>
              </a:ext>
            </a:extLst>
          </p:cNvPr>
          <p:cNvSpPr/>
          <p:nvPr/>
        </p:nvSpPr>
        <p:spPr>
          <a:xfrm>
            <a:off x="95250" y="1118623"/>
            <a:ext cx="12001500" cy="836274"/>
          </a:xfrm>
          <a:prstGeom prst="wedgeRoundRectCallout">
            <a:avLst>
              <a:gd name="adj1" fmla="val -44102"/>
              <a:gd name="adj2" fmla="val 95074"/>
              <a:gd name="adj3" fmla="val 16667"/>
            </a:avLst>
          </a:prstGeom>
          <a:solidFill>
            <a:srgbClr val="94F8FA"/>
          </a:solidFill>
          <a:ln w="317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nip Diagonal Corner Rectangle 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0" y="999877"/>
            <a:ext cx="12192000" cy="770816"/>
          </a:xfrm>
          <a:prstGeom prst="snip2Diag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spcAft>
                <a:spcPts val="60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856678" y="2294490"/>
                <a:ext cx="5353172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A.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m:rPr>
                            <m:nor/>
                          </m:rPr>
                          <a:rPr kumimoji="0" lang="en-US" sz="32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+ 1 = 0</m:t>
                    </m:r>
                  </m:oMath>
                </a14:m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678" y="2294490"/>
                <a:ext cx="5353172" cy="770816"/>
              </a:xfrm>
              <a:prstGeom prst="rect">
                <a:avLst/>
              </a:prstGeom>
              <a:blipFill>
                <a:blip r:embed="rId7"/>
                <a:stretch>
                  <a:fillRect l="-2961" b="-1732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Cloud 4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856677" y="3451593"/>
                <a:ext cx="5353173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defTabSz="68580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B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+ 3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677" y="3451593"/>
                <a:ext cx="5353173" cy="770816"/>
              </a:xfrm>
              <a:prstGeom prst="rect">
                <a:avLst/>
              </a:prstGeom>
              <a:blipFill>
                <a:blip r:embed="rId8"/>
                <a:stretch>
                  <a:fillRect l="-2961" b="-125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856677" y="4592767"/>
                <a:ext cx="5353173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685800"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C.</a:t>
                </a:r>
                <a:r>
                  <a:rPr lang="en-US" sz="3200" dirty="0">
                    <a:solidFill>
                      <a:schemeClr val="tx1"/>
                    </a:solidFill>
                    <a:latin typeface="+mj-lt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xy</m:t>
                    </m:r>
                    <m:r>
                      <m:rPr>
                        <m:nor/>
                      </m:rPr>
                      <a:rPr lang="en-US" sz="3200" b="0" i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− 5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defTabSz="685800">
                  <a:defRPr/>
                </a:pPr>
                <a:endParaRPr lang="vi-VN" sz="28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677" y="4592767"/>
                <a:ext cx="5353173" cy="770816"/>
              </a:xfrm>
              <a:prstGeom prst="rect">
                <a:avLst/>
              </a:prstGeom>
              <a:blipFill>
                <a:blip r:embed="rId9"/>
                <a:stretch>
                  <a:fillRect l="-2961" b="-1181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856678" y="5708931"/>
                <a:ext cx="5353173" cy="77081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685800">
                  <a:buClrTx/>
                  <a:defRPr/>
                </a:pP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D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+ 2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m:rPr>
                        <m:nor/>
                      </m:rPr>
                      <a: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0</m:t>
                    </m:r>
                  </m:oMath>
                </a14:m>
                <a:endParaRPr lang="vi-VN" sz="32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6678" y="5708931"/>
                <a:ext cx="5353173" cy="770816"/>
              </a:xfrm>
              <a:prstGeom prst="rect">
                <a:avLst/>
              </a:prstGeom>
              <a:blipFill>
                <a:blip r:embed="rId10"/>
                <a:stretch>
                  <a:fillRect l="-2961" b="-12698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236524" y="4626131"/>
            <a:ext cx="804536" cy="704088"/>
          </a:xfrm>
          <a:prstGeom prst="rect">
            <a:avLst/>
          </a:prstGeom>
        </p:spPr>
      </p:pic>
      <p:pic>
        <p:nvPicPr>
          <p:cNvPr id="53" name="Picture 52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709" y="3504980"/>
            <a:ext cx="804742" cy="643793"/>
          </a:xfrm>
          <a:prstGeom prst="rect">
            <a:avLst/>
          </a:prstGeom>
        </p:spPr>
      </p:pic>
      <p:sp>
        <p:nvSpPr>
          <p:cNvPr id="18" name="Cloud 17" descr="OPL20U25GSXzBJYl68kk8uQGfFKzs7yb1M4KJWUiLk6ZEvGF+qCIPSnY57AbBFCvTW2023.15.19+K4lPs7H94VUqPe2XwIsfPRnrXQE//QTEXxb8/8N4CNc6FpgZahzpTjFhMzSA7T/nHJa11DE8Ng2TP3iAmRczFlmslSuUNOgUeb6yRvs0=">
            <a:hlinkClick r:id="rId13" action="ppaction://hlinksldjump"/>
          </p:cNvPr>
          <p:cNvSpPr/>
          <p:nvPr/>
        </p:nvSpPr>
        <p:spPr>
          <a:xfrm>
            <a:off x="126143" y="5658131"/>
            <a:ext cx="2856006" cy="1104900"/>
          </a:xfrm>
          <a:prstGeom prst="cloud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QUAY VỀ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30">
            <a:extLst>
              <a:ext uri="{FF2B5EF4-FFF2-40B4-BE49-F238E27FC236}">
                <a16:creationId xmlns:a16="http://schemas.microsoft.com/office/drawing/2014/main" id="{9BDE1CAD-3D6B-70C2-667E-E8A9D1D622E1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30</a:t>
            </a:r>
          </a:p>
        </p:txBody>
      </p:sp>
      <p:sp>
        <p:nvSpPr>
          <p:cNvPr id="19" name="Rounded Rectangle 31">
            <a:extLst>
              <a:ext uri="{FF2B5EF4-FFF2-40B4-BE49-F238E27FC236}">
                <a16:creationId xmlns:a16="http://schemas.microsoft.com/office/drawing/2014/main" id="{7B96F00D-C771-4440-EF78-838E4CA96442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29</a:t>
            </a:r>
          </a:p>
        </p:txBody>
      </p:sp>
      <p:sp>
        <p:nvSpPr>
          <p:cNvPr id="20" name="Rounded Rectangle 32">
            <a:extLst>
              <a:ext uri="{FF2B5EF4-FFF2-40B4-BE49-F238E27FC236}">
                <a16:creationId xmlns:a16="http://schemas.microsoft.com/office/drawing/2014/main" id="{0D3AD232-5E4F-8A2F-BEFC-31841DC7EEE3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28</a:t>
            </a:r>
          </a:p>
        </p:txBody>
      </p:sp>
      <p:sp>
        <p:nvSpPr>
          <p:cNvPr id="21" name="Rounded Rectangle 33">
            <a:extLst>
              <a:ext uri="{FF2B5EF4-FFF2-40B4-BE49-F238E27FC236}">
                <a16:creationId xmlns:a16="http://schemas.microsoft.com/office/drawing/2014/main" id="{EA8B3FE8-C8B0-1C63-5CCB-C942FDCE5678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27</a:t>
            </a:r>
          </a:p>
        </p:txBody>
      </p:sp>
      <p:sp>
        <p:nvSpPr>
          <p:cNvPr id="22" name="Rounded Rectangle 34">
            <a:extLst>
              <a:ext uri="{FF2B5EF4-FFF2-40B4-BE49-F238E27FC236}">
                <a16:creationId xmlns:a16="http://schemas.microsoft.com/office/drawing/2014/main" id="{1CD937A6-32CB-B349-DC90-03D470A789BA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26</a:t>
            </a:r>
          </a:p>
        </p:txBody>
      </p:sp>
      <p:sp>
        <p:nvSpPr>
          <p:cNvPr id="23" name="Rounded Rectangle 35">
            <a:extLst>
              <a:ext uri="{FF2B5EF4-FFF2-40B4-BE49-F238E27FC236}">
                <a16:creationId xmlns:a16="http://schemas.microsoft.com/office/drawing/2014/main" id="{B1C515C8-6816-6599-0F1D-65F5C1474217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25</a:t>
            </a:r>
          </a:p>
        </p:txBody>
      </p:sp>
      <p:sp>
        <p:nvSpPr>
          <p:cNvPr id="24" name="Rounded Rectangle 36">
            <a:extLst>
              <a:ext uri="{FF2B5EF4-FFF2-40B4-BE49-F238E27FC236}">
                <a16:creationId xmlns:a16="http://schemas.microsoft.com/office/drawing/2014/main" id="{E8762865-CA68-002C-CABD-2E3B663888B8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24</a:t>
            </a:r>
          </a:p>
        </p:txBody>
      </p:sp>
      <p:sp>
        <p:nvSpPr>
          <p:cNvPr id="25" name="Rounded Rectangle 37">
            <a:extLst>
              <a:ext uri="{FF2B5EF4-FFF2-40B4-BE49-F238E27FC236}">
                <a16:creationId xmlns:a16="http://schemas.microsoft.com/office/drawing/2014/main" id="{48FD8655-ABE8-CC4A-5186-D4A49E48E74A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23</a:t>
            </a:r>
          </a:p>
        </p:txBody>
      </p:sp>
      <p:sp>
        <p:nvSpPr>
          <p:cNvPr id="27" name="Rounded Rectangle 38">
            <a:extLst>
              <a:ext uri="{FF2B5EF4-FFF2-40B4-BE49-F238E27FC236}">
                <a16:creationId xmlns:a16="http://schemas.microsoft.com/office/drawing/2014/main" id="{D9E1618A-E266-5ADF-F5E4-4E8CB3FA98BB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22</a:t>
            </a:r>
          </a:p>
        </p:txBody>
      </p:sp>
      <p:sp>
        <p:nvSpPr>
          <p:cNvPr id="28" name="Rounded Rectangle 39">
            <a:extLst>
              <a:ext uri="{FF2B5EF4-FFF2-40B4-BE49-F238E27FC236}">
                <a16:creationId xmlns:a16="http://schemas.microsoft.com/office/drawing/2014/main" id="{0AA18542-5358-62B0-3892-4B2E50A20355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21</a:t>
            </a:r>
          </a:p>
        </p:txBody>
      </p:sp>
      <p:sp>
        <p:nvSpPr>
          <p:cNvPr id="29" name="Rounded Rectangle 40">
            <a:extLst>
              <a:ext uri="{FF2B5EF4-FFF2-40B4-BE49-F238E27FC236}">
                <a16:creationId xmlns:a16="http://schemas.microsoft.com/office/drawing/2014/main" id="{DA2D5980-5673-50B8-4E5F-69B6B68EB358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20</a:t>
            </a:r>
          </a:p>
        </p:txBody>
      </p:sp>
      <p:sp>
        <p:nvSpPr>
          <p:cNvPr id="30" name="Rounded Rectangle 41">
            <a:extLst>
              <a:ext uri="{FF2B5EF4-FFF2-40B4-BE49-F238E27FC236}">
                <a16:creationId xmlns:a16="http://schemas.microsoft.com/office/drawing/2014/main" id="{6B432343-3EB6-0B4B-E988-F594EBC37025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19</a:t>
            </a:r>
          </a:p>
        </p:txBody>
      </p:sp>
      <p:sp>
        <p:nvSpPr>
          <p:cNvPr id="31" name="Rounded Rectangle 42">
            <a:extLst>
              <a:ext uri="{FF2B5EF4-FFF2-40B4-BE49-F238E27FC236}">
                <a16:creationId xmlns:a16="http://schemas.microsoft.com/office/drawing/2014/main" id="{6D257651-CBD4-3C89-83FB-2E6DFAF77A0C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18</a:t>
            </a:r>
          </a:p>
        </p:txBody>
      </p:sp>
      <p:sp>
        <p:nvSpPr>
          <p:cNvPr id="32" name="Rounded Rectangle 43">
            <a:extLst>
              <a:ext uri="{FF2B5EF4-FFF2-40B4-BE49-F238E27FC236}">
                <a16:creationId xmlns:a16="http://schemas.microsoft.com/office/drawing/2014/main" id="{ABE5E654-03DA-D2ED-3B74-294691B1F927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17</a:t>
            </a:r>
          </a:p>
        </p:txBody>
      </p:sp>
      <p:sp>
        <p:nvSpPr>
          <p:cNvPr id="33" name="Rounded Rectangle 44">
            <a:extLst>
              <a:ext uri="{FF2B5EF4-FFF2-40B4-BE49-F238E27FC236}">
                <a16:creationId xmlns:a16="http://schemas.microsoft.com/office/drawing/2014/main" id="{F099B31A-285B-5692-1572-8028A76249DF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16</a:t>
            </a:r>
          </a:p>
        </p:txBody>
      </p:sp>
      <p:sp>
        <p:nvSpPr>
          <p:cNvPr id="34" name="Rounded Rectangle 45">
            <a:extLst>
              <a:ext uri="{FF2B5EF4-FFF2-40B4-BE49-F238E27FC236}">
                <a16:creationId xmlns:a16="http://schemas.microsoft.com/office/drawing/2014/main" id="{ABD0062E-7A05-4CAF-C5D3-74B6A8368816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</a:p>
        </p:txBody>
      </p:sp>
      <p:sp>
        <p:nvSpPr>
          <p:cNvPr id="35" name="Rounded Rectangle 46">
            <a:extLst>
              <a:ext uri="{FF2B5EF4-FFF2-40B4-BE49-F238E27FC236}">
                <a16:creationId xmlns:a16="http://schemas.microsoft.com/office/drawing/2014/main" id="{74B978A6-CF32-9D47-B867-A7CE05AD4726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</a:p>
        </p:txBody>
      </p:sp>
      <p:sp>
        <p:nvSpPr>
          <p:cNvPr id="36" name="Rounded Rectangle 47">
            <a:extLst>
              <a:ext uri="{FF2B5EF4-FFF2-40B4-BE49-F238E27FC236}">
                <a16:creationId xmlns:a16="http://schemas.microsoft.com/office/drawing/2014/main" id="{B3A6F243-FCFD-F3D3-118B-81DCCDF9FF1D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</a:p>
        </p:txBody>
      </p:sp>
      <p:sp>
        <p:nvSpPr>
          <p:cNvPr id="37" name="Rounded Rectangle 48">
            <a:extLst>
              <a:ext uri="{FF2B5EF4-FFF2-40B4-BE49-F238E27FC236}">
                <a16:creationId xmlns:a16="http://schemas.microsoft.com/office/drawing/2014/main" id="{5FD27D73-9882-21FA-EF3B-863C3AF4EE68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</a:p>
        </p:txBody>
      </p:sp>
      <p:sp>
        <p:nvSpPr>
          <p:cNvPr id="38" name="Rounded Rectangle 49">
            <a:extLst>
              <a:ext uri="{FF2B5EF4-FFF2-40B4-BE49-F238E27FC236}">
                <a16:creationId xmlns:a16="http://schemas.microsoft.com/office/drawing/2014/main" id="{DC74D026-0078-BC22-0534-72E17CE87D31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</a:p>
        </p:txBody>
      </p:sp>
      <p:sp>
        <p:nvSpPr>
          <p:cNvPr id="39" name="Rounded Rectangle 50">
            <a:extLst>
              <a:ext uri="{FF2B5EF4-FFF2-40B4-BE49-F238E27FC236}">
                <a16:creationId xmlns:a16="http://schemas.microsoft.com/office/drawing/2014/main" id="{86F0A92A-759E-63F9-2D90-C1EE6B245CAA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</a:p>
        </p:txBody>
      </p:sp>
      <p:sp>
        <p:nvSpPr>
          <p:cNvPr id="45" name="Rounded Rectangle 51">
            <a:extLst>
              <a:ext uri="{FF2B5EF4-FFF2-40B4-BE49-F238E27FC236}">
                <a16:creationId xmlns:a16="http://schemas.microsoft.com/office/drawing/2014/main" id="{0C54FFCC-2B8B-52ED-F58D-F50C193A2CF6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</a:p>
        </p:txBody>
      </p:sp>
      <p:sp>
        <p:nvSpPr>
          <p:cNvPr id="46" name="Rounded Rectangle 52">
            <a:extLst>
              <a:ext uri="{FF2B5EF4-FFF2-40B4-BE49-F238E27FC236}">
                <a16:creationId xmlns:a16="http://schemas.microsoft.com/office/drawing/2014/main" id="{B829B322-7BB4-311F-4721-E926389BAB6A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</a:p>
        </p:txBody>
      </p:sp>
      <p:sp>
        <p:nvSpPr>
          <p:cNvPr id="48" name="Rounded Rectangle 53">
            <a:extLst>
              <a:ext uri="{FF2B5EF4-FFF2-40B4-BE49-F238E27FC236}">
                <a16:creationId xmlns:a16="http://schemas.microsoft.com/office/drawing/2014/main" id="{5D1E874E-4EC9-3B77-F737-8F2644AF81DB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</a:p>
        </p:txBody>
      </p:sp>
      <p:sp>
        <p:nvSpPr>
          <p:cNvPr id="50" name="Rounded Rectangle 54">
            <a:extLst>
              <a:ext uri="{FF2B5EF4-FFF2-40B4-BE49-F238E27FC236}">
                <a16:creationId xmlns:a16="http://schemas.microsoft.com/office/drawing/2014/main" id="{AB751B77-5C6B-741C-CEE4-1EA4B90E9DFF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</a:p>
        </p:txBody>
      </p:sp>
      <p:sp>
        <p:nvSpPr>
          <p:cNvPr id="52" name="Rounded Rectangle 55">
            <a:extLst>
              <a:ext uri="{FF2B5EF4-FFF2-40B4-BE49-F238E27FC236}">
                <a16:creationId xmlns:a16="http://schemas.microsoft.com/office/drawing/2014/main" id="{4775A937-8AA2-252D-83F4-E62A8F703F5A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</a:p>
        </p:txBody>
      </p:sp>
      <p:sp>
        <p:nvSpPr>
          <p:cNvPr id="54" name="Rounded Rectangle 56">
            <a:extLst>
              <a:ext uri="{FF2B5EF4-FFF2-40B4-BE49-F238E27FC236}">
                <a16:creationId xmlns:a16="http://schemas.microsoft.com/office/drawing/2014/main" id="{D2C1A7B6-6FDA-F00D-AEEC-8E0D5E47ED47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</a:p>
        </p:txBody>
      </p:sp>
      <p:sp>
        <p:nvSpPr>
          <p:cNvPr id="55" name="Rounded Rectangle 57">
            <a:extLst>
              <a:ext uri="{FF2B5EF4-FFF2-40B4-BE49-F238E27FC236}">
                <a16:creationId xmlns:a16="http://schemas.microsoft.com/office/drawing/2014/main" id="{254885FB-05F9-9C73-789D-ED3216FCF3A2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</a:p>
        </p:txBody>
      </p:sp>
      <p:sp>
        <p:nvSpPr>
          <p:cNvPr id="56" name="Rounded Rectangle 58">
            <a:extLst>
              <a:ext uri="{FF2B5EF4-FFF2-40B4-BE49-F238E27FC236}">
                <a16:creationId xmlns:a16="http://schemas.microsoft.com/office/drawing/2014/main" id="{04807662-60EB-8A65-E7D5-6D1B5CA20192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</a:p>
        </p:txBody>
      </p:sp>
      <p:sp>
        <p:nvSpPr>
          <p:cNvPr id="57" name="Rounded Rectangle 59">
            <a:extLst>
              <a:ext uri="{FF2B5EF4-FFF2-40B4-BE49-F238E27FC236}">
                <a16:creationId xmlns:a16="http://schemas.microsoft.com/office/drawing/2014/main" id="{849F9F16-E799-1859-052E-91CDF6CCAD7E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</a:p>
        </p:txBody>
      </p:sp>
      <p:sp>
        <p:nvSpPr>
          <p:cNvPr id="58" name="Rounded Rectangle 60">
            <a:extLst>
              <a:ext uri="{FF2B5EF4-FFF2-40B4-BE49-F238E27FC236}">
                <a16:creationId xmlns:a16="http://schemas.microsoft.com/office/drawing/2014/main" id="{3B89E5DD-2A0A-C94D-700B-98F172CA04F8}"/>
              </a:ext>
            </a:extLst>
          </p:cNvPr>
          <p:cNvSpPr/>
          <p:nvPr/>
        </p:nvSpPr>
        <p:spPr>
          <a:xfrm>
            <a:off x="10448925" y="182688"/>
            <a:ext cx="1438275" cy="770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</a:p>
        </p:txBody>
      </p:sp>
      <p:pic>
        <p:nvPicPr>
          <p:cNvPr id="59" name="Picture 2" descr="Káº¿t quáº£ hÃ¬nh áº£nh cho icon Äá»ng há»">
            <a:extLst>
              <a:ext uri="{FF2B5EF4-FFF2-40B4-BE49-F238E27FC236}">
                <a16:creationId xmlns:a16="http://schemas.microsoft.com/office/drawing/2014/main" id="{20F6CBDF-B0EF-B089-18D5-793805AFA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851" y="-43829"/>
            <a:ext cx="1170332" cy="117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A8499F1-3C24-4C9C-8936-34FA7BE3A4C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566074" y="2319965"/>
            <a:ext cx="2604537" cy="260453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AA80A69-3C10-42B3-FD25-0D6E6565E01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236524" y="2368768"/>
            <a:ext cx="804536" cy="70408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DF1716A-0CAA-E7A6-E315-E65A44E871E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236524" y="5742295"/>
            <a:ext cx="804536" cy="70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6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8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1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41" grpId="0" animBg="1"/>
      <p:bldP spid="42" grpId="0" animBg="1"/>
      <p:bldP spid="43" grpId="0" animBg="1"/>
      <p:bldP spid="44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8" grpId="0" animBg="1"/>
      <p:bldP spid="50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fettiVTI">
  <a:themeElements>
    <a:clrScheme name="Custom 30">
      <a:dk1>
        <a:sysClr val="windowText" lastClr="000000"/>
      </a:dk1>
      <a:lt1>
        <a:sysClr val="window" lastClr="FFFFFF"/>
      </a:lt1>
      <a:dk2>
        <a:srgbClr val="420023"/>
      </a:dk2>
      <a:lt2>
        <a:srgbClr val="FDFBF9"/>
      </a:lt2>
      <a:accent1>
        <a:srgbClr val="97446E"/>
      </a:accent1>
      <a:accent2>
        <a:srgbClr val="A40056"/>
      </a:accent2>
      <a:accent3>
        <a:srgbClr val="24BEEE"/>
      </a:accent3>
      <a:accent4>
        <a:srgbClr val="91274F"/>
      </a:accent4>
      <a:accent5>
        <a:srgbClr val="F39E29"/>
      </a:accent5>
      <a:accent6>
        <a:srgbClr val="E87450"/>
      </a:accent6>
      <a:hlink>
        <a:srgbClr val="F55D5D"/>
      </a:hlink>
      <a:folHlink>
        <a:srgbClr val="EA3A60"/>
      </a:folHlink>
    </a:clrScheme>
    <a:fontScheme name="Custom 10">
      <a:majorFont>
        <a:latin typeface="Gill Sans Nov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fettiVTI" id="{B5618F7C-B4F0-4D28-83B4-440D0519681F}" vid="{5F84EFDF-E14E-48C6-955C-990A32085A7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1831</Words>
  <Application>Microsoft Office PowerPoint</Application>
  <PresentationFormat>Widescreen</PresentationFormat>
  <Paragraphs>321</Paragraphs>
  <Slides>28</Slides>
  <Notes>5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Calibri</vt:lpstr>
      <vt:lpstr>Calibri Light</vt:lpstr>
      <vt:lpstr>Cambria Math</vt:lpstr>
      <vt:lpstr>Gill Sans Nova</vt:lpstr>
      <vt:lpstr>Tahoma</vt:lpstr>
      <vt:lpstr>Times New Roman</vt:lpstr>
      <vt:lpstr>字魂59号-创粗黑</vt:lpstr>
      <vt:lpstr>思源黑体 Heavy</vt:lpstr>
      <vt:lpstr>Office Theme</vt:lpstr>
      <vt:lpstr>ConfettiVTI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</cp:lastModifiedBy>
  <cp:revision>140</cp:revision>
  <dcterms:created xsi:type="dcterms:W3CDTF">2023-07-14T10:06:44Z</dcterms:created>
  <dcterms:modified xsi:type="dcterms:W3CDTF">2025-04-12T09:10:38Z</dcterms:modified>
</cp:coreProperties>
</file>