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E5A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0" Type="http://schemas.openxmlformats.org/officeDocument/2006/relationships/image" Target="../media/image35.jp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10.svg"/><Relationship Id="rId12" Type="http://schemas.openxmlformats.org/officeDocument/2006/relationships/image" Target="../media/image19.svg"/><Relationship Id="rId2" Type="http://schemas.openxmlformats.org/officeDocument/2006/relationships/image" Target="../media/image44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15" Type="http://schemas.openxmlformats.org/officeDocument/2006/relationships/image" Target="../media/image48.png"/><Relationship Id="rId10" Type="http://schemas.openxmlformats.org/officeDocument/2006/relationships/image" Target="../media/image17.svg"/><Relationship Id="rId4" Type="http://schemas.openxmlformats.org/officeDocument/2006/relationships/image" Target="../media/image45.png"/><Relationship Id="rId1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2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6.svg"/><Relationship Id="rId7" Type="http://schemas.openxmlformats.org/officeDocument/2006/relationships/image" Target="../media/image6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5.sv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4.png"/><Relationship Id="rId3" Type="http://schemas.openxmlformats.org/officeDocument/2006/relationships/image" Target="../media/image52.svg"/><Relationship Id="rId7" Type="http://schemas.openxmlformats.org/officeDocument/2006/relationships/image" Target="../media/image61.png"/><Relationship Id="rId12" Type="http://schemas.openxmlformats.org/officeDocument/2006/relationships/image" Target="../media/image15.svg"/><Relationship Id="rId2" Type="http://schemas.openxmlformats.org/officeDocument/2006/relationships/image" Target="../media/image59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63.png"/><Relationship Id="rId15" Type="http://schemas.openxmlformats.org/officeDocument/2006/relationships/image" Target="../media/image66.png"/><Relationship Id="rId10" Type="http://schemas.openxmlformats.org/officeDocument/2006/relationships/image" Target="../media/image57.svg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3" Type="http://schemas.openxmlformats.org/officeDocument/2006/relationships/image" Target="../media/image59.svg"/><Relationship Id="rId7" Type="http://schemas.openxmlformats.org/officeDocument/2006/relationships/image" Target="../media/image75.png"/><Relationship Id="rId12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76.jpg"/><Relationship Id="rId10" Type="http://schemas.openxmlformats.org/officeDocument/2006/relationships/image" Target="../media/image64.svg"/><Relationship Id="rId4" Type="http://schemas.openxmlformats.org/officeDocument/2006/relationships/image" Target="../media/image10.png"/><Relationship Id="rId1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1.jp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2.svg"/><Relationship Id="rId7" Type="http://schemas.openxmlformats.org/officeDocument/2006/relationships/image" Target="../media/image8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0.jp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.pn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4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47" Type="http://schemas.microsoft.com/office/2007/relationships/hdphoto" Target="../media/hdphoto1.wdp"/><Relationship Id="rId50" Type="http://schemas.openxmlformats.org/officeDocument/2006/relationships/image" Target="../media/image42.png"/><Relationship Id="rId46" Type="http://schemas.openxmlformats.org/officeDocument/2006/relationships/image" Target="../media/image9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99.svg"/><Relationship Id="rId36" Type="http://schemas.openxmlformats.org/officeDocument/2006/relationships/image" Target="../media/image93.png"/><Relationship Id="rId49" Type="http://schemas.openxmlformats.org/officeDocument/2006/relationships/image" Target="../media/image71.png"/><Relationship Id="rId35" Type="http://schemas.openxmlformats.org/officeDocument/2006/relationships/image" Target="../media/image40.svg"/><Relationship Id="rId48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7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97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102.png"/><Relationship Id="rId5" Type="http://schemas.openxmlformats.org/officeDocument/2006/relationships/image" Target="../media/image26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0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6.sv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26.svg"/><Relationship Id="rId10" Type="http://schemas.openxmlformats.org/officeDocument/2006/relationships/image" Target="../media/image42.png"/><Relationship Id="rId4" Type="http://schemas.openxmlformats.org/officeDocument/2006/relationships/image" Target="../media/image102.png"/><Relationship Id="rId9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svg"/><Relationship Id="rId7" Type="http://schemas.openxmlformats.org/officeDocument/2006/relationships/image" Target="../media/image1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26.svg"/><Relationship Id="rId4" Type="http://schemas.openxmlformats.org/officeDocument/2006/relationships/image" Target="../media/image102.png"/><Relationship Id="rId9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21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23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19.png"/><Relationship Id="rId7" Type="http://schemas.openxmlformats.org/officeDocument/2006/relationships/image" Target="../media/image8.svg"/><Relationship Id="rId17" Type="http://schemas.openxmlformats.org/officeDocument/2006/relationships/image" Target="../media/image1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6.svg"/><Relationship Id="rId10" Type="http://schemas.openxmlformats.org/officeDocument/2006/relationships/image" Target="../media/image18.png"/><Relationship Id="rId9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7.svg"/><Relationship Id="rId7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7.svg"/><Relationship Id="rId7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30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6687842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6687842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3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  <a:ln>
            <a:solidFill>
              <a:srgbClr val="B7CE5A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927504" y="5636216"/>
            <a:ext cx="2971800" cy="29523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27504" y="7107011"/>
            <a:ext cx="33100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giải thích vì sao hình a không phải là hai góc đối đỉnh?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68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5468600" y="5448300"/>
            <a:ext cx="1600200" cy="1524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3" idx="3"/>
          </p:cNvCxnSpPr>
          <p:nvPr/>
        </p:nvCxnSpPr>
        <p:spPr>
          <a:xfrm>
            <a:off x="13500203" y="6972300"/>
            <a:ext cx="3873397" cy="420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vi-VN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nghĩa: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</a:t>
            </a:r>
            <a:r>
              <a:rPr lang="vi-V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cạnh chung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cạnh còn lại là hai tia đối nhau</a:t>
            </a:r>
            <a:r>
              <a:rPr lang="vi-VN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1493</Words>
  <Application>Microsoft Office PowerPoint</Application>
  <PresentationFormat>Custom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Cambria Math</vt:lpstr>
      <vt:lpstr>Quicksand Italics</vt:lpstr>
      <vt:lpstr>Calibri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47</cp:revision>
  <dcterms:created xsi:type="dcterms:W3CDTF">2006-08-16T00:00:00Z</dcterms:created>
  <dcterms:modified xsi:type="dcterms:W3CDTF">2023-09-08T02:13:20Z</dcterms:modified>
  <dc:identifier>DAFCm-7J2_Y</dc:identifier>
</cp:coreProperties>
</file>