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16" r:id="rId2"/>
    <p:sldMasterId id="2147483721" r:id="rId3"/>
    <p:sldMasterId id="2147483733" r:id="rId4"/>
  </p:sldMasterIdLst>
  <p:notesMasterIdLst>
    <p:notesMasterId r:id="rId26"/>
  </p:notesMasterIdLst>
  <p:sldIdLst>
    <p:sldId id="257" r:id="rId5"/>
    <p:sldId id="261" r:id="rId6"/>
    <p:sldId id="857" r:id="rId7"/>
    <p:sldId id="1986355188" r:id="rId8"/>
    <p:sldId id="861" r:id="rId9"/>
    <p:sldId id="270" r:id="rId10"/>
    <p:sldId id="278" r:id="rId11"/>
    <p:sldId id="2007577939" r:id="rId12"/>
    <p:sldId id="2007577941" r:id="rId13"/>
    <p:sldId id="2007577892" r:id="rId14"/>
    <p:sldId id="859" r:id="rId15"/>
    <p:sldId id="862" r:id="rId16"/>
    <p:sldId id="2007577942" r:id="rId17"/>
    <p:sldId id="2007577943" r:id="rId18"/>
    <p:sldId id="2007577944" r:id="rId19"/>
    <p:sldId id="2007577945" r:id="rId20"/>
    <p:sldId id="2007577946" r:id="rId21"/>
    <p:sldId id="2007577947" r:id="rId22"/>
    <p:sldId id="2007577948" r:id="rId23"/>
    <p:sldId id="2007577893" r:id="rId24"/>
    <p:sldId id="2007578164"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BD4DE"/>
    <a:srgbClr val="FFF4E3"/>
    <a:srgbClr val="DDD3C5"/>
    <a:srgbClr val="FFEBCD"/>
    <a:srgbClr val="FFD6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7" autoAdjust="0"/>
    <p:restoredTop sz="94660"/>
  </p:normalViewPr>
  <p:slideViewPr>
    <p:cSldViewPr snapToGrid="0">
      <p:cViewPr varScale="1">
        <p:scale>
          <a:sx n="113" d="100"/>
          <a:sy n="113" d="100"/>
        </p:scale>
        <p:origin x="552"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SG"/>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E7717D-454D-4608-9C01-B88FD3EBCDE0}" type="datetimeFigureOut">
              <a:rPr lang="en-SG" smtClean="0"/>
              <a:t>12/5/25</a:t>
            </a:fld>
            <a:endParaRPr lang="en-SG"/>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SG"/>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SG"/>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484B86-924A-4E44-8753-373B5445C4C7}" type="slidenum">
              <a:rPr lang="en-SG" smtClean="0"/>
              <a:t>‹#›</a:t>
            </a:fld>
            <a:endParaRPr lang="en-SG"/>
          </a:p>
        </p:txBody>
      </p:sp>
    </p:spTree>
    <p:extLst>
      <p:ext uri="{BB962C8B-B14F-4D97-AF65-F5344CB8AC3E}">
        <p14:creationId xmlns:p14="http://schemas.microsoft.com/office/powerpoint/2010/main" val="28770682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7"/>
        <p:cNvGrpSpPr/>
        <p:nvPr/>
      </p:nvGrpSpPr>
      <p:grpSpPr>
        <a:xfrm>
          <a:off x="0" y="0"/>
          <a:ext cx="0" cy="0"/>
          <a:chOff x="0" y="0"/>
          <a:chExt cx="0" cy="0"/>
        </a:xfrm>
      </p:grpSpPr>
      <p:sp>
        <p:nvSpPr>
          <p:cNvPr id="4388" name="Google Shape;4388;g104ba4b7951_2_9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89" name="Google Shape;4389;g104ba4b7951_2_9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0"/>
        <p:cNvGrpSpPr/>
        <p:nvPr/>
      </p:nvGrpSpPr>
      <p:grpSpPr>
        <a:xfrm>
          <a:off x="0" y="0"/>
          <a:ext cx="0" cy="0"/>
          <a:chOff x="0" y="0"/>
          <a:chExt cx="0" cy="0"/>
        </a:xfrm>
      </p:grpSpPr>
      <p:sp>
        <p:nvSpPr>
          <p:cNvPr id="4791" name="Google Shape;4791;g104ba4b7951_0_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92" name="Google Shape;4792;g104ba4b7951_0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175935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0"/>
        <p:cNvGrpSpPr/>
        <p:nvPr/>
      </p:nvGrpSpPr>
      <p:grpSpPr>
        <a:xfrm>
          <a:off x="0" y="0"/>
          <a:ext cx="0" cy="0"/>
          <a:chOff x="0" y="0"/>
          <a:chExt cx="0" cy="0"/>
        </a:xfrm>
      </p:grpSpPr>
      <p:sp>
        <p:nvSpPr>
          <p:cNvPr id="4791" name="Google Shape;4791;g104ba4b7951_0_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92" name="Google Shape;4792;g104ba4b7951_0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001044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5"/>
        <p:cNvGrpSpPr/>
        <p:nvPr/>
      </p:nvGrpSpPr>
      <p:grpSpPr>
        <a:xfrm>
          <a:off x="0" y="0"/>
          <a:ext cx="0" cy="0"/>
          <a:chOff x="0" y="0"/>
          <a:chExt cx="0" cy="0"/>
        </a:xfrm>
      </p:grpSpPr>
      <p:sp>
        <p:nvSpPr>
          <p:cNvPr id="4576" name="Google Shape;4576;g104ba4b795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77" name="Google Shape;4577;g104ba4b795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701609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5"/>
        <p:cNvGrpSpPr/>
        <p:nvPr/>
      </p:nvGrpSpPr>
      <p:grpSpPr>
        <a:xfrm>
          <a:off x="0" y="0"/>
          <a:ext cx="0" cy="0"/>
          <a:chOff x="0" y="0"/>
          <a:chExt cx="0" cy="0"/>
        </a:xfrm>
      </p:grpSpPr>
      <p:sp>
        <p:nvSpPr>
          <p:cNvPr id="2356" name="Google Shape;2356;ga838fe7991_0_138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7" name="Google Shape;2357;ga838fe7991_0_138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350521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5"/>
        <p:cNvGrpSpPr/>
        <p:nvPr/>
      </p:nvGrpSpPr>
      <p:grpSpPr>
        <a:xfrm>
          <a:off x="0" y="0"/>
          <a:ext cx="0" cy="0"/>
          <a:chOff x="0" y="0"/>
          <a:chExt cx="0" cy="0"/>
        </a:xfrm>
      </p:grpSpPr>
      <p:sp>
        <p:nvSpPr>
          <p:cNvPr id="4576" name="Google Shape;4576;g104ba4b795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77" name="Google Shape;4577;g104ba4b795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2"/>
        <p:cNvGrpSpPr/>
        <p:nvPr/>
      </p:nvGrpSpPr>
      <p:grpSpPr>
        <a:xfrm>
          <a:off x="0" y="0"/>
          <a:ext cx="0" cy="0"/>
          <a:chOff x="0" y="0"/>
          <a:chExt cx="0" cy="0"/>
        </a:xfrm>
      </p:grpSpPr>
      <p:sp>
        <p:nvSpPr>
          <p:cNvPr id="4443" name="Google Shape;4443;g103ae729e2d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44" name="Google Shape;4444;g103ae729e2d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215492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AD7D330-FAE0-494A-829F-1262A62E15A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2083274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5"/>
        <p:cNvGrpSpPr/>
        <p:nvPr/>
      </p:nvGrpSpPr>
      <p:grpSpPr>
        <a:xfrm>
          <a:off x="0" y="0"/>
          <a:ext cx="0" cy="0"/>
          <a:chOff x="0" y="0"/>
          <a:chExt cx="0" cy="0"/>
        </a:xfrm>
      </p:grpSpPr>
      <p:sp>
        <p:nvSpPr>
          <p:cNvPr id="4576" name="Google Shape;4576;g104ba4b795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77" name="Google Shape;4577;g104ba4b795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120750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0"/>
        <p:cNvGrpSpPr/>
        <p:nvPr/>
      </p:nvGrpSpPr>
      <p:grpSpPr>
        <a:xfrm>
          <a:off x="0" y="0"/>
          <a:ext cx="0" cy="0"/>
          <a:chOff x="0" y="0"/>
          <a:chExt cx="0" cy="0"/>
        </a:xfrm>
      </p:grpSpPr>
      <p:sp>
        <p:nvSpPr>
          <p:cNvPr id="4791" name="Google Shape;4791;g104ba4b7951_0_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92" name="Google Shape;4792;g104ba4b7951_0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2"/>
        <p:cNvGrpSpPr/>
        <p:nvPr/>
      </p:nvGrpSpPr>
      <p:grpSpPr>
        <a:xfrm>
          <a:off x="0" y="0"/>
          <a:ext cx="0" cy="0"/>
          <a:chOff x="0" y="0"/>
          <a:chExt cx="0" cy="0"/>
        </a:xfrm>
      </p:grpSpPr>
      <p:sp>
        <p:nvSpPr>
          <p:cNvPr id="4443" name="Google Shape;4443;g103ae729e2d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44" name="Google Shape;4444;g103ae729e2d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973948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5"/>
        <p:cNvGrpSpPr/>
        <p:nvPr/>
      </p:nvGrpSpPr>
      <p:grpSpPr>
        <a:xfrm>
          <a:off x="0" y="0"/>
          <a:ext cx="0" cy="0"/>
          <a:chOff x="0" y="0"/>
          <a:chExt cx="0" cy="0"/>
        </a:xfrm>
      </p:grpSpPr>
      <p:sp>
        <p:nvSpPr>
          <p:cNvPr id="4576" name="Google Shape;4576;g104ba4b795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77" name="Google Shape;4577;g104ba4b795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363868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2"/>
        <p:cNvGrpSpPr/>
        <p:nvPr/>
      </p:nvGrpSpPr>
      <p:grpSpPr>
        <a:xfrm>
          <a:off x="0" y="0"/>
          <a:ext cx="0" cy="0"/>
          <a:chOff x="0" y="0"/>
          <a:chExt cx="0" cy="0"/>
        </a:xfrm>
      </p:grpSpPr>
      <p:sp>
        <p:nvSpPr>
          <p:cNvPr id="4443" name="Google Shape;4443;g103ae729e2d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44" name="Google Shape;4444;g103ae729e2d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657194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4.xml"/><Relationship Id="rId4" Type="http://schemas.openxmlformats.org/officeDocument/2006/relationships/hyperlink" Target="http://bit.ly/2TtBDfr" TargetMode="Externa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hyperlink" Target="http://www.1ppt.com/xiazai/" TargetMode="External"/><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grpSp>
        <p:nvGrpSpPr>
          <p:cNvPr id="9" name="Google Shape;9;p2"/>
          <p:cNvGrpSpPr/>
          <p:nvPr/>
        </p:nvGrpSpPr>
        <p:grpSpPr>
          <a:xfrm>
            <a:off x="-66100" y="6033"/>
            <a:ext cx="12338000" cy="6852000"/>
            <a:chOff x="-49575" y="4525"/>
            <a:chExt cx="9253500" cy="5139000"/>
          </a:xfrm>
        </p:grpSpPr>
        <p:grpSp>
          <p:nvGrpSpPr>
            <p:cNvPr id="10" name="Google Shape;10;p2"/>
            <p:cNvGrpSpPr/>
            <p:nvPr/>
          </p:nvGrpSpPr>
          <p:grpSpPr>
            <a:xfrm>
              <a:off x="-49575" y="4525"/>
              <a:ext cx="9253500" cy="5139000"/>
              <a:chOff x="-49575" y="4525"/>
              <a:chExt cx="9253500" cy="5139000"/>
            </a:xfrm>
          </p:grpSpPr>
          <p:cxnSp>
            <p:nvCxnSpPr>
              <p:cNvPr id="11" name="Google Shape;11;p2"/>
              <p:cNvCxnSpPr/>
              <p:nvPr/>
            </p:nvCxnSpPr>
            <p:spPr>
              <a:xfrm>
                <a:off x="1359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12" name="Google Shape;12;p2"/>
              <p:cNvCxnSpPr/>
              <p:nvPr/>
            </p:nvCxnSpPr>
            <p:spPr>
              <a:xfrm>
                <a:off x="2945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13" name="Google Shape;13;p2"/>
              <p:cNvCxnSpPr/>
              <p:nvPr/>
            </p:nvCxnSpPr>
            <p:spPr>
              <a:xfrm>
                <a:off x="4531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14" name="Google Shape;14;p2"/>
              <p:cNvCxnSpPr/>
              <p:nvPr/>
            </p:nvCxnSpPr>
            <p:spPr>
              <a:xfrm>
                <a:off x="6117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15" name="Google Shape;15;p2"/>
              <p:cNvCxnSpPr/>
              <p:nvPr/>
            </p:nvCxnSpPr>
            <p:spPr>
              <a:xfrm>
                <a:off x="7703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16" name="Google Shape;16;p2"/>
              <p:cNvCxnSpPr/>
              <p:nvPr/>
            </p:nvCxnSpPr>
            <p:spPr>
              <a:xfrm>
                <a:off x="9289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17" name="Google Shape;17;p2"/>
              <p:cNvCxnSpPr/>
              <p:nvPr/>
            </p:nvCxnSpPr>
            <p:spPr>
              <a:xfrm>
                <a:off x="10875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18" name="Google Shape;18;p2"/>
              <p:cNvCxnSpPr/>
              <p:nvPr/>
            </p:nvCxnSpPr>
            <p:spPr>
              <a:xfrm>
                <a:off x="12461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19" name="Google Shape;19;p2"/>
              <p:cNvCxnSpPr/>
              <p:nvPr/>
            </p:nvCxnSpPr>
            <p:spPr>
              <a:xfrm>
                <a:off x="14047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20" name="Google Shape;20;p2"/>
              <p:cNvCxnSpPr/>
              <p:nvPr/>
            </p:nvCxnSpPr>
            <p:spPr>
              <a:xfrm>
                <a:off x="15633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21" name="Google Shape;21;p2"/>
              <p:cNvCxnSpPr/>
              <p:nvPr/>
            </p:nvCxnSpPr>
            <p:spPr>
              <a:xfrm>
                <a:off x="17219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22" name="Google Shape;22;p2"/>
              <p:cNvCxnSpPr/>
              <p:nvPr/>
            </p:nvCxnSpPr>
            <p:spPr>
              <a:xfrm>
                <a:off x="18805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23" name="Google Shape;23;p2"/>
              <p:cNvCxnSpPr/>
              <p:nvPr/>
            </p:nvCxnSpPr>
            <p:spPr>
              <a:xfrm>
                <a:off x="20391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24" name="Google Shape;24;p2"/>
              <p:cNvCxnSpPr/>
              <p:nvPr/>
            </p:nvCxnSpPr>
            <p:spPr>
              <a:xfrm>
                <a:off x="21977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25" name="Google Shape;25;p2"/>
              <p:cNvCxnSpPr/>
              <p:nvPr/>
            </p:nvCxnSpPr>
            <p:spPr>
              <a:xfrm>
                <a:off x="23563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26" name="Google Shape;26;p2"/>
              <p:cNvCxnSpPr/>
              <p:nvPr/>
            </p:nvCxnSpPr>
            <p:spPr>
              <a:xfrm>
                <a:off x="25149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27" name="Google Shape;27;p2"/>
              <p:cNvCxnSpPr/>
              <p:nvPr/>
            </p:nvCxnSpPr>
            <p:spPr>
              <a:xfrm>
                <a:off x="26735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28" name="Google Shape;28;p2"/>
              <p:cNvCxnSpPr/>
              <p:nvPr/>
            </p:nvCxnSpPr>
            <p:spPr>
              <a:xfrm>
                <a:off x="28321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29" name="Google Shape;29;p2"/>
              <p:cNvCxnSpPr/>
              <p:nvPr/>
            </p:nvCxnSpPr>
            <p:spPr>
              <a:xfrm>
                <a:off x="29907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30" name="Google Shape;30;p2"/>
              <p:cNvCxnSpPr/>
              <p:nvPr/>
            </p:nvCxnSpPr>
            <p:spPr>
              <a:xfrm>
                <a:off x="31493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31" name="Google Shape;31;p2"/>
              <p:cNvCxnSpPr/>
              <p:nvPr/>
            </p:nvCxnSpPr>
            <p:spPr>
              <a:xfrm>
                <a:off x="33079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32" name="Google Shape;32;p2"/>
              <p:cNvCxnSpPr/>
              <p:nvPr/>
            </p:nvCxnSpPr>
            <p:spPr>
              <a:xfrm>
                <a:off x="34665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33" name="Google Shape;33;p2"/>
              <p:cNvCxnSpPr/>
              <p:nvPr/>
            </p:nvCxnSpPr>
            <p:spPr>
              <a:xfrm>
                <a:off x="36251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34" name="Google Shape;34;p2"/>
              <p:cNvCxnSpPr/>
              <p:nvPr/>
            </p:nvCxnSpPr>
            <p:spPr>
              <a:xfrm>
                <a:off x="37837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35" name="Google Shape;35;p2"/>
              <p:cNvCxnSpPr/>
              <p:nvPr/>
            </p:nvCxnSpPr>
            <p:spPr>
              <a:xfrm>
                <a:off x="39423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36" name="Google Shape;36;p2"/>
              <p:cNvCxnSpPr/>
              <p:nvPr/>
            </p:nvCxnSpPr>
            <p:spPr>
              <a:xfrm>
                <a:off x="41009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37" name="Google Shape;37;p2"/>
              <p:cNvCxnSpPr/>
              <p:nvPr/>
            </p:nvCxnSpPr>
            <p:spPr>
              <a:xfrm>
                <a:off x="42595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38" name="Google Shape;38;p2"/>
              <p:cNvCxnSpPr/>
              <p:nvPr/>
            </p:nvCxnSpPr>
            <p:spPr>
              <a:xfrm>
                <a:off x="44181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39" name="Google Shape;39;p2"/>
              <p:cNvCxnSpPr/>
              <p:nvPr/>
            </p:nvCxnSpPr>
            <p:spPr>
              <a:xfrm>
                <a:off x="45767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0" name="Google Shape;40;p2"/>
              <p:cNvCxnSpPr/>
              <p:nvPr/>
            </p:nvCxnSpPr>
            <p:spPr>
              <a:xfrm>
                <a:off x="47353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1" name="Google Shape;41;p2"/>
              <p:cNvCxnSpPr/>
              <p:nvPr/>
            </p:nvCxnSpPr>
            <p:spPr>
              <a:xfrm>
                <a:off x="48939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2" name="Google Shape;42;p2"/>
              <p:cNvCxnSpPr/>
              <p:nvPr/>
            </p:nvCxnSpPr>
            <p:spPr>
              <a:xfrm>
                <a:off x="50525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3" name="Google Shape;43;p2"/>
              <p:cNvCxnSpPr/>
              <p:nvPr/>
            </p:nvCxnSpPr>
            <p:spPr>
              <a:xfrm>
                <a:off x="52111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4" name="Google Shape;44;p2"/>
              <p:cNvCxnSpPr/>
              <p:nvPr/>
            </p:nvCxnSpPr>
            <p:spPr>
              <a:xfrm>
                <a:off x="53697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5" name="Google Shape;45;p2"/>
              <p:cNvCxnSpPr/>
              <p:nvPr/>
            </p:nvCxnSpPr>
            <p:spPr>
              <a:xfrm>
                <a:off x="55283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6" name="Google Shape;46;p2"/>
              <p:cNvCxnSpPr/>
              <p:nvPr/>
            </p:nvCxnSpPr>
            <p:spPr>
              <a:xfrm>
                <a:off x="56869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7" name="Google Shape;47;p2"/>
              <p:cNvCxnSpPr/>
              <p:nvPr/>
            </p:nvCxnSpPr>
            <p:spPr>
              <a:xfrm>
                <a:off x="58455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8" name="Google Shape;48;p2"/>
              <p:cNvCxnSpPr/>
              <p:nvPr/>
            </p:nvCxnSpPr>
            <p:spPr>
              <a:xfrm>
                <a:off x="60041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9" name="Google Shape;49;p2"/>
              <p:cNvCxnSpPr/>
              <p:nvPr/>
            </p:nvCxnSpPr>
            <p:spPr>
              <a:xfrm>
                <a:off x="61627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50" name="Google Shape;50;p2"/>
              <p:cNvCxnSpPr/>
              <p:nvPr/>
            </p:nvCxnSpPr>
            <p:spPr>
              <a:xfrm>
                <a:off x="63213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51" name="Google Shape;51;p2"/>
              <p:cNvCxnSpPr/>
              <p:nvPr/>
            </p:nvCxnSpPr>
            <p:spPr>
              <a:xfrm>
                <a:off x="64799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52" name="Google Shape;52;p2"/>
              <p:cNvCxnSpPr/>
              <p:nvPr/>
            </p:nvCxnSpPr>
            <p:spPr>
              <a:xfrm>
                <a:off x="66385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53" name="Google Shape;53;p2"/>
              <p:cNvCxnSpPr/>
              <p:nvPr/>
            </p:nvCxnSpPr>
            <p:spPr>
              <a:xfrm>
                <a:off x="67971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54" name="Google Shape;54;p2"/>
              <p:cNvCxnSpPr/>
              <p:nvPr/>
            </p:nvCxnSpPr>
            <p:spPr>
              <a:xfrm>
                <a:off x="69557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55" name="Google Shape;55;p2"/>
              <p:cNvCxnSpPr/>
              <p:nvPr/>
            </p:nvCxnSpPr>
            <p:spPr>
              <a:xfrm>
                <a:off x="71143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56" name="Google Shape;56;p2"/>
              <p:cNvCxnSpPr/>
              <p:nvPr/>
            </p:nvCxnSpPr>
            <p:spPr>
              <a:xfrm>
                <a:off x="72729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57" name="Google Shape;57;p2"/>
              <p:cNvCxnSpPr/>
              <p:nvPr/>
            </p:nvCxnSpPr>
            <p:spPr>
              <a:xfrm>
                <a:off x="74315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58" name="Google Shape;58;p2"/>
              <p:cNvCxnSpPr/>
              <p:nvPr/>
            </p:nvCxnSpPr>
            <p:spPr>
              <a:xfrm>
                <a:off x="75901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59" name="Google Shape;59;p2"/>
              <p:cNvCxnSpPr/>
              <p:nvPr/>
            </p:nvCxnSpPr>
            <p:spPr>
              <a:xfrm>
                <a:off x="77487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60" name="Google Shape;60;p2"/>
              <p:cNvCxnSpPr/>
              <p:nvPr/>
            </p:nvCxnSpPr>
            <p:spPr>
              <a:xfrm>
                <a:off x="79073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61" name="Google Shape;61;p2"/>
              <p:cNvCxnSpPr/>
              <p:nvPr/>
            </p:nvCxnSpPr>
            <p:spPr>
              <a:xfrm>
                <a:off x="80659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62" name="Google Shape;62;p2"/>
              <p:cNvCxnSpPr/>
              <p:nvPr/>
            </p:nvCxnSpPr>
            <p:spPr>
              <a:xfrm>
                <a:off x="82245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63" name="Google Shape;63;p2"/>
              <p:cNvCxnSpPr/>
              <p:nvPr/>
            </p:nvCxnSpPr>
            <p:spPr>
              <a:xfrm>
                <a:off x="83831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64" name="Google Shape;64;p2"/>
              <p:cNvCxnSpPr/>
              <p:nvPr/>
            </p:nvCxnSpPr>
            <p:spPr>
              <a:xfrm>
                <a:off x="85417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65" name="Google Shape;65;p2"/>
              <p:cNvCxnSpPr/>
              <p:nvPr/>
            </p:nvCxnSpPr>
            <p:spPr>
              <a:xfrm>
                <a:off x="87003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66" name="Google Shape;66;p2"/>
              <p:cNvCxnSpPr/>
              <p:nvPr/>
            </p:nvCxnSpPr>
            <p:spPr>
              <a:xfrm>
                <a:off x="88589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67" name="Google Shape;67;p2"/>
              <p:cNvCxnSpPr/>
              <p:nvPr/>
            </p:nvCxnSpPr>
            <p:spPr>
              <a:xfrm>
                <a:off x="90175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68" name="Google Shape;68;p2"/>
              <p:cNvCxnSpPr/>
              <p:nvPr/>
            </p:nvCxnSpPr>
            <p:spPr>
              <a:xfrm rot="10800000">
                <a:off x="-49575" y="170650"/>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69" name="Google Shape;69;p2"/>
              <p:cNvCxnSpPr/>
              <p:nvPr/>
            </p:nvCxnSpPr>
            <p:spPr>
              <a:xfrm rot="10800000">
                <a:off x="-49575" y="329275"/>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70" name="Google Shape;70;p2"/>
              <p:cNvCxnSpPr/>
              <p:nvPr/>
            </p:nvCxnSpPr>
            <p:spPr>
              <a:xfrm rot="10800000">
                <a:off x="-49575" y="487900"/>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71" name="Google Shape;71;p2"/>
              <p:cNvCxnSpPr/>
              <p:nvPr/>
            </p:nvCxnSpPr>
            <p:spPr>
              <a:xfrm rot="10800000">
                <a:off x="-49575" y="646525"/>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72" name="Google Shape;72;p2"/>
              <p:cNvCxnSpPr/>
              <p:nvPr/>
            </p:nvCxnSpPr>
            <p:spPr>
              <a:xfrm rot="10800000">
                <a:off x="-49575" y="805150"/>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73" name="Google Shape;73;p2"/>
              <p:cNvCxnSpPr/>
              <p:nvPr/>
            </p:nvCxnSpPr>
            <p:spPr>
              <a:xfrm rot="10800000">
                <a:off x="-49575" y="963775"/>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74" name="Google Shape;74;p2"/>
              <p:cNvCxnSpPr/>
              <p:nvPr/>
            </p:nvCxnSpPr>
            <p:spPr>
              <a:xfrm rot="10800000">
                <a:off x="-49575" y="1122400"/>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75" name="Google Shape;75;p2"/>
              <p:cNvCxnSpPr/>
              <p:nvPr/>
            </p:nvCxnSpPr>
            <p:spPr>
              <a:xfrm rot="10800000">
                <a:off x="-49575" y="1281025"/>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76" name="Google Shape;76;p2"/>
              <p:cNvCxnSpPr/>
              <p:nvPr/>
            </p:nvCxnSpPr>
            <p:spPr>
              <a:xfrm rot="10800000">
                <a:off x="-49575" y="1439650"/>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77" name="Google Shape;77;p2"/>
              <p:cNvCxnSpPr/>
              <p:nvPr/>
            </p:nvCxnSpPr>
            <p:spPr>
              <a:xfrm rot="10800000">
                <a:off x="-49575" y="1598275"/>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78" name="Google Shape;78;p2"/>
              <p:cNvCxnSpPr/>
              <p:nvPr/>
            </p:nvCxnSpPr>
            <p:spPr>
              <a:xfrm rot="10800000">
                <a:off x="-49575" y="1756900"/>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79" name="Google Shape;79;p2"/>
              <p:cNvCxnSpPr/>
              <p:nvPr/>
            </p:nvCxnSpPr>
            <p:spPr>
              <a:xfrm rot="10800000">
                <a:off x="-49575" y="1915525"/>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80" name="Google Shape;80;p2"/>
              <p:cNvCxnSpPr/>
              <p:nvPr/>
            </p:nvCxnSpPr>
            <p:spPr>
              <a:xfrm rot="10800000">
                <a:off x="-49575" y="2074150"/>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81" name="Google Shape;81;p2"/>
              <p:cNvCxnSpPr/>
              <p:nvPr/>
            </p:nvCxnSpPr>
            <p:spPr>
              <a:xfrm rot="10800000">
                <a:off x="-49575" y="2232775"/>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82" name="Google Shape;82;p2"/>
              <p:cNvCxnSpPr/>
              <p:nvPr/>
            </p:nvCxnSpPr>
            <p:spPr>
              <a:xfrm rot="10800000">
                <a:off x="-49575" y="2391400"/>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83" name="Google Shape;83;p2"/>
              <p:cNvCxnSpPr/>
              <p:nvPr/>
            </p:nvCxnSpPr>
            <p:spPr>
              <a:xfrm rot="10800000">
                <a:off x="-49575" y="2550025"/>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84" name="Google Shape;84;p2"/>
              <p:cNvCxnSpPr/>
              <p:nvPr/>
            </p:nvCxnSpPr>
            <p:spPr>
              <a:xfrm rot="10800000">
                <a:off x="-49575" y="2708650"/>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85" name="Google Shape;85;p2"/>
              <p:cNvCxnSpPr/>
              <p:nvPr/>
            </p:nvCxnSpPr>
            <p:spPr>
              <a:xfrm rot="10800000">
                <a:off x="-49575" y="2867275"/>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86" name="Google Shape;86;p2"/>
              <p:cNvCxnSpPr/>
              <p:nvPr/>
            </p:nvCxnSpPr>
            <p:spPr>
              <a:xfrm rot="10800000">
                <a:off x="-49575" y="3025900"/>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87" name="Google Shape;87;p2"/>
              <p:cNvCxnSpPr/>
              <p:nvPr/>
            </p:nvCxnSpPr>
            <p:spPr>
              <a:xfrm rot="10800000">
                <a:off x="-49575" y="3184525"/>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88" name="Google Shape;88;p2"/>
              <p:cNvCxnSpPr/>
              <p:nvPr/>
            </p:nvCxnSpPr>
            <p:spPr>
              <a:xfrm rot="10800000">
                <a:off x="-49575" y="3343150"/>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89" name="Google Shape;89;p2"/>
              <p:cNvCxnSpPr/>
              <p:nvPr/>
            </p:nvCxnSpPr>
            <p:spPr>
              <a:xfrm rot="10800000">
                <a:off x="-49575" y="3501775"/>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90" name="Google Shape;90;p2"/>
              <p:cNvCxnSpPr/>
              <p:nvPr/>
            </p:nvCxnSpPr>
            <p:spPr>
              <a:xfrm rot="10800000">
                <a:off x="-49575" y="3660400"/>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91" name="Google Shape;91;p2"/>
              <p:cNvCxnSpPr/>
              <p:nvPr/>
            </p:nvCxnSpPr>
            <p:spPr>
              <a:xfrm rot="10800000">
                <a:off x="-49575" y="3819025"/>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92" name="Google Shape;92;p2"/>
              <p:cNvCxnSpPr/>
              <p:nvPr/>
            </p:nvCxnSpPr>
            <p:spPr>
              <a:xfrm rot="10800000">
                <a:off x="-49575" y="3977650"/>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93" name="Google Shape;93;p2"/>
              <p:cNvCxnSpPr/>
              <p:nvPr/>
            </p:nvCxnSpPr>
            <p:spPr>
              <a:xfrm rot="10800000">
                <a:off x="-49575" y="4136275"/>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94" name="Google Shape;94;p2"/>
              <p:cNvCxnSpPr/>
              <p:nvPr/>
            </p:nvCxnSpPr>
            <p:spPr>
              <a:xfrm rot="10800000">
                <a:off x="-49575" y="4294900"/>
                <a:ext cx="9253500" cy="0"/>
              </a:xfrm>
              <a:prstGeom prst="straightConnector1">
                <a:avLst/>
              </a:prstGeom>
              <a:noFill/>
              <a:ln w="9525" cap="flat" cmpd="sng">
                <a:solidFill>
                  <a:srgbClr val="E3EAFF"/>
                </a:solidFill>
                <a:prstDash val="solid"/>
                <a:round/>
                <a:headEnd type="none" w="med" len="med"/>
                <a:tailEnd type="none" w="med" len="med"/>
              </a:ln>
            </p:spPr>
          </p:cxnSp>
        </p:grpSp>
        <p:cxnSp>
          <p:nvCxnSpPr>
            <p:cNvPr id="95" name="Google Shape;95;p2"/>
            <p:cNvCxnSpPr/>
            <p:nvPr/>
          </p:nvCxnSpPr>
          <p:spPr>
            <a:xfrm rot="10800000">
              <a:off x="-49575" y="4453525"/>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96" name="Google Shape;96;p2"/>
            <p:cNvCxnSpPr/>
            <p:nvPr/>
          </p:nvCxnSpPr>
          <p:spPr>
            <a:xfrm rot="10800000">
              <a:off x="-49575" y="4612150"/>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97" name="Google Shape;97;p2"/>
            <p:cNvCxnSpPr/>
            <p:nvPr/>
          </p:nvCxnSpPr>
          <p:spPr>
            <a:xfrm rot="10800000">
              <a:off x="-49575" y="4770775"/>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98" name="Google Shape;98;p2"/>
            <p:cNvCxnSpPr/>
            <p:nvPr/>
          </p:nvCxnSpPr>
          <p:spPr>
            <a:xfrm rot="10800000">
              <a:off x="-49575" y="4929400"/>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99" name="Google Shape;99;p2"/>
            <p:cNvCxnSpPr/>
            <p:nvPr/>
          </p:nvCxnSpPr>
          <p:spPr>
            <a:xfrm rot="10800000">
              <a:off x="-49575" y="5088025"/>
              <a:ext cx="9253500" cy="0"/>
            </a:xfrm>
            <a:prstGeom prst="straightConnector1">
              <a:avLst/>
            </a:prstGeom>
            <a:noFill/>
            <a:ln w="9525" cap="flat" cmpd="sng">
              <a:solidFill>
                <a:srgbClr val="E3EAFF"/>
              </a:solidFill>
              <a:prstDash val="solid"/>
              <a:round/>
              <a:headEnd type="none" w="med" len="med"/>
              <a:tailEnd type="none" w="med" len="med"/>
            </a:ln>
          </p:spPr>
        </p:cxnSp>
      </p:grpSp>
      <p:grpSp>
        <p:nvGrpSpPr>
          <p:cNvPr id="100" name="Google Shape;100;p2"/>
          <p:cNvGrpSpPr/>
          <p:nvPr/>
        </p:nvGrpSpPr>
        <p:grpSpPr>
          <a:xfrm>
            <a:off x="297667" y="229629"/>
            <a:ext cx="11664133" cy="6362700"/>
            <a:chOff x="223250" y="172221"/>
            <a:chExt cx="8748100" cy="4772025"/>
          </a:xfrm>
        </p:grpSpPr>
        <p:sp>
          <p:nvSpPr>
            <p:cNvPr id="101" name="Google Shape;101;p2"/>
            <p:cNvSpPr/>
            <p:nvPr/>
          </p:nvSpPr>
          <p:spPr>
            <a:xfrm>
              <a:off x="848050" y="707200"/>
              <a:ext cx="7436055" cy="3660214"/>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F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 name="Google Shape;102;p2"/>
            <p:cNvSpPr/>
            <p:nvPr/>
          </p:nvSpPr>
          <p:spPr>
            <a:xfrm>
              <a:off x="3072938" y="245850"/>
              <a:ext cx="113100" cy="1131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 name="Google Shape;103;p2"/>
            <p:cNvSpPr/>
            <p:nvPr/>
          </p:nvSpPr>
          <p:spPr>
            <a:xfrm>
              <a:off x="223250" y="4084331"/>
              <a:ext cx="195900" cy="1959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 name="Google Shape;104;p2"/>
            <p:cNvSpPr/>
            <p:nvPr/>
          </p:nvSpPr>
          <p:spPr>
            <a:xfrm>
              <a:off x="287300" y="840833"/>
              <a:ext cx="73500" cy="73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 name="Google Shape;105;p2"/>
            <p:cNvSpPr/>
            <p:nvPr/>
          </p:nvSpPr>
          <p:spPr>
            <a:xfrm>
              <a:off x="4783063" y="4571746"/>
              <a:ext cx="73500" cy="73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 name="Google Shape;106;p2"/>
            <p:cNvSpPr/>
            <p:nvPr/>
          </p:nvSpPr>
          <p:spPr>
            <a:xfrm>
              <a:off x="8661613" y="3211025"/>
              <a:ext cx="113100" cy="1131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 name="Google Shape;107;p2"/>
            <p:cNvSpPr/>
            <p:nvPr/>
          </p:nvSpPr>
          <p:spPr>
            <a:xfrm>
              <a:off x="6899575" y="172221"/>
              <a:ext cx="73500" cy="73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 name="Google Shape;108;p2"/>
            <p:cNvSpPr/>
            <p:nvPr/>
          </p:nvSpPr>
          <p:spPr>
            <a:xfrm>
              <a:off x="8465375" y="265646"/>
              <a:ext cx="73500" cy="73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 name="Google Shape;109;p2"/>
            <p:cNvSpPr/>
            <p:nvPr/>
          </p:nvSpPr>
          <p:spPr>
            <a:xfrm>
              <a:off x="664275" y="3839112"/>
              <a:ext cx="523800" cy="5238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 name="Google Shape;110;p2"/>
            <p:cNvSpPr/>
            <p:nvPr/>
          </p:nvSpPr>
          <p:spPr>
            <a:xfrm>
              <a:off x="8231800" y="535001"/>
              <a:ext cx="394200" cy="3942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 name="Google Shape;111;p2"/>
            <p:cNvSpPr/>
            <p:nvPr/>
          </p:nvSpPr>
          <p:spPr>
            <a:xfrm>
              <a:off x="8801850" y="365499"/>
              <a:ext cx="169500" cy="169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 name="Google Shape;112;p2"/>
            <p:cNvSpPr/>
            <p:nvPr/>
          </p:nvSpPr>
          <p:spPr>
            <a:xfrm>
              <a:off x="2026738" y="4870746"/>
              <a:ext cx="73500" cy="73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 name="Google Shape;113;p2"/>
            <p:cNvSpPr/>
            <p:nvPr/>
          </p:nvSpPr>
          <p:spPr>
            <a:xfrm>
              <a:off x="466638" y="4562871"/>
              <a:ext cx="73500" cy="73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4" name="Google Shape;114;p2"/>
          <p:cNvSpPr txBox="1">
            <a:spLocks noGrp="1"/>
          </p:cNvSpPr>
          <p:nvPr>
            <p:ph type="ctrTitle"/>
          </p:nvPr>
        </p:nvSpPr>
        <p:spPr>
          <a:xfrm>
            <a:off x="1385600" y="1579800"/>
            <a:ext cx="9420800" cy="2907200"/>
          </a:xfrm>
          <a:prstGeom prst="rect">
            <a:avLst/>
          </a:prstGeom>
        </p:spPr>
        <p:txBody>
          <a:bodyPr spcFirstLastPara="1" wrap="square" lIns="91425" tIns="91425" rIns="91425" bIns="91425" anchor="ctr" anchorCtr="0">
            <a:noAutofit/>
          </a:bodyPr>
          <a:lstStyle>
            <a:lvl1pPr lvl="0" algn="ctr">
              <a:lnSpc>
                <a:spcPct val="90000"/>
              </a:lnSpc>
              <a:spcBef>
                <a:spcPts val="0"/>
              </a:spcBef>
              <a:spcAft>
                <a:spcPts val="0"/>
              </a:spcAft>
              <a:buClr>
                <a:srgbClr val="191919"/>
              </a:buClr>
              <a:buSzPts val="5200"/>
              <a:buNone/>
              <a:defRPr sz="11333">
                <a:solidFill>
                  <a:srgbClr val="191919"/>
                </a:solidFill>
              </a:defRPr>
            </a:lvl1pPr>
            <a:lvl2pPr lvl="1" algn="ctr">
              <a:spcBef>
                <a:spcPts val="0"/>
              </a:spcBef>
              <a:spcAft>
                <a:spcPts val="0"/>
              </a:spcAft>
              <a:buClr>
                <a:srgbClr val="191919"/>
              </a:buClr>
              <a:buSzPts val="5200"/>
              <a:buNone/>
              <a:defRPr sz="6933">
                <a:solidFill>
                  <a:srgbClr val="191919"/>
                </a:solidFill>
              </a:defRPr>
            </a:lvl2pPr>
            <a:lvl3pPr lvl="2" algn="ctr">
              <a:spcBef>
                <a:spcPts val="0"/>
              </a:spcBef>
              <a:spcAft>
                <a:spcPts val="0"/>
              </a:spcAft>
              <a:buClr>
                <a:srgbClr val="191919"/>
              </a:buClr>
              <a:buSzPts val="5200"/>
              <a:buNone/>
              <a:defRPr sz="6933">
                <a:solidFill>
                  <a:srgbClr val="191919"/>
                </a:solidFill>
              </a:defRPr>
            </a:lvl3pPr>
            <a:lvl4pPr lvl="3" algn="ctr">
              <a:spcBef>
                <a:spcPts val="0"/>
              </a:spcBef>
              <a:spcAft>
                <a:spcPts val="0"/>
              </a:spcAft>
              <a:buClr>
                <a:srgbClr val="191919"/>
              </a:buClr>
              <a:buSzPts val="5200"/>
              <a:buNone/>
              <a:defRPr sz="6933">
                <a:solidFill>
                  <a:srgbClr val="191919"/>
                </a:solidFill>
              </a:defRPr>
            </a:lvl4pPr>
            <a:lvl5pPr lvl="4" algn="ctr">
              <a:spcBef>
                <a:spcPts val="0"/>
              </a:spcBef>
              <a:spcAft>
                <a:spcPts val="0"/>
              </a:spcAft>
              <a:buClr>
                <a:srgbClr val="191919"/>
              </a:buClr>
              <a:buSzPts val="5200"/>
              <a:buNone/>
              <a:defRPr sz="6933">
                <a:solidFill>
                  <a:srgbClr val="191919"/>
                </a:solidFill>
              </a:defRPr>
            </a:lvl5pPr>
            <a:lvl6pPr lvl="5" algn="ctr">
              <a:spcBef>
                <a:spcPts val="0"/>
              </a:spcBef>
              <a:spcAft>
                <a:spcPts val="0"/>
              </a:spcAft>
              <a:buClr>
                <a:srgbClr val="191919"/>
              </a:buClr>
              <a:buSzPts val="5200"/>
              <a:buNone/>
              <a:defRPr sz="6933">
                <a:solidFill>
                  <a:srgbClr val="191919"/>
                </a:solidFill>
              </a:defRPr>
            </a:lvl6pPr>
            <a:lvl7pPr lvl="6" algn="ctr">
              <a:spcBef>
                <a:spcPts val="0"/>
              </a:spcBef>
              <a:spcAft>
                <a:spcPts val="0"/>
              </a:spcAft>
              <a:buClr>
                <a:srgbClr val="191919"/>
              </a:buClr>
              <a:buSzPts val="5200"/>
              <a:buNone/>
              <a:defRPr sz="6933">
                <a:solidFill>
                  <a:srgbClr val="191919"/>
                </a:solidFill>
              </a:defRPr>
            </a:lvl7pPr>
            <a:lvl8pPr lvl="7" algn="ctr">
              <a:spcBef>
                <a:spcPts val="0"/>
              </a:spcBef>
              <a:spcAft>
                <a:spcPts val="0"/>
              </a:spcAft>
              <a:buClr>
                <a:srgbClr val="191919"/>
              </a:buClr>
              <a:buSzPts val="5200"/>
              <a:buNone/>
              <a:defRPr sz="6933">
                <a:solidFill>
                  <a:srgbClr val="191919"/>
                </a:solidFill>
              </a:defRPr>
            </a:lvl8pPr>
            <a:lvl9pPr lvl="8" algn="ctr">
              <a:spcBef>
                <a:spcPts val="0"/>
              </a:spcBef>
              <a:spcAft>
                <a:spcPts val="0"/>
              </a:spcAft>
              <a:buClr>
                <a:srgbClr val="191919"/>
              </a:buClr>
              <a:buSzPts val="5200"/>
              <a:buNone/>
              <a:defRPr sz="6933">
                <a:solidFill>
                  <a:srgbClr val="191919"/>
                </a:solidFill>
              </a:defRPr>
            </a:lvl9pPr>
          </a:lstStyle>
          <a:p>
            <a:endParaRPr/>
          </a:p>
        </p:txBody>
      </p:sp>
      <p:sp>
        <p:nvSpPr>
          <p:cNvPr id="115" name="Google Shape;115;p2"/>
          <p:cNvSpPr txBox="1">
            <a:spLocks noGrp="1"/>
          </p:cNvSpPr>
          <p:nvPr>
            <p:ph type="subTitle" idx="1"/>
          </p:nvPr>
        </p:nvSpPr>
        <p:spPr>
          <a:xfrm>
            <a:off x="3190100" y="4816689"/>
            <a:ext cx="5812000" cy="2200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2133"/>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endParaRPr/>
          </a:p>
        </p:txBody>
      </p:sp>
      <p:sp>
        <p:nvSpPr>
          <p:cNvPr id="116" name="Google Shape;116;p2"/>
          <p:cNvSpPr/>
          <p:nvPr/>
        </p:nvSpPr>
        <p:spPr>
          <a:xfrm>
            <a:off x="3776199" y="1246030"/>
            <a:ext cx="4958685" cy="619593"/>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17" name="Google Shape;117;p2"/>
          <p:cNvGrpSpPr/>
          <p:nvPr/>
        </p:nvGrpSpPr>
        <p:grpSpPr>
          <a:xfrm rot="-564852">
            <a:off x="550971" y="4633851"/>
            <a:ext cx="240444" cy="360157"/>
            <a:chOff x="1459800" y="1512500"/>
            <a:chExt cx="131625" cy="197100"/>
          </a:xfrm>
        </p:grpSpPr>
        <p:sp>
          <p:nvSpPr>
            <p:cNvPr id="118" name="Google Shape;118;p2"/>
            <p:cNvSpPr/>
            <p:nvPr/>
          </p:nvSpPr>
          <p:spPr>
            <a:xfrm>
              <a:off x="1533625" y="1599050"/>
              <a:ext cx="600" cy="2450"/>
            </a:xfrm>
            <a:custGeom>
              <a:avLst/>
              <a:gdLst/>
              <a:ahLst/>
              <a:cxnLst/>
              <a:rect l="l" t="t" r="r" b="b"/>
              <a:pathLst>
                <a:path w="24" h="98" extrusionOk="0">
                  <a:moveTo>
                    <a:pt x="0" y="1"/>
                  </a:moveTo>
                  <a:cubicBezTo>
                    <a:pt x="2" y="11"/>
                    <a:pt x="5" y="21"/>
                    <a:pt x="7" y="30"/>
                  </a:cubicBezTo>
                  <a:lnTo>
                    <a:pt x="7" y="30"/>
                  </a:lnTo>
                  <a:cubicBezTo>
                    <a:pt x="7" y="19"/>
                    <a:pt x="3" y="9"/>
                    <a:pt x="0" y="1"/>
                  </a:cubicBezTo>
                  <a:close/>
                  <a:moveTo>
                    <a:pt x="7" y="30"/>
                  </a:moveTo>
                  <a:lnTo>
                    <a:pt x="7" y="30"/>
                  </a:lnTo>
                  <a:cubicBezTo>
                    <a:pt x="7" y="32"/>
                    <a:pt x="7" y="33"/>
                    <a:pt x="7" y="34"/>
                  </a:cubicBezTo>
                  <a:cubicBezTo>
                    <a:pt x="11" y="47"/>
                    <a:pt x="14" y="64"/>
                    <a:pt x="17" y="81"/>
                  </a:cubicBezTo>
                  <a:lnTo>
                    <a:pt x="23" y="98"/>
                  </a:lnTo>
                  <a:cubicBezTo>
                    <a:pt x="19" y="74"/>
                    <a:pt x="13" y="53"/>
                    <a:pt x="7" y="30"/>
                  </a:cubicBezTo>
                  <a:close/>
                </a:path>
              </a:pathLst>
            </a:custGeom>
            <a:solidFill>
              <a:srgbClr val="FB6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 name="Google Shape;119;p2"/>
            <p:cNvSpPr/>
            <p:nvPr/>
          </p:nvSpPr>
          <p:spPr>
            <a:xfrm>
              <a:off x="1529350" y="1598125"/>
              <a:ext cx="9150" cy="4300"/>
            </a:xfrm>
            <a:custGeom>
              <a:avLst/>
              <a:gdLst/>
              <a:ahLst/>
              <a:cxnLst/>
              <a:rect l="l" t="t" r="r" b="b"/>
              <a:pathLst>
                <a:path w="366" h="172" extrusionOk="0">
                  <a:moveTo>
                    <a:pt x="345" y="1"/>
                  </a:moveTo>
                  <a:lnTo>
                    <a:pt x="1" y="74"/>
                  </a:lnTo>
                  <a:lnTo>
                    <a:pt x="21" y="172"/>
                  </a:lnTo>
                  <a:lnTo>
                    <a:pt x="365" y="98"/>
                  </a:lnTo>
                  <a:lnTo>
                    <a:pt x="345" y="1"/>
                  </a:lnTo>
                  <a:close/>
                </a:path>
              </a:pathLst>
            </a:custGeom>
            <a:solidFill>
              <a:srgbClr val="524A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 name="Google Shape;120;p2"/>
            <p:cNvSpPr/>
            <p:nvPr/>
          </p:nvSpPr>
          <p:spPr>
            <a:xfrm>
              <a:off x="1463575" y="1516850"/>
              <a:ext cx="123425" cy="188350"/>
            </a:xfrm>
            <a:custGeom>
              <a:avLst/>
              <a:gdLst/>
              <a:ahLst/>
              <a:cxnLst/>
              <a:rect l="l" t="t" r="r" b="b"/>
              <a:pathLst>
                <a:path w="4937" h="7534" extrusionOk="0">
                  <a:moveTo>
                    <a:pt x="2585" y="2359"/>
                  </a:moveTo>
                  <a:cubicBezTo>
                    <a:pt x="2601" y="2419"/>
                    <a:pt x="2618" y="2479"/>
                    <a:pt x="2635" y="2543"/>
                  </a:cubicBezTo>
                  <a:cubicBezTo>
                    <a:pt x="2682" y="2743"/>
                    <a:pt x="2729" y="2947"/>
                    <a:pt x="2772" y="3148"/>
                  </a:cubicBezTo>
                  <a:cubicBezTo>
                    <a:pt x="2782" y="3188"/>
                    <a:pt x="2793" y="3225"/>
                    <a:pt x="2799" y="3265"/>
                  </a:cubicBezTo>
                  <a:lnTo>
                    <a:pt x="2796" y="3245"/>
                  </a:lnTo>
                  <a:lnTo>
                    <a:pt x="2796" y="3245"/>
                  </a:lnTo>
                  <a:cubicBezTo>
                    <a:pt x="2799" y="3258"/>
                    <a:pt x="2802" y="3275"/>
                    <a:pt x="2805" y="3292"/>
                  </a:cubicBezTo>
                  <a:cubicBezTo>
                    <a:pt x="2805" y="3302"/>
                    <a:pt x="2809" y="3312"/>
                    <a:pt x="2809" y="3322"/>
                  </a:cubicBezTo>
                  <a:lnTo>
                    <a:pt x="2816" y="3338"/>
                  </a:lnTo>
                  <a:lnTo>
                    <a:pt x="2816" y="3352"/>
                  </a:lnTo>
                  <a:cubicBezTo>
                    <a:pt x="2859" y="3543"/>
                    <a:pt x="2902" y="3733"/>
                    <a:pt x="2946" y="3924"/>
                  </a:cubicBezTo>
                  <a:cubicBezTo>
                    <a:pt x="2856" y="3934"/>
                    <a:pt x="2762" y="3937"/>
                    <a:pt x="2672" y="3951"/>
                  </a:cubicBezTo>
                  <a:cubicBezTo>
                    <a:pt x="2558" y="3968"/>
                    <a:pt x="2444" y="3984"/>
                    <a:pt x="2328" y="4000"/>
                  </a:cubicBezTo>
                  <a:cubicBezTo>
                    <a:pt x="2197" y="4017"/>
                    <a:pt x="2067" y="4034"/>
                    <a:pt x="1939" y="4051"/>
                  </a:cubicBezTo>
                  <a:cubicBezTo>
                    <a:pt x="1979" y="3944"/>
                    <a:pt x="2020" y="3840"/>
                    <a:pt x="2060" y="3736"/>
                  </a:cubicBezTo>
                  <a:cubicBezTo>
                    <a:pt x="2227" y="3325"/>
                    <a:pt x="2401" y="2914"/>
                    <a:pt x="2541" y="2492"/>
                  </a:cubicBezTo>
                  <a:cubicBezTo>
                    <a:pt x="2555" y="2449"/>
                    <a:pt x="2572" y="2402"/>
                    <a:pt x="2585" y="2359"/>
                  </a:cubicBezTo>
                  <a:close/>
                  <a:moveTo>
                    <a:pt x="2705" y="1"/>
                  </a:moveTo>
                  <a:cubicBezTo>
                    <a:pt x="2595" y="1"/>
                    <a:pt x="2495" y="35"/>
                    <a:pt x="2391" y="95"/>
                  </a:cubicBezTo>
                  <a:cubicBezTo>
                    <a:pt x="2294" y="152"/>
                    <a:pt x="2240" y="235"/>
                    <a:pt x="2183" y="328"/>
                  </a:cubicBezTo>
                  <a:cubicBezTo>
                    <a:pt x="2130" y="416"/>
                    <a:pt x="2097" y="516"/>
                    <a:pt x="2063" y="609"/>
                  </a:cubicBezTo>
                  <a:cubicBezTo>
                    <a:pt x="1916" y="1024"/>
                    <a:pt x="1806" y="1449"/>
                    <a:pt x="1682" y="1870"/>
                  </a:cubicBezTo>
                  <a:cubicBezTo>
                    <a:pt x="1641" y="2011"/>
                    <a:pt x="1601" y="2148"/>
                    <a:pt x="1558" y="2285"/>
                  </a:cubicBezTo>
                  <a:cubicBezTo>
                    <a:pt x="1508" y="2435"/>
                    <a:pt x="1454" y="2586"/>
                    <a:pt x="1397" y="2736"/>
                  </a:cubicBezTo>
                  <a:cubicBezTo>
                    <a:pt x="1317" y="2944"/>
                    <a:pt x="1240" y="3151"/>
                    <a:pt x="1160" y="3358"/>
                  </a:cubicBezTo>
                  <a:cubicBezTo>
                    <a:pt x="1090" y="3543"/>
                    <a:pt x="1023" y="3727"/>
                    <a:pt x="956" y="3914"/>
                  </a:cubicBezTo>
                  <a:cubicBezTo>
                    <a:pt x="909" y="4034"/>
                    <a:pt x="873" y="4158"/>
                    <a:pt x="832" y="4278"/>
                  </a:cubicBezTo>
                  <a:cubicBezTo>
                    <a:pt x="806" y="4366"/>
                    <a:pt x="772" y="4452"/>
                    <a:pt x="749" y="4542"/>
                  </a:cubicBezTo>
                  <a:cubicBezTo>
                    <a:pt x="632" y="4937"/>
                    <a:pt x="522" y="5332"/>
                    <a:pt x="401" y="5726"/>
                  </a:cubicBezTo>
                  <a:cubicBezTo>
                    <a:pt x="334" y="5924"/>
                    <a:pt x="267" y="6118"/>
                    <a:pt x="210" y="6319"/>
                  </a:cubicBezTo>
                  <a:cubicBezTo>
                    <a:pt x="147" y="6529"/>
                    <a:pt x="107" y="6750"/>
                    <a:pt x="56" y="6964"/>
                  </a:cubicBezTo>
                  <a:cubicBezTo>
                    <a:pt x="0" y="7211"/>
                    <a:pt x="184" y="7466"/>
                    <a:pt x="425" y="7512"/>
                  </a:cubicBezTo>
                  <a:cubicBezTo>
                    <a:pt x="454" y="7518"/>
                    <a:pt x="483" y="7521"/>
                    <a:pt x="512" y="7521"/>
                  </a:cubicBezTo>
                  <a:cubicBezTo>
                    <a:pt x="605" y="7521"/>
                    <a:pt x="697" y="7493"/>
                    <a:pt x="775" y="7442"/>
                  </a:cubicBezTo>
                  <a:cubicBezTo>
                    <a:pt x="879" y="7368"/>
                    <a:pt x="943" y="7265"/>
                    <a:pt x="973" y="7141"/>
                  </a:cubicBezTo>
                  <a:cubicBezTo>
                    <a:pt x="1007" y="6990"/>
                    <a:pt x="1036" y="6837"/>
                    <a:pt x="1076" y="6689"/>
                  </a:cubicBezTo>
                  <a:cubicBezTo>
                    <a:pt x="1107" y="6576"/>
                    <a:pt x="1144" y="6469"/>
                    <a:pt x="1177" y="6359"/>
                  </a:cubicBezTo>
                  <a:cubicBezTo>
                    <a:pt x="1271" y="6091"/>
                    <a:pt x="1365" y="5827"/>
                    <a:pt x="1445" y="5556"/>
                  </a:cubicBezTo>
                  <a:lnTo>
                    <a:pt x="1535" y="5255"/>
                  </a:lnTo>
                  <a:cubicBezTo>
                    <a:pt x="1554" y="5257"/>
                    <a:pt x="1573" y="5259"/>
                    <a:pt x="1593" y="5259"/>
                  </a:cubicBezTo>
                  <a:cubicBezTo>
                    <a:pt x="1607" y="5259"/>
                    <a:pt x="1621" y="5258"/>
                    <a:pt x="1635" y="5255"/>
                  </a:cubicBezTo>
                  <a:cubicBezTo>
                    <a:pt x="1896" y="5221"/>
                    <a:pt x="2157" y="5188"/>
                    <a:pt x="2418" y="5151"/>
                  </a:cubicBezTo>
                  <a:cubicBezTo>
                    <a:pt x="2532" y="5138"/>
                    <a:pt x="2649" y="5118"/>
                    <a:pt x="2762" y="5098"/>
                  </a:cubicBezTo>
                  <a:cubicBezTo>
                    <a:pt x="2873" y="5078"/>
                    <a:pt x="2986" y="5078"/>
                    <a:pt x="3100" y="5061"/>
                  </a:cubicBezTo>
                  <a:cubicBezTo>
                    <a:pt x="3110" y="5058"/>
                    <a:pt x="3120" y="5054"/>
                    <a:pt x="3130" y="5054"/>
                  </a:cubicBezTo>
                  <a:cubicBezTo>
                    <a:pt x="3137" y="5081"/>
                    <a:pt x="3140" y="5111"/>
                    <a:pt x="3146" y="5138"/>
                  </a:cubicBezTo>
                  <a:cubicBezTo>
                    <a:pt x="3171" y="5285"/>
                    <a:pt x="3197" y="5436"/>
                    <a:pt x="3237" y="5579"/>
                  </a:cubicBezTo>
                  <a:cubicBezTo>
                    <a:pt x="3264" y="5673"/>
                    <a:pt x="3291" y="5766"/>
                    <a:pt x="3321" y="5860"/>
                  </a:cubicBezTo>
                  <a:cubicBezTo>
                    <a:pt x="3371" y="6031"/>
                    <a:pt x="3418" y="6201"/>
                    <a:pt x="3461" y="6372"/>
                  </a:cubicBezTo>
                  <a:cubicBezTo>
                    <a:pt x="3475" y="6439"/>
                    <a:pt x="3488" y="6509"/>
                    <a:pt x="3498" y="6576"/>
                  </a:cubicBezTo>
                  <a:cubicBezTo>
                    <a:pt x="3508" y="6626"/>
                    <a:pt x="3518" y="6677"/>
                    <a:pt x="3525" y="6730"/>
                  </a:cubicBezTo>
                  <a:cubicBezTo>
                    <a:pt x="3538" y="6817"/>
                    <a:pt x="3558" y="6904"/>
                    <a:pt x="3578" y="6987"/>
                  </a:cubicBezTo>
                  <a:cubicBezTo>
                    <a:pt x="3592" y="7041"/>
                    <a:pt x="3618" y="7091"/>
                    <a:pt x="3645" y="7138"/>
                  </a:cubicBezTo>
                  <a:cubicBezTo>
                    <a:pt x="3682" y="7228"/>
                    <a:pt x="3739" y="7305"/>
                    <a:pt x="3813" y="7372"/>
                  </a:cubicBezTo>
                  <a:cubicBezTo>
                    <a:pt x="3903" y="7449"/>
                    <a:pt x="4003" y="7499"/>
                    <a:pt x="4120" y="7523"/>
                  </a:cubicBezTo>
                  <a:cubicBezTo>
                    <a:pt x="4161" y="7530"/>
                    <a:pt x="4202" y="7534"/>
                    <a:pt x="4243" y="7534"/>
                  </a:cubicBezTo>
                  <a:cubicBezTo>
                    <a:pt x="4316" y="7534"/>
                    <a:pt x="4387" y="7522"/>
                    <a:pt x="4458" y="7496"/>
                  </a:cubicBezTo>
                  <a:cubicBezTo>
                    <a:pt x="4565" y="7459"/>
                    <a:pt x="4655" y="7396"/>
                    <a:pt x="4732" y="7311"/>
                  </a:cubicBezTo>
                  <a:cubicBezTo>
                    <a:pt x="4816" y="7185"/>
                    <a:pt x="4889" y="7095"/>
                    <a:pt x="4916" y="6937"/>
                  </a:cubicBezTo>
                  <a:cubicBezTo>
                    <a:pt x="4929" y="6860"/>
                    <a:pt x="4936" y="6783"/>
                    <a:pt x="4932" y="6700"/>
                  </a:cubicBezTo>
                  <a:cubicBezTo>
                    <a:pt x="4932" y="6660"/>
                    <a:pt x="4929" y="6620"/>
                    <a:pt x="4920" y="6579"/>
                  </a:cubicBezTo>
                  <a:cubicBezTo>
                    <a:pt x="4896" y="6445"/>
                    <a:pt x="4866" y="6308"/>
                    <a:pt x="4836" y="6175"/>
                  </a:cubicBezTo>
                  <a:cubicBezTo>
                    <a:pt x="4802" y="6018"/>
                    <a:pt x="4765" y="5860"/>
                    <a:pt x="4719" y="5706"/>
                  </a:cubicBezTo>
                  <a:cubicBezTo>
                    <a:pt x="4665" y="5539"/>
                    <a:pt x="4611" y="5372"/>
                    <a:pt x="4558" y="5208"/>
                  </a:cubicBezTo>
                  <a:cubicBezTo>
                    <a:pt x="4511" y="5071"/>
                    <a:pt x="4481" y="4934"/>
                    <a:pt x="4448" y="4794"/>
                  </a:cubicBezTo>
                  <a:cubicBezTo>
                    <a:pt x="4364" y="4375"/>
                    <a:pt x="4290" y="3957"/>
                    <a:pt x="4184" y="3546"/>
                  </a:cubicBezTo>
                  <a:cubicBezTo>
                    <a:pt x="4080" y="3162"/>
                    <a:pt x="3949" y="2787"/>
                    <a:pt x="3836" y="2406"/>
                  </a:cubicBezTo>
                  <a:cubicBezTo>
                    <a:pt x="3773" y="2191"/>
                    <a:pt x="3702" y="1984"/>
                    <a:pt x="3625" y="1777"/>
                  </a:cubicBezTo>
                  <a:cubicBezTo>
                    <a:pt x="3538" y="1549"/>
                    <a:pt x="3464" y="1325"/>
                    <a:pt x="3401" y="1091"/>
                  </a:cubicBezTo>
                  <a:cubicBezTo>
                    <a:pt x="3364" y="904"/>
                    <a:pt x="3331" y="714"/>
                    <a:pt x="3287" y="526"/>
                  </a:cubicBezTo>
                  <a:cubicBezTo>
                    <a:pt x="3281" y="502"/>
                    <a:pt x="3277" y="479"/>
                    <a:pt x="3271" y="456"/>
                  </a:cubicBezTo>
                  <a:cubicBezTo>
                    <a:pt x="3251" y="388"/>
                    <a:pt x="3220" y="336"/>
                    <a:pt x="3187" y="272"/>
                  </a:cubicBezTo>
                  <a:cubicBezTo>
                    <a:pt x="3120" y="135"/>
                    <a:pt x="2950" y="31"/>
                    <a:pt x="2805" y="11"/>
                  </a:cubicBezTo>
                  <a:cubicBezTo>
                    <a:pt x="2772" y="4"/>
                    <a:pt x="2739" y="1"/>
                    <a:pt x="27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 name="Google Shape;121;p2"/>
            <p:cNvSpPr/>
            <p:nvPr/>
          </p:nvSpPr>
          <p:spPr>
            <a:xfrm>
              <a:off x="1459800" y="1512500"/>
              <a:ext cx="131625" cy="197100"/>
            </a:xfrm>
            <a:custGeom>
              <a:avLst/>
              <a:gdLst/>
              <a:ahLst/>
              <a:cxnLst/>
              <a:rect l="l" t="t" r="r" b="b"/>
              <a:pathLst>
                <a:path w="5265" h="7884" extrusionOk="0">
                  <a:moveTo>
                    <a:pt x="2706" y="3151"/>
                  </a:moveTo>
                  <a:cubicBezTo>
                    <a:pt x="2723" y="3222"/>
                    <a:pt x="2736" y="3292"/>
                    <a:pt x="2752" y="3362"/>
                  </a:cubicBezTo>
                  <a:lnTo>
                    <a:pt x="2796" y="3563"/>
                  </a:lnTo>
                  <a:cubicBezTo>
                    <a:pt x="2823" y="3690"/>
                    <a:pt x="2853" y="3813"/>
                    <a:pt x="2880" y="3941"/>
                  </a:cubicBezTo>
                  <a:cubicBezTo>
                    <a:pt x="2853" y="3944"/>
                    <a:pt x="2826" y="3947"/>
                    <a:pt x="2800" y="3951"/>
                  </a:cubicBezTo>
                  <a:lnTo>
                    <a:pt x="2669" y="3971"/>
                  </a:lnTo>
                  <a:cubicBezTo>
                    <a:pt x="2599" y="3981"/>
                    <a:pt x="2529" y="3991"/>
                    <a:pt x="2455" y="4001"/>
                  </a:cubicBezTo>
                  <a:lnTo>
                    <a:pt x="2362" y="4011"/>
                  </a:lnTo>
                  <a:cubicBezTo>
                    <a:pt x="2365" y="4001"/>
                    <a:pt x="2368" y="3987"/>
                    <a:pt x="2374" y="3974"/>
                  </a:cubicBezTo>
                  <a:lnTo>
                    <a:pt x="2462" y="3760"/>
                  </a:lnTo>
                  <a:cubicBezTo>
                    <a:pt x="2545" y="3560"/>
                    <a:pt x="2629" y="3359"/>
                    <a:pt x="2706" y="3151"/>
                  </a:cubicBezTo>
                  <a:close/>
                  <a:moveTo>
                    <a:pt x="2749" y="1934"/>
                  </a:moveTo>
                  <a:lnTo>
                    <a:pt x="2525" y="2613"/>
                  </a:lnTo>
                  <a:cubicBezTo>
                    <a:pt x="2411" y="2954"/>
                    <a:pt x="2271" y="3296"/>
                    <a:pt x="2138" y="3626"/>
                  </a:cubicBezTo>
                  <a:lnTo>
                    <a:pt x="2050" y="3844"/>
                  </a:lnTo>
                  <a:cubicBezTo>
                    <a:pt x="2017" y="3924"/>
                    <a:pt x="1984" y="4008"/>
                    <a:pt x="1953" y="4091"/>
                  </a:cubicBezTo>
                  <a:lnTo>
                    <a:pt x="1820" y="4435"/>
                  </a:lnTo>
                  <a:lnTo>
                    <a:pt x="2502" y="4349"/>
                  </a:lnTo>
                  <a:cubicBezTo>
                    <a:pt x="2575" y="4339"/>
                    <a:pt x="2649" y="4329"/>
                    <a:pt x="2723" y="4319"/>
                  </a:cubicBezTo>
                  <a:lnTo>
                    <a:pt x="2850" y="4299"/>
                  </a:lnTo>
                  <a:cubicBezTo>
                    <a:pt x="2896" y="4292"/>
                    <a:pt x="2947" y="4288"/>
                    <a:pt x="2993" y="4282"/>
                  </a:cubicBezTo>
                  <a:cubicBezTo>
                    <a:pt x="3033" y="4279"/>
                    <a:pt x="3077" y="4275"/>
                    <a:pt x="3117" y="4272"/>
                  </a:cubicBezTo>
                  <a:lnTo>
                    <a:pt x="3311" y="4248"/>
                  </a:lnTo>
                  <a:lnTo>
                    <a:pt x="3228" y="3887"/>
                  </a:lnTo>
                  <a:cubicBezTo>
                    <a:pt x="3197" y="3753"/>
                    <a:pt x="3167" y="3623"/>
                    <a:pt x="3137" y="3476"/>
                  </a:cubicBezTo>
                  <a:lnTo>
                    <a:pt x="3134" y="3456"/>
                  </a:lnTo>
                  <a:lnTo>
                    <a:pt x="2960" y="3496"/>
                  </a:lnTo>
                  <a:lnTo>
                    <a:pt x="3127" y="3429"/>
                  </a:lnTo>
                  <a:lnTo>
                    <a:pt x="3117" y="3382"/>
                  </a:lnTo>
                  <a:lnTo>
                    <a:pt x="3097" y="3285"/>
                  </a:lnTo>
                  <a:cubicBezTo>
                    <a:pt x="3050" y="3081"/>
                    <a:pt x="3004" y="2877"/>
                    <a:pt x="2956" y="2673"/>
                  </a:cubicBezTo>
                  <a:cubicBezTo>
                    <a:pt x="2940" y="2609"/>
                    <a:pt x="2923" y="2546"/>
                    <a:pt x="2907" y="2486"/>
                  </a:cubicBezTo>
                  <a:lnTo>
                    <a:pt x="2749" y="1934"/>
                  </a:lnTo>
                  <a:close/>
                  <a:moveTo>
                    <a:pt x="2855" y="352"/>
                  </a:moveTo>
                  <a:cubicBezTo>
                    <a:pt x="2879" y="352"/>
                    <a:pt x="2904" y="355"/>
                    <a:pt x="2930" y="359"/>
                  </a:cubicBezTo>
                  <a:cubicBezTo>
                    <a:pt x="3030" y="372"/>
                    <a:pt x="3144" y="449"/>
                    <a:pt x="3181" y="526"/>
                  </a:cubicBezTo>
                  <a:lnTo>
                    <a:pt x="3201" y="566"/>
                  </a:lnTo>
                  <a:cubicBezTo>
                    <a:pt x="3224" y="607"/>
                    <a:pt x="3241" y="640"/>
                    <a:pt x="3251" y="673"/>
                  </a:cubicBezTo>
                  <a:cubicBezTo>
                    <a:pt x="3257" y="697"/>
                    <a:pt x="3261" y="717"/>
                    <a:pt x="3268" y="740"/>
                  </a:cubicBezTo>
                  <a:cubicBezTo>
                    <a:pt x="3294" y="871"/>
                    <a:pt x="3322" y="1001"/>
                    <a:pt x="3345" y="1132"/>
                  </a:cubicBezTo>
                  <a:lnTo>
                    <a:pt x="3382" y="1315"/>
                  </a:lnTo>
                  <a:cubicBezTo>
                    <a:pt x="3448" y="1553"/>
                    <a:pt x="3522" y="1780"/>
                    <a:pt x="3609" y="2011"/>
                  </a:cubicBezTo>
                  <a:cubicBezTo>
                    <a:pt x="3686" y="2212"/>
                    <a:pt x="3753" y="2416"/>
                    <a:pt x="3819" y="2629"/>
                  </a:cubicBezTo>
                  <a:cubicBezTo>
                    <a:pt x="3856" y="2760"/>
                    <a:pt x="3899" y="2890"/>
                    <a:pt x="3940" y="3021"/>
                  </a:cubicBezTo>
                  <a:cubicBezTo>
                    <a:pt x="4017" y="3265"/>
                    <a:pt x="4097" y="3516"/>
                    <a:pt x="4164" y="3767"/>
                  </a:cubicBezTo>
                  <a:cubicBezTo>
                    <a:pt x="4248" y="4081"/>
                    <a:pt x="4311" y="4409"/>
                    <a:pt x="4371" y="4723"/>
                  </a:cubicBezTo>
                  <a:lnTo>
                    <a:pt x="4428" y="5004"/>
                  </a:lnTo>
                  <a:cubicBezTo>
                    <a:pt x="4461" y="5151"/>
                    <a:pt x="4495" y="5295"/>
                    <a:pt x="4542" y="5439"/>
                  </a:cubicBezTo>
                  <a:cubicBezTo>
                    <a:pt x="4595" y="5603"/>
                    <a:pt x="4649" y="5767"/>
                    <a:pt x="4699" y="5931"/>
                  </a:cubicBezTo>
                  <a:cubicBezTo>
                    <a:pt x="4739" y="6061"/>
                    <a:pt x="4776" y="6201"/>
                    <a:pt x="4816" y="6386"/>
                  </a:cubicBezTo>
                  <a:lnTo>
                    <a:pt x="4836" y="6476"/>
                  </a:lnTo>
                  <a:cubicBezTo>
                    <a:pt x="4856" y="6579"/>
                    <a:pt x="4880" y="6683"/>
                    <a:pt x="4900" y="6787"/>
                  </a:cubicBezTo>
                  <a:cubicBezTo>
                    <a:pt x="4907" y="6817"/>
                    <a:pt x="4907" y="6847"/>
                    <a:pt x="4910" y="6880"/>
                  </a:cubicBezTo>
                  <a:cubicBezTo>
                    <a:pt x="4910" y="6948"/>
                    <a:pt x="4907" y="7011"/>
                    <a:pt x="4893" y="7081"/>
                  </a:cubicBezTo>
                  <a:cubicBezTo>
                    <a:pt x="4876" y="7181"/>
                    <a:pt x="4833" y="7245"/>
                    <a:pt x="4766" y="7345"/>
                  </a:cubicBezTo>
                  <a:lnTo>
                    <a:pt x="4742" y="7375"/>
                  </a:lnTo>
                  <a:cubicBezTo>
                    <a:pt x="4689" y="7436"/>
                    <a:pt x="4626" y="7479"/>
                    <a:pt x="4552" y="7506"/>
                  </a:cubicBezTo>
                  <a:cubicBezTo>
                    <a:pt x="4499" y="7523"/>
                    <a:pt x="4448" y="7532"/>
                    <a:pt x="4396" y="7532"/>
                  </a:cubicBezTo>
                  <a:cubicBezTo>
                    <a:pt x="4366" y="7532"/>
                    <a:pt x="4336" y="7529"/>
                    <a:pt x="4305" y="7522"/>
                  </a:cubicBezTo>
                  <a:cubicBezTo>
                    <a:pt x="4217" y="7506"/>
                    <a:pt x="4144" y="7469"/>
                    <a:pt x="4080" y="7416"/>
                  </a:cubicBezTo>
                  <a:cubicBezTo>
                    <a:pt x="4027" y="7365"/>
                    <a:pt x="3987" y="7309"/>
                    <a:pt x="3956" y="7245"/>
                  </a:cubicBezTo>
                  <a:lnTo>
                    <a:pt x="3947" y="7225"/>
                  </a:lnTo>
                  <a:cubicBezTo>
                    <a:pt x="3927" y="7188"/>
                    <a:pt x="3907" y="7152"/>
                    <a:pt x="3896" y="7104"/>
                  </a:cubicBezTo>
                  <a:cubicBezTo>
                    <a:pt x="3879" y="7031"/>
                    <a:pt x="3859" y="6954"/>
                    <a:pt x="3850" y="6877"/>
                  </a:cubicBezTo>
                  <a:cubicBezTo>
                    <a:pt x="3843" y="6823"/>
                    <a:pt x="3833" y="6770"/>
                    <a:pt x="3823" y="6717"/>
                  </a:cubicBezTo>
                  <a:cubicBezTo>
                    <a:pt x="3810" y="6650"/>
                    <a:pt x="3796" y="6579"/>
                    <a:pt x="3783" y="6506"/>
                  </a:cubicBezTo>
                  <a:cubicBezTo>
                    <a:pt x="3746" y="6352"/>
                    <a:pt x="3699" y="6192"/>
                    <a:pt x="3639" y="5984"/>
                  </a:cubicBezTo>
                  <a:lnTo>
                    <a:pt x="3632" y="5968"/>
                  </a:lnTo>
                  <a:cubicBezTo>
                    <a:pt x="3609" y="5880"/>
                    <a:pt x="3582" y="5793"/>
                    <a:pt x="3558" y="5707"/>
                  </a:cubicBezTo>
                  <a:cubicBezTo>
                    <a:pt x="3518" y="5563"/>
                    <a:pt x="3492" y="5412"/>
                    <a:pt x="3468" y="5285"/>
                  </a:cubicBezTo>
                  <a:lnTo>
                    <a:pt x="3425" y="5017"/>
                  </a:lnTo>
                  <a:lnTo>
                    <a:pt x="3221" y="5061"/>
                  </a:lnTo>
                  <a:cubicBezTo>
                    <a:pt x="3174" y="5068"/>
                    <a:pt x="3124" y="5071"/>
                    <a:pt x="3074" y="5077"/>
                  </a:cubicBezTo>
                  <a:cubicBezTo>
                    <a:pt x="3010" y="5081"/>
                    <a:pt x="2947" y="5088"/>
                    <a:pt x="2883" y="5102"/>
                  </a:cubicBezTo>
                  <a:cubicBezTo>
                    <a:pt x="2769" y="5122"/>
                    <a:pt x="2655" y="5138"/>
                    <a:pt x="2545" y="5151"/>
                  </a:cubicBezTo>
                  <a:cubicBezTo>
                    <a:pt x="2374" y="5178"/>
                    <a:pt x="2204" y="5198"/>
                    <a:pt x="2033" y="5222"/>
                  </a:cubicBezTo>
                  <a:lnTo>
                    <a:pt x="1763" y="5255"/>
                  </a:lnTo>
                  <a:cubicBezTo>
                    <a:pt x="1756" y="5256"/>
                    <a:pt x="1748" y="5257"/>
                    <a:pt x="1738" y="5257"/>
                  </a:cubicBezTo>
                  <a:cubicBezTo>
                    <a:pt x="1727" y="5257"/>
                    <a:pt x="1716" y="5256"/>
                    <a:pt x="1703" y="5255"/>
                  </a:cubicBezTo>
                  <a:lnTo>
                    <a:pt x="1559" y="5242"/>
                  </a:lnTo>
                  <a:lnTo>
                    <a:pt x="1428" y="5679"/>
                  </a:lnTo>
                  <a:cubicBezTo>
                    <a:pt x="1358" y="5917"/>
                    <a:pt x="1275" y="6155"/>
                    <a:pt x="1195" y="6386"/>
                  </a:cubicBezTo>
                  <a:lnTo>
                    <a:pt x="1161" y="6479"/>
                  </a:lnTo>
                  <a:cubicBezTo>
                    <a:pt x="1124" y="6590"/>
                    <a:pt x="1090" y="6703"/>
                    <a:pt x="1060" y="6817"/>
                  </a:cubicBezTo>
                  <a:cubicBezTo>
                    <a:pt x="1030" y="6924"/>
                    <a:pt x="1007" y="7031"/>
                    <a:pt x="983" y="7141"/>
                  </a:cubicBezTo>
                  <a:lnTo>
                    <a:pt x="950" y="7275"/>
                  </a:lnTo>
                  <a:cubicBezTo>
                    <a:pt x="934" y="7362"/>
                    <a:pt x="890" y="7425"/>
                    <a:pt x="826" y="7469"/>
                  </a:cubicBezTo>
                  <a:cubicBezTo>
                    <a:pt x="779" y="7502"/>
                    <a:pt x="724" y="7519"/>
                    <a:pt x="668" y="7519"/>
                  </a:cubicBezTo>
                  <a:cubicBezTo>
                    <a:pt x="648" y="7519"/>
                    <a:pt x="628" y="7517"/>
                    <a:pt x="609" y="7513"/>
                  </a:cubicBezTo>
                  <a:cubicBezTo>
                    <a:pt x="536" y="7499"/>
                    <a:pt x="465" y="7449"/>
                    <a:pt x="418" y="7382"/>
                  </a:cubicBezTo>
                  <a:cubicBezTo>
                    <a:pt x="378" y="7315"/>
                    <a:pt x="365" y="7245"/>
                    <a:pt x="378" y="7178"/>
                  </a:cubicBezTo>
                  <a:cubicBezTo>
                    <a:pt x="392" y="7115"/>
                    <a:pt x="408" y="7054"/>
                    <a:pt x="422" y="6991"/>
                  </a:cubicBezTo>
                  <a:cubicBezTo>
                    <a:pt x="452" y="6840"/>
                    <a:pt x="485" y="6687"/>
                    <a:pt x="528" y="6542"/>
                  </a:cubicBezTo>
                  <a:cubicBezTo>
                    <a:pt x="589" y="6342"/>
                    <a:pt x="656" y="6141"/>
                    <a:pt x="719" y="5951"/>
                  </a:cubicBezTo>
                  <a:cubicBezTo>
                    <a:pt x="806" y="5663"/>
                    <a:pt x="894" y="5369"/>
                    <a:pt x="977" y="5077"/>
                  </a:cubicBezTo>
                  <a:lnTo>
                    <a:pt x="1067" y="4764"/>
                  </a:lnTo>
                  <a:cubicBezTo>
                    <a:pt x="1084" y="4707"/>
                    <a:pt x="1104" y="4653"/>
                    <a:pt x="1121" y="4596"/>
                  </a:cubicBezTo>
                  <a:lnTo>
                    <a:pt x="1187" y="4395"/>
                  </a:lnTo>
                  <a:cubicBezTo>
                    <a:pt x="1215" y="4312"/>
                    <a:pt x="1241" y="4228"/>
                    <a:pt x="1271" y="4148"/>
                  </a:cubicBezTo>
                  <a:lnTo>
                    <a:pt x="1325" y="4001"/>
                  </a:lnTo>
                  <a:cubicBezTo>
                    <a:pt x="1375" y="3867"/>
                    <a:pt x="1425" y="3730"/>
                    <a:pt x="1475" y="3597"/>
                  </a:cubicBezTo>
                  <a:lnTo>
                    <a:pt x="1485" y="3569"/>
                  </a:lnTo>
                  <a:cubicBezTo>
                    <a:pt x="1562" y="3372"/>
                    <a:pt x="1636" y="3171"/>
                    <a:pt x="1712" y="2974"/>
                  </a:cubicBezTo>
                  <a:cubicBezTo>
                    <a:pt x="1769" y="2824"/>
                    <a:pt x="1823" y="2669"/>
                    <a:pt x="1880" y="2509"/>
                  </a:cubicBezTo>
                  <a:lnTo>
                    <a:pt x="1900" y="2433"/>
                  </a:lnTo>
                  <a:cubicBezTo>
                    <a:pt x="1937" y="2322"/>
                    <a:pt x="1970" y="2208"/>
                    <a:pt x="2004" y="2095"/>
                  </a:cubicBezTo>
                  <a:cubicBezTo>
                    <a:pt x="2033" y="1994"/>
                    <a:pt x="2061" y="1891"/>
                    <a:pt x="2090" y="1791"/>
                  </a:cubicBezTo>
                  <a:cubicBezTo>
                    <a:pt x="2178" y="1476"/>
                    <a:pt x="2271" y="1152"/>
                    <a:pt x="2382" y="843"/>
                  </a:cubicBezTo>
                  <a:lnTo>
                    <a:pt x="2391" y="817"/>
                  </a:lnTo>
                  <a:cubicBezTo>
                    <a:pt x="2419" y="737"/>
                    <a:pt x="2448" y="656"/>
                    <a:pt x="2485" y="593"/>
                  </a:cubicBezTo>
                  <a:cubicBezTo>
                    <a:pt x="2539" y="506"/>
                    <a:pt x="2575" y="456"/>
                    <a:pt x="2632" y="419"/>
                  </a:cubicBezTo>
                  <a:cubicBezTo>
                    <a:pt x="2711" y="373"/>
                    <a:pt x="2780" y="352"/>
                    <a:pt x="2855" y="352"/>
                  </a:cubicBezTo>
                  <a:close/>
                  <a:moveTo>
                    <a:pt x="2851" y="0"/>
                  </a:moveTo>
                  <a:cubicBezTo>
                    <a:pt x="2711" y="0"/>
                    <a:pt x="2582" y="39"/>
                    <a:pt x="2451" y="118"/>
                  </a:cubicBezTo>
                  <a:cubicBezTo>
                    <a:pt x="2321" y="198"/>
                    <a:pt x="2248" y="309"/>
                    <a:pt x="2184" y="412"/>
                  </a:cubicBezTo>
                  <a:cubicBezTo>
                    <a:pt x="2127" y="506"/>
                    <a:pt x="2090" y="610"/>
                    <a:pt x="2061" y="700"/>
                  </a:cubicBezTo>
                  <a:lnTo>
                    <a:pt x="2050" y="727"/>
                  </a:lnTo>
                  <a:cubicBezTo>
                    <a:pt x="1937" y="1044"/>
                    <a:pt x="1843" y="1376"/>
                    <a:pt x="1752" y="1693"/>
                  </a:cubicBezTo>
                  <a:cubicBezTo>
                    <a:pt x="1723" y="1794"/>
                    <a:pt x="1696" y="1894"/>
                    <a:pt x="1666" y="1998"/>
                  </a:cubicBezTo>
                  <a:cubicBezTo>
                    <a:pt x="1632" y="2108"/>
                    <a:pt x="1599" y="2222"/>
                    <a:pt x="1565" y="2332"/>
                  </a:cubicBezTo>
                  <a:lnTo>
                    <a:pt x="1545" y="2402"/>
                  </a:lnTo>
                  <a:cubicBezTo>
                    <a:pt x="1491" y="2553"/>
                    <a:pt x="1442" y="2700"/>
                    <a:pt x="1385" y="2850"/>
                  </a:cubicBezTo>
                  <a:cubicBezTo>
                    <a:pt x="1308" y="3048"/>
                    <a:pt x="1235" y="3245"/>
                    <a:pt x="1158" y="3442"/>
                  </a:cubicBezTo>
                  <a:lnTo>
                    <a:pt x="1147" y="3469"/>
                  </a:lnTo>
                  <a:cubicBezTo>
                    <a:pt x="1094" y="3606"/>
                    <a:pt x="1044" y="3743"/>
                    <a:pt x="994" y="3881"/>
                  </a:cubicBezTo>
                  <a:lnTo>
                    <a:pt x="940" y="4024"/>
                  </a:lnTo>
                  <a:cubicBezTo>
                    <a:pt x="910" y="4111"/>
                    <a:pt x="880" y="4202"/>
                    <a:pt x="853" y="4288"/>
                  </a:cubicBezTo>
                  <a:lnTo>
                    <a:pt x="789" y="4483"/>
                  </a:lnTo>
                  <a:cubicBezTo>
                    <a:pt x="769" y="4543"/>
                    <a:pt x="749" y="4603"/>
                    <a:pt x="729" y="4667"/>
                  </a:cubicBezTo>
                  <a:lnTo>
                    <a:pt x="639" y="4981"/>
                  </a:lnTo>
                  <a:cubicBezTo>
                    <a:pt x="556" y="5272"/>
                    <a:pt x="472" y="5559"/>
                    <a:pt x="385" y="5844"/>
                  </a:cubicBezTo>
                  <a:cubicBezTo>
                    <a:pt x="321" y="6034"/>
                    <a:pt x="251" y="6235"/>
                    <a:pt x="191" y="6442"/>
                  </a:cubicBezTo>
                  <a:cubicBezTo>
                    <a:pt x="147" y="6599"/>
                    <a:pt x="111" y="6760"/>
                    <a:pt x="77" y="6914"/>
                  </a:cubicBezTo>
                  <a:cubicBezTo>
                    <a:pt x="64" y="6977"/>
                    <a:pt x="51" y="7038"/>
                    <a:pt x="37" y="7098"/>
                  </a:cubicBezTo>
                  <a:cubicBezTo>
                    <a:pt x="0" y="7258"/>
                    <a:pt x="31" y="7429"/>
                    <a:pt x="124" y="7573"/>
                  </a:cubicBezTo>
                  <a:cubicBezTo>
                    <a:pt x="221" y="7723"/>
                    <a:pt x="375" y="7827"/>
                    <a:pt x="542" y="7860"/>
                  </a:cubicBezTo>
                  <a:cubicBezTo>
                    <a:pt x="580" y="7867"/>
                    <a:pt x="619" y="7871"/>
                    <a:pt x="658" y="7871"/>
                  </a:cubicBezTo>
                  <a:cubicBezTo>
                    <a:pt x="787" y="7871"/>
                    <a:pt x="915" y="7832"/>
                    <a:pt x="1024" y="7760"/>
                  </a:cubicBezTo>
                  <a:cubicBezTo>
                    <a:pt x="1161" y="7666"/>
                    <a:pt x="1255" y="7526"/>
                    <a:pt x="1295" y="7355"/>
                  </a:cubicBezTo>
                  <a:lnTo>
                    <a:pt x="1325" y="7215"/>
                  </a:lnTo>
                  <a:cubicBezTo>
                    <a:pt x="1348" y="7115"/>
                    <a:pt x="1371" y="7011"/>
                    <a:pt x="1398" y="6911"/>
                  </a:cubicBezTo>
                  <a:cubicBezTo>
                    <a:pt x="1428" y="6800"/>
                    <a:pt x="1462" y="6693"/>
                    <a:pt x="1496" y="6590"/>
                  </a:cubicBezTo>
                  <a:lnTo>
                    <a:pt x="1525" y="6502"/>
                  </a:lnTo>
                  <a:cubicBezTo>
                    <a:pt x="1609" y="6269"/>
                    <a:pt x="1692" y="6025"/>
                    <a:pt x="1766" y="5780"/>
                  </a:cubicBezTo>
                  <a:lnTo>
                    <a:pt x="1817" y="5603"/>
                  </a:lnTo>
                  <a:lnTo>
                    <a:pt x="2081" y="5570"/>
                  </a:lnTo>
                  <a:cubicBezTo>
                    <a:pt x="2251" y="5546"/>
                    <a:pt x="2422" y="5526"/>
                    <a:pt x="2592" y="5499"/>
                  </a:cubicBezTo>
                  <a:cubicBezTo>
                    <a:pt x="2709" y="5486"/>
                    <a:pt x="2830" y="5466"/>
                    <a:pt x="2944" y="5446"/>
                  </a:cubicBezTo>
                  <a:cubicBezTo>
                    <a:pt x="2996" y="5435"/>
                    <a:pt x="3050" y="5432"/>
                    <a:pt x="3107" y="5426"/>
                  </a:cubicBezTo>
                  <a:lnTo>
                    <a:pt x="3137" y="5426"/>
                  </a:lnTo>
                  <a:cubicBezTo>
                    <a:pt x="3157" y="5543"/>
                    <a:pt x="3184" y="5670"/>
                    <a:pt x="3217" y="5800"/>
                  </a:cubicBezTo>
                  <a:cubicBezTo>
                    <a:pt x="3245" y="5891"/>
                    <a:pt x="3271" y="5977"/>
                    <a:pt x="3297" y="6068"/>
                  </a:cubicBezTo>
                  <a:lnTo>
                    <a:pt x="3302" y="6085"/>
                  </a:lnTo>
                  <a:cubicBezTo>
                    <a:pt x="3362" y="6285"/>
                    <a:pt x="3405" y="6442"/>
                    <a:pt x="3438" y="6582"/>
                  </a:cubicBezTo>
                  <a:cubicBezTo>
                    <a:pt x="3452" y="6650"/>
                    <a:pt x="3465" y="6713"/>
                    <a:pt x="3478" y="6780"/>
                  </a:cubicBezTo>
                  <a:cubicBezTo>
                    <a:pt x="3485" y="6830"/>
                    <a:pt x="3495" y="6880"/>
                    <a:pt x="3502" y="6931"/>
                  </a:cubicBezTo>
                  <a:cubicBezTo>
                    <a:pt x="3515" y="7014"/>
                    <a:pt x="3535" y="7101"/>
                    <a:pt x="3558" y="7201"/>
                  </a:cubicBezTo>
                  <a:cubicBezTo>
                    <a:pt x="3575" y="7275"/>
                    <a:pt x="3609" y="7339"/>
                    <a:pt x="3639" y="7392"/>
                  </a:cubicBezTo>
                  <a:cubicBezTo>
                    <a:pt x="3686" y="7499"/>
                    <a:pt x="3756" y="7596"/>
                    <a:pt x="3850" y="7680"/>
                  </a:cubicBezTo>
                  <a:cubicBezTo>
                    <a:pt x="3960" y="7777"/>
                    <a:pt x="4091" y="7840"/>
                    <a:pt x="4237" y="7867"/>
                  </a:cubicBezTo>
                  <a:cubicBezTo>
                    <a:pt x="4288" y="7877"/>
                    <a:pt x="4341" y="7884"/>
                    <a:pt x="4395" y="7884"/>
                  </a:cubicBezTo>
                  <a:cubicBezTo>
                    <a:pt x="4485" y="7884"/>
                    <a:pt x="4579" y="7867"/>
                    <a:pt x="4669" y="7837"/>
                  </a:cubicBezTo>
                  <a:cubicBezTo>
                    <a:pt x="4802" y="7786"/>
                    <a:pt x="4920" y="7710"/>
                    <a:pt x="5014" y="7603"/>
                  </a:cubicBezTo>
                  <a:lnTo>
                    <a:pt x="5057" y="7542"/>
                  </a:lnTo>
                  <a:cubicBezTo>
                    <a:pt x="5134" y="7425"/>
                    <a:pt x="5208" y="7319"/>
                    <a:pt x="5241" y="7141"/>
                  </a:cubicBezTo>
                  <a:cubicBezTo>
                    <a:pt x="5258" y="7048"/>
                    <a:pt x="5264" y="6961"/>
                    <a:pt x="5261" y="6871"/>
                  </a:cubicBezTo>
                  <a:cubicBezTo>
                    <a:pt x="5258" y="6820"/>
                    <a:pt x="5254" y="6770"/>
                    <a:pt x="5244" y="6720"/>
                  </a:cubicBezTo>
                  <a:cubicBezTo>
                    <a:pt x="5224" y="6613"/>
                    <a:pt x="5201" y="6509"/>
                    <a:pt x="5177" y="6402"/>
                  </a:cubicBezTo>
                  <a:lnTo>
                    <a:pt x="5157" y="6312"/>
                  </a:lnTo>
                  <a:cubicBezTo>
                    <a:pt x="5117" y="6121"/>
                    <a:pt x="5077" y="5968"/>
                    <a:pt x="5037" y="5827"/>
                  </a:cubicBezTo>
                  <a:cubicBezTo>
                    <a:pt x="4987" y="5659"/>
                    <a:pt x="4930" y="5492"/>
                    <a:pt x="4876" y="5325"/>
                  </a:cubicBezTo>
                  <a:cubicBezTo>
                    <a:pt x="4833" y="5202"/>
                    <a:pt x="4802" y="5071"/>
                    <a:pt x="4773" y="4934"/>
                  </a:cubicBezTo>
                  <a:lnTo>
                    <a:pt x="4719" y="4656"/>
                  </a:lnTo>
                  <a:cubicBezTo>
                    <a:pt x="4656" y="4335"/>
                    <a:pt x="4589" y="4001"/>
                    <a:pt x="4501" y="3677"/>
                  </a:cubicBezTo>
                  <a:cubicBezTo>
                    <a:pt x="4435" y="3419"/>
                    <a:pt x="4355" y="3165"/>
                    <a:pt x="4274" y="2917"/>
                  </a:cubicBezTo>
                  <a:lnTo>
                    <a:pt x="4154" y="2526"/>
                  </a:lnTo>
                  <a:cubicBezTo>
                    <a:pt x="4087" y="2308"/>
                    <a:pt x="4017" y="2095"/>
                    <a:pt x="3940" y="1887"/>
                  </a:cubicBezTo>
                  <a:cubicBezTo>
                    <a:pt x="3856" y="1666"/>
                    <a:pt x="3786" y="1445"/>
                    <a:pt x="3723" y="1232"/>
                  </a:cubicBezTo>
                  <a:lnTo>
                    <a:pt x="3692" y="1068"/>
                  </a:lnTo>
                  <a:cubicBezTo>
                    <a:pt x="3666" y="931"/>
                    <a:pt x="3639" y="797"/>
                    <a:pt x="3609" y="663"/>
                  </a:cubicBezTo>
                  <a:cubicBezTo>
                    <a:pt x="3606" y="636"/>
                    <a:pt x="3598" y="610"/>
                    <a:pt x="3592" y="583"/>
                  </a:cubicBezTo>
                  <a:cubicBezTo>
                    <a:pt x="3572" y="513"/>
                    <a:pt x="3542" y="456"/>
                    <a:pt x="3515" y="402"/>
                  </a:cubicBezTo>
                  <a:lnTo>
                    <a:pt x="3495" y="366"/>
                  </a:lnTo>
                  <a:cubicBezTo>
                    <a:pt x="3405" y="188"/>
                    <a:pt x="3194" y="41"/>
                    <a:pt x="2984" y="11"/>
                  </a:cubicBezTo>
                  <a:cubicBezTo>
                    <a:pt x="2938" y="4"/>
                    <a:pt x="2894" y="0"/>
                    <a:pt x="28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2" name="Google Shape;122;p2"/>
          <p:cNvGrpSpPr/>
          <p:nvPr/>
        </p:nvGrpSpPr>
        <p:grpSpPr>
          <a:xfrm>
            <a:off x="9002112" y="6118559"/>
            <a:ext cx="296133" cy="331191"/>
            <a:chOff x="4791500" y="4541438"/>
            <a:chExt cx="163225" cy="182575"/>
          </a:xfrm>
        </p:grpSpPr>
        <p:sp>
          <p:nvSpPr>
            <p:cNvPr id="123" name="Google Shape;123;p2"/>
            <p:cNvSpPr/>
            <p:nvPr/>
          </p:nvSpPr>
          <p:spPr>
            <a:xfrm>
              <a:off x="4795950" y="4545838"/>
              <a:ext cx="154425" cy="173825"/>
            </a:xfrm>
            <a:custGeom>
              <a:avLst/>
              <a:gdLst/>
              <a:ahLst/>
              <a:cxnLst/>
              <a:rect l="l" t="t" r="r" b="b"/>
              <a:pathLst>
                <a:path w="6177" h="6953" extrusionOk="0">
                  <a:moveTo>
                    <a:pt x="3438" y="1267"/>
                  </a:moveTo>
                  <a:cubicBezTo>
                    <a:pt x="3458" y="1271"/>
                    <a:pt x="3475" y="1275"/>
                    <a:pt x="3495" y="1275"/>
                  </a:cubicBezTo>
                  <a:cubicBezTo>
                    <a:pt x="3575" y="1288"/>
                    <a:pt x="3652" y="1301"/>
                    <a:pt x="3733" y="1315"/>
                  </a:cubicBezTo>
                  <a:cubicBezTo>
                    <a:pt x="3849" y="1338"/>
                    <a:pt x="3969" y="1358"/>
                    <a:pt x="4087" y="1381"/>
                  </a:cubicBezTo>
                  <a:cubicBezTo>
                    <a:pt x="4190" y="1408"/>
                    <a:pt x="4294" y="1442"/>
                    <a:pt x="4391" y="1482"/>
                  </a:cubicBezTo>
                  <a:cubicBezTo>
                    <a:pt x="4491" y="1545"/>
                    <a:pt x="4585" y="1619"/>
                    <a:pt x="4676" y="1699"/>
                  </a:cubicBezTo>
                  <a:cubicBezTo>
                    <a:pt x="4776" y="1796"/>
                    <a:pt x="4876" y="1897"/>
                    <a:pt x="4960" y="2007"/>
                  </a:cubicBezTo>
                  <a:cubicBezTo>
                    <a:pt x="4966" y="2027"/>
                    <a:pt x="4977" y="2044"/>
                    <a:pt x="4986" y="2064"/>
                  </a:cubicBezTo>
                  <a:cubicBezTo>
                    <a:pt x="4983" y="2124"/>
                    <a:pt x="4980" y="2184"/>
                    <a:pt x="4970" y="2244"/>
                  </a:cubicBezTo>
                  <a:lnTo>
                    <a:pt x="4963" y="2264"/>
                  </a:lnTo>
                  <a:cubicBezTo>
                    <a:pt x="4920" y="2338"/>
                    <a:pt x="4866" y="2408"/>
                    <a:pt x="4812" y="2479"/>
                  </a:cubicBezTo>
                  <a:lnTo>
                    <a:pt x="4792" y="2495"/>
                  </a:lnTo>
                  <a:cubicBezTo>
                    <a:pt x="4702" y="2542"/>
                    <a:pt x="4608" y="2582"/>
                    <a:pt x="4515" y="2615"/>
                  </a:cubicBezTo>
                  <a:cubicBezTo>
                    <a:pt x="4408" y="2642"/>
                    <a:pt x="4298" y="2652"/>
                    <a:pt x="4190" y="2666"/>
                  </a:cubicBezTo>
                  <a:cubicBezTo>
                    <a:pt x="4114" y="2675"/>
                    <a:pt x="4034" y="2686"/>
                    <a:pt x="3953" y="2692"/>
                  </a:cubicBezTo>
                  <a:cubicBezTo>
                    <a:pt x="3816" y="2692"/>
                    <a:pt x="3679" y="2679"/>
                    <a:pt x="3538" y="2666"/>
                  </a:cubicBezTo>
                  <a:cubicBezTo>
                    <a:pt x="3415" y="2652"/>
                    <a:pt x="3291" y="2639"/>
                    <a:pt x="3167" y="2615"/>
                  </a:cubicBezTo>
                  <a:cubicBezTo>
                    <a:pt x="3074" y="2589"/>
                    <a:pt x="2983" y="2562"/>
                    <a:pt x="2886" y="2552"/>
                  </a:cubicBezTo>
                  <a:cubicBezTo>
                    <a:pt x="2864" y="2549"/>
                    <a:pt x="2843" y="2548"/>
                    <a:pt x="2822" y="2548"/>
                  </a:cubicBezTo>
                  <a:cubicBezTo>
                    <a:pt x="2763" y="2548"/>
                    <a:pt x="2705" y="2557"/>
                    <a:pt x="2649" y="2572"/>
                  </a:cubicBezTo>
                  <a:cubicBezTo>
                    <a:pt x="2665" y="2539"/>
                    <a:pt x="2679" y="2508"/>
                    <a:pt x="2692" y="2475"/>
                  </a:cubicBezTo>
                  <a:cubicBezTo>
                    <a:pt x="2742" y="2385"/>
                    <a:pt x="2789" y="2294"/>
                    <a:pt x="2842" y="2204"/>
                  </a:cubicBezTo>
                  <a:cubicBezTo>
                    <a:pt x="2923" y="2070"/>
                    <a:pt x="3000" y="1940"/>
                    <a:pt x="3080" y="1809"/>
                  </a:cubicBezTo>
                  <a:cubicBezTo>
                    <a:pt x="3157" y="1689"/>
                    <a:pt x="3231" y="1572"/>
                    <a:pt x="3311" y="1459"/>
                  </a:cubicBezTo>
                  <a:cubicBezTo>
                    <a:pt x="3355" y="1395"/>
                    <a:pt x="3395" y="1331"/>
                    <a:pt x="3438" y="1267"/>
                  </a:cubicBezTo>
                  <a:close/>
                  <a:moveTo>
                    <a:pt x="2228" y="3492"/>
                  </a:moveTo>
                  <a:cubicBezTo>
                    <a:pt x="2284" y="3609"/>
                    <a:pt x="2358" y="3675"/>
                    <a:pt x="2458" y="3759"/>
                  </a:cubicBezTo>
                  <a:lnTo>
                    <a:pt x="2461" y="3763"/>
                  </a:lnTo>
                  <a:cubicBezTo>
                    <a:pt x="2509" y="3796"/>
                    <a:pt x="2562" y="3826"/>
                    <a:pt x="2612" y="3853"/>
                  </a:cubicBezTo>
                  <a:cubicBezTo>
                    <a:pt x="2659" y="3879"/>
                    <a:pt x="2702" y="3907"/>
                    <a:pt x="2749" y="3933"/>
                  </a:cubicBezTo>
                  <a:cubicBezTo>
                    <a:pt x="2839" y="3984"/>
                    <a:pt x="2936" y="4037"/>
                    <a:pt x="3023" y="4097"/>
                  </a:cubicBezTo>
                  <a:cubicBezTo>
                    <a:pt x="3100" y="4147"/>
                    <a:pt x="3171" y="4204"/>
                    <a:pt x="3237" y="4261"/>
                  </a:cubicBezTo>
                  <a:cubicBezTo>
                    <a:pt x="3298" y="4321"/>
                    <a:pt x="3358" y="4385"/>
                    <a:pt x="3408" y="4452"/>
                  </a:cubicBezTo>
                  <a:cubicBezTo>
                    <a:pt x="3438" y="4509"/>
                    <a:pt x="3465" y="4572"/>
                    <a:pt x="3488" y="4635"/>
                  </a:cubicBezTo>
                  <a:cubicBezTo>
                    <a:pt x="3508" y="4709"/>
                    <a:pt x="3522" y="4786"/>
                    <a:pt x="3528" y="4863"/>
                  </a:cubicBezTo>
                  <a:cubicBezTo>
                    <a:pt x="3528" y="4900"/>
                    <a:pt x="3522" y="4933"/>
                    <a:pt x="3518" y="4967"/>
                  </a:cubicBezTo>
                  <a:cubicBezTo>
                    <a:pt x="3501" y="5020"/>
                    <a:pt x="3485" y="5074"/>
                    <a:pt x="3461" y="5128"/>
                  </a:cubicBezTo>
                  <a:cubicBezTo>
                    <a:pt x="3438" y="5168"/>
                    <a:pt x="3412" y="5208"/>
                    <a:pt x="3384" y="5244"/>
                  </a:cubicBezTo>
                  <a:cubicBezTo>
                    <a:pt x="3321" y="5301"/>
                    <a:pt x="3251" y="5355"/>
                    <a:pt x="3180" y="5401"/>
                  </a:cubicBezTo>
                  <a:cubicBezTo>
                    <a:pt x="3060" y="5472"/>
                    <a:pt x="2930" y="5525"/>
                    <a:pt x="2796" y="5572"/>
                  </a:cubicBezTo>
                  <a:cubicBezTo>
                    <a:pt x="2759" y="5582"/>
                    <a:pt x="2719" y="5592"/>
                    <a:pt x="2679" y="5599"/>
                  </a:cubicBezTo>
                  <a:cubicBezTo>
                    <a:pt x="2669" y="5599"/>
                    <a:pt x="2662" y="5595"/>
                    <a:pt x="2655" y="5595"/>
                  </a:cubicBezTo>
                  <a:cubicBezTo>
                    <a:pt x="2585" y="5575"/>
                    <a:pt x="2518" y="5555"/>
                    <a:pt x="2452" y="5535"/>
                  </a:cubicBezTo>
                  <a:cubicBezTo>
                    <a:pt x="2324" y="5495"/>
                    <a:pt x="2197" y="5458"/>
                    <a:pt x="2077" y="5404"/>
                  </a:cubicBezTo>
                  <a:cubicBezTo>
                    <a:pt x="1963" y="5341"/>
                    <a:pt x="1850" y="5274"/>
                    <a:pt x="1739" y="5204"/>
                  </a:cubicBezTo>
                  <a:cubicBezTo>
                    <a:pt x="1679" y="5168"/>
                    <a:pt x="1618" y="5123"/>
                    <a:pt x="1558" y="5087"/>
                  </a:cubicBezTo>
                  <a:cubicBezTo>
                    <a:pt x="1538" y="5077"/>
                    <a:pt x="1515" y="5063"/>
                    <a:pt x="1495" y="5050"/>
                  </a:cubicBezTo>
                  <a:cubicBezTo>
                    <a:pt x="1572" y="4873"/>
                    <a:pt x="1649" y="4696"/>
                    <a:pt x="1729" y="4518"/>
                  </a:cubicBezTo>
                  <a:cubicBezTo>
                    <a:pt x="1882" y="4171"/>
                    <a:pt x="2057" y="3833"/>
                    <a:pt x="2228" y="3492"/>
                  </a:cubicBezTo>
                  <a:close/>
                  <a:moveTo>
                    <a:pt x="3314" y="0"/>
                  </a:moveTo>
                  <a:cubicBezTo>
                    <a:pt x="3231" y="3"/>
                    <a:pt x="3151" y="3"/>
                    <a:pt x="3070" y="23"/>
                  </a:cubicBezTo>
                  <a:cubicBezTo>
                    <a:pt x="2997" y="40"/>
                    <a:pt x="2926" y="63"/>
                    <a:pt x="2859" y="87"/>
                  </a:cubicBezTo>
                  <a:cubicBezTo>
                    <a:pt x="2719" y="134"/>
                    <a:pt x="2589" y="224"/>
                    <a:pt x="2488" y="332"/>
                  </a:cubicBezTo>
                  <a:cubicBezTo>
                    <a:pt x="2381" y="445"/>
                    <a:pt x="2284" y="552"/>
                    <a:pt x="2204" y="686"/>
                  </a:cubicBezTo>
                  <a:cubicBezTo>
                    <a:pt x="2110" y="849"/>
                    <a:pt x="2023" y="1014"/>
                    <a:pt x="1933" y="1181"/>
                  </a:cubicBezTo>
                  <a:cubicBezTo>
                    <a:pt x="1726" y="1568"/>
                    <a:pt x="1518" y="1963"/>
                    <a:pt x="1361" y="2378"/>
                  </a:cubicBezTo>
                  <a:cubicBezTo>
                    <a:pt x="1291" y="2569"/>
                    <a:pt x="1228" y="2766"/>
                    <a:pt x="1144" y="2953"/>
                  </a:cubicBezTo>
                  <a:cubicBezTo>
                    <a:pt x="1053" y="3154"/>
                    <a:pt x="963" y="3354"/>
                    <a:pt x="870" y="3555"/>
                  </a:cubicBezTo>
                  <a:cubicBezTo>
                    <a:pt x="585" y="4180"/>
                    <a:pt x="325" y="4816"/>
                    <a:pt x="56" y="5449"/>
                  </a:cubicBezTo>
                  <a:cubicBezTo>
                    <a:pt x="0" y="5585"/>
                    <a:pt x="16" y="5759"/>
                    <a:pt x="76" y="5890"/>
                  </a:cubicBezTo>
                  <a:cubicBezTo>
                    <a:pt x="141" y="6031"/>
                    <a:pt x="264" y="6144"/>
                    <a:pt x="411" y="6197"/>
                  </a:cubicBezTo>
                  <a:cubicBezTo>
                    <a:pt x="473" y="6220"/>
                    <a:pt x="539" y="6231"/>
                    <a:pt x="605" y="6231"/>
                  </a:cubicBezTo>
                  <a:cubicBezTo>
                    <a:pt x="657" y="6231"/>
                    <a:pt x="709" y="6224"/>
                    <a:pt x="759" y="6211"/>
                  </a:cubicBezTo>
                  <a:cubicBezTo>
                    <a:pt x="783" y="6227"/>
                    <a:pt x="809" y="6244"/>
                    <a:pt x="836" y="6264"/>
                  </a:cubicBezTo>
                  <a:cubicBezTo>
                    <a:pt x="916" y="6318"/>
                    <a:pt x="1000" y="6368"/>
                    <a:pt x="1084" y="6418"/>
                  </a:cubicBezTo>
                  <a:cubicBezTo>
                    <a:pt x="1164" y="6468"/>
                    <a:pt x="1248" y="6515"/>
                    <a:pt x="1331" y="6562"/>
                  </a:cubicBezTo>
                  <a:cubicBezTo>
                    <a:pt x="1465" y="6639"/>
                    <a:pt x="1602" y="6706"/>
                    <a:pt x="1749" y="6753"/>
                  </a:cubicBezTo>
                  <a:cubicBezTo>
                    <a:pt x="1799" y="6769"/>
                    <a:pt x="1846" y="6786"/>
                    <a:pt x="1896" y="6799"/>
                  </a:cubicBezTo>
                  <a:cubicBezTo>
                    <a:pt x="1990" y="6826"/>
                    <a:pt x="2083" y="6856"/>
                    <a:pt x="2180" y="6880"/>
                  </a:cubicBezTo>
                  <a:cubicBezTo>
                    <a:pt x="2274" y="6900"/>
                    <a:pt x="2368" y="6923"/>
                    <a:pt x="2464" y="6940"/>
                  </a:cubicBezTo>
                  <a:cubicBezTo>
                    <a:pt x="2517" y="6949"/>
                    <a:pt x="2569" y="6953"/>
                    <a:pt x="2620" y="6953"/>
                  </a:cubicBezTo>
                  <a:cubicBezTo>
                    <a:pt x="2678" y="6953"/>
                    <a:pt x="2736" y="6949"/>
                    <a:pt x="2796" y="6943"/>
                  </a:cubicBezTo>
                  <a:cubicBezTo>
                    <a:pt x="2940" y="6937"/>
                    <a:pt x="3070" y="6886"/>
                    <a:pt x="3207" y="6843"/>
                  </a:cubicBezTo>
                  <a:cubicBezTo>
                    <a:pt x="3291" y="6816"/>
                    <a:pt x="3375" y="6779"/>
                    <a:pt x="3455" y="6742"/>
                  </a:cubicBezTo>
                  <a:cubicBezTo>
                    <a:pt x="3679" y="6639"/>
                    <a:pt x="3889" y="6508"/>
                    <a:pt x="4083" y="6355"/>
                  </a:cubicBezTo>
                  <a:cubicBezTo>
                    <a:pt x="4124" y="6321"/>
                    <a:pt x="4160" y="6287"/>
                    <a:pt x="4197" y="6254"/>
                  </a:cubicBezTo>
                  <a:cubicBezTo>
                    <a:pt x="4324" y="6127"/>
                    <a:pt x="4438" y="5994"/>
                    <a:pt x="4522" y="5836"/>
                  </a:cubicBezTo>
                  <a:cubicBezTo>
                    <a:pt x="4585" y="5719"/>
                    <a:pt x="4639" y="5605"/>
                    <a:pt x="4682" y="5478"/>
                  </a:cubicBezTo>
                  <a:cubicBezTo>
                    <a:pt x="4716" y="5384"/>
                    <a:pt x="4732" y="5284"/>
                    <a:pt x="4749" y="5188"/>
                  </a:cubicBezTo>
                  <a:cubicBezTo>
                    <a:pt x="4786" y="5007"/>
                    <a:pt x="4789" y="4827"/>
                    <a:pt x="4762" y="4642"/>
                  </a:cubicBezTo>
                  <a:cubicBezTo>
                    <a:pt x="4749" y="4546"/>
                    <a:pt x="4732" y="4452"/>
                    <a:pt x="4709" y="4358"/>
                  </a:cubicBezTo>
                  <a:cubicBezTo>
                    <a:pt x="4669" y="4211"/>
                    <a:pt x="4616" y="4074"/>
                    <a:pt x="4551" y="3940"/>
                  </a:cubicBezTo>
                  <a:cubicBezTo>
                    <a:pt x="4535" y="3910"/>
                    <a:pt x="4518" y="3879"/>
                    <a:pt x="4502" y="3850"/>
                  </a:cubicBezTo>
                  <a:cubicBezTo>
                    <a:pt x="4565" y="3839"/>
                    <a:pt x="4628" y="3830"/>
                    <a:pt x="4692" y="3816"/>
                  </a:cubicBezTo>
                  <a:cubicBezTo>
                    <a:pt x="4883" y="3783"/>
                    <a:pt x="5060" y="3703"/>
                    <a:pt x="5234" y="3623"/>
                  </a:cubicBezTo>
                  <a:cubicBezTo>
                    <a:pt x="5378" y="3558"/>
                    <a:pt x="5522" y="3475"/>
                    <a:pt x="5632" y="3354"/>
                  </a:cubicBezTo>
                  <a:cubicBezTo>
                    <a:pt x="5699" y="3281"/>
                    <a:pt x="5766" y="3208"/>
                    <a:pt x="5826" y="3127"/>
                  </a:cubicBezTo>
                  <a:cubicBezTo>
                    <a:pt x="5936" y="2980"/>
                    <a:pt x="6040" y="2823"/>
                    <a:pt x="6100" y="2649"/>
                  </a:cubicBezTo>
                  <a:cubicBezTo>
                    <a:pt x="6137" y="2539"/>
                    <a:pt x="6161" y="2414"/>
                    <a:pt x="6167" y="2298"/>
                  </a:cubicBezTo>
                  <a:cubicBezTo>
                    <a:pt x="6177" y="2161"/>
                    <a:pt x="6174" y="2027"/>
                    <a:pt x="6164" y="1886"/>
                  </a:cubicBezTo>
                  <a:cubicBezTo>
                    <a:pt x="6161" y="1860"/>
                    <a:pt x="6157" y="1833"/>
                    <a:pt x="6150" y="1806"/>
                  </a:cubicBezTo>
                  <a:cubicBezTo>
                    <a:pt x="6133" y="1739"/>
                    <a:pt x="6110" y="1672"/>
                    <a:pt x="6087" y="1609"/>
                  </a:cubicBezTo>
                  <a:cubicBezTo>
                    <a:pt x="6067" y="1556"/>
                    <a:pt x="6040" y="1508"/>
                    <a:pt x="6013" y="1459"/>
                  </a:cubicBezTo>
                  <a:cubicBezTo>
                    <a:pt x="5940" y="1338"/>
                    <a:pt x="5860" y="1224"/>
                    <a:pt x="5769" y="1117"/>
                  </a:cubicBezTo>
                  <a:cubicBezTo>
                    <a:pt x="5709" y="1047"/>
                    <a:pt x="5642" y="987"/>
                    <a:pt x="5575" y="923"/>
                  </a:cubicBezTo>
                  <a:cubicBezTo>
                    <a:pt x="5474" y="823"/>
                    <a:pt x="5368" y="729"/>
                    <a:pt x="5258" y="639"/>
                  </a:cubicBezTo>
                  <a:cubicBezTo>
                    <a:pt x="5241" y="625"/>
                    <a:pt x="5224" y="613"/>
                    <a:pt x="5207" y="599"/>
                  </a:cubicBezTo>
                  <a:cubicBezTo>
                    <a:pt x="5153" y="556"/>
                    <a:pt x="5104" y="515"/>
                    <a:pt x="5047" y="482"/>
                  </a:cubicBezTo>
                  <a:cubicBezTo>
                    <a:pt x="4846" y="361"/>
                    <a:pt x="4636" y="275"/>
                    <a:pt x="4408" y="214"/>
                  </a:cubicBezTo>
                  <a:cubicBezTo>
                    <a:pt x="4170" y="154"/>
                    <a:pt x="3929" y="107"/>
                    <a:pt x="3692" y="57"/>
                  </a:cubicBezTo>
                  <a:cubicBezTo>
                    <a:pt x="3602" y="37"/>
                    <a:pt x="3515" y="23"/>
                    <a:pt x="3428" y="7"/>
                  </a:cubicBezTo>
                  <a:cubicBezTo>
                    <a:pt x="3387" y="0"/>
                    <a:pt x="3351" y="0"/>
                    <a:pt x="331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 name="Google Shape;124;p2"/>
            <p:cNvSpPr/>
            <p:nvPr/>
          </p:nvSpPr>
          <p:spPr>
            <a:xfrm>
              <a:off x="4791500" y="4541438"/>
              <a:ext cx="163225" cy="182575"/>
            </a:xfrm>
            <a:custGeom>
              <a:avLst/>
              <a:gdLst/>
              <a:ahLst/>
              <a:cxnLst/>
              <a:rect l="l" t="t" r="r" b="b"/>
              <a:pathLst>
                <a:path w="6529" h="7303" extrusionOk="0">
                  <a:moveTo>
                    <a:pt x="3700" y="1635"/>
                  </a:moveTo>
                  <a:lnTo>
                    <a:pt x="3880" y="1664"/>
                  </a:lnTo>
                  <a:cubicBezTo>
                    <a:pt x="3997" y="1684"/>
                    <a:pt x="4111" y="1708"/>
                    <a:pt x="4221" y="1728"/>
                  </a:cubicBezTo>
                  <a:cubicBezTo>
                    <a:pt x="4325" y="1755"/>
                    <a:pt x="4412" y="1781"/>
                    <a:pt x="4489" y="1815"/>
                  </a:cubicBezTo>
                  <a:cubicBezTo>
                    <a:pt x="4582" y="1875"/>
                    <a:pt x="4669" y="1945"/>
                    <a:pt x="4733" y="2005"/>
                  </a:cubicBezTo>
                  <a:cubicBezTo>
                    <a:pt x="4817" y="2082"/>
                    <a:pt x="4907" y="2173"/>
                    <a:pt x="4987" y="2277"/>
                  </a:cubicBezTo>
                  <a:cubicBezTo>
                    <a:pt x="4984" y="2310"/>
                    <a:pt x="4981" y="2340"/>
                    <a:pt x="4977" y="2374"/>
                  </a:cubicBezTo>
                  <a:cubicBezTo>
                    <a:pt x="4947" y="2424"/>
                    <a:pt x="4907" y="2474"/>
                    <a:pt x="4867" y="2527"/>
                  </a:cubicBezTo>
                  <a:cubicBezTo>
                    <a:pt x="4797" y="2561"/>
                    <a:pt x="4723" y="2595"/>
                    <a:pt x="4643" y="2624"/>
                  </a:cubicBezTo>
                  <a:cubicBezTo>
                    <a:pt x="4566" y="2641"/>
                    <a:pt x="4489" y="2651"/>
                    <a:pt x="4405" y="2661"/>
                  </a:cubicBezTo>
                  <a:lnTo>
                    <a:pt x="4348" y="2668"/>
                  </a:lnTo>
                  <a:cubicBezTo>
                    <a:pt x="4272" y="2678"/>
                    <a:pt x="4195" y="2684"/>
                    <a:pt x="4131" y="2691"/>
                  </a:cubicBezTo>
                  <a:cubicBezTo>
                    <a:pt x="3991" y="2691"/>
                    <a:pt x="3854" y="2678"/>
                    <a:pt x="3736" y="2668"/>
                  </a:cubicBezTo>
                  <a:cubicBezTo>
                    <a:pt x="3596" y="2655"/>
                    <a:pt x="3485" y="2638"/>
                    <a:pt x="3385" y="2621"/>
                  </a:cubicBezTo>
                  <a:lnTo>
                    <a:pt x="3375" y="2618"/>
                  </a:lnTo>
                  <a:cubicBezTo>
                    <a:pt x="3295" y="2595"/>
                    <a:pt x="3215" y="2570"/>
                    <a:pt x="3121" y="2558"/>
                  </a:cubicBezTo>
                  <a:cubicBezTo>
                    <a:pt x="3138" y="2527"/>
                    <a:pt x="3155" y="2497"/>
                    <a:pt x="3171" y="2470"/>
                  </a:cubicBezTo>
                  <a:cubicBezTo>
                    <a:pt x="3252" y="2337"/>
                    <a:pt x="3329" y="2206"/>
                    <a:pt x="3409" y="2079"/>
                  </a:cubicBezTo>
                  <a:cubicBezTo>
                    <a:pt x="3482" y="1962"/>
                    <a:pt x="3556" y="1845"/>
                    <a:pt x="3633" y="1735"/>
                  </a:cubicBezTo>
                  <a:lnTo>
                    <a:pt x="3700" y="1635"/>
                  </a:lnTo>
                  <a:close/>
                  <a:moveTo>
                    <a:pt x="3536" y="1253"/>
                  </a:moveTo>
                  <a:lnTo>
                    <a:pt x="3345" y="1534"/>
                  </a:lnTo>
                  <a:cubicBezTo>
                    <a:pt x="3261" y="1651"/>
                    <a:pt x="3184" y="1772"/>
                    <a:pt x="3111" y="1892"/>
                  </a:cubicBezTo>
                  <a:cubicBezTo>
                    <a:pt x="3028" y="2022"/>
                    <a:pt x="2951" y="2156"/>
                    <a:pt x="2870" y="2289"/>
                  </a:cubicBezTo>
                  <a:cubicBezTo>
                    <a:pt x="2817" y="2380"/>
                    <a:pt x="2770" y="2470"/>
                    <a:pt x="2719" y="2561"/>
                  </a:cubicBezTo>
                  <a:lnTo>
                    <a:pt x="2509" y="3019"/>
                  </a:lnTo>
                  <a:lnTo>
                    <a:pt x="2874" y="2919"/>
                  </a:lnTo>
                  <a:cubicBezTo>
                    <a:pt x="2916" y="2906"/>
                    <a:pt x="2960" y="2899"/>
                    <a:pt x="3003" y="2899"/>
                  </a:cubicBezTo>
                  <a:cubicBezTo>
                    <a:pt x="3018" y="2899"/>
                    <a:pt x="3033" y="2900"/>
                    <a:pt x="3048" y="2902"/>
                  </a:cubicBezTo>
                  <a:cubicBezTo>
                    <a:pt x="3121" y="2908"/>
                    <a:pt x="3195" y="2932"/>
                    <a:pt x="3275" y="2956"/>
                  </a:cubicBezTo>
                  <a:lnTo>
                    <a:pt x="3312" y="2965"/>
                  </a:lnTo>
                  <a:cubicBezTo>
                    <a:pt x="3425" y="2985"/>
                    <a:pt x="3549" y="3002"/>
                    <a:pt x="3700" y="3016"/>
                  </a:cubicBezTo>
                  <a:cubicBezTo>
                    <a:pt x="3823" y="3029"/>
                    <a:pt x="3967" y="3042"/>
                    <a:pt x="4131" y="3042"/>
                  </a:cubicBezTo>
                  <a:lnTo>
                    <a:pt x="4144" y="3042"/>
                  </a:lnTo>
                  <a:cubicBezTo>
                    <a:pt x="4228" y="3036"/>
                    <a:pt x="4308" y="3029"/>
                    <a:pt x="4392" y="3016"/>
                  </a:cubicBezTo>
                  <a:lnTo>
                    <a:pt x="4452" y="3009"/>
                  </a:lnTo>
                  <a:cubicBezTo>
                    <a:pt x="4542" y="2999"/>
                    <a:pt x="4636" y="2985"/>
                    <a:pt x="4729" y="2965"/>
                  </a:cubicBezTo>
                  <a:lnTo>
                    <a:pt x="4753" y="2959"/>
                  </a:lnTo>
                  <a:cubicBezTo>
                    <a:pt x="4860" y="2919"/>
                    <a:pt x="4961" y="2875"/>
                    <a:pt x="5050" y="2828"/>
                  </a:cubicBezTo>
                  <a:lnTo>
                    <a:pt x="5124" y="2765"/>
                  </a:lnTo>
                  <a:cubicBezTo>
                    <a:pt x="5188" y="2688"/>
                    <a:pt x="5245" y="2607"/>
                    <a:pt x="5291" y="2534"/>
                  </a:cubicBezTo>
                  <a:lnTo>
                    <a:pt x="5322" y="2447"/>
                  </a:lnTo>
                  <a:cubicBezTo>
                    <a:pt x="5331" y="2380"/>
                    <a:pt x="5339" y="2310"/>
                    <a:pt x="5339" y="2243"/>
                  </a:cubicBezTo>
                  <a:lnTo>
                    <a:pt x="5339" y="2226"/>
                  </a:lnTo>
                  <a:lnTo>
                    <a:pt x="5322" y="2166"/>
                  </a:lnTo>
                  <a:cubicBezTo>
                    <a:pt x="5311" y="2143"/>
                    <a:pt x="5302" y="2123"/>
                    <a:pt x="5291" y="2102"/>
                  </a:cubicBezTo>
                  <a:lnTo>
                    <a:pt x="5278" y="2079"/>
                  </a:lnTo>
                  <a:cubicBezTo>
                    <a:pt x="5181" y="1948"/>
                    <a:pt x="5070" y="1838"/>
                    <a:pt x="4974" y="1748"/>
                  </a:cubicBezTo>
                  <a:lnTo>
                    <a:pt x="4967" y="1741"/>
                  </a:lnTo>
                  <a:cubicBezTo>
                    <a:pt x="4890" y="1675"/>
                    <a:pt x="4783" y="1584"/>
                    <a:pt x="4663" y="1511"/>
                  </a:cubicBezTo>
                  <a:lnTo>
                    <a:pt x="4639" y="1497"/>
                  </a:lnTo>
                  <a:cubicBezTo>
                    <a:pt x="4539" y="1454"/>
                    <a:pt x="4436" y="1420"/>
                    <a:pt x="4298" y="1387"/>
                  </a:cubicBezTo>
                  <a:cubicBezTo>
                    <a:pt x="4181" y="1363"/>
                    <a:pt x="4061" y="1340"/>
                    <a:pt x="3944" y="1320"/>
                  </a:cubicBezTo>
                  <a:cubicBezTo>
                    <a:pt x="3860" y="1303"/>
                    <a:pt x="3780" y="1290"/>
                    <a:pt x="3696" y="1277"/>
                  </a:cubicBezTo>
                  <a:lnTo>
                    <a:pt x="3536" y="1253"/>
                  </a:lnTo>
                  <a:close/>
                  <a:moveTo>
                    <a:pt x="2439" y="3995"/>
                  </a:moveTo>
                  <a:cubicBezTo>
                    <a:pt x="2466" y="4022"/>
                    <a:pt x="2496" y="4046"/>
                    <a:pt x="2526" y="4069"/>
                  </a:cubicBezTo>
                  <a:lnTo>
                    <a:pt x="2529" y="4072"/>
                  </a:lnTo>
                  <a:cubicBezTo>
                    <a:pt x="2576" y="4109"/>
                    <a:pt x="2622" y="4136"/>
                    <a:pt x="2662" y="4160"/>
                  </a:cubicBezTo>
                  <a:lnTo>
                    <a:pt x="2703" y="4183"/>
                  </a:lnTo>
                  <a:cubicBezTo>
                    <a:pt x="2747" y="4209"/>
                    <a:pt x="2793" y="4236"/>
                    <a:pt x="2840" y="4260"/>
                  </a:cubicBezTo>
                  <a:lnTo>
                    <a:pt x="2880" y="4287"/>
                  </a:lnTo>
                  <a:cubicBezTo>
                    <a:pt x="2957" y="4327"/>
                    <a:pt x="3034" y="4370"/>
                    <a:pt x="3104" y="4417"/>
                  </a:cubicBezTo>
                  <a:cubicBezTo>
                    <a:pt x="3168" y="4461"/>
                    <a:pt x="3232" y="4510"/>
                    <a:pt x="3292" y="4564"/>
                  </a:cubicBezTo>
                  <a:cubicBezTo>
                    <a:pt x="3352" y="4621"/>
                    <a:pt x="3399" y="4671"/>
                    <a:pt x="3439" y="4722"/>
                  </a:cubicBezTo>
                  <a:cubicBezTo>
                    <a:pt x="3459" y="4765"/>
                    <a:pt x="3479" y="4808"/>
                    <a:pt x="3499" y="4862"/>
                  </a:cubicBezTo>
                  <a:cubicBezTo>
                    <a:pt x="3512" y="4925"/>
                    <a:pt x="3522" y="4986"/>
                    <a:pt x="3533" y="5043"/>
                  </a:cubicBezTo>
                  <a:cubicBezTo>
                    <a:pt x="3529" y="5063"/>
                    <a:pt x="3525" y="5083"/>
                    <a:pt x="3522" y="5106"/>
                  </a:cubicBezTo>
                  <a:cubicBezTo>
                    <a:pt x="3512" y="5146"/>
                    <a:pt x="3499" y="5186"/>
                    <a:pt x="3482" y="5223"/>
                  </a:cubicBezTo>
                  <a:cubicBezTo>
                    <a:pt x="3465" y="5250"/>
                    <a:pt x="3449" y="5276"/>
                    <a:pt x="3429" y="5299"/>
                  </a:cubicBezTo>
                  <a:cubicBezTo>
                    <a:pt x="3385" y="5344"/>
                    <a:pt x="3332" y="5384"/>
                    <a:pt x="3275" y="5424"/>
                  </a:cubicBezTo>
                  <a:cubicBezTo>
                    <a:pt x="3171" y="5480"/>
                    <a:pt x="3054" y="5534"/>
                    <a:pt x="2931" y="5577"/>
                  </a:cubicBezTo>
                  <a:cubicBezTo>
                    <a:pt x="2903" y="5584"/>
                    <a:pt x="2880" y="5591"/>
                    <a:pt x="2854" y="5594"/>
                  </a:cubicBezTo>
                  <a:cubicBezTo>
                    <a:pt x="2810" y="5580"/>
                    <a:pt x="2767" y="5568"/>
                    <a:pt x="2723" y="5554"/>
                  </a:cubicBezTo>
                  <a:lnTo>
                    <a:pt x="2642" y="5531"/>
                  </a:lnTo>
                  <a:cubicBezTo>
                    <a:pt x="2532" y="5497"/>
                    <a:pt x="2426" y="5464"/>
                    <a:pt x="2338" y="5427"/>
                  </a:cubicBezTo>
                  <a:cubicBezTo>
                    <a:pt x="2228" y="5364"/>
                    <a:pt x="2121" y="5296"/>
                    <a:pt x="2011" y="5230"/>
                  </a:cubicBezTo>
                  <a:lnTo>
                    <a:pt x="1944" y="5186"/>
                  </a:lnTo>
                  <a:cubicBezTo>
                    <a:pt x="1927" y="5176"/>
                    <a:pt x="1910" y="5166"/>
                    <a:pt x="1897" y="5156"/>
                  </a:cubicBezTo>
                  <a:cubicBezTo>
                    <a:pt x="1954" y="5026"/>
                    <a:pt x="2011" y="4895"/>
                    <a:pt x="2068" y="4768"/>
                  </a:cubicBezTo>
                  <a:cubicBezTo>
                    <a:pt x="2181" y="4507"/>
                    <a:pt x="2309" y="4250"/>
                    <a:pt x="2439" y="3995"/>
                  </a:cubicBezTo>
                  <a:close/>
                  <a:moveTo>
                    <a:pt x="2409" y="3273"/>
                  </a:moveTo>
                  <a:lnTo>
                    <a:pt x="2228" y="3631"/>
                  </a:lnTo>
                  <a:cubicBezTo>
                    <a:pt x="2064" y="3952"/>
                    <a:pt x="1894" y="4287"/>
                    <a:pt x="1747" y="4624"/>
                  </a:cubicBezTo>
                  <a:cubicBezTo>
                    <a:pt x="1666" y="4802"/>
                    <a:pt x="1589" y="4978"/>
                    <a:pt x="1512" y="5156"/>
                  </a:cubicBezTo>
                  <a:lnTo>
                    <a:pt x="1449" y="5299"/>
                  </a:lnTo>
                  <a:lnTo>
                    <a:pt x="1646" y="5417"/>
                  </a:lnTo>
                  <a:cubicBezTo>
                    <a:pt x="1683" y="5437"/>
                    <a:pt x="1716" y="5460"/>
                    <a:pt x="1753" y="5480"/>
                  </a:cubicBezTo>
                  <a:lnTo>
                    <a:pt x="1827" y="5531"/>
                  </a:lnTo>
                  <a:cubicBezTo>
                    <a:pt x="1937" y="5600"/>
                    <a:pt x="2051" y="5668"/>
                    <a:pt x="2181" y="5741"/>
                  </a:cubicBezTo>
                  <a:cubicBezTo>
                    <a:pt x="2301" y="5795"/>
                    <a:pt x="2422" y="5832"/>
                    <a:pt x="2542" y="5869"/>
                  </a:cubicBezTo>
                  <a:lnTo>
                    <a:pt x="2619" y="5892"/>
                  </a:lnTo>
                  <a:cubicBezTo>
                    <a:pt x="2673" y="5909"/>
                    <a:pt x="2730" y="5926"/>
                    <a:pt x="2787" y="5942"/>
                  </a:cubicBezTo>
                  <a:lnTo>
                    <a:pt x="2863" y="5952"/>
                  </a:lnTo>
                  <a:lnTo>
                    <a:pt x="2887" y="5946"/>
                  </a:lnTo>
                  <a:cubicBezTo>
                    <a:pt x="2931" y="5938"/>
                    <a:pt x="2977" y="5929"/>
                    <a:pt x="3034" y="5912"/>
                  </a:cubicBezTo>
                  <a:cubicBezTo>
                    <a:pt x="3188" y="5858"/>
                    <a:pt x="3325" y="5798"/>
                    <a:pt x="3459" y="5721"/>
                  </a:cubicBezTo>
                  <a:cubicBezTo>
                    <a:pt x="3549" y="5661"/>
                    <a:pt x="3619" y="5605"/>
                    <a:pt x="3679" y="5548"/>
                  </a:cubicBezTo>
                  <a:lnTo>
                    <a:pt x="3700" y="5527"/>
                  </a:lnTo>
                  <a:cubicBezTo>
                    <a:pt x="3733" y="5484"/>
                    <a:pt x="3763" y="5440"/>
                    <a:pt x="3790" y="5393"/>
                  </a:cubicBezTo>
                  <a:lnTo>
                    <a:pt x="3803" y="5370"/>
                  </a:lnTo>
                  <a:cubicBezTo>
                    <a:pt x="3826" y="5310"/>
                    <a:pt x="3846" y="5253"/>
                    <a:pt x="3863" y="5190"/>
                  </a:cubicBezTo>
                  <a:lnTo>
                    <a:pt x="3870" y="5169"/>
                  </a:lnTo>
                  <a:cubicBezTo>
                    <a:pt x="3874" y="5129"/>
                    <a:pt x="3880" y="5092"/>
                    <a:pt x="3883" y="5052"/>
                  </a:cubicBezTo>
                  <a:lnTo>
                    <a:pt x="3883" y="5035"/>
                  </a:lnTo>
                  <a:lnTo>
                    <a:pt x="3883" y="5019"/>
                  </a:lnTo>
                  <a:cubicBezTo>
                    <a:pt x="3874" y="4942"/>
                    <a:pt x="3860" y="4858"/>
                    <a:pt x="3840" y="4771"/>
                  </a:cubicBezTo>
                  <a:lnTo>
                    <a:pt x="3834" y="4748"/>
                  </a:lnTo>
                  <a:cubicBezTo>
                    <a:pt x="3803" y="4674"/>
                    <a:pt x="3773" y="4608"/>
                    <a:pt x="3743" y="4544"/>
                  </a:cubicBezTo>
                  <a:lnTo>
                    <a:pt x="3726" y="4517"/>
                  </a:lnTo>
                  <a:cubicBezTo>
                    <a:pt x="3673" y="4453"/>
                    <a:pt x="3616" y="4387"/>
                    <a:pt x="3529" y="4303"/>
                  </a:cubicBezTo>
                  <a:cubicBezTo>
                    <a:pt x="3465" y="4250"/>
                    <a:pt x="3389" y="4186"/>
                    <a:pt x="3301" y="4126"/>
                  </a:cubicBezTo>
                  <a:cubicBezTo>
                    <a:pt x="3221" y="4072"/>
                    <a:pt x="3138" y="4026"/>
                    <a:pt x="3054" y="3979"/>
                  </a:cubicBezTo>
                  <a:lnTo>
                    <a:pt x="3011" y="3955"/>
                  </a:lnTo>
                  <a:cubicBezTo>
                    <a:pt x="2967" y="3929"/>
                    <a:pt x="2923" y="3905"/>
                    <a:pt x="2880" y="3879"/>
                  </a:cubicBezTo>
                  <a:lnTo>
                    <a:pt x="2837" y="3855"/>
                  </a:lnTo>
                  <a:cubicBezTo>
                    <a:pt x="2807" y="3839"/>
                    <a:pt x="2776" y="3822"/>
                    <a:pt x="2750" y="3802"/>
                  </a:cubicBezTo>
                  <a:lnTo>
                    <a:pt x="2639" y="3939"/>
                  </a:lnTo>
                  <a:lnTo>
                    <a:pt x="2747" y="3799"/>
                  </a:lnTo>
                  <a:cubicBezTo>
                    <a:pt x="2650" y="3718"/>
                    <a:pt x="2602" y="3674"/>
                    <a:pt x="2566" y="3591"/>
                  </a:cubicBezTo>
                  <a:lnTo>
                    <a:pt x="2409" y="3273"/>
                  </a:lnTo>
                  <a:close/>
                  <a:moveTo>
                    <a:pt x="3525" y="352"/>
                  </a:moveTo>
                  <a:cubicBezTo>
                    <a:pt x="3544" y="352"/>
                    <a:pt x="3562" y="354"/>
                    <a:pt x="3576" y="357"/>
                  </a:cubicBezTo>
                  <a:cubicBezTo>
                    <a:pt x="3663" y="370"/>
                    <a:pt x="3746" y="387"/>
                    <a:pt x="3834" y="403"/>
                  </a:cubicBezTo>
                  <a:lnTo>
                    <a:pt x="3980" y="434"/>
                  </a:lnTo>
                  <a:cubicBezTo>
                    <a:pt x="4167" y="474"/>
                    <a:pt x="4359" y="514"/>
                    <a:pt x="4542" y="561"/>
                  </a:cubicBezTo>
                  <a:cubicBezTo>
                    <a:pt x="4753" y="614"/>
                    <a:pt x="4944" y="698"/>
                    <a:pt x="5135" y="812"/>
                  </a:cubicBezTo>
                  <a:cubicBezTo>
                    <a:pt x="5184" y="838"/>
                    <a:pt x="5231" y="875"/>
                    <a:pt x="5275" y="912"/>
                  </a:cubicBezTo>
                  <a:lnTo>
                    <a:pt x="5325" y="952"/>
                  </a:lnTo>
                  <a:cubicBezTo>
                    <a:pt x="5432" y="1042"/>
                    <a:pt x="5536" y="1133"/>
                    <a:pt x="5632" y="1226"/>
                  </a:cubicBezTo>
                  <a:lnTo>
                    <a:pt x="5666" y="1256"/>
                  </a:lnTo>
                  <a:cubicBezTo>
                    <a:pt x="5720" y="1310"/>
                    <a:pt x="5770" y="1357"/>
                    <a:pt x="5813" y="1407"/>
                  </a:cubicBezTo>
                  <a:cubicBezTo>
                    <a:pt x="5893" y="1504"/>
                    <a:pt x="5967" y="1607"/>
                    <a:pt x="6038" y="1724"/>
                  </a:cubicBezTo>
                  <a:cubicBezTo>
                    <a:pt x="6061" y="1765"/>
                    <a:pt x="6084" y="1805"/>
                    <a:pt x="6101" y="1845"/>
                  </a:cubicBezTo>
                  <a:cubicBezTo>
                    <a:pt x="6121" y="1905"/>
                    <a:pt x="6141" y="1962"/>
                    <a:pt x="6154" y="2025"/>
                  </a:cubicBezTo>
                  <a:cubicBezTo>
                    <a:pt x="6161" y="2042"/>
                    <a:pt x="6164" y="2059"/>
                    <a:pt x="6168" y="2076"/>
                  </a:cubicBezTo>
                  <a:cubicBezTo>
                    <a:pt x="6178" y="2213"/>
                    <a:pt x="6178" y="2340"/>
                    <a:pt x="6171" y="2464"/>
                  </a:cubicBezTo>
                  <a:cubicBezTo>
                    <a:pt x="6164" y="2570"/>
                    <a:pt x="6141" y="2678"/>
                    <a:pt x="6111" y="2768"/>
                  </a:cubicBezTo>
                  <a:cubicBezTo>
                    <a:pt x="6058" y="2925"/>
                    <a:pt x="5957" y="3072"/>
                    <a:pt x="5863" y="3200"/>
                  </a:cubicBezTo>
                  <a:cubicBezTo>
                    <a:pt x="5820" y="3257"/>
                    <a:pt x="5770" y="3313"/>
                    <a:pt x="5713" y="3373"/>
                  </a:cubicBezTo>
                  <a:lnTo>
                    <a:pt x="5680" y="3413"/>
                  </a:lnTo>
                  <a:cubicBezTo>
                    <a:pt x="5603" y="3498"/>
                    <a:pt x="5496" y="3567"/>
                    <a:pt x="5339" y="3638"/>
                  </a:cubicBezTo>
                  <a:cubicBezTo>
                    <a:pt x="5175" y="3711"/>
                    <a:pt x="5007" y="3788"/>
                    <a:pt x="4840" y="3819"/>
                  </a:cubicBezTo>
                  <a:cubicBezTo>
                    <a:pt x="4777" y="3831"/>
                    <a:pt x="4716" y="3842"/>
                    <a:pt x="4653" y="3851"/>
                  </a:cubicBezTo>
                  <a:lnTo>
                    <a:pt x="4402" y="3892"/>
                  </a:lnTo>
                  <a:lnTo>
                    <a:pt x="4529" y="4112"/>
                  </a:lnTo>
                  <a:cubicBezTo>
                    <a:pt x="4542" y="4140"/>
                    <a:pt x="4556" y="4166"/>
                    <a:pt x="4569" y="4193"/>
                  </a:cubicBezTo>
                  <a:cubicBezTo>
                    <a:pt x="4633" y="4323"/>
                    <a:pt x="4683" y="4450"/>
                    <a:pt x="4716" y="4577"/>
                  </a:cubicBezTo>
                  <a:cubicBezTo>
                    <a:pt x="4740" y="4671"/>
                    <a:pt x="4757" y="4771"/>
                    <a:pt x="4766" y="4845"/>
                  </a:cubicBezTo>
                  <a:cubicBezTo>
                    <a:pt x="4794" y="5006"/>
                    <a:pt x="4786" y="5169"/>
                    <a:pt x="4757" y="5330"/>
                  </a:cubicBezTo>
                  <a:lnTo>
                    <a:pt x="4743" y="5393"/>
                  </a:lnTo>
                  <a:cubicBezTo>
                    <a:pt x="4729" y="5467"/>
                    <a:pt x="4716" y="5537"/>
                    <a:pt x="4696" y="5597"/>
                  </a:cubicBezTo>
                  <a:cubicBezTo>
                    <a:pt x="4660" y="5701"/>
                    <a:pt x="4613" y="5805"/>
                    <a:pt x="4546" y="5929"/>
                  </a:cubicBezTo>
                  <a:cubicBezTo>
                    <a:pt x="4476" y="6056"/>
                    <a:pt x="4382" y="6176"/>
                    <a:pt x="4252" y="6303"/>
                  </a:cubicBezTo>
                  <a:cubicBezTo>
                    <a:pt x="4218" y="6333"/>
                    <a:pt x="4188" y="6363"/>
                    <a:pt x="4151" y="6394"/>
                  </a:cubicBezTo>
                  <a:cubicBezTo>
                    <a:pt x="3971" y="6537"/>
                    <a:pt x="3770" y="6661"/>
                    <a:pt x="3559" y="6758"/>
                  </a:cubicBezTo>
                  <a:cubicBezTo>
                    <a:pt x="3472" y="6798"/>
                    <a:pt x="3399" y="6829"/>
                    <a:pt x="3332" y="6852"/>
                  </a:cubicBezTo>
                  <a:lnTo>
                    <a:pt x="3261" y="6872"/>
                  </a:lnTo>
                  <a:cubicBezTo>
                    <a:pt x="3158" y="6905"/>
                    <a:pt x="3057" y="6939"/>
                    <a:pt x="2954" y="6945"/>
                  </a:cubicBezTo>
                  <a:cubicBezTo>
                    <a:pt x="2899" y="6949"/>
                    <a:pt x="2847" y="6952"/>
                    <a:pt x="2798" y="6952"/>
                  </a:cubicBezTo>
                  <a:cubicBezTo>
                    <a:pt x="2755" y="6952"/>
                    <a:pt x="2713" y="6950"/>
                    <a:pt x="2673" y="6942"/>
                  </a:cubicBezTo>
                  <a:cubicBezTo>
                    <a:pt x="2579" y="6925"/>
                    <a:pt x="2489" y="6905"/>
                    <a:pt x="2395" y="6882"/>
                  </a:cubicBezTo>
                  <a:cubicBezTo>
                    <a:pt x="2335" y="6869"/>
                    <a:pt x="2275" y="6852"/>
                    <a:pt x="2215" y="6832"/>
                  </a:cubicBezTo>
                  <a:lnTo>
                    <a:pt x="2121" y="6804"/>
                  </a:lnTo>
                  <a:cubicBezTo>
                    <a:pt x="2085" y="6795"/>
                    <a:pt x="2044" y="6781"/>
                    <a:pt x="2004" y="6768"/>
                  </a:cubicBezTo>
                  <a:lnTo>
                    <a:pt x="1980" y="6761"/>
                  </a:lnTo>
                  <a:cubicBezTo>
                    <a:pt x="1840" y="6718"/>
                    <a:pt x="1710" y="6648"/>
                    <a:pt x="1596" y="6584"/>
                  </a:cubicBezTo>
                  <a:cubicBezTo>
                    <a:pt x="1512" y="6540"/>
                    <a:pt x="1432" y="6494"/>
                    <a:pt x="1352" y="6443"/>
                  </a:cubicBezTo>
                  <a:cubicBezTo>
                    <a:pt x="1268" y="6397"/>
                    <a:pt x="1191" y="6343"/>
                    <a:pt x="1111" y="6293"/>
                  </a:cubicBezTo>
                  <a:cubicBezTo>
                    <a:pt x="1084" y="6276"/>
                    <a:pt x="1061" y="6259"/>
                    <a:pt x="1041" y="6243"/>
                  </a:cubicBezTo>
                  <a:lnTo>
                    <a:pt x="970" y="6193"/>
                  </a:lnTo>
                  <a:lnTo>
                    <a:pt x="890" y="6216"/>
                  </a:lnTo>
                  <a:cubicBezTo>
                    <a:pt x="856" y="6225"/>
                    <a:pt x="820" y="6229"/>
                    <a:pt x="784" y="6229"/>
                  </a:cubicBezTo>
                  <a:cubicBezTo>
                    <a:pt x="737" y="6229"/>
                    <a:pt x="690" y="6222"/>
                    <a:pt x="646" y="6207"/>
                  </a:cubicBezTo>
                  <a:cubicBezTo>
                    <a:pt x="546" y="6170"/>
                    <a:pt x="459" y="6093"/>
                    <a:pt x="412" y="5992"/>
                  </a:cubicBezTo>
                  <a:cubicBezTo>
                    <a:pt x="368" y="5895"/>
                    <a:pt x="362" y="5771"/>
                    <a:pt x="395" y="5694"/>
                  </a:cubicBezTo>
                  <a:lnTo>
                    <a:pt x="569" y="5279"/>
                  </a:lnTo>
                  <a:cubicBezTo>
                    <a:pt x="776" y="4795"/>
                    <a:pt x="987" y="4293"/>
                    <a:pt x="1208" y="3805"/>
                  </a:cubicBezTo>
                  <a:cubicBezTo>
                    <a:pt x="1302" y="3604"/>
                    <a:pt x="1392" y="3404"/>
                    <a:pt x="1483" y="3200"/>
                  </a:cubicBezTo>
                  <a:cubicBezTo>
                    <a:pt x="1546" y="3052"/>
                    <a:pt x="1603" y="2899"/>
                    <a:pt x="1656" y="2751"/>
                  </a:cubicBezTo>
                  <a:lnTo>
                    <a:pt x="1707" y="2615"/>
                  </a:lnTo>
                  <a:cubicBezTo>
                    <a:pt x="1857" y="2209"/>
                    <a:pt x="2064" y="1818"/>
                    <a:pt x="2268" y="1437"/>
                  </a:cubicBezTo>
                  <a:lnTo>
                    <a:pt x="2298" y="1383"/>
                  </a:lnTo>
                  <a:cubicBezTo>
                    <a:pt x="2375" y="1240"/>
                    <a:pt x="2452" y="1093"/>
                    <a:pt x="2536" y="952"/>
                  </a:cubicBezTo>
                  <a:cubicBezTo>
                    <a:pt x="2606" y="835"/>
                    <a:pt x="2693" y="735"/>
                    <a:pt x="2793" y="628"/>
                  </a:cubicBezTo>
                  <a:cubicBezTo>
                    <a:pt x="2877" y="537"/>
                    <a:pt x="2984" y="467"/>
                    <a:pt x="3094" y="431"/>
                  </a:cubicBezTo>
                  <a:cubicBezTo>
                    <a:pt x="3158" y="407"/>
                    <a:pt x="3221" y="383"/>
                    <a:pt x="3289" y="370"/>
                  </a:cubicBezTo>
                  <a:cubicBezTo>
                    <a:pt x="3335" y="357"/>
                    <a:pt x="3385" y="357"/>
                    <a:pt x="3445" y="353"/>
                  </a:cubicBezTo>
                  <a:lnTo>
                    <a:pt x="3499" y="353"/>
                  </a:lnTo>
                  <a:cubicBezTo>
                    <a:pt x="3508" y="353"/>
                    <a:pt x="3516" y="352"/>
                    <a:pt x="3525" y="352"/>
                  </a:cubicBezTo>
                  <a:close/>
                  <a:moveTo>
                    <a:pt x="3528" y="1"/>
                  </a:moveTo>
                  <a:cubicBezTo>
                    <a:pt x="3515" y="1"/>
                    <a:pt x="3500" y="1"/>
                    <a:pt x="3485" y="2"/>
                  </a:cubicBezTo>
                  <a:lnTo>
                    <a:pt x="3435" y="2"/>
                  </a:lnTo>
                  <a:cubicBezTo>
                    <a:pt x="3362" y="6"/>
                    <a:pt x="3289" y="9"/>
                    <a:pt x="3208" y="26"/>
                  </a:cubicBezTo>
                  <a:cubicBezTo>
                    <a:pt x="3128" y="46"/>
                    <a:pt x="3054" y="69"/>
                    <a:pt x="2980" y="96"/>
                  </a:cubicBezTo>
                  <a:cubicBezTo>
                    <a:pt x="2817" y="153"/>
                    <a:pt x="2659" y="256"/>
                    <a:pt x="2536" y="387"/>
                  </a:cubicBezTo>
                  <a:cubicBezTo>
                    <a:pt x="2426" y="508"/>
                    <a:pt x="2318" y="624"/>
                    <a:pt x="2231" y="775"/>
                  </a:cubicBezTo>
                  <a:cubicBezTo>
                    <a:pt x="2148" y="919"/>
                    <a:pt x="2068" y="1069"/>
                    <a:pt x="1987" y="1216"/>
                  </a:cubicBezTo>
                  <a:lnTo>
                    <a:pt x="1957" y="1273"/>
                  </a:lnTo>
                  <a:cubicBezTo>
                    <a:pt x="1750" y="1661"/>
                    <a:pt x="1536" y="2066"/>
                    <a:pt x="1375" y="2494"/>
                  </a:cubicBezTo>
                  <a:lnTo>
                    <a:pt x="1325" y="2635"/>
                  </a:lnTo>
                  <a:cubicBezTo>
                    <a:pt x="1275" y="2775"/>
                    <a:pt x="1222" y="2922"/>
                    <a:pt x="1161" y="3056"/>
                  </a:cubicBezTo>
                  <a:lnTo>
                    <a:pt x="890" y="3658"/>
                  </a:lnTo>
                  <a:cubicBezTo>
                    <a:pt x="666" y="4149"/>
                    <a:pt x="452" y="4654"/>
                    <a:pt x="248" y="5143"/>
                  </a:cubicBezTo>
                  <a:lnTo>
                    <a:pt x="71" y="5557"/>
                  </a:lnTo>
                  <a:cubicBezTo>
                    <a:pt x="1" y="5728"/>
                    <a:pt x="7" y="5952"/>
                    <a:pt x="94" y="6139"/>
                  </a:cubicBezTo>
                  <a:cubicBezTo>
                    <a:pt x="178" y="6323"/>
                    <a:pt x="339" y="6471"/>
                    <a:pt x="529" y="6537"/>
                  </a:cubicBezTo>
                  <a:cubicBezTo>
                    <a:pt x="611" y="6568"/>
                    <a:pt x="698" y="6582"/>
                    <a:pt x="785" y="6582"/>
                  </a:cubicBezTo>
                  <a:cubicBezTo>
                    <a:pt x="822" y="6582"/>
                    <a:pt x="860" y="6579"/>
                    <a:pt x="897" y="6574"/>
                  </a:cubicBezTo>
                  <a:cubicBezTo>
                    <a:pt x="904" y="6577"/>
                    <a:pt x="910" y="6584"/>
                    <a:pt x="917" y="6588"/>
                  </a:cubicBezTo>
                  <a:cubicBezTo>
                    <a:pt x="1001" y="6641"/>
                    <a:pt x="1084" y="6695"/>
                    <a:pt x="1168" y="6744"/>
                  </a:cubicBezTo>
                  <a:cubicBezTo>
                    <a:pt x="1255" y="6795"/>
                    <a:pt x="1338" y="6845"/>
                    <a:pt x="1426" y="6892"/>
                  </a:cubicBezTo>
                  <a:cubicBezTo>
                    <a:pt x="1552" y="6962"/>
                    <a:pt x="1707" y="7042"/>
                    <a:pt x="1873" y="7096"/>
                  </a:cubicBezTo>
                  <a:lnTo>
                    <a:pt x="1897" y="7105"/>
                  </a:lnTo>
                  <a:cubicBezTo>
                    <a:pt x="1940" y="7119"/>
                    <a:pt x="1984" y="7133"/>
                    <a:pt x="2028" y="7142"/>
                  </a:cubicBezTo>
                  <a:lnTo>
                    <a:pt x="2114" y="7170"/>
                  </a:lnTo>
                  <a:cubicBezTo>
                    <a:pt x="2181" y="7190"/>
                    <a:pt x="2252" y="7210"/>
                    <a:pt x="2318" y="7226"/>
                  </a:cubicBezTo>
                  <a:cubicBezTo>
                    <a:pt x="2415" y="7250"/>
                    <a:pt x="2512" y="7270"/>
                    <a:pt x="2609" y="7286"/>
                  </a:cubicBezTo>
                  <a:cubicBezTo>
                    <a:pt x="2676" y="7300"/>
                    <a:pt x="2736" y="7303"/>
                    <a:pt x="2800" y="7303"/>
                  </a:cubicBezTo>
                  <a:cubicBezTo>
                    <a:pt x="2863" y="7303"/>
                    <a:pt x="2923" y="7300"/>
                    <a:pt x="2988" y="7297"/>
                  </a:cubicBezTo>
                  <a:cubicBezTo>
                    <a:pt x="3124" y="7286"/>
                    <a:pt x="3252" y="7246"/>
                    <a:pt x="3372" y="7206"/>
                  </a:cubicBezTo>
                  <a:lnTo>
                    <a:pt x="3435" y="7186"/>
                  </a:lnTo>
                  <a:cubicBezTo>
                    <a:pt x="3519" y="7159"/>
                    <a:pt x="3606" y="7126"/>
                    <a:pt x="3706" y="7079"/>
                  </a:cubicBezTo>
                  <a:cubicBezTo>
                    <a:pt x="3944" y="6969"/>
                    <a:pt x="4167" y="6832"/>
                    <a:pt x="4372" y="6668"/>
                  </a:cubicBezTo>
                  <a:cubicBezTo>
                    <a:pt x="4415" y="6634"/>
                    <a:pt x="4456" y="6594"/>
                    <a:pt x="4496" y="6557"/>
                  </a:cubicBezTo>
                  <a:cubicBezTo>
                    <a:pt x="4653" y="6403"/>
                    <a:pt x="4769" y="6253"/>
                    <a:pt x="4857" y="6096"/>
                  </a:cubicBezTo>
                  <a:cubicBezTo>
                    <a:pt x="4930" y="5955"/>
                    <a:pt x="4984" y="5835"/>
                    <a:pt x="5027" y="5714"/>
                  </a:cubicBezTo>
                  <a:cubicBezTo>
                    <a:pt x="5058" y="5628"/>
                    <a:pt x="5074" y="5540"/>
                    <a:pt x="5087" y="5460"/>
                  </a:cubicBezTo>
                  <a:lnTo>
                    <a:pt x="5101" y="5397"/>
                  </a:lnTo>
                  <a:cubicBezTo>
                    <a:pt x="5141" y="5199"/>
                    <a:pt x="5144" y="4995"/>
                    <a:pt x="5115" y="4791"/>
                  </a:cubicBezTo>
                  <a:cubicBezTo>
                    <a:pt x="5104" y="4708"/>
                    <a:pt x="5084" y="4601"/>
                    <a:pt x="5054" y="4487"/>
                  </a:cubicBezTo>
                  <a:cubicBezTo>
                    <a:pt x="5027" y="4376"/>
                    <a:pt x="4987" y="4270"/>
                    <a:pt x="4940" y="4156"/>
                  </a:cubicBezTo>
                  <a:cubicBezTo>
                    <a:pt x="5138" y="4116"/>
                    <a:pt x="5322" y="4032"/>
                    <a:pt x="5482" y="3959"/>
                  </a:cubicBezTo>
                  <a:cubicBezTo>
                    <a:pt x="5686" y="3868"/>
                    <a:pt x="5830" y="3768"/>
                    <a:pt x="5941" y="3648"/>
                  </a:cubicBezTo>
                  <a:lnTo>
                    <a:pt x="5973" y="3611"/>
                  </a:lnTo>
                  <a:cubicBezTo>
                    <a:pt x="6030" y="3547"/>
                    <a:pt x="6091" y="3481"/>
                    <a:pt x="6148" y="3407"/>
                  </a:cubicBezTo>
                  <a:cubicBezTo>
                    <a:pt x="6254" y="3260"/>
                    <a:pt x="6375" y="3089"/>
                    <a:pt x="6445" y="2882"/>
                  </a:cubicBezTo>
                  <a:cubicBezTo>
                    <a:pt x="6486" y="2761"/>
                    <a:pt x="6512" y="2624"/>
                    <a:pt x="6522" y="2484"/>
                  </a:cubicBezTo>
                  <a:cubicBezTo>
                    <a:pt x="6529" y="2346"/>
                    <a:pt x="6529" y="2203"/>
                    <a:pt x="6515" y="2053"/>
                  </a:cubicBezTo>
                  <a:cubicBezTo>
                    <a:pt x="6515" y="2013"/>
                    <a:pt x="6506" y="1976"/>
                    <a:pt x="6499" y="1939"/>
                  </a:cubicBezTo>
                  <a:cubicBezTo>
                    <a:pt x="6482" y="1875"/>
                    <a:pt x="6459" y="1805"/>
                    <a:pt x="6429" y="1724"/>
                  </a:cubicBezTo>
                  <a:cubicBezTo>
                    <a:pt x="6405" y="1658"/>
                    <a:pt x="6372" y="1601"/>
                    <a:pt x="6342" y="1547"/>
                  </a:cubicBezTo>
                  <a:cubicBezTo>
                    <a:pt x="6262" y="1411"/>
                    <a:pt x="6174" y="1290"/>
                    <a:pt x="6081" y="1179"/>
                  </a:cubicBezTo>
                  <a:cubicBezTo>
                    <a:pt x="6024" y="1116"/>
                    <a:pt x="5967" y="1059"/>
                    <a:pt x="5907" y="1002"/>
                  </a:cubicBezTo>
                  <a:lnTo>
                    <a:pt x="5877" y="972"/>
                  </a:lnTo>
                  <a:cubicBezTo>
                    <a:pt x="5773" y="875"/>
                    <a:pt x="5663" y="775"/>
                    <a:pt x="5546" y="681"/>
                  </a:cubicBezTo>
                  <a:lnTo>
                    <a:pt x="5496" y="638"/>
                  </a:lnTo>
                  <a:cubicBezTo>
                    <a:pt x="5442" y="594"/>
                    <a:pt x="5382" y="548"/>
                    <a:pt x="5315" y="508"/>
                  </a:cubicBezTo>
                  <a:cubicBezTo>
                    <a:pt x="5098" y="377"/>
                    <a:pt x="4874" y="283"/>
                    <a:pt x="4629" y="223"/>
                  </a:cubicBezTo>
                  <a:cubicBezTo>
                    <a:pt x="4439" y="173"/>
                    <a:pt x="4241" y="130"/>
                    <a:pt x="4054" y="93"/>
                  </a:cubicBezTo>
                  <a:lnTo>
                    <a:pt x="3907" y="59"/>
                  </a:lnTo>
                  <a:cubicBezTo>
                    <a:pt x="3817" y="42"/>
                    <a:pt x="3726" y="26"/>
                    <a:pt x="3633" y="9"/>
                  </a:cubicBezTo>
                  <a:cubicBezTo>
                    <a:pt x="3601" y="4"/>
                    <a:pt x="3567" y="1"/>
                    <a:pt x="35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5" name="Google Shape;125;p2"/>
          <p:cNvGrpSpPr/>
          <p:nvPr/>
        </p:nvGrpSpPr>
        <p:grpSpPr>
          <a:xfrm>
            <a:off x="9041539" y="483478"/>
            <a:ext cx="256688" cy="303621"/>
            <a:chOff x="1824250" y="1008625"/>
            <a:chExt cx="144250" cy="170625"/>
          </a:xfrm>
        </p:grpSpPr>
        <p:sp>
          <p:nvSpPr>
            <p:cNvPr id="126" name="Google Shape;126;p2"/>
            <p:cNvSpPr/>
            <p:nvPr/>
          </p:nvSpPr>
          <p:spPr>
            <a:xfrm>
              <a:off x="1828675" y="1013025"/>
              <a:ext cx="135400" cy="161850"/>
            </a:xfrm>
            <a:custGeom>
              <a:avLst/>
              <a:gdLst/>
              <a:ahLst/>
              <a:cxnLst/>
              <a:rect l="l" t="t" r="r" b="b"/>
              <a:pathLst>
                <a:path w="5416" h="6474" extrusionOk="0">
                  <a:moveTo>
                    <a:pt x="2356" y="0"/>
                  </a:moveTo>
                  <a:cubicBezTo>
                    <a:pt x="2252" y="0"/>
                    <a:pt x="2150" y="4"/>
                    <a:pt x="2047" y="21"/>
                  </a:cubicBezTo>
                  <a:cubicBezTo>
                    <a:pt x="1947" y="37"/>
                    <a:pt x="1847" y="67"/>
                    <a:pt x="1750" y="94"/>
                  </a:cubicBezTo>
                  <a:cubicBezTo>
                    <a:pt x="1690" y="107"/>
                    <a:pt x="1636" y="138"/>
                    <a:pt x="1579" y="161"/>
                  </a:cubicBezTo>
                  <a:cubicBezTo>
                    <a:pt x="1469" y="211"/>
                    <a:pt x="1362" y="274"/>
                    <a:pt x="1258" y="342"/>
                  </a:cubicBezTo>
                  <a:cubicBezTo>
                    <a:pt x="1164" y="402"/>
                    <a:pt x="1074" y="472"/>
                    <a:pt x="988" y="539"/>
                  </a:cubicBezTo>
                  <a:cubicBezTo>
                    <a:pt x="871" y="629"/>
                    <a:pt x="760" y="743"/>
                    <a:pt x="659" y="850"/>
                  </a:cubicBezTo>
                  <a:cubicBezTo>
                    <a:pt x="647" y="863"/>
                    <a:pt x="636" y="876"/>
                    <a:pt x="623" y="890"/>
                  </a:cubicBezTo>
                  <a:cubicBezTo>
                    <a:pt x="562" y="960"/>
                    <a:pt x="506" y="1034"/>
                    <a:pt x="456" y="1111"/>
                  </a:cubicBezTo>
                  <a:cubicBezTo>
                    <a:pt x="358" y="1265"/>
                    <a:pt x="272" y="1428"/>
                    <a:pt x="208" y="1599"/>
                  </a:cubicBezTo>
                  <a:cubicBezTo>
                    <a:pt x="141" y="1783"/>
                    <a:pt x="98" y="1973"/>
                    <a:pt x="65" y="2164"/>
                  </a:cubicBezTo>
                  <a:cubicBezTo>
                    <a:pt x="45" y="2291"/>
                    <a:pt x="28" y="2418"/>
                    <a:pt x="17" y="2546"/>
                  </a:cubicBezTo>
                  <a:cubicBezTo>
                    <a:pt x="1" y="2696"/>
                    <a:pt x="1" y="2850"/>
                    <a:pt x="5" y="3003"/>
                  </a:cubicBezTo>
                  <a:cubicBezTo>
                    <a:pt x="11" y="3144"/>
                    <a:pt x="51" y="3295"/>
                    <a:pt x="91" y="3429"/>
                  </a:cubicBezTo>
                  <a:cubicBezTo>
                    <a:pt x="151" y="3619"/>
                    <a:pt x="228" y="3803"/>
                    <a:pt x="306" y="3987"/>
                  </a:cubicBezTo>
                  <a:cubicBezTo>
                    <a:pt x="342" y="4077"/>
                    <a:pt x="382" y="4167"/>
                    <a:pt x="422" y="4258"/>
                  </a:cubicBezTo>
                  <a:cubicBezTo>
                    <a:pt x="489" y="4402"/>
                    <a:pt x="573" y="4539"/>
                    <a:pt x="656" y="4676"/>
                  </a:cubicBezTo>
                  <a:cubicBezTo>
                    <a:pt x="757" y="4846"/>
                    <a:pt x="867" y="5007"/>
                    <a:pt x="997" y="5150"/>
                  </a:cubicBezTo>
                  <a:cubicBezTo>
                    <a:pt x="1161" y="5331"/>
                    <a:pt x="1339" y="5505"/>
                    <a:pt x="1522" y="5666"/>
                  </a:cubicBezTo>
                  <a:cubicBezTo>
                    <a:pt x="1666" y="5793"/>
                    <a:pt x="1817" y="5917"/>
                    <a:pt x="1977" y="6024"/>
                  </a:cubicBezTo>
                  <a:cubicBezTo>
                    <a:pt x="2175" y="6161"/>
                    <a:pt x="2385" y="6285"/>
                    <a:pt x="2613" y="6362"/>
                  </a:cubicBezTo>
                  <a:cubicBezTo>
                    <a:pt x="2743" y="6405"/>
                    <a:pt x="2877" y="6442"/>
                    <a:pt x="3014" y="6459"/>
                  </a:cubicBezTo>
                  <a:cubicBezTo>
                    <a:pt x="3084" y="6469"/>
                    <a:pt x="3155" y="6473"/>
                    <a:pt x="3227" y="6473"/>
                  </a:cubicBezTo>
                  <a:cubicBezTo>
                    <a:pt x="3293" y="6473"/>
                    <a:pt x="3360" y="6470"/>
                    <a:pt x="3425" y="6465"/>
                  </a:cubicBezTo>
                  <a:cubicBezTo>
                    <a:pt x="3509" y="6459"/>
                    <a:pt x="3589" y="6445"/>
                    <a:pt x="3669" y="6428"/>
                  </a:cubicBezTo>
                  <a:cubicBezTo>
                    <a:pt x="3813" y="6395"/>
                    <a:pt x="3958" y="6362"/>
                    <a:pt x="4098" y="6311"/>
                  </a:cubicBezTo>
                  <a:cubicBezTo>
                    <a:pt x="4248" y="6261"/>
                    <a:pt x="4389" y="6184"/>
                    <a:pt x="4519" y="6094"/>
                  </a:cubicBezTo>
                  <a:cubicBezTo>
                    <a:pt x="4646" y="6007"/>
                    <a:pt x="4750" y="5886"/>
                    <a:pt x="4853" y="5769"/>
                  </a:cubicBezTo>
                  <a:cubicBezTo>
                    <a:pt x="4957" y="5652"/>
                    <a:pt x="5031" y="5528"/>
                    <a:pt x="5108" y="5391"/>
                  </a:cubicBezTo>
                  <a:cubicBezTo>
                    <a:pt x="5185" y="5251"/>
                    <a:pt x="5228" y="5097"/>
                    <a:pt x="5268" y="4943"/>
                  </a:cubicBezTo>
                  <a:cubicBezTo>
                    <a:pt x="5332" y="4706"/>
                    <a:pt x="5402" y="4465"/>
                    <a:pt x="5409" y="4218"/>
                  </a:cubicBezTo>
                  <a:cubicBezTo>
                    <a:pt x="5415" y="4054"/>
                    <a:pt x="5415" y="3886"/>
                    <a:pt x="5392" y="3722"/>
                  </a:cubicBezTo>
                  <a:cubicBezTo>
                    <a:pt x="5389" y="3699"/>
                    <a:pt x="5386" y="3676"/>
                    <a:pt x="5382" y="3649"/>
                  </a:cubicBezTo>
                  <a:cubicBezTo>
                    <a:pt x="5365" y="3579"/>
                    <a:pt x="5345" y="3512"/>
                    <a:pt x="5329" y="3442"/>
                  </a:cubicBezTo>
                  <a:cubicBezTo>
                    <a:pt x="5325" y="3429"/>
                    <a:pt x="5322" y="3415"/>
                    <a:pt x="5315" y="3401"/>
                  </a:cubicBezTo>
                  <a:cubicBezTo>
                    <a:pt x="5272" y="3324"/>
                    <a:pt x="5238" y="3244"/>
                    <a:pt x="5178" y="3181"/>
                  </a:cubicBezTo>
                  <a:cubicBezTo>
                    <a:pt x="5128" y="3128"/>
                    <a:pt x="5077" y="3071"/>
                    <a:pt x="5017" y="3027"/>
                  </a:cubicBezTo>
                  <a:cubicBezTo>
                    <a:pt x="4997" y="3014"/>
                    <a:pt x="4981" y="2997"/>
                    <a:pt x="4961" y="2983"/>
                  </a:cubicBezTo>
                  <a:cubicBezTo>
                    <a:pt x="4852" y="2900"/>
                    <a:pt x="4718" y="2857"/>
                    <a:pt x="4583" y="2857"/>
                  </a:cubicBezTo>
                  <a:cubicBezTo>
                    <a:pt x="4503" y="2857"/>
                    <a:pt x="4423" y="2872"/>
                    <a:pt x="4349" y="2903"/>
                  </a:cubicBezTo>
                  <a:cubicBezTo>
                    <a:pt x="4108" y="3000"/>
                    <a:pt x="3944" y="3251"/>
                    <a:pt x="3958" y="3512"/>
                  </a:cubicBezTo>
                  <a:lnTo>
                    <a:pt x="3958" y="3525"/>
                  </a:lnTo>
                  <a:cubicBezTo>
                    <a:pt x="3944" y="3602"/>
                    <a:pt x="3950" y="3682"/>
                    <a:pt x="3954" y="3759"/>
                  </a:cubicBezTo>
                  <a:cubicBezTo>
                    <a:pt x="3954" y="3803"/>
                    <a:pt x="3967" y="3850"/>
                    <a:pt x="3974" y="3890"/>
                  </a:cubicBezTo>
                  <a:cubicBezTo>
                    <a:pt x="3984" y="3950"/>
                    <a:pt x="3991" y="4011"/>
                    <a:pt x="3994" y="4067"/>
                  </a:cubicBezTo>
                  <a:cubicBezTo>
                    <a:pt x="3984" y="4207"/>
                    <a:pt x="3958" y="4345"/>
                    <a:pt x="3927" y="4482"/>
                  </a:cubicBezTo>
                  <a:cubicBezTo>
                    <a:pt x="3901" y="4576"/>
                    <a:pt x="3870" y="4669"/>
                    <a:pt x="3830" y="4759"/>
                  </a:cubicBezTo>
                  <a:cubicBezTo>
                    <a:pt x="3793" y="4813"/>
                    <a:pt x="3753" y="4863"/>
                    <a:pt x="3710" y="4914"/>
                  </a:cubicBezTo>
                  <a:cubicBezTo>
                    <a:pt x="3697" y="4923"/>
                    <a:pt x="3683" y="4934"/>
                    <a:pt x="3669" y="4943"/>
                  </a:cubicBezTo>
                  <a:cubicBezTo>
                    <a:pt x="3620" y="4967"/>
                    <a:pt x="3563" y="4987"/>
                    <a:pt x="3509" y="5004"/>
                  </a:cubicBezTo>
                  <a:cubicBezTo>
                    <a:pt x="3419" y="5024"/>
                    <a:pt x="3325" y="5040"/>
                    <a:pt x="3231" y="5047"/>
                  </a:cubicBezTo>
                  <a:cubicBezTo>
                    <a:pt x="3202" y="5044"/>
                    <a:pt x="3168" y="5037"/>
                    <a:pt x="3135" y="5034"/>
                  </a:cubicBezTo>
                  <a:cubicBezTo>
                    <a:pt x="3061" y="5007"/>
                    <a:pt x="2987" y="4977"/>
                    <a:pt x="2917" y="4940"/>
                  </a:cubicBezTo>
                  <a:cubicBezTo>
                    <a:pt x="2649" y="4773"/>
                    <a:pt x="2408" y="4562"/>
                    <a:pt x="2181" y="4345"/>
                  </a:cubicBezTo>
                  <a:cubicBezTo>
                    <a:pt x="2101" y="4261"/>
                    <a:pt x="2027" y="4174"/>
                    <a:pt x="1957" y="4084"/>
                  </a:cubicBezTo>
                  <a:cubicBezTo>
                    <a:pt x="1894" y="4000"/>
                    <a:pt x="1837" y="3910"/>
                    <a:pt x="1780" y="3820"/>
                  </a:cubicBezTo>
                  <a:cubicBezTo>
                    <a:pt x="1706" y="3679"/>
                    <a:pt x="1643" y="3532"/>
                    <a:pt x="1579" y="3385"/>
                  </a:cubicBezTo>
                  <a:cubicBezTo>
                    <a:pt x="1519" y="3241"/>
                    <a:pt x="1453" y="3094"/>
                    <a:pt x="1405" y="2947"/>
                  </a:cubicBezTo>
                  <a:cubicBezTo>
                    <a:pt x="1396" y="2883"/>
                    <a:pt x="1389" y="2823"/>
                    <a:pt x="1385" y="2759"/>
                  </a:cubicBezTo>
                  <a:cubicBezTo>
                    <a:pt x="1392" y="2552"/>
                    <a:pt x="1416" y="2345"/>
                    <a:pt x="1459" y="2140"/>
                  </a:cubicBezTo>
                  <a:cubicBezTo>
                    <a:pt x="1489" y="2047"/>
                    <a:pt x="1522" y="1957"/>
                    <a:pt x="1566" y="1867"/>
                  </a:cubicBezTo>
                  <a:cubicBezTo>
                    <a:pt x="1636" y="1759"/>
                    <a:pt x="1713" y="1659"/>
                    <a:pt x="1800" y="1562"/>
                  </a:cubicBezTo>
                  <a:cubicBezTo>
                    <a:pt x="1904" y="1462"/>
                    <a:pt x="2014" y="1368"/>
                    <a:pt x="2135" y="1291"/>
                  </a:cubicBezTo>
                  <a:cubicBezTo>
                    <a:pt x="2212" y="1251"/>
                    <a:pt x="2285" y="1217"/>
                    <a:pt x="2365" y="1188"/>
                  </a:cubicBezTo>
                  <a:cubicBezTo>
                    <a:pt x="2476" y="1171"/>
                    <a:pt x="2589" y="1168"/>
                    <a:pt x="2700" y="1168"/>
                  </a:cubicBezTo>
                  <a:lnTo>
                    <a:pt x="2914" y="1168"/>
                  </a:lnTo>
                  <a:cubicBezTo>
                    <a:pt x="3021" y="1154"/>
                    <a:pt x="3115" y="1117"/>
                    <a:pt x="3198" y="1050"/>
                  </a:cubicBezTo>
                  <a:cubicBezTo>
                    <a:pt x="3319" y="956"/>
                    <a:pt x="3399" y="816"/>
                    <a:pt x="3419" y="666"/>
                  </a:cubicBezTo>
                  <a:cubicBezTo>
                    <a:pt x="3439" y="512"/>
                    <a:pt x="3396" y="354"/>
                    <a:pt x="3302" y="234"/>
                  </a:cubicBezTo>
                  <a:cubicBezTo>
                    <a:pt x="3218" y="121"/>
                    <a:pt x="3064" y="13"/>
                    <a:pt x="2917" y="10"/>
                  </a:cubicBezTo>
                  <a:cubicBezTo>
                    <a:pt x="2803" y="7"/>
                    <a:pt x="2686" y="4"/>
                    <a:pt x="2573" y="4"/>
                  </a:cubicBezTo>
                  <a:cubicBezTo>
                    <a:pt x="2500" y="2"/>
                    <a:pt x="2428" y="0"/>
                    <a:pt x="23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 name="Google Shape;127;p2"/>
            <p:cNvSpPr/>
            <p:nvPr/>
          </p:nvSpPr>
          <p:spPr>
            <a:xfrm>
              <a:off x="1824250" y="1008625"/>
              <a:ext cx="144250" cy="170625"/>
            </a:xfrm>
            <a:custGeom>
              <a:avLst/>
              <a:gdLst/>
              <a:ahLst/>
              <a:cxnLst/>
              <a:rect l="l" t="t" r="r" b="b"/>
              <a:pathLst>
                <a:path w="5770" h="6825" extrusionOk="0">
                  <a:moveTo>
                    <a:pt x="5328" y="3645"/>
                  </a:moveTo>
                  <a:lnTo>
                    <a:pt x="5328" y="3645"/>
                  </a:lnTo>
                  <a:cubicBezTo>
                    <a:pt x="5328" y="3645"/>
                    <a:pt x="5331" y="3651"/>
                    <a:pt x="5339" y="3661"/>
                  </a:cubicBezTo>
                  <a:cubicBezTo>
                    <a:pt x="5335" y="3655"/>
                    <a:pt x="5332" y="3650"/>
                    <a:pt x="5328" y="3645"/>
                  </a:cubicBezTo>
                  <a:close/>
                  <a:moveTo>
                    <a:pt x="2545" y="352"/>
                  </a:moveTo>
                  <a:cubicBezTo>
                    <a:pt x="2590" y="352"/>
                    <a:pt x="2636" y="353"/>
                    <a:pt x="2683" y="354"/>
                  </a:cubicBezTo>
                  <a:lnTo>
                    <a:pt x="2750" y="354"/>
                  </a:lnTo>
                  <a:cubicBezTo>
                    <a:pt x="2863" y="357"/>
                    <a:pt x="2977" y="357"/>
                    <a:pt x="3091" y="360"/>
                  </a:cubicBezTo>
                  <a:cubicBezTo>
                    <a:pt x="3164" y="364"/>
                    <a:pt x="3275" y="430"/>
                    <a:pt x="3342" y="518"/>
                  </a:cubicBezTo>
                  <a:cubicBezTo>
                    <a:pt x="3405" y="601"/>
                    <a:pt x="3436" y="711"/>
                    <a:pt x="3422" y="819"/>
                  </a:cubicBezTo>
                  <a:cubicBezTo>
                    <a:pt x="3408" y="925"/>
                    <a:pt x="3352" y="1023"/>
                    <a:pt x="3268" y="1089"/>
                  </a:cubicBezTo>
                  <a:cubicBezTo>
                    <a:pt x="3212" y="1129"/>
                    <a:pt x="3147" y="1157"/>
                    <a:pt x="3081" y="1169"/>
                  </a:cubicBezTo>
                  <a:lnTo>
                    <a:pt x="2877" y="1166"/>
                  </a:lnTo>
                  <a:cubicBezTo>
                    <a:pt x="2763" y="1166"/>
                    <a:pt x="2639" y="1169"/>
                    <a:pt x="2516" y="1189"/>
                  </a:cubicBezTo>
                  <a:lnTo>
                    <a:pt x="2482" y="1200"/>
                  </a:lnTo>
                  <a:cubicBezTo>
                    <a:pt x="2405" y="1226"/>
                    <a:pt x="2321" y="1263"/>
                    <a:pt x="2218" y="1320"/>
                  </a:cubicBezTo>
                  <a:cubicBezTo>
                    <a:pt x="2101" y="1393"/>
                    <a:pt x="1988" y="1487"/>
                    <a:pt x="1847" y="1621"/>
                  </a:cubicBezTo>
                  <a:cubicBezTo>
                    <a:pt x="1750" y="1728"/>
                    <a:pt x="1666" y="1839"/>
                    <a:pt x="1596" y="1949"/>
                  </a:cubicBezTo>
                  <a:lnTo>
                    <a:pt x="1586" y="1966"/>
                  </a:lnTo>
                  <a:cubicBezTo>
                    <a:pt x="1539" y="2060"/>
                    <a:pt x="1499" y="2160"/>
                    <a:pt x="1462" y="2280"/>
                  </a:cubicBezTo>
                  <a:cubicBezTo>
                    <a:pt x="1422" y="2474"/>
                    <a:pt x="1395" y="2685"/>
                    <a:pt x="1386" y="2946"/>
                  </a:cubicBezTo>
                  <a:cubicBezTo>
                    <a:pt x="1389" y="3016"/>
                    <a:pt x="1395" y="3083"/>
                    <a:pt x="1409" y="3150"/>
                  </a:cubicBezTo>
                  <a:lnTo>
                    <a:pt x="1415" y="3176"/>
                  </a:lnTo>
                  <a:cubicBezTo>
                    <a:pt x="1459" y="3313"/>
                    <a:pt x="1516" y="3444"/>
                    <a:pt x="1569" y="3571"/>
                  </a:cubicBezTo>
                  <a:lnTo>
                    <a:pt x="1596" y="3631"/>
                  </a:lnTo>
                  <a:cubicBezTo>
                    <a:pt x="1650" y="3755"/>
                    <a:pt x="1719" y="3919"/>
                    <a:pt x="1810" y="4089"/>
                  </a:cubicBezTo>
                  <a:cubicBezTo>
                    <a:pt x="1860" y="4173"/>
                    <a:pt x="1920" y="4273"/>
                    <a:pt x="1994" y="4367"/>
                  </a:cubicBezTo>
                  <a:cubicBezTo>
                    <a:pt x="2061" y="4457"/>
                    <a:pt x="2141" y="4548"/>
                    <a:pt x="2235" y="4648"/>
                  </a:cubicBezTo>
                  <a:cubicBezTo>
                    <a:pt x="2519" y="4919"/>
                    <a:pt x="2760" y="5113"/>
                    <a:pt x="3000" y="5266"/>
                  </a:cubicBezTo>
                  <a:lnTo>
                    <a:pt x="3017" y="5277"/>
                  </a:lnTo>
                  <a:cubicBezTo>
                    <a:pt x="3104" y="5317"/>
                    <a:pt x="3181" y="5350"/>
                    <a:pt x="3255" y="5374"/>
                  </a:cubicBezTo>
                  <a:lnTo>
                    <a:pt x="3278" y="5380"/>
                  </a:lnTo>
                  <a:cubicBezTo>
                    <a:pt x="3318" y="5387"/>
                    <a:pt x="3355" y="5394"/>
                    <a:pt x="3392" y="5397"/>
                  </a:cubicBezTo>
                  <a:lnTo>
                    <a:pt x="3408" y="5400"/>
                  </a:lnTo>
                  <a:lnTo>
                    <a:pt x="3425" y="5397"/>
                  </a:lnTo>
                  <a:cubicBezTo>
                    <a:pt x="3516" y="5391"/>
                    <a:pt x="3613" y="5377"/>
                    <a:pt x="3740" y="5346"/>
                  </a:cubicBezTo>
                  <a:cubicBezTo>
                    <a:pt x="3800" y="5330"/>
                    <a:pt x="3860" y="5306"/>
                    <a:pt x="3917" y="5283"/>
                  </a:cubicBezTo>
                  <a:lnTo>
                    <a:pt x="3950" y="5263"/>
                  </a:lnTo>
                  <a:cubicBezTo>
                    <a:pt x="3967" y="5250"/>
                    <a:pt x="3984" y="5240"/>
                    <a:pt x="3997" y="5226"/>
                  </a:cubicBezTo>
                  <a:lnTo>
                    <a:pt x="4017" y="5206"/>
                  </a:lnTo>
                  <a:cubicBezTo>
                    <a:pt x="4070" y="5146"/>
                    <a:pt x="4115" y="5090"/>
                    <a:pt x="4155" y="5036"/>
                  </a:cubicBezTo>
                  <a:lnTo>
                    <a:pt x="4168" y="5005"/>
                  </a:lnTo>
                  <a:cubicBezTo>
                    <a:pt x="4218" y="4899"/>
                    <a:pt x="4251" y="4789"/>
                    <a:pt x="4275" y="4698"/>
                  </a:cubicBezTo>
                  <a:cubicBezTo>
                    <a:pt x="4302" y="4581"/>
                    <a:pt x="4335" y="4423"/>
                    <a:pt x="4345" y="4256"/>
                  </a:cubicBezTo>
                  <a:lnTo>
                    <a:pt x="4345" y="4247"/>
                  </a:lnTo>
                  <a:lnTo>
                    <a:pt x="4345" y="4236"/>
                  </a:lnTo>
                  <a:cubicBezTo>
                    <a:pt x="4342" y="4170"/>
                    <a:pt x="4335" y="4102"/>
                    <a:pt x="4325" y="4039"/>
                  </a:cubicBezTo>
                  <a:cubicBezTo>
                    <a:pt x="4322" y="4019"/>
                    <a:pt x="4318" y="4002"/>
                    <a:pt x="4315" y="3982"/>
                  </a:cubicBezTo>
                  <a:cubicBezTo>
                    <a:pt x="4311" y="3966"/>
                    <a:pt x="4305" y="3942"/>
                    <a:pt x="4305" y="3935"/>
                  </a:cubicBezTo>
                  <a:lnTo>
                    <a:pt x="4305" y="3862"/>
                  </a:lnTo>
                  <a:cubicBezTo>
                    <a:pt x="4302" y="3815"/>
                    <a:pt x="4302" y="3768"/>
                    <a:pt x="4308" y="3715"/>
                  </a:cubicBezTo>
                  <a:lnTo>
                    <a:pt x="4311" y="3698"/>
                  </a:lnTo>
                  <a:lnTo>
                    <a:pt x="4311" y="3678"/>
                  </a:lnTo>
                  <a:cubicBezTo>
                    <a:pt x="4302" y="3494"/>
                    <a:pt x="4419" y="3310"/>
                    <a:pt x="4592" y="3243"/>
                  </a:cubicBezTo>
                  <a:cubicBezTo>
                    <a:pt x="4647" y="3221"/>
                    <a:pt x="4706" y="3209"/>
                    <a:pt x="4765" y="3209"/>
                  </a:cubicBezTo>
                  <a:cubicBezTo>
                    <a:pt x="4860" y="3209"/>
                    <a:pt x="4954" y="3239"/>
                    <a:pt x="5030" y="3296"/>
                  </a:cubicBezTo>
                  <a:lnTo>
                    <a:pt x="5091" y="3344"/>
                  </a:lnTo>
                  <a:cubicBezTo>
                    <a:pt x="5124" y="3370"/>
                    <a:pt x="5161" y="3407"/>
                    <a:pt x="5198" y="3444"/>
                  </a:cubicBezTo>
                  <a:lnTo>
                    <a:pt x="5231" y="3480"/>
                  </a:lnTo>
                  <a:cubicBezTo>
                    <a:pt x="5258" y="3508"/>
                    <a:pt x="5278" y="3551"/>
                    <a:pt x="5305" y="3601"/>
                  </a:cubicBezTo>
                  <a:cubicBezTo>
                    <a:pt x="5312" y="3615"/>
                    <a:pt x="5319" y="3630"/>
                    <a:pt x="5328" y="3645"/>
                  </a:cubicBezTo>
                  <a:lnTo>
                    <a:pt x="5328" y="3645"/>
                  </a:lnTo>
                  <a:lnTo>
                    <a:pt x="5499" y="3597"/>
                  </a:lnTo>
                  <a:lnTo>
                    <a:pt x="5499" y="3597"/>
                  </a:lnTo>
                  <a:lnTo>
                    <a:pt x="5335" y="3665"/>
                  </a:lnTo>
                  <a:lnTo>
                    <a:pt x="5342" y="3691"/>
                  </a:lnTo>
                  <a:cubicBezTo>
                    <a:pt x="5359" y="3748"/>
                    <a:pt x="5375" y="3801"/>
                    <a:pt x="5385" y="3858"/>
                  </a:cubicBezTo>
                  <a:cubicBezTo>
                    <a:pt x="5388" y="3882"/>
                    <a:pt x="5392" y="3902"/>
                    <a:pt x="5395" y="3926"/>
                  </a:cubicBezTo>
                  <a:cubicBezTo>
                    <a:pt x="5419" y="4073"/>
                    <a:pt x="5415" y="4230"/>
                    <a:pt x="5412" y="4390"/>
                  </a:cubicBezTo>
                  <a:cubicBezTo>
                    <a:pt x="5405" y="4591"/>
                    <a:pt x="5351" y="4792"/>
                    <a:pt x="5294" y="5005"/>
                  </a:cubicBezTo>
                  <a:lnTo>
                    <a:pt x="5274" y="5076"/>
                  </a:lnTo>
                  <a:cubicBezTo>
                    <a:pt x="5238" y="5220"/>
                    <a:pt x="5198" y="5360"/>
                    <a:pt x="5131" y="5481"/>
                  </a:cubicBezTo>
                  <a:cubicBezTo>
                    <a:pt x="5061" y="5607"/>
                    <a:pt x="4993" y="5725"/>
                    <a:pt x="4900" y="5828"/>
                  </a:cubicBezTo>
                  <a:lnTo>
                    <a:pt x="4873" y="5859"/>
                  </a:lnTo>
                  <a:cubicBezTo>
                    <a:pt x="4783" y="5959"/>
                    <a:pt x="4696" y="6059"/>
                    <a:pt x="4596" y="6126"/>
                  </a:cubicBezTo>
                  <a:cubicBezTo>
                    <a:pt x="4462" y="6217"/>
                    <a:pt x="4339" y="6283"/>
                    <a:pt x="4218" y="6323"/>
                  </a:cubicBezTo>
                  <a:cubicBezTo>
                    <a:pt x="4094" y="6363"/>
                    <a:pt x="3964" y="6397"/>
                    <a:pt x="3806" y="6434"/>
                  </a:cubicBezTo>
                  <a:cubicBezTo>
                    <a:pt x="3726" y="6450"/>
                    <a:pt x="3656" y="6461"/>
                    <a:pt x="3593" y="6467"/>
                  </a:cubicBezTo>
                  <a:cubicBezTo>
                    <a:pt x="3539" y="6471"/>
                    <a:pt x="3477" y="6474"/>
                    <a:pt x="3412" y="6474"/>
                  </a:cubicBezTo>
                  <a:cubicBezTo>
                    <a:pt x="3347" y="6474"/>
                    <a:pt x="3280" y="6471"/>
                    <a:pt x="3215" y="6461"/>
                  </a:cubicBezTo>
                  <a:cubicBezTo>
                    <a:pt x="3104" y="6447"/>
                    <a:pt x="2984" y="6417"/>
                    <a:pt x="2846" y="6370"/>
                  </a:cubicBezTo>
                  <a:cubicBezTo>
                    <a:pt x="2663" y="6310"/>
                    <a:pt x="2476" y="6209"/>
                    <a:pt x="2255" y="6056"/>
                  </a:cubicBezTo>
                  <a:cubicBezTo>
                    <a:pt x="2114" y="5962"/>
                    <a:pt x="1974" y="5848"/>
                    <a:pt x="1817" y="5712"/>
                  </a:cubicBezTo>
                  <a:cubicBezTo>
                    <a:pt x="1636" y="5551"/>
                    <a:pt x="1466" y="5383"/>
                    <a:pt x="1305" y="5210"/>
                  </a:cubicBezTo>
                  <a:cubicBezTo>
                    <a:pt x="1198" y="5090"/>
                    <a:pt x="1094" y="4949"/>
                    <a:pt x="984" y="4761"/>
                  </a:cubicBezTo>
                  <a:lnTo>
                    <a:pt x="964" y="4732"/>
                  </a:lnTo>
                  <a:cubicBezTo>
                    <a:pt x="890" y="4604"/>
                    <a:pt x="816" y="4488"/>
                    <a:pt x="759" y="4360"/>
                  </a:cubicBezTo>
                  <a:lnTo>
                    <a:pt x="739" y="4317"/>
                  </a:lnTo>
                  <a:cubicBezTo>
                    <a:pt x="710" y="4243"/>
                    <a:pt x="676" y="4170"/>
                    <a:pt x="646" y="4096"/>
                  </a:cubicBezTo>
                  <a:lnTo>
                    <a:pt x="616" y="4022"/>
                  </a:lnTo>
                  <a:cubicBezTo>
                    <a:pt x="549" y="3862"/>
                    <a:pt x="486" y="3708"/>
                    <a:pt x="435" y="3551"/>
                  </a:cubicBezTo>
                  <a:cubicBezTo>
                    <a:pt x="398" y="3427"/>
                    <a:pt x="362" y="3293"/>
                    <a:pt x="358" y="3173"/>
                  </a:cubicBezTo>
                  <a:cubicBezTo>
                    <a:pt x="355" y="3036"/>
                    <a:pt x="355" y="2885"/>
                    <a:pt x="369" y="2738"/>
                  </a:cubicBezTo>
                  <a:cubicBezTo>
                    <a:pt x="378" y="2637"/>
                    <a:pt x="392" y="2504"/>
                    <a:pt x="415" y="2370"/>
                  </a:cubicBezTo>
                  <a:cubicBezTo>
                    <a:pt x="452" y="2163"/>
                    <a:pt x="495" y="1989"/>
                    <a:pt x="549" y="1835"/>
                  </a:cubicBezTo>
                  <a:cubicBezTo>
                    <a:pt x="603" y="1688"/>
                    <a:pt x="683" y="1538"/>
                    <a:pt x="779" y="1380"/>
                  </a:cubicBezTo>
                  <a:cubicBezTo>
                    <a:pt x="824" y="1313"/>
                    <a:pt x="873" y="1250"/>
                    <a:pt x="934" y="1183"/>
                  </a:cubicBezTo>
                  <a:lnTo>
                    <a:pt x="967" y="1146"/>
                  </a:lnTo>
                  <a:cubicBezTo>
                    <a:pt x="1060" y="1043"/>
                    <a:pt x="1161" y="936"/>
                    <a:pt x="1272" y="856"/>
                  </a:cubicBezTo>
                  <a:lnTo>
                    <a:pt x="1312" y="825"/>
                  </a:lnTo>
                  <a:cubicBezTo>
                    <a:pt x="1386" y="765"/>
                    <a:pt x="1455" y="711"/>
                    <a:pt x="1529" y="665"/>
                  </a:cubicBezTo>
                  <a:cubicBezTo>
                    <a:pt x="1622" y="608"/>
                    <a:pt x="1727" y="544"/>
                    <a:pt x="1830" y="498"/>
                  </a:cubicBezTo>
                  <a:lnTo>
                    <a:pt x="1860" y="484"/>
                  </a:lnTo>
                  <a:cubicBezTo>
                    <a:pt x="1900" y="464"/>
                    <a:pt x="1940" y="447"/>
                    <a:pt x="1974" y="437"/>
                  </a:cubicBezTo>
                  <a:lnTo>
                    <a:pt x="2008" y="430"/>
                  </a:lnTo>
                  <a:cubicBezTo>
                    <a:pt x="2091" y="407"/>
                    <a:pt x="2171" y="384"/>
                    <a:pt x="2252" y="370"/>
                  </a:cubicBezTo>
                  <a:cubicBezTo>
                    <a:pt x="2346" y="356"/>
                    <a:pt x="2444" y="352"/>
                    <a:pt x="2545" y="352"/>
                  </a:cubicBezTo>
                  <a:close/>
                  <a:moveTo>
                    <a:pt x="2529" y="0"/>
                  </a:moveTo>
                  <a:cubicBezTo>
                    <a:pt x="2420" y="0"/>
                    <a:pt x="2309" y="5"/>
                    <a:pt x="2195" y="22"/>
                  </a:cubicBezTo>
                  <a:cubicBezTo>
                    <a:pt x="2097" y="39"/>
                    <a:pt x="2004" y="66"/>
                    <a:pt x="1914" y="89"/>
                  </a:cubicBezTo>
                  <a:lnTo>
                    <a:pt x="1880" y="99"/>
                  </a:lnTo>
                  <a:cubicBezTo>
                    <a:pt x="1817" y="116"/>
                    <a:pt x="1763" y="143"/>
                    <a:pt x="1713" y="166"/>
                  </a:cubicBezTo>
                  <a:lnTo>
                    <a:pt x="1687" y="176"/>
                  </a:lnTo>
                  <a:cubicBezTo>
                    <a:pt x="1562" y="233"/>
                    <a:pt x="1449" y="303"/>
                    <a:pt x="1341" y="367"/>
                  </a:cubicBezTo>
                  <a:cubicBezTo>
                    <a:pt x="1255" y="424"/>
                    <a:pt x="1174" y="484"/>
                    <a:pt x="1097" y="544"/>
                  </a:cubicBezTo>
                  <a:lnTo>
                    <a:pt x="1057" y="575"/>
                  </a:lnTo>
                  <a:cubicBezTo>
                    <a:pt x="927" y="675"/>
                    <a:pt x="813" y="791"/>
                    <a:pt x="706" y="909"/>
                  </a:cubicBezTo>
                  <a:lnTo>
                    <a:pt x="670" y="949"/>
                  </a:lnTo>
                  <a:cubicBezTo>
                    <a:pt x="596" y="1032"/>
                    <a:pt x="539" y="1109"/>
                    <a:pt x="486" y="1193"/>
                  </a:cubicBezTo>
                  <a:cubicBezTo>
                    <a:pt x="372" y="1367"/>
                    <a:pt x="282" y="1544"/>
                    <a:pt x="222" y="1714"/>
                  </a:cubicBezTo>
                  <a:cubicBezTo>
                    <a:pt x="157" y="1889"/>
                    <a:pt x="108" y="2083"/>
                    <a:pt x="68" y="2310"/>
                  </a:cubicBezTo>
                  <a:cubicBezTo>
                    <a:pt x="44" y="2454"/>
                    <a:pt x="27" y="2597"/>
                    <a:pt x="17" y="2705"/>
                  </a:cubicBezTo>
                  <a:cubicBezTo>
                    <a:pt x="1" y="2869"/>
                    <a:pt x="4" y="3032"/>
                    <a:pt x="7" y="3183"/>
                  </a:cubicBezTo>
                  <a:cubicBezTo>
                    <a:pt x="11" y="3347"/>
                    <a:pt x="54" y="3508"/>
                    <a:pt x="101" y="3654"/>
                  </a:cubicBezTo>
                  <a:cubicBezTo>
                    <a:pt x="154" y="3829"/>
                    <a:pt x="222" y="3996"/>
                    <a:pt x="288" y="4156"/>
                  </a:cubicBezTo>
                  <a:lnTo>
                    <a:pt x="322" y="4230"/>
                  </a:lnTo>
                  <a:cubicBezTo>
                    <a:pt x="352" y="4307"/>
                    <a:pt x="385" y="4383"/>
                    <a:pt x="418" y="4460"/>
                  </a:cubicBezTo>
                  <a:lnTo>
                    <a:pt x="438" y="4504"/>
                  </a:lnTo>
                  <a:cubicBezTo>
                    <a:pt x="506" y="4651"/>
                    <a:pt x="586" y="4785"/>
                    <a:pt x="663" y="4915"/>
                  </a:cubicBezTo>
                  <a:lnTo>
                    <a:pt x="683" y="4942"/>
                  </a:lnTo>
                  <a:cubicBezTo>
                    <a:pt x="807" y="5150"/>
                    <a:pt x="920" y="5306"/>
                    <a:pt x="1044" y="5444"/>
                  </a:cubicBezTo>
                  <a:cubicBezTo>
                    <a:pt x="1211" y="5627"/>
                    <a:pt x="1395" y="5808"/>
                    <a:pt x="1586" y="5976"/>
                  </a:cubicBezTo>
                  <a:cubicBezTo>
                    <a:pt x="1750" y="6119"/>
                    <a:pt x="1903" y="6243"/>
                    <a:pt x="2054" y="6347"/>
                  </a:cubicBezTo>
                  <a:cubicBezTo>
                    <a:pt x="2301" y="6518"/>
                    <a:pt x="2519" y="6635"/>
                    <a:pt x="2736" y="6705"/>
                  </a:cubicBezTo>
                  <a:cubicBezTo>
                    <a:pt x="2894" y="6758"/>
                    <a:pt x="3034" y="6791"/>
                    <a:pt x="3167" y="6811"/>
                  </a:cubicBezTo>
                  <a:cubicBezTo>
                    <a:pt x="3248" y="6822"/>
                    <a:pt x="3328" y="6825"/>
                    <a:pt x="3405" y="6825"/>
                  </a:cubicBezTo>
                  <a:cubicBezTo>
                    <a:pt x="3482" y="6825"/>
                    <a:pt x="3553" y="6822"/>
                    <a:pt x="3616" y="6819"/>
                  </a:cubicBezTo>
                  <a:cubicBezTo>
                    <a:pt x="3696" y="6811"/>
                    <a:pt x="3786" y="6798"/>
                    <a:pt x="3883" y="6775"/>
                  </a:cubicBezTo>
                  <a:cubicBezTo>
                    <a:pt x="4050" y="6738"/>
                    <a:pt x="4191" y="6701"/>
                    <a:pt x="4331" y="6655"/>
                  </a:cubicBezTo>
                  <a:cubicBezTo>
                    <a:pt x="4482" y="6604"/>
                    <a:pt x="4632" y="6527"/>
                    <a:pt x="4797" y="6417"/>
                  </a:cubicBezTo>
                  <a:cubicBezTo>
                    <a:pt x="4930" y="6323"/>
                    <a:pt x="5038" y="6206"/>
                    <a:pt x="5138" y="6089"/>
                  </a:cubicBezTo>
                  <a:lnTo>
                    <a:pt x="5161" y="6062"/>
                  </a:lnTo>
                  <a:cubicBezTo>
                    <a:pt x="5282" y="5932"/>
                    <a:pt x="5359" y="5788"/>
                    <a:pt x="5435" y="5651"/>
                  </a:cubicBezTo>
                  <a:cubicBezTo>
                    <a:pt x="5526" y="5494"/>
                    <a:pt x="5572" y="5326"/>
                    <a:pt x="5616" y="5166"/>
                  </a:cubicBezTo>
                  <a:lnTo>
                    <a:pt x="5636" y="5096"/>
                  </a:lnTo>
                  <a:cubicBezTo>
                    <a:pt x="5696" y="4872"/>
                    <a:pt x="5756" y="4644"/>
                    <a:pt x="5763" y="4397"/>
                  </a:cubicBezTo>
                  <a:cubicBezTo>
                    <a:pt x="5766" y="4230"/>
                    <a:pt x="5770" y="4049"/>
                    <a:pt x="5743" y="3875"/>
                  </a:cubicBezTo>
                  <a:cubicBezTo>
                    <a:pt x="5740" y="3849"/>
                    <a:pt x="5736" y="3821"/>
                    <a:pt x="5730" y="3795"/>
                  </a:cubicBezTo>
                  <a:cubicBezTo>
                    <a:pt x="5716" y="3728"/>
                    <a:pt x="5700" y="3661"/>
                    <a:pt x="5683" y="3597"/>
                  </a:cubicBezTo>
                  <a:lnTo>
                    <a:pt x="5673" y="3565"/>
                  </a:lnTo>
                  <a:cubicBezTo>
                    <a:pt x="5669" y="3548"/>
                    <a:pt x="5663" y="3520"/>
                    <a:pt x="5646" y="3491"/>
                  </a:cubicBezTo>
                  <a:cubicBezTo>
                    <a:pt x="5636" y="3474"/>
                    <a:pt x="5626" y="3457"/>
                    <a:pt x="5616" y="3437"/>
                  </a:cubicBezTo>
                  <a:cubicBezTo>
                    <a:pt x="5583" y="3374"/>
                    <a:pt x="5546" y="3300"/>
                    <a:pt x="5482" y="3236"/>
                  </a:cubicBezTo>
                  <a:lnTo>
                    <a:pt x="5452" y="3203"/>
                  </a:lnTo>
                  <a:cubicBezTo>
                    <a:pt x="5405" y="3156"/>
                    <a:pt x="5359" y="3106"/>
                    <a:pt x="5302" y="3063"/>
                  </a:cubicBezTo>
                  <a:lnTo>
                    <a:pt x="5245" y="3019"/>
                  </a:lnTo>
                  <a:cubicBezTo>
                    <a:pt x="5107" y="2913"/>
                    <a:pt x="4932" y="2857"/>
                    <a:pt x="4757" y="2857"/>
                  </a:cubicBezTo>
                  <a:cubicBezTo>
                    <a:pt x="4655" y="2857"/>
                    <a:pt x="4554" y="2876"/>
                    <a:pt x="4459" y="2915"/>
                  </a:cubicBezTo>
                  <a:cubicBezTo>
                    <a:pt x="4155" y="3039"/>
                    <a:pt x="3950" y="3350"/>
                    <a:pt x="3960" y="3675"/>
                  </a:cubicBezTo>
                  <a:cubicBezTo>
                    <a:pt x="3947" y="3748"/>
                    <a:pt x="3950" y="3815"/>
                    <a:pt x="3954" y="3875"/>
                  </a:cubicBezTo>
                  <a:lnTo>
                    <a:pt x="3954" y="3939"/>
                  </a:lnTo>
                  <a:cubicBezTo>
                    <a:pt x="3954" y="3982"/>
                    <a:pt x="3964" y="4026"/>
                    <a:pt x="3970" y="4059"/>
                  </a:cubicBezTo>
                  <a:cubicBezTo>
                    <a:pt x="3974" y="4073"/>
                    <a:pt x="3977" y="4082"/>
                    <a:pt x="3977" y="4096"/>
                  </a:cubicBezTo>
                  <a:cubicBezTo>
                    <a:pt x="3987" y="4142"/>
                    <a:pt x="3990" y="4193"/>
                    <a:pt x="3994" y="4243"/>
                  </a:cubicBezTo>
                  <a:cubicBezTo>
                    <a:pt x="3984" y="4380"/>
                    <a:pt x="3957" y="4517"/>
                    <a:pt x="3934" y="4611"/>
                  </a:cubicBezTo>
                  <a:cubicBezTo>
                    <a:pt x="3917" y="4678"/>
                    <a:pt x="3890" y="4765"/>
                    <a:pt x="3854" y="4849"/>
                  </a:cubicBezTo>
                  <a:cubicBezTo>
                    <a:pt x="3826" y="4889"/>
                    <a:pt x="3797" y="4925"/>
                    <a:pt x="3763" y="4962"/>
                  </a:cubicBezTo>
                  <a:cubicBezTo>
                    <a:pt x="3760" y="4965"/>
                    <a:pt x="3760" y="4965"/>
                    <a:pt x="3760" y="4969"/>
                  </a:cubicBezTo>
                  <a:cubicBezTo>
                    <a:pt x="3716" y="4985"/>
                    <a:pt x="3680" y="4999"/>
                    <a:pt x="3649" y="5009"/>
                  </a:cubicBezTo>
                  <a:cubicBezTo>
                    <a:pt x="3559" y="5025"/>
                    <a:pt x="3485" y="5039"/>
                    <a:pt x="3412" y="5045"/>
                  </a:cubicBezTo>
                  <a:cubicBezTo>
                    <a:pt x="3395" y="5042"/>
                    <a:pt x="3375" y="5039"/>
                    <a:pt x="3355" y="5039"/>
                  </a:cubicBezTo>
                  <a:cubicBezTo>
                    <a:pt x="3301" y="5019"/>
                    <a:pt x="3244" y="4992"/>
                    <a:pt x="3181" y="4962"/>
                  </a:cubicBezTo>
                  <a:cubicBezTo>
                    <a:pt x="2964" y="4825"/>
                    <a:pt x="2740" y="4644"/>
                    <a:pt x="2485" y="4397"/>
                  </a:cubicBezTo>
                  <a:cubicBezTo>
                    <a:pt x="2402" y="4313"/>
                    <a:pt x="2335" y="4233"/>
                    <a:pt x="2275" y="4153"/>
                  </a:cubicBezTo>
                  <a:cubicBezTo>
                    <a:pt x="2218" y="4079"/>
                    <a:pt x="2168" y="4002"/>
                    <a:pt x="2114" y="3915"/>
                  </a:cubicBezTo>
                  <a:cubicBezTo>
                    <a:pt x="2037" y="3765"/>
                    <a:pt x="1971" y="3611"/>
                    <a:pt x="1920" y="3494"/>
                  </a:cubicBezTo>
                  <a:lnTo>
                    <a:pt x="1894" y="3430"/>
                  </a:lnTo>
                  <a:cubicBezTo>
                    <a:pt x="1840" y="3310"/>
                    <a:pt x="1793" y="3196"/>
                    <a:pt x="1753" y="3079"/>
                  </a:cubicBezTo>
                  <a:cubicBezTo>
                    <a:pt x="1743" y="3029"/>
                    <a:pt x="1739" y="2979"/>
                    <a:pt x="1736" y="2946"/>
                  </a:cubicBezTo>
                  <a:cubicBezTo>
                    <a:pt x="1747" y="2722"/>
                    <a:pt x="1770" y="2527"/>
                    <a:pt x="1803" y="2370"/>
                  </a:cubicBezTo>
                  <a:cubicBezTo>
                    <a:pt x="1830" y="2287"/>
                    <a:pt x="1860" y="2206"/>
                    <a:pt x="1897" y="2129"/>
                  </a:cubicBezTo>
                  <a:cubicBezTo>
                    <a:pt x="1957" y="2035"/>
                    <a:pt x="2028" y="1946"/>
                    <a:pt x="2097" y="1865"/>
                  </a:cubicBezTo>
                  <a:cubicBezTo>
                    <a:pt x="2211" y="1759"/>
                    <a:pt x="2309" y="1678"/>
                    <a:pt x="2395" y="1625"/>
                  </a:cubicBezTo>
                  <a:cubicBezTo>
                    <a:pt x="2465" y="1584"/>
                    <a:pt x="2525" y="1558"/>
                    <a:pt x="2585" y="1538"/>
                  </a:cubicBezTo>
                  <a:cubicBezTo>
                    <a:pt x="2683" y="1521"/>
                    <a:pt x="2783" y="1518"/>
                    <a:pt x="2874" y="1518"/>
                  </a:cubicBezTo>
                  <a:lnTo>
                    <a:pt x="3091" y="1521"/>
                  </a:lnTo>
                  <a:lnTo>
                    <a:pt x="3114" y="1518"/>
                  </a:lnTo>
                  <a:cubicBezTo>
                    <a:pt x="3252" y="1501"/>
                    <a:pt x="3372" y="1450"/>
                    <a:pt x="3482" y="1367"/>
                  </a:cubicBezTo>
                  <a:cubicBezTo>
                    <a:pt x="3639" y="1246"/>
                    <a:pt x="3743" y="1063"/>
                    <a:pt x="3769" y="862"/>
                  </a:cubicBezTo>
                  <a:cubicBezTo>
                    <a:pt x="3797" y="665"/>
                    <a:pt x="3740" y="461"/>
                    <a:pt x="3619" y="303"/>
                  </a:cubicBezTo>
                  <a:cubicBezTo>
                    <a:pt x="3519" y="169"/>
                    <a:pt x="3322" y="16"/>
                    <a:pt x="3098" y="9"/>
                  </a:cubicBezTo>
                  <a:cubicBezTo>
                    <a:pt x="2984" y="6"/>
                    <a:pt x="2866" y="2"/>
                    <a:pt x="2753" y="2"/>
                  </a:cubicBezTo>
                  <a:lnTo>
                    <a:pt x="2686" y="2"/>
                  </a:lnTo>
                  <a:cubicBezTo>
                    <a:pt x="2634" y="1"/>
                    <a:pt x="2582" y="0"/>
                    <a:pt x="2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8" name="Google Shape;128;p2"/>
          <p:cNvGrpSpPr/>
          <p:nvPr/>
        </p:nvGrpSpPr>
        <p:grpSpPr>
          <a:xfrm>
            <a:off x="657346" y="1579809"/>
            <a:ext cx="296133" cy="331191"/>
            <a:chOff x="4791500" y="4541438"/>
            <a:chExt cx="163225" cy="182575"/>
          </a:xfrm>
        </p:grpSpPr>
        <p:sp>
          <p:nvSpPr>
            <p:cNvPr id="129" name="Google Shape;129;p2"/>
            <p:cNvSpPr/>
            <p:nvPr/>
          </p:nvSpPr>
          <p:spPr>
            <a:xfrm>
              <a:off x="4795950" y="4545838"/>
              <a:ext cx="154425" cy="173825"/>
            </a:xfrm>
            <a:custGeom>
              <a:avLst/>
              <a:gdLst/>
              <a:ahLst/>
              <a:cxnLst/>
              <a:rect l="l" t="t" r="r" b="b"/>
              <a:pathLst>
                <a:path w="6177" h="6953" extrusionOk="0">
                  <a:moveTo>
                    <a:pt x="3438" y="1267"/>
                  </a:moveTo>
                  <a:cubicBezTo>
                    <a:pt x="3458" y="1271"/>
                    <a:pt x="3475" y="1275"/>
                    <a:pt x="3495" y="1275"/>
                  </a:cubicBezTo>
                  <a:cubicBezTo>
                    <a:pt x="3575" y="1288"/>
                    <a:pt x="3652" y="1301"/>
                    <a:pt x="3733" y="1315"/>
                  </a:cubicBezTo>
                  <a:cubicBezTo>
                    <a:pt x="3849" y="1338"/>
                    <a:pt x="3969" y="1358"/>
                    <a:pt x="4087" y="1381"/>
                  </a:cubicBezTo>
                  <a:cubicBezTo>
                    <a:pt x="4190" y="1408"/>
                    <a:pt x="4294" y="1442"/>
                    <a:pt x="4391" y="1482"/>
                  </a:cubicBezTo>
                  <a:cubicBezTo>
                    <a:pt x="4491" y="1545"/>
                    <a:pt x="4585" y="1619"/>
                    <a:pt x="4676" y="1699"/>
                  </a:cubicBezTo>
                  <a:cubicBezTo>
                    <a:pt x="4776" y="1796"/>
                    <a:pt x="4876" y="1897"/>
                    <a:pt x="4960" y="2007"/>
                  </a:cubicBezTo>
                  <a:cubicBezTo>
                    <a:pt x="4966" y="2027"/>
                    <a:pt x="4977" y="2044"/>
                    <a:pt x="4986" y="2064"/>
                  </a:cubicBezTo>
                  <a:cubicBezTo>
                    <a:pt x="4983" y="2124"/>
                    <a:pt x="4980" y="2184"/>
                    <a:pt x="4970" y="2244"/>
                  </a:cubicBezTo>
                  <a:lnTo>
                    <a:pt x="4963" y="2264"/>
                  </a:lnTo>
                  <a:cubicBezTo>
                    <a:pt x="4920" y="2338"/>
                    <a:pt x="4866" y="2408"/>
                    <a:pt x="4812" y="2479"/>
                  </a:cubicBezTo>
                  <a:lnTo>
                    <a:pt x="4792" y="2495"/>
                  </a:lnTo>
                  <a:cubicBezTo>
                    <a:pt x="4702" y="2542"/>
                    <a:pt x="4608" y="2582"/>
                    <a:pt x="4515" y="2615"/>
                  </a:cubicBezTo>
                  <a:cubicBezTo>
                    <a:pt x="4408" y="2642"/>
                    <a:pt x="4298" y="2652"/>
                    <a:pt x="4190" y="2666"/>
                  </a:cubicBezTo>
                  <a:cubicBezTo>
                    <a:pt x="4114" y="2675"/>
                    <a:pt x="4034" y="2686"/>
                    <a:pt x="3953" y="2692"/>
                  </a:cubicBezTo>
                  <a:cubicBezTo>
                    <a:pt x="3816" y="2692"/>
                    <a:pt x="3679" y="2679"/>
                    <a:pt x="3538" y="2666"/>
                  </a:cubicBezTo>
                  <a:cubicBezTo>
                    <a:pt x="3415" y="2652"/>
                    <a:pt x="3291" y="2639"/>
                    <a:pt x="3167" y="2615"/>
                  </a:cubicBezTo>
                  <a:cubicBezTo>
                    <a:pt x="3074" y="2589"/>
                    <a:pt x="2983" y="2562"/>
                    <a:pt x="2886" y="2552"/>
                  </a:cubicBezTo>
                  <a:cubicBezTo>
                    <a:pt x="2864" y="2549"/>
                    <a:pt x="2843" y="2548"/>
                    <a:pt x="2822" y="2548"/>
                  </a:cubicBezTo>
                  <a:cubicBezTo>
                    <a:pt x="2763" y="2548"/>
                    <a:pt x="2705" y="2557"/>
                    <a:pt x="2649" y="2572"/>
                  </a:cubicBezTo>
                  <a:cubicBezTo>
                    <a:pt x="2665" y="2539"/>
                    <a:pt x="2679" y="2508"/>
                    <a:pt x="2692" y="2475"/>
                  </a:cubicBezTo>
                  <a:cubicBezTo>
                    <a:pt x="2742" y="2385"/>
                    <a:pt x="2789" y="2294"/>
                    <a:pt x="2842" y="2204"/>
                  </a:cubicBezTo>
                  <a:cubicBezTo>
                    <a:pt x="2923" y="2070"/>
                    <a:pt x="3000" y="1940"/>
                    <a:pt x="3080" y="1809"/>
                  </a:cubicBezTo>
                  <a:cubicBezTo>
                    <a:pt x="3157" y="1689"/>
                    <a:pt x="3231" y="1572"/>
                    <a:pt x="3311" y="1459"/>
                  </a:cubicBezTo>
                  <a:cubicBezTo>
                    <a:pt x="3355" y="1395"/>
                    <a:pt x="3395" y="1331"/>
                    <a:pt x="3438" y="1267"/>
                  </a:cubicBezTo>
                  <a:close/>
                  <a:moveTo>
                    <a:pt x="2228" y="3492"/>
                  </a:moveTo>
                  <a:cubicBezTo>
                    <a:pt x="2284" y="3609"/>
                    <a:pt x="2358" y="3675"/>
                    <a:pt x="2458" y="3759"/>
                  </a:cubicBezTo>
                  <a:lnTo>
                    <a:pt x="2461" y="3763"/>
                  </a:lnTo>
                  <a:cubicBezTo>
                    <a:pt x="2509" y="3796"/>
                    <a:pt x="2562" y="3826"/>
                    <a:pt x="2612" y="3853"/>
                  </a:cubicBezTo>
                  <a:cubicBezTo>
                    <a:pt x="2659" y="3879"/>
                    <a:pt x="2702" y="3907"/>
                    <a:pt x="2749" y="3933"/>
                  </a:cubicBezTo>
                  <a:cubicBezTo>
                    <a:pt x="2839" y="3984"/>
                    <a:pt x="2936" y="4037"/>
                    <a:pt x="3023" y="4097"/>
                  </a:cubicBezTo>
                  <a:cubicBezTo>
                    <a:pt x="3100" y="4147"/>
                    <a:pt x="3171" y="4204"/>
                    <a:pt x="3237" y="4261"/>
                  </a:cubicBezTo>
                  <a:cubicBezTo>
                    <a:pt x="3298" y="4321"/>
                    <a:pt x="3358" y="4385"/>
                    <a:pt x="3408" y="4452"/>
                  </a:cubicBezTo>
                  <a:cubicBezTo>
                    <a:pt x="3438" y="4509"/>
                    <a:pt x="3465" y="4572"/>
                    <a:pt x="3488" y="4635"/>
                  </a:cubicBezTo>
                  <a:cubicBezTo>
                    <a:pt x="3508" y="4709"/>
                    <a:pt x="3522" y="4786"/>
                    <a:pt x="3528" y="4863"/>
                  </a:cubicBezTo>
                  <a:cubicBezTo>
                    <a:pt x="3528" y="4900"/>
                    <a:pt x="3522" y="4933"/>
                    <a:pt x="3518" y="4967"/>
                  </a:cubicBezTo>
                  <a:cubicBezTo>
                    <a:pt x="3501" y="5020"/>
                    <a:pt x="3485" y="5074"/>
                    <a:pt x="3461" y="5128"/>
                  </a:cubicBezTo>
                  <a:cubicBezTo>
                    <a:pt x="3438" y="5168"/>
                    <a:pt x="3412" y="5208"/>
                    <a:pt x="3384" y="5244"/>
                  </a:cubicBezTo>
                  <a:cubicBezTo>
                    <a:pt x="3321" y="5301"/>
                    <a:pt x="3251" y="5355"/>
                    <a:pt x="3180" y="5401"/>
                  </a:cubicBezTo>
                  <a:cubicBezTo>
                    <a:pt x="3060" y="5472"/>
                    <a:pt x="2930" y="5525"/>
                    <a:pt x="2796" y="5572"/>
                  </a:cubicBezTo>
                  <a:cubicBezTo>
                    <a:pt x="2759" y="5582"/>
                    <a:pt x="2719" y="5592"/>
                    <a:pt x="2679" y="5599"/>
                  </a:cubicBezTo>
                  <a:cubicBezTo>
                    <a:pt x="2669" y="5599"/>
                    <a:pt x="2662" y="5595"/>
                    <a:pt x="2655" y="5595"/>
                  </a:cubicBezTo>
                  <a:cubicBezTo>
                    <a:pt x="2585" y="5575"/>
                    <a:pt x="2518" y="5555"/>
                    <a:pt x="2452" y="5535"/>
                  </a:cubicBezTo>
                  <a:cubicBezTo>
                    <a:pt x="2324" y="5495"/>
                    <a:pt x="2197" y="5458"/>
                    <a:pt x="2077" y="5404"/>
                  </a:cubicBezTo>
                  <a:cubicBezTo>
                    <a:pt x="1963" y="5341"/>
                    <a:pt x="1850" y="5274"/>
                    <a:pt x="1739" y="5204"/>
                  </a:cubicBezTo>
                  <a:cubicBezTo>
                    <a:pt x="1679" y="5168"/>
                    <a:pt x="1618" y="5123"/>
                    <a:pt x="1558" y="5087"/>
                  </a:cubicBezTo>
                  <a:cubicBezTo>
                    <a:pt x="1538" y="5077"/>
                    <a:pt x="1515" y="5063"/>
                    <a:pt x="1495" y="5050"/>
                  </a:cubicBezTo>
                  <a:cubicBezTo>
                    <a:pt x="1572" y="4873"/>
                    <a:pt x="1649" y="4696"/>
                    <a:pt x="1729" y="4518"/>
                  </a:cubicBezTo>
                  <a:cubicBezTo>
                    <a:pt x="1882" y="4171"/>
                    <a:pt x="2057" y="3833"/>
                    <a:pt x="2228" y="3492"/>
                  </a:cubicBezTo>
                  <a:close/>
                  <a:moveTo>
                    <a:pt x="3314" y="0"/>
                  </a:moveTo>
                  <a:cubicBezTo>
                    <a:pt x="3231" y="3"/>
                    <a:pt x="3151" y="3"/>
                    <a:pt x="3070" y="23"/>
                  </a:cubicBezTo>
                  <a:cubicBezTo>
                    <a:pt x="2997" y="40"/>
                    <a:pt x="2926" y="63"/>
                    <a:pt x="2859" y="87"/>
                  </a:cubicBezTo>
                  <a:cubicBezTo>
                    <a:pt x="2719" y="134"/>
                    <a:pt x="2589" y="224"/>
                    <a:pt x="2488" y="332"/>
                  </a:cubicBezTo>
                  <a:cubicBezTo>
                    <a:pt x="2381" y="445"/>
                    <a:pt x="2284" y="552"/>
                    <a:pt x="2204" y="686"/>
                  </a:cubicBezTo>
                  <a:cubicBezTo>
                    <a:pt x="2110" y="849"/>
                    <a:pt x="2023" y="1014"/>
                    <a:pt x="1933" y="1181"/>
                  </a:cubicBezTo>
                  <a:cubicBezTo>
                    <a:pt x="1726" y="1568"/>
                    <a:pt x="1518" y="1963"/>
                    <a:pt x="1361" y="2378"/>
                  </a:cubicBezTo>
                  <a:cubicBezTo>
                    <a:pt x="1291" y="2569"/>
                    <a:pt x="1228" y="2766"/>
                    <a:pt x="1144" y="2953"/>
                  </a:cubicBezTo>
                  <a:cubicBezTo>
                    <a:pt x="1053" y="3154"/>
                    <a:pt x="963" y="3354"/>
                    <a:pt x="870" y="3555"/>
                  </a:cubicBezTo>
                  <a:cubicBezTo>
                    <a:pt x="585" y="4180"/>
                    <a:pt x="325" y="4816"/>
                    <a:pt x="56" y="5449"/>
                  </a:cubicBezTo>
                  <a:cubicBezTo>
                    <a:pt x="0" y="5585"/>
                    <a:pt x="16" y="5759"/>
                    <a:pt x="76" y="5890"/>
                  </a:cubicBezTo>
                  <a:cubicBezTo>
                    <a:pt x="141" y="6031"/>
                    <a:pt x="264" y="6144"/>
                    <a:pt x="411" y="6197"/>
                  </a:cubicBezTo>
                  <a:cubicBezTo>
                    <a:pt x="473" y="6220"/>
                    <a:pt x="539" y="6231"/>
                    <a:pt x="605" y="6231"/>
                  </a:cubicBezTo>
                  <a:cubicBezTo>
                    <a:pt x="657" y="6231"/>
                    <a:pt x="709" y="6224"/>
                    <a:pt x="759" y="6211"/>
                  </a:cubicBezTo>
                  <a:cubicBezTo>
                    <a:pt x="783" y="6227"/>
                    <a:pt x="809" y="6244"/>
                    <a:pt x="836" y="6264"/>
                  </a:cubicBezTo>
                  <a:cubicBezTo>
                    <a:pt x="916" y="6318"/>
                    <a:pt x="1000" y="6368"/>
                    <a:pt x="1084" y="6418"/>
                  </a:cubicBezTo>
                  <a:cubicBezTo>
                    <a:pt x="1164" y="6468"/>
                    <a:pt x="1248" y="6515"/>
                    <a:pt x="1331" y="6562"/>
                  </a:cubicBezTo>
                  <a:cubicBezTo>
                    <a:pt x="1465" y="6639"/>
                    <a:pt x="1602" y="6706"/>
                    <a:pt x="1749" y="6753"/>
                  </a:cubicBezTo>
                  <a:cubicBezTo>
                    <a:pt x="1799" y="6769"/>
                    <a:pt x="1846" y="6786"/>
                    <a:pt x="1896" y="6799"/>
                  </a:cubicBezTo>
                  <a:cubicBezTo>
                    <a:pt x="1990" y="6826"/>
                    <a:pt x="2083" y="6856"/>
                    <a:pt x="2180" y="6880"/>
                  </a:cubicBezTo>
                  <a:cubicBezTo>
                    <a:pt x="2274" y="6900"/>
                    <a:pt x="2368" y="6923"/>
                    <a:pt x="2464" y="6940"/>
                  </a:cubicBezTo>
                  <a:cubicBezTo>
                    <a:pt x="2517" y="6949"/>
                    <a:pt x="2569" y="6953"/>
                    <a:pt x="2620" y="6953"/>
                  </a:cubicBezTo>
                  <a:cubicBezTo>
                    <a:pt x="2678" y="6953"/>
                    <a:pt x="2736" y="6949"/>
                    <a:pt x="2796" y="6943"/>
                  </a:cubicBezTo>
                  <a:cubicBezTo>
                    <a:pt x="2940" y="6937"/>
                    <a:pt x="3070" y="6886"/>
                    <a:pt x="3207" y="6843"/>
                  </a:cubicBezTo>
                  <a:cubicBezTo>
                    <a:pt x="3291" y="6816"/>
                    <a:pt x="3375" y="6779"/>
                    <a:pt x="3455" y="6742"/>
                  </a:cubicBezTo>
                  <a:cubicBezTo>
                    <a:pt x="3679" y="6639"/>
                    <a:pt x="3889" y="6508"/>
                    <a:pt x="4083" y="6355"/>
                  </a:cubicBezTo>
                  <a:cubicBezTo>
                    <a:pt x="4124" y="6321"/>
                    <a:pt x="4160" y="6287"/>
                    <a:pt x="4197" y="6254"/>
                  </a:cubicBezTo>
                  <a:cubicBezTo>
                    <a:pt x="4324" y="6127"/>
                    <a:pt x="4438" y="5994"/>
                    <a:pt x="4522" y="5836"/>
                  </a:cubicBezTo>
                  <a:cubicBezTo>
                    <a:pt x="4585" y="5719"/>
                    <a:pt x="4639" y="5605"/>
                    <a:pt x="4682" y="5478"/>
                  </a:cubicBezTo>
                  <a:cubicBezTo>
                    <a:pt x="4716" y="5384"/>
                    <a:pt x="4732" y="5284"/>
                    <a:pt x="4749" y="5188"/>
                  </a:cubicBezTo>
                  <a:cubicBezTo>
                    <a:pt x="4786" y="5007"/>
                    <a:pt x="4789" y="4827"/>
                    <a:pt x="4762" y="4642"/>
                  </a:cubicBezTo>
                  <a:cubicBezTo>
                    <a:pt x="4749" y="4546"/>
                    <a:pt x="4732" y="4452"/>
                    <a:pt x="4709" y="4358"/>
                  </a:cubicBezTo>
                  <a:cubicBezTo>
                    <a:pt x="4669" y="4211"/>
                    <a:pt x="4616" y="4074"/>
                    <a:pt x="4551" y="3940"/>
                  </a:cubicBezTo>
                  <a:cubicBezTo>
                    <a:pt x="4535" y="3910"/>
                    <a:pt x="4518" y="3879"/>
                    <a:pt x="4502" y="3850"/>
                  </a:cubicBezTo>
                  <a:cubicBezTo>
                    <a:pt x="4565" y="3839"/>
                    <a:pt x="4628" y="3830"/>
                    <a:pt x="4692" y="3816"/>
                  </a:cubicBezTo>
                  <a:cubicBezTo>
                    <a:pt x="4883" y="3783"/>
                    <a:pt x="5060" y="3703"/>
                    <a:pt x="5234" y="3623"/>
                  </a:cubicBezTo>
                  <a:cubicBezTo>
                    <a:pt x="5378" y="3558"/>
                    <a:pt x="5522" y="3475"/>
                    <a:pt x="5632" y="3354"/>
                  </a:cubicBezTo>
                  <a:cubicBezTo>
                    <a:pt x="5699" y="3281"/>
                    <a:pt x="5766" y="3208"/>
                    <a:pt x="5826" y="3127"/>
                  </a:cubicBezTo>
                  <a:cubicBezTo>
                    <a:pt x="5936" y="2980"/>
                    <a:pt x="6040" y="2823"/>
                    <a:pt x="6100" y="2649"/>
                  </a:cubicBezTo>
                  <a:cubicBezTo>
                    <a:pt x="6137" y="2539"/>
                    <a:pt x="6161" y="2414"/>
                    <a:pt x="6167" y="2298"/>
                  </a:cubicBezTo>
                  <a:cubicBezTo>
                    <a:pt x="6177" y="2161"/>
                    <a:pt x="6174" y="2027"/>
                    <a:pt x="6164" y="1886"/>
                  </a:cubicBezTo>
                  <a:cubicBezTo>
                    <a:pt x="6161" y="1860"/>
                    <a:pt x="6157" y="1833"/>
                    <a:pt x="6150" y="1806"/>
                  </a:cubicBezTo>
                  <a:cubicBezTo>
                    <a:pt x="6133" y="1739"/>
                    <a:pt x="6110" y="1672"/>
                    <a:pt x="6087" y="1609"/>
                  </a:cubicBezTo>
                  <a:cubicBezTo>
                    <a:pt x="6067" y="1556"/>
                    <a:pt x="6040" y="1508"/>
                    <a:pt x="6013" y="1459"/>
                  </a:cubicBezTo>
                  <a:cubicBezTo>
                    <a:pt x="5940" y="1338"/>
                    <a:pt x="5860" y="1224"/>
                    <a:pt x="5769" y="1117"/>
                  </a:cubicBezTo>
                  <a:cubicBezTo>
                    <a:pt x="5709" y="1047"/>
                    <a:pt x="5642" y="987"/>
                    <a:pt x="5575" y="923"/>
                  </a:cubicBezTo>
                  <a:cubicBezTo>
                    <a:pt x="5474" y="823"/>
                    <a:pt x="5368" y="729"/>
                    <a:pt x="5258" y="639"/>
                  </a:cubicBezTo>
                  <a:cubicBezTo>
                    <a:pt x="5241" y="625"/>
                    <a:pt x="5224" y="613"/>
                    <a:pt x="5207" y="599"/>
                  </a:cubicBezTo>
                  <a:cubicBezTo>
                    <a:pt x="5153" y="556"/>
                    <a:pt x="5104" y="515"/>
                    <a:pt x="5047" y="482"/>
                  </a:cubicBezTo>
                  <a:cubicBezTo>
                    <a:pt x="4846" y="361"/>
                    <a:pt x="4636" y="275"/>
                    <a:pt x="4408" y="214"/>
                  </a:cubicBezTo>
                  <a:cubicBezTo>
                    <a:pt x="4170" y="154"/>
                    <a:pt x="3929" y="107"/>
                    <a:pt x="3692" y="57"/>
                  </a:cubicBezTo>
                  <a:cubicBezTo>
                    <a:pt x="3602" y="37"/>
                    <a:pt x="3515" y="23"/>
                    <a:pt x="3428" y="7"/>
                  </a:cubicBezTo>
                  <a:cubicBezTo>
                    <a:pt x="3387" y="0"/>
                    <a:pt x="3351" y="0"/>
                    <a:pt x="33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 name="Google Shape;130;p2"/>
            <p:cNvSpPr/>
            <p:nvPr/>
          </p:nvSpPr>
          <p:spPr>
            <a:xfrm>
              <a:off x="4791500" y="4541438"/>
              <a:ext cx="163225" cy="182575"/>
            </a:xfrm>
            <a:custGeom>
              <a:avLst/>
              <a:gdLst/>
              <a:ahLst/>
              <a:cxnLst/>
              <a:rect l="l" t="t" r="r" b="b"/>
              <a:pathLst>
                <a:path w="6529" h="7303" extrusionOk="0">
                  <a:moveTo>
                    <a:pt x="3700" y="1635"/>
                  </a:moveTo>
                  <a:lnTo>
                    <a:pt x="3880" y="1664"/>
                  </a:lnTo>
                  <a:cubicBezTo>
                    <a:pt x="3997" y="1684"/>
                    <a:pt x="4111" y="1708"/>
                    <a:pt x="4221" y="1728"/>
                  </a:cubicBezTo>
                  <a:cubicBezTo>
                    <a:pt x="4325" y="1755"/>
                    <a:pt x="4412" y="1781"/>
                    <a:pt x="4489" y="1815"/>
                  </a:cubicBezTo>
                  <a:cubicBezTo>
                    <a:pt x="4582" y="1875"/>
                    <a:pt x="4669" y="1945"/>
                    <a:pt x="4733" y="2005"/>
                  </a:cubicBezTo>
                  <a:cubicBezTo>
                    <a:pt x="4817" y="2082"/>
                    <a:pt x="4907" y="2173"/>
                    <a:pt x="4987" y="2277"/>
                  </a:cubicBezTo>
                  <a:cubicBezTo>
                    <a:pt x="4984" y="2310"/>
                    <a:pt x="4981" y="2340"/>
                    <a:pt x="4977" y="2374"/>
                  </a:cubicBezTo>
                  <a:cubicBezTo>
                    <a:pt x="4947" y="2424"/>
                    <a:pt x="4907" y="2474"/>
                    <a:pt x="4867" y="2527"/>
                  </a:cubicBezTo>
                  <a:cubicBezTo>
                    <a:pt x="4797" y="2561"/>
                    <a:pt x="4723" y="2595"/>
                    <a:pt x="4643" y="2624"/>
                  </a:cubicBezTo>
                  <a:cubicBezTo>
                    <a:pt x="4566" y="2641"/>
                    <a:pt x="4489" y="2651"/>
                    <a:pt x="4405" y="2661"/>
                  </a:cubicBezTo>
                  <a:lnTo>
                    <a:pt x="4348" y="2668"/>
                  </a:lnTo>
                  <a:cubicBezTo>
                    <a:pt x="4272" y="2678"/>
                    <a:pt x="4195" y="2684"/>
                    <a:pt x="4131" y="2691"/>
                  </a:cubicBezTo>
                  <a:cubicBezTo>
                    <a:pt x="3991" y="2691"/>
                    <a:pt x="3854" y="2678"/>
                    <a:pt x="3736" y="2668"/>
                  </a:cubicBezTo>
                  <a:cubicBezTo>
                    <a:pt x="3596" y="2655"/>
                    <a:pt x="3485" y="2638"/>
                    <a:pt x="3385" y="2621"/>
                  </a:cubicBezTo>
                  <a:lnTo>
                    <a:pt x="3375" y="2618"/>
                  </a:lnTo>
                  <a:cubicBezTo>
                    <a:pt x="3295" y="2595"/>
                    <a:pt x="3215" y="2570"/>
                    <a:pt x="3121" y="2558"/>
                  </a:cubicBezTo>
                  <a:cubicBezTo>
                    <a:pt x="3138" y="2527"/>
                    <a:pt x="3155" y="2497"/>
                    <a:pt x="3171" y="2470"/>
                  </a:cubicBezTo>
                  <a:cubicBezTo>
                    <a:pt x="3252" y="2337"/>
                    <a:pt x="3329" y="2206"/>
                    <a:pt x="3409" y="2079"/>
                  </a:cubicBezTo>
                  <a:cubicBezTo>
                    <a:pt x="3482" y="1962"/>
                    <a:pt x="3556" y="1845"/>
                    <a:pt x="3633" y="1735"/>
                  </a:cubicBezTo>
                  <a:lnTo>
                    <a:pt x="3700" y="1635"/>
                  </a:lnTo>
                  <a:close/>
                  <a:moveTo>
                    <a:pt x="3536" y="1253"/>
                  </a:moveTo>
                  <a:lnTo>
                    <a:pt x="3345" y="1534"/>
                  </a:lnTo>
                  <a:cubicBezTo>
                    <a:pt x="3261" y="1651"/>
                    <a:pt x="3184" y="1772"/>
                    <a:pt x="3111" y="1892"/>
                  </a:cubicBezTo>
                  <a:cubicBezTo>
                    <a:pt x="3028" y="2022"/>
                    <a:pt x="2951" y="2156"/>
                    <a:pt x="2870" y="2289"/>
                  </a:cubicBezTo>
                  <a:cubicBezTo>
                    <a:pt x="2817" y="2380"/>
                    <a:pt x="2770" y="2470"/>
                    <a:pt x="2719" y="2561"/>
                  </a:cubicBezTo>
                  <a:lnTo>
                    <a:pt x="2509" y="3019"/>
                  </a:lnTo>
                  <a:lnTo>
                    <a:pt x="2874" y="2919"/>
                  </a:lnTo>
                  <a:cubicBezTo>
                    <a:pt x="2916" y="2906"/>
                    <a:pt x="2960" y="2899"/>
                    <a:pt x="3003" y="2899"/>
                  </a:cubicBezTo>
                  <a:cubicBezTo>
                    <a:pt x="3018" y="2899"/>
                    <a:pt x="3033" y="2900"/>
                    <a:pt x="3048" y="2902"/>
                  </a:cubicBezTo>
                  <a:cubicBezTo>
                    <a:pt x="3121" y="2908"/>
                    <a:pt x="3195" y="2932"/>
                    <a:pt x="3275" y="2956"/>
                  </a:cubicBezTo>
                  <a:lnTo>
                    <a:pt x="3312" y="2965"/>
                  </a:lnTo>
                  <a:cubicBezTo>
                    <a:pt x="3425" y="2985"/>
                    <a:pt x="3549" y="3002"/>
                    <a:pt x="3700" y="3016"/>
                  </a:cubicBezTo>
                  <a:cubicBezTo>
                    <a:pt x="3823" y="3029"/>
                    <a:pt x="3967" y="3042"/>
                    <a:pt x="4131" y="3042"/>
                  </a:cubicBezTo>
                  <a:lnTo>
                    <a:pt x="4144" y="3042"/>
                  </a:lnTo>
                  <a:cubicBezTo>
                    <a:pt x="4228" y="3036"/>
                    <a:pt x="4308" y="3029"/>
                    <a:pt x="4392" y="3016"/>
                  </a:cubicBezTo>
                  <a:lnTo>
                    <a:pt x="4452" y="3009"/>
                  </a:lnTo>
                  <a:cubicBezTo>
                    <a:pt x="4542" y="2999"/>
                    <a:pt x="4636" y="2985"/>
                    <a:pt x="4729" y="2965"/>
                  </a:cubicBezTo>
                  <a:lnTo>
                    <a:pt x="4753" y="2959"/>
                  </a:lnTo>
                  <a:cubicBezTo>
                    <a:pt x="4860" y="2919"/>
                    <a:pt x="4961" y="2875"/>
                    <a:pt x="5050" y="2828"/>
                  </a:cubicBezTo>
                  <a:lnTo>
                    <a:pt x="5124" y="2765"/>
                  </a:lnTo>
                  <a:cubicBezTo>
                    <a:pt x="5188" y="2688"/>
                    <a:pt x="5245" y="2607"/>
                    <a:pt x="5291" y="2534"/>
                  </a:cubicBezTo>
                  <a:lnTo>
                    <a:pt x="5322" y="2447"/>
                  </a:lnTo>
                  <a:cubicBezTo>
                    <a:pt x="5331" y="2380"/>
                    <a:pt x="5339" y="2310"/>
                    <a:pt x="5339" y="2243"/>
                  </a:cubicBezTo>
                  <a:lnTo>
                    <a:pt x="5339" y="2226"/>
                  </a:lnTo>
                  <a:lnTo>
                    <a:pt x="5322" y="2166"/>
                  </a:lnTo>
                  <a:cubicBezTo>
                    <a:pt x="5311" y="2143"/>
                    <a:pt x="5302" y="2123"/>
                    <a:pt x="5291" y="2102"/>
                  </a:cubicBezTo>
                  <a:lnTo>
                    <a:pt x="5278" y="2079"/>
                  </a:lnTo>
                  <a:cubicBezTo>
                    <a:pt x="5181" y="1948"/>
                    <a:pt x="5070" y="1838"/>
                    <a:pt x="4974" y="1748"/>
                  </a:cubicBezTo>
                  <a:lnTo>
                    <a:pt x="4967" y="1741"/>
                  </a:lnTo>
                  <a:cubicBezTo>
                    <a:pt x="4890" y="1675"/>
                    <a:pt x="4783" y="1584"/>
                    <a:pt x="4663" y="1511"/>
                  </a:cubicBezTo>
                  <a:lnTo>
                    <a:pt x="4639" y="1497"/>
                  </a:lnTo>
                  <a:cubicBezTo>
                    <a:pt x="4539" y="1454"/>
                    <a:pt x="4436" y="1420"/>
                    <a:pt x="4298" y="1387"/>
                  </a:cubicBezTo>
                  <a:cubicBezTo>
                    <a:pt x="4181" y="1363"/>
                    <a:pt x="4061" y="1340"/>
                    <a:pt x="3944" y="1320"/>
                  </a:cubicBezTo>
                  <a:cubicBezTo>
                    <a:pt x="3860" y="1303"/>
                    <a:pt x="3780" y="1290"/>
                    <a:pt x="3696" y="1277"/>
                  </a:cubicBezTo>
                  <a:lnTo>
                    <a:pt x="3536" y="1253"/>
                  </a:lnTo>
                  <a:close/>
                  <a:moveTo>
                    <a:pt x="2439" y="3995"/>
                  </a:moveTo>
                  <a:cubicBezTo>
                    <a:pt x="2466" y="4022"/>
                    <a:pt x="2496" y="4046"/>
                    <a:pt x="2526" y="4069"/>
                  </a:cubicBezTo>
                  <a:lnTo>
                    <a:pt x="2529" y="4072"/>
                  </a:lnTo>
                  <a:cubicBezTo>
                    <a:pt x="2576" y="4109"/>
                    <a:pt x="2622" y="4136"/>
                    <a:pt x="2662" y="4160"/>
                  </a:cubicBezTo>
                  <a:lnTo>
                    <a:pt x="2703" y="4183"/>
                  </a:lnTo>
                  <a:cubicBezTo>
                    <a:pt x="2747" y="4209"/>
                    <a:pt x="2793" y="4236"/>
                    <a:pt x="2840" y="4260"/>
                  </a:cubicBezTo>
                  <a:lnTo>
                    <a:pt x="2880" y="4287"/>
                  </a:lnTo>
                  <a:cubicBezTo>
                    <a:pt x="2957" y="4327"/>
                    <a:pt x="3034" y="4370"/>
                    <a:pt x="3104" y="4417"/>
                  </a:cubicBezTo>
                  <a:cubicBezTo>
                    <a:pt x="3168" y="4461"/>
                    <a:pt x="3232" y="4510"/>
                    <a:pt x="3292" y="4564"/>
                  </a:cubicBezTo>
                  <a:cubicBezTo>
                    <a:pt x="3352" y="4621"/>
                    <a:pt x="3399" y="4671"/>
                    <a:pt x="3439" y="4722"/>
                  </a:cubicBezTo>
                  <a:cubicBezTo>
                    <a:pt x="3459" y="4765"/>
                    <a:pt x="3479" y="4808"/>
                    <a:pt x="3499" y="4862"/>
                  </a:cubicBezTo>
                  <a:cubicBezTo>
                    <a:pt x="3512" y="4925"/>
                    <a:pt x="3522" y="4986"/>
                    <a:pt x="3533" y="5043"/>
                  </a:cubicBezTo>
                  <a:cubicBezTo>
                    <a:pt x="3529" y="5063"/>
                    <a:pt x="3525" y="5083"/>
                    <a:pt x="3522" y="5106"/>
                  </a:cubicBezTo>
                  <a:cubicBezTo>
                    <a:pt x="3512" y="5146"/>
                    <a:pt x="3499" y="5186"/>
                    <a:pt x="3482" y="5223"/>
                  </a:cubicBezTo>
                  <a:cubicBezTo>
                    <a:pt x="3465" y="5250"/>
                    <a:pt x="3449" y="5276"/>
                    <a:pt x="3429" y="5299"/>
                  </a:cubicBezTo>
                  <a:cubicBezTo>
                    <a:pt x="3385" y="5344"/>
                    <a:pt x="3332" y="5384"/>
                    <a:pt x="3275" y="5424"/>
                  </a:cubicBezTo>
                  <a:cubicBezTo>
                    <a:pt x="3171" y="5480"/>
                    <a:pt x="3054" y="5534"/>
                    <a:pt x="2931" y="5577"/>
                  </a:cubicBezTo>
                  <a:cubicBezTo>
                    <a:pt x="2903" y="5584"/>
                    <a:pt x="2880" y="5591"/>
                    <a:pt x="2854" y="5594"/>
                  </a:cubicBezTo>
                  <a:cubicBezTo>
                    <a:pt x="2810" y="5580"/>
                    <a:pt x="2767" y="5568"/>
                    <a:pt x="2723" y="5554"/>
                  </a:cubicBezTo>
                  <a:lnTo>
                    <a:pt x="2642" y="5531"/>
                  </a:lnTo>
                  <a:cubicBezTo>
                    <a:pt x="2532" y="5497"/>
                    <a:pt x="2426" y="5464"/>
                    <a:pt x="2338" y="5427"/>
                  </a:cubicBezTo>
                  <a:cubicBezTo>
                    <a:pt x="2228" y="5364"/>
                    <a:pt x="2121" y="5296"/>
                    <a:pt x="2011" y="5230"/>
                  </a:cubicBezTo>
                  <a:lnTo>
                    <a:pt x="1944" y="5186"/>
                  </a:lnTo>
                  <a:cubicBezTo>
                    <a:pt x="1927" y="5176"/>
                    <a:pt x="1910" y="5166"/>
                    <a:pt x="1897" y="5156"/>
                  </a:cubicBezTo>
                  <a:cubicBezTo>
                    <a:pt x="1954" y="5026"/>
                    <a:pt x="2011" y="4895"/>
                    <a:pt x="2068" y="4768"/>
                  </a:cubicBezTo>
                  <a:cubicBezTo>
                    <a:pt x="2181" y="4507"/>
                    <a:pt x="2309" y="4250"/>
                    <a:pt x="2439" y="3995"/>
                  </a:cubicBezTo>
                  <a:close/>
                  <a:moveTo>
                    <a:pt x="2409" y="3273"/>
                  </a:moveTo>
                  <a:lnTo>
                    <a:pt x="2228" y="3631"/>
                  </a:lnTo>
                  <a:cubicBezTo>
                    <a:pt x="2064" y="3952"/>
                    <a:pt x="1894" y="4287"/>
                    <a:pt x="1747" y="4624"/>
                  </a:cubicBezTo>
                  <a:cubicBezTo>
                    <a:pt x="1666" y="4802"/>
                    <a:pt x="1589" y="4978"/>
                    <a:pt x="1512" y="5156"/>
                  </a:cubicBezTo>
                  <a:lnTo>
                    <a:pt x="1449" y="5299"/>
                  </a:lnTo>
                  <a:lnTo>
                    <a:pt x="1646" y="5417"/>
                  </a:lnTo>
                  <a:cubicBezTo>
                    <a:pt x="1683" y="5437"/>
                    <a:pt x="1716" y="5460"/>
                    <a:pt x="1753" y="5480"/>
                  </a:cubicBezTo>
                  <a:lnTo>
                    <a:pt x="1827" y="5531"/>
                  </a:lnTo>
                  <a:cubicBezTo>
                    <a:pt x="1937" y="5600"/>
                    <a:pt x="2051" y="5668"/>
                    <a:pt x="2181" y="5741"/>
                  </a:cubicBezTo>
                  <a:cubicBezTo>
                    <a:pt x="2301" y="5795"/>
                    <a:pt x="2422" y="5832"/>
                    <a:pt x="2542" y="5869"/>
                  </a:cubicBezTo>
                  <a:lnTo>
                    <a:pt x="2619" y="5892"/>
                  </a:lnTo>
                  <a:cubicBezTo>
                    <a:pt x="2673" y="5909"/>
                    <a:pt x="2730" y="5926"/>
                    <a:pt x="2787" y="5942"/>
                  </a:cubicBezTo>
                  <a:lnTo>
                    <a:pt x="2863" y="5952"/>
                  </a:lnTo>
                  <a:lnTo>
                    <a:pt x="2887" y="5946"/>
                  </a:lnTo>
                  <a:cubicBezTo>
                    <a:pt x="2931" y="5938"/>
                    <a:pt x="2977" y="5929"/>
                    <a:pt x="3034" y="5912"/>
                  </a:cubicBezTo>
                  <a:cubicBezTo>
                    <a:pt x="3188" y="5858"/>
                    <a:pt x="3325" y="5798"/>
                    <a:pt x="3459" y="5721"/>
                  </a:cubicBezTo>
                  <a:cubicBezTo>
                    <a:pt x="3549" y="5661"/>
                    <a:pt x="3619" y="5605"/>
                    <a:pt x="3679" y="5548"/>
                  </a:cubicBezTo>
                  <a:lnTo>
                    <a:pt x="3700" y="5527"/>
                  </a:lnTo>
                  <a:cubicBezTo>
                    <a:pt x="3733" y="5484"/>
                    <a:pt x="3763" y="5440"/>
                    <a:pt x="3790" y="5393"/>
                  </a:cubicBezTo>
                  <a:lnTo>
                    <a:pt x="3803" y="5370"/>
                  </a:lnTo>
                  <a:cubicBezTo>
                    <a:pt x="3826" y="5310"/>
                    <a:pt x="3846" y="5253"/>
                    <a:pt x="3863" y="5190"/>
                  </a:cubicBezTo>
                  <a:lnTo>
                    <a:pt x="3870" y="5169"/>
                  </a:lnTo>
                  <a:cubicBezTo>
                    <a:pt x="3874" y="5129"/>
                    <a:pt x="3880" y="5092"/>
                    <a:pt x="3883" y="5052"/>
                  </a:cubicBezTo>
                  <a:lnTo>
                    <a:pt x="3883" y="5035"/>
                  </a:lnTo>
                  <a:lnTo>
                    <a:pt x="3883" y="5019"/>
                  </a:lnTo>
                  <a:cubicBezTo>
                    <a:pt x="3874" y="4942"/>
                    <a:pt x="3860" y="4858"/>
                    <a:pt x="3840" y="4771"/>
                  </a:cubicBezTo>
                  <a:lnTo>
                    <a:pt x="3834" y="4748"/>
                  </a:lnTo>
                  <a:cubicBezTo>
                    <a:pt x="3803" y="4674"/>
                    <a:pt x="3773" y="4608"/>
                    <a:pt x="3743" y="4544"/>
                  </a:cubicBezTo>
                  <a:lnTo>
                    <a:pt x="3726" y="4517"/>
                  </a:lnTo>
                  <a:cubicBezTo>
                    <a:pt x="3673" y="4453"/>
                    <a:pt x="3616" y="4387"/>
                    <a:pt x="3529" y="4303"/>
                  </a:cubicBezTo>
                  <a:cubicBezTo>
                    <a:pt x="3465" y="4250"/>
                    <a:pt x="3389" y="4186"/>
                    <a:pt x="3301" y="4126"/>
                  </a:cubicBezTo>
                  <a:cubicBezTo>
                    <a:pt x="3221" y="4072"/>
                    <a:pt x="3138" y="4026"/>
                    <a:pt x="3054" y="3979"/>
                  </a:cubicBezTo>
                  <a:lnTo>
                    <a:pt x="3011" y="3955"/>
                  </a:lnTo>
                  <a:cubicBezTo>
                    <a:pt x="2967" y="3929"/>
                    <a:pt x="2923" y="3905"/>
                    <a:pt x="2880" y="3879"/>
                  </a:cubicBezTo>
                  <a:lnTo>
                    <a:pt x="2837" y="3855"/>
                  </a:lnTo>
                  <a:cubicBezTo>
                    <a:pt x="2807" y="3839"/>
                    <a:pt x="2776" y="3822"/>
                    <a:pt x="2750" y="3802"/>
                  </a:cubicBezTo>
                  <a:lnTo>
                    <a:pt x="2639" y="3939"/>
                  </a:lnTo>
                  <a:lnTo>
                    <a:pt x="2747" y="3799"/>
                  </a:lnTo>
                  <a:cubicBezTo>
                    <a:pt x="2650" y="3718"/>
                    <a:pt x="2602" y="3674"/>
                    <a:pt x="2566" y="3591"/>
                  </a:cubicBezTo>
                  <a:lnTo>
                    <a:pt x="2409" y="3273"/>
                  </a:lnTo>
                  <a:close/>
                  <a:moveTo>
                    <a:pt x="3525" y="352"/>
                  </a:moveTo>
                  <a:cubicBezTo>
                    <a:pt x="3544" y="352"/>
                    <a:pt x="3562" y="354"/>
                    <a:pt x="3576" y="357"/>
                  </a:cubicBezTo>
                  <a:cubicBezTo>
                    <a:pt x="3663" y="370"/>
                    <a:pt x="3746" y="387"/>
                    <a:pt x="3834" y="403"/>
                  </a:cubicBezTo>
                  <a:lnTo>
                    <a:pt x="3980" y="434"/>
                  </a:lnTo>
                  <a:cubicBezTo>
                    <a:pt x="4167" y="474"/>
                    <a:pt x="4359" y="514"/>
                    <a:pt x="4542" y="561"/>
                  </a:cubicBezTo>
                  <a:cubicBezTo>
                    <a:pt x="4753" y="614"/>
                    <a:pt x="4944" y="698"/>
                    <a:pt x="5135" y="812"/>
                  </a:cubicBezTo>
                  <a:cubicBezTo>
                    <a:pt x="5184" y="838"/>
                    <a:pt x="5231" y="875"/>
                    <a:pt x="5275" y="912"/>
                  </a:cubicBezTo>
                  <a:lnTo>
                    <a:pt x="5325" y="952"/>
                  </a:lnTo>
                  <a:cubicBezTo>
                    <a:pt x="5432" y="1042"/>
                    <a:pt x="5536" y="1133"/>
                    <a:pt x="5632" y="1226"/>
                  </a:cubicBezTo>
                  <a:lnTo>
                    <a:pt x="5666" y="1256"/>
                  </a:lnTo>
                  <a:cubicBezTo>
                    <a:pt x="5720" y="1310"/>
                    <a:pt x="5770" y="1357"/>
                    <a:pt x="5813" y="1407"/>
                  </a:cubicBezTo>
                  <a:cubicBezTo>
                    <a:pt x="5893" y="1504"/>
                    <a:pt x="5967" y="1607"/>
                    <a:pt x="6038" y="1724"/>
                  </a:cubicBezTo>
                  <a:cubicBezTo>
                    <a:pt x="6061" y="1765"/>
                    <a:pt x="6084" y="1805"/>
                    <a:pt x="6101" y="1845"/>
                  </a:cubicBezTo>
                  <a:cubicBezTo>
                    <a:pt x="6121" y="1905"/>
                    <a:pt x="6141" y="1962"/>
                    <a:pt x="6154" y="2025"/>
                  </a:cubicBezTo>
                  <a:cubicBezTo>
                    <a:pt x="6161" y="2042"/>
                    <a:pt x="6164" y="2059"/>
                    <a:pt x="6168" y="2076"/>
                  </a:cubicBezTo>
                  <a:cubicBezTo>
                    <a:pt x="6178" y="2213"/>
                    <a:pt x="6178" y="2340"/>
                    <a:pt x="6171" y="2464"/>
                  </a:cubicBezTo>
                  <a:cubicBezTo>
                    <a:pt x="6164" y="2570"/>
                    <a:pt x="6141" y="2678"/>
                    <a:pt x="6111" y="2768"/>
                  </a:cubicBezTo>
                  <a:cubicBezTo>
                    <a:pt x="6058" y="2925"/>
                    <a:pt x="5957" y="3072"/>
                    <a:pt x="5863" y="3200"/>
                  </a:cubicBezTo>
                  <a:cubicBezTo>
                    <a:pt x="5820" y="3257"/>
                    <a:pt x="5770" y="3313"/>
                    <a:pt x="5713" y="3373"/>
                  </a:cubicBezTo>
                  <a:lnTo>
                    <a:pt x="5680" y="3413"/>
                  </a:lnTo>
                  <a:cubicBezTo>
                    <a:pt x="5603" y="3498"/>
                    <a:pt x="5496" y="3567"/>
                    <a:pt x="5339" y="3638"/>
                  </a:cubicBezTo>
                  <a:cubicBezTo>
                    <a:pt x="5175" y="3711"/>
                    <a:pt x="5007" y="3788"/>
                    <a:pt x="4840" y="3819"/>
                  </a:cubicBezTo>
                  <a:cubicBezTo>
                    <a:pt x="4777" y="3831"/>
                    <a:pt x="4716" y="3842"/>
                    <a:pt x="4653" y="3851"/>
                  </a:cubicBezTo>
                  <a:lnTo>
                    <a:pt x="4402" y="3892"/>
                  </a:lnTo>
                  <a:lnTo>
                    <a:pt x="4529" y="4112"/>
                  </a:lnTo>
                  <a:cubicBezTo>
                    <a:pt x="4542" y="4140"/>
                    <a:pt x="4556" y="4166"/>
                    <a:pt x="4569" y="4193"/>
                  </a:cubicBezTo>
                  <a:cubicBezTo>
                    <a:pt x="4633" y="4323"/>
                    <a:pt x="4683" y="4450"/>
                    <a:pt x="4716" y="4577"/>
                  </a:cubicBezTo>
                  <a:cubicBezTo>
                    <a:pt x="4740" y="4671"/>
                    <a:pt x="4757" y="4771"/>
                    <a:pt x="4766" y="4845"/>
                  </a:cubicBezTo>
                  <a:cubicBezTo>
                    <a:pt x="4794" y="5006"/>
                    <a:pt x="4786" y="5169"/>
                    <a:pt x="4757" y="5330"/>
                  </a:cubicBezTo>
                  <a:lnTo>
                    <a:pt x="4743" y="5393"/>
                  </a:lnTo>
                  <a:cubicBezTo>
                    <a:pt x="4729" y="5467"/>
                    <a:pt x="4716" y="5537"/>
                    <a:pt x="4696" y="5597"/>
                  </a:cubicBezTo>
                  <a:cubicBezTo>
                    <a:pt x="4660" y="5701"/>
                    <a:pt x="4613" y="5805"/>
                    <a:pt x="4546" y="5929"/>
                  </a:cubicBezTo>
                  <a:cubicBezTo>
                    <a:pt x="4476" y="6056"/>
                    <a:pt x="4382" y="6176"/>
                    <a:pt x="4252" y="6303"/>
                  </a:cubicBezTo>
                  <a:cubicBezTo>
                    <a:pt x="4218" y="6333"/>
                    <a:pt x="4188" y="6363"/>
                    <a:pt x="4151" y="6394"/>
                  </a:cubicBezTo>
                  <a:cubicBezTo>
                    <a:pt x="3971" y="6537"/>
                    <a:pt x="3770" y="6661"/>
                    <a:pt x="3559" y="6758"/>
                  </a:cubicBezTo>
                  <a:cubicBezTo>
                    <a:pt x="3472" y="6798"/>
                    <a:pt x="3399" y="6829"/>
                    <a:pt x="3332" y="6852"/>
                  </a:cubicBezTo>
                  <a:lnTo>
                    <a:pt x="3261" y="6872"/>
                  </a:lnTo>
                  <a:cubicBezTo>
                    <a:pt x="3158" y="6905"/>
                    <a:pt x="3057" y="6939"/>
                    <a:pt x="2954" y="6945"/>
                  </a:cubicBezTo>
                  <a:cubicBezTo>
                    <a:pt x="2899" y="6949"/>
                    <a:pt x="2847" y="6952"/>
                    <a:pt x="2798" y="6952"/>
                  </a:cubicBezTo>
                  <a:cubicBezTo>
                    <a:pt x="2755" y="6952"/>
                    <a:pt x="2713" y="6950"/>
                    <a:pt x="2673" y="6942"/>
                  </a:cubicBezTo>
                  <a:cubicBezTo>
                    <a:pt x="2579" y="6925"/>
                    <a:pt x="2489" y="6905"/>
                    <a:pt x="2395" y="6882"/>
                  </a:cubicBezTo>
                  <a:cubicBezTo>
                    <a:pt x="2335" y="6869"/>
                    <a:pt x="2275" y="6852"/>
                    <a:pt x="2215" y="6832"/>
                  </a:cubicBezTo>
                  <a:lnTo>
                    <a:pt x="2121" y="6804"/>
                  </a:lnTo>
                  <a:cubicBezTo>
                    <a:pt x="2085" y="6795"/>
                    <a:pt x="2044" y="6781"/>
                    <a:pt x="2004" y="6768"/>
                  </a:cubicBezTo>
                  <a:lnTo>
                    <a:pt x="1980" y="6761"/>
                  </a:lnTo>
                  <a:cubicBezTo>
                    <a:pt x="1840" y="6718"/>
                    <a:pt x="1710" y="6648"/>
                    <a:pt x="1596" y="6584"/>
                  </a:cubicBezTo>
                  <a:cubicBezTo>
                    <a:pt x="1512" y="6540"/>
                    <a:pt x="1432" y="6494"/>
                    <a:pt x="1352" y="6443"/>
                  </a:cubicBezTo>
                  <a:cubicBezTo>
                    <a:pt x="1268" y="6397"/>
                    <a:pt x="1191" y="6343"/>
                    <a:pt x="1111" y="6293"/>
                  </a:cubicBezTo>
                  <a:cubicBezTo>
                    <a:pt x="1084" y="6276"/>
                    <a:pt x="1061" y="6259"/>
                    <a:pt x="1041" y="6243"/>
                  </a:cubicBezTo>
                  <a:lnTo>
                    <a:pt x="970" y="6193"/>
                  </a:lnTo>
                  <a:lnTo>
                    <a:pt x="890" y="6216"/>
                  </a:lnTo>
                  <a:cubicBezTo>
                    <a:pt x="856" y="6225"/>
                    <a:pt x="820" y="6229"/>
                    <a:pt x="784" y="6229"/>
                  </a:cubicBezTo>
                  <a:cubicBezTo>
                    <a:pt x="737" y="6229"/>
                    <a:pt x="690" y="6222"/>
                    <a:pt x="646" y="6207"/>
                  </a:cubicBezTo>
                  <a:cubicBezTo>
                    <a:pt x="546" y="6170"/>
                    <a:pt x="459" y="6093"/>
                    <a:pt x="412" y="5992"/>
                  </a:cubicBezTo>
                  <a:cubicBezTo>
                    <a:pt x="368" y="5895"/>
                    <a:pt x="362" y="5771"/>
                    <a:pt x="395" y="5694"/>
                  </a:cubicBezTo>
                  <a:lnTo>
                    <a:pt x="569" y="5279"/>
                  </a:lnTo>
                  <a:cubicBezTo>
                    <a:pt x="776" y="4795"/>
                    <a:pt x="987" y="4293"/>
                    <a:pt x="1208" y="3805"/>
                  </a:cubicBezTo>
                  <a:cubicBezTo>
                    <a:pt x="1302" y="3604"/>
                    <a:pt x="1392" y="3404"/>
                    <a:pt x="1483" y="3200"/>
                  </a:cubicBezTo>
                  <a:cubicBezTo>
                    <a:pt x="1546" y="3052"/>
                    <a:pt x="1603" y="2899"/>
                    <a:pt x="1656" y="2751"/>
                  </a:cubicBezTo>
                  <a:lnTo>
                    <a:pt x="1707" y="2615"/>
                  </a:lnTo>
                  <a:cubicBezTo>
                    <a:pt x="1857" y="2209"/>
                    <a:pt x="2064" y="1818"/>
                    <a:pt x="2268" y="1437"/>
                  </a:cubicBezTo>
                  <a:lnTo>
                    <a:pt x="2298" y="1383"/>
                  </a:lnTo>
                  <a:cubicBezTo>
                    <a:pt x="2375" y="1240"/>
                    <a:pt x="2452" y="1093"/>
                    <a:pt x="2536" y="952"/>
                  </a:cubicBezTo>
                  <a:cubicBezTo>
                    <a:pt x="2606" y="835"/>
                    <a:pt x="2693" y="735"/>
                    <a:pt x="2793" y="628"/>
                  </a:cubicBezTo>
                  <a:cubicBezTo>
                    <a:pt x="2877" y="537"/>
                    <a:pt x="2984" y="467"/>
                    <a:pt x="3094" y="431"/>
                  </a:cubicBezTo>
                  <a:cubicBezTo>
                    <a:pt x="3158" y="407"/>
                    <a:pt x="3221" y="383"/>
                    <a:pt x="3289" y="370"/>
                  </a:cubicBezTo>
                  <a:cubicBezTo>
                    <a:pt x="3335" y="357"/>
                    <a:pt x="3385" y="357"/>
                    <a:pt x="3445" y="353"/>
                  </a:cubicBezTo>
                  <a:lnTo>
                    <a:pt x="3499" y="353"/>
                  </a:lnTo>
                  <a:cubicBezTo>
                    <a:pt x="3508" y="353"/>
                    <a:pt x="3516" y="352"/>
                    <a:pt x="3525" y="352"/>
                  </a:cubicBezTo>
                  <a:close/>
                  <a:moveTo>
                    <a:pt x="3528" y="1"/>
                  </a:moveTo>
                  <a:cubicBezTo>
                    <a:pt x="3515" y="1"/>
                    <a:pt x="3500" y="1"/>
                    <a:pt x="3485" y="2"/>
                  </a:cubicBezTo>
                  <a:lnTo>
                    <a:pt x="3435" y="2"/>
                  </a:lnTo>
                  <a:cubicBezTo>
                    <a:pt x="3362" y="6"/>
                    <a:pt x="3289" y="9"/>
                    <a:pt x="3208" y="26"/>
                  </a:cubicBezTo>
                  <a:cubicBezTo>
                    <a:pt x="3128" y="46"/>
                    <a:pt x="3054" y="69"/>
                    <a:pt x="2980" y="96"/>
                  </a:cubicBezTo>
                  <a:cubicBezTo>
                    <a:pt x="2817" y="153"/>
                    <a:pt x="2659" y="256"/>
                    <a:pt x="2536" y="387"/>
                  </a:cubicBezTo>
                  <a:cubicBezTo>
                    <a:pt x="2426" y="508"/>
                    <a:pt x="2318" y="624"/>
                    <a:pt x="2231" y="775"/>
                  </a:cubicBezTo>
                  <a:cubicBezTo>
                    <a:pt x="2148" y="919"/>
                    <a:pt x="2068" y="1069"/>
                    <a:pt x="1987" y="1216"/>
                  </a:cubicBezTo>
                  <a:lnTo>
                    <a:pt x="1957" y="1273"/>
                  </a:lnTo>
                  <a:cubicBezTo>
                    <a:pt x="1750" y="1661"/>
                    <a:pt x="1536" y="2066"/>
                    <a:pt x="1375" y="2494"/>
                  </a:cubicBezTo>
                  <a:lnTo>
                    <a:pt x="1325" y="2635"/>
                  </a:lnTo>
                  <a:cubicBezTo>
                    <a:pt x="1275" y="2775"/>
                    <a:pt x="1222" y="2922"/>
                    <a:pt x="1161" y="3056"/>
                  </a:cubicBezTo>
                  <a:lnTo>
                    <a:pt x="890" y="3658"/>
                  </a:lnTo>
                  <a:cubicBezTo>
                    <a:pt x="666" y="4149"/>
                    <a:pt x="452" y="4654"/>
                    <a:pt x="248" y="5143"/>
                  </a:cubicBezTo>
                  <a:lnTo>
                    <a:pt x="71" y="5557"/>
                  </a:lnTo>
                  <a:cubicBezTo>
                    <a:pt x="1" y="5728"/>
                    <a:pt x="7" y="5952"/>
                    <a:pt x="94" y="6139"/>
                  </a:cubicBezTo>
                  <a:cubicBezTo>
                    <a:pt x="178" y="6323"/>
                    <a:pt x="339" y="6471"/>
                    <a:pt x="529" y="6537"/>
                  </a:cubicBezTo>
                  <a:cubicBezTo>
                    <a:pt x="611" y="6568"/>
                    <a:pt x="698" y="6582"/>
                    <a:pt x="785" y="6582"/>
                  </a:cubicBezTo>
                  <a:cubicBezTo>
                    <a:pt x="822" y="6582"/>
                    <a:pt x="860" y="6579"/>
                    <a:pt x="897" y="6574"/>
                  </a:cubicBezTo>
                  <a:cubicBezTo>
                    <a:pt x="904" y="6577"/>
                    <a:pt x="910" y="6584"/>
                    <a:pt x="917" y="6588"/>
                  </a:cubicBezTo>
                  <a:cubicBezTo>
                    <a:pt x="1001" y="6641"/>
                    <a:pt x="1084" y="6695"/>
                    <a:pt x="1168" y="6744"/>
                  </a:cubicBezTo>
                  <a:cubicBezTo>
                    <a:pt x="1255" y="6795"/>
                    <a:pt x="1338" y="6845"/>
                    <a:pt x="1426" y="6892"/>
                  </a:cubicBezTo>
                  <a:cubicBezTo>
                    <a:pt x="1552" y="6962"/>
                    <a:pt x="1707" y="7042"/>
                    <a:pt x="1873" y="7096"/>
                  </a:cubicBezTo>
                  <a:lnTo>
                    <a:pt x="1897" y="7105"/>
                  </a:lnTo>
                  <a:cubicBezTo>
                    <a:pt x="1940" y="7119"/>
                    <a:pt x="1984" y="7133"/>
                    <a:pt x="2028" y="7142"/>
                  </a:cubicBezTo>
                  <a:lnTo>
                    <a:pt x="2114" y="7170"/>
                  </a:lnTo>
                  <a:cubicBezTo>
                    <a:pt x="2181" y="7190"/>
                    <a:pt x="2252" y="7210"/>
                    <a:pt x="2318" y="7226"/>
                  </a:cubicBezTo>
                  <a:cubicBezTo>
                    <a:pt x="2415" y="7250"/>
                    <a:pt x="2512" y="7270"/>
                    <a:pt x="2609" y="7286"/>
                  </a:cubicBezTo>
                  <a:cubicBezTo>
                    <a:pt x="2676" y="7300"/>
                    <a:pt x="2736" y="7303"/>
                    <a:pt x="2800" y="7303"/>
                  </a:cubicBezTo>
                  <a:cubicBezTo>
                    <a:pt x="2863" y="7303"/>
                    <a:pt x="2923" y="7300"/>
                    <a:pt x="2988" y="7297"/>
                  </a:cubicBezTo>
                  <a:cubicBezTo>
                    <a:pt x="3124" y="7286"/>
                    <a:pt x="3252" y="7246"/>
                    <a:pt x="3372" y="7206"/>
                  </a:cubicBezTo>
                  <a:lnTo>
                    <a:pt x="3435" y="7186"/>
                  </a:lnTo>
                  <a:cubicBezTo>
                    <a:pt x="3519" y="7159"/>
                    <a:pt x="3606" y="7126"/>
                    <a:pt x="3706" y="7079"/>
                  </a:cubicBezTo>
                  <a:cubicBezTo>
                    <a:pt x="3944" y="6969"/>
                    <a:pt x="4167" y="6832"/>
                    <a:pt x="4372" y="6668"/>
                  </a:cubicBezTo>
                  <a:cubicBezTo>
                    <a:pt x="4415" y="6634"/>
                    <a:pt x="4456" y="6594"/>
                    <a:pt x="4496" y="6557"/>
                  </a:cubicBezTo>
                  <a:cubicBezTo>
                    <a:pt x="4653" y="6403"/>
                    <a:pt x="4769" y="6253"/>
                    <a:pt x="4857" y="6096"/>
                  </a:cubicBezTo>
                  <a:cubicBezTo>
                    <a:pt x="4930" y="5955"/>
                    <a:pt x="4984" y="5835"/>
                    <a:pt x="5027" y="5714"/>
                  </a:cubicBezTo>
                  <a:cubicBezTo>
                    <a:pt x="5058" y="5628"/>
                    <a:pt x="5074" y="5540"/>
                    <a:pt x="5087" y="5460"/>
                  </a:cubicBezTo>
                  <a:lnTo>
                    <a:pt x="5101" y="5397"/>
                  </a:lnTo>
                  <a:cubicBezTo>
                    <a:pt x="5141" y="5199"/>
                    <a:pt x="5144" y="4995"/>
                    <a:pt x="5115" y="4791"/>
                  </a:cubicBezTo>
                  <a:cubicBezTo>
                    <a:pt x="5104" y="4708"/>
                    <a:pt x="5084" y="4601"/>
                    <a:pt x="5054" y="4487"/>
                  </a:cubicBezTo>
                  <a:cubicBezTo>
                    <a:pt x="5027" y="4376"/>
                    <a:pt x="4987" y="4270"/>
                    <a:pt x="4940" y="4156"/>
                  </a:cubicBezTo>
                  <a:cubicBezTo>
                    <a:pt x="5138" y="4116"/>
                    <a:pt x="5322" y="4032"/>
                    <a:pt x="5482" y="3959"/>
                  </a:cubicBezTo>
                  <a:cubicBezTo>
                    <a:pt x="5686" y="3868"/>
                    <a:pt x="5830" y="3768"/>
                    <a:pt x="5941" y="3648"/>
                  </a:cubicBezTo>
                  <a:lnTo>
                    <a:pt x="5973" y="3611"/>
                  </a:lnTo>
                  <a:cubicBezTo>
                    <a:pt x="6030" y="3547"/>
                    <a:pt x="6091" y="3481"/>
                    <a:pt x="6148" y="3407"/>
                  </a:cubicBezTo>
                  <a:cubicBezTo>
                    <a:pt x="6254" y="3260"/>
                    <a:pt x="6375" y="3089"/>
                    <a:pt x="6445" y="2882"/>
                  </a:cubicBezTo>
                  <a:cubicBezTo>
                    <a:pt x="6486" y="2761"/>
                    <a:pt x="6512" y="2624"/>
                    <a:pt x="6522" y="2484"/>
                  </a:cubicBezTo>
                  <a:cubicBezTo>
                    <a:pt x="6529" y="2346"/>
                    <a:pt x="6529" y="2203"/>
                    <a:pt x="6515" y="2053"/>
                  </a:cubicBezTo>
                  <a:cubicBezTo>
                    <a:pt x="6515" y="2013"/>
                    <a:pt x="6506" y="1976"/>
                    <a:pt x="6499" y="1939"/>
                  </a:cubicBezTo>
                  <a:cubicBezTo>
                    <a:pt x="6482" y="1875"/>
                    <a:pt x="6459" y="1805"/>
                    <a:pt x="6429" y="1724"/>
                  </a:cubicBezTo>
                  <a:cubicBezTo>
                    <a:pt x="6405" y="1658"/>
                    <a:pt x="6372" y="1601"/>
                    <a:pt x="6342" y="1547"/>
                  </a:cubicBezTo>
                  <a:cubicBezTo>
                    <a:pt x="6262" y="1411"/>
                    <a:pt x="6174" y="1290"/>
                    <a:pt x="6081" y="1179"/>
                  </a:cubicBezTo>
                  <a:cubicBezTo>
                    <a:pt x="6024" y="1116"/>
                    <a:pt x="5967" y="1059"/>
                    <a:pt x="5907" y="1002"/>
                  </a:cubicBezTo>
                  <a:lnTo>
                    <a:pt x="5877" y="972"/>
                  </a:lnTo>
                  <a:cubicBezTo>
                    <a:pt x="5773" y="875"/>
                    <a:pt x="5663" y="775"/>
                    <a:pt x="5546" y="681"/>
                  </a:cubicBezTo>
                  <a:lnTo>
                    <a:pt x="5496" y="638"/>
                  </a:lnTo>
                  <a:cubicBezTo>
                    <a:pt x="5442" y="594"/>
                    <a:pt x="5382" y="548"/>
                    <a:pt x="5315" y="508"/>
                  </a:cubicBezTo>
                  <a:cubicBezTo>
                    <a:pt x="5098" y="377"/>
                    <a:pt x="4874" y="283"/>
                    <a:pt x="4629" y="223"/>
                  </a:cubicBezTo>
                  <a:cubicBezTo>
                    <a:pt x="4439" y="173"/>
                    <a:pt x="4241" y="130"/>
                    <a:pt x="4054" y="93"/>
                  </a:cubicBezTo>
                  <a:lnTo>
                    <a:pt x="3907" y="59"/>
                  </a:lnTo>
                  <a:cubicBezTo>
                    <a:pt x="3817" y="42"/>
                    <a:pt x="3726" y="26"/>
                    <a:pt x="3633" y="9"/>
                  </a:cubicBezTo>
                  <a:cubicBezTo>
                    <a:pt x="3601" y="4"/>
                    <a:pt x="3567" y="1"/>
                    <a:pt x="35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1" name="Google Shape;131;p2"/>
          <p:cNvGrpSpPr/>
          <p:nvPr/>
        </p:nvGrpSpPr>
        <p:grpSpPr>
          <a:xfrm>
            <a:off x="11495889" y="5393278"/>
            <a:ext cx="256688" cy="303621"/>
            <a:chOff x="1824250" y="1008625"/>
            <a:chExt cx="144250" cy="170625"/>
          </a:xfrm>
        </p:grpSpPr>
        <p:sp>
          <p:nvSpPr>
            <p:cNvPr id="132" name="Google Shape;132;p2"/>
            <p:cNvSpPr/>
            <p:nvPr/>
          </p:nvSpPr>
          <p:spPr>
            <a:xfrm>
              <a:off x="1828675" y="1013025"/>
              <a:ext cx="135400" cy="161850"/>
            </a:xfrm>
            <a:custGeom>
              <a:avLst/>
              <a:gdLst/>
              <a:ahLst/>
              <a:cxnLst/>
              <a:rect l="l" t="t" r="r" b="b"/>
              <a:pathLst>
                <a:path w="5416" h="6474" extrusionOk="0">
                  <a:moveTo>
                    <a:pt x="2356" y="0"/>
                  </a:moveTo>
                  <a:cubicBezTo>
                    <a:pt x="2252" y="0"/>
                    <a:pt x="2150" y="4"/>
                    <a:pt x="2047" y="21"/>
                  </a:cubicBezTo>
                  <a:cubicBezTo>
                    <a:pt x="1947" y="37"/>
                    <a:pt x="1847" y="67"/>
                    <a:pt x="1750" y="94"/>
                  </a:cubicBezTo>
                  <a:cubicBezTo>
                    <a:pt x="1690" y="107"/>
                    <a:pt x="1636" y="138"/>
                    <a:pt x="1579" y="161"/>
                  </a:cubicBezTo>
                  <a:cubicBezTo>
                    <a:pt x="1469" y="211"/>
                    <a:pt x="1362" y="274"/>
                    <a:pt x="1258" y="342"/>
                  </a:cubicBezTo>
                  <a:cubicBezTo>
                    <a:pt x="1164" y="402"/>
                    <a:pt x="1074" y="472"/>
                    <a:pt x="988" y="539"/>
                  </a:cubicBezTo>
                  <a:cubicBezTo>
                    <a:pt x="871" y="629"/>
                    <a:pt x="760" y="743"/>
                    <a:pt x="659" y="850"/>
                  </a:cubicBezTo>
                  <a:cubicBezTo>
                    <a:pt x="647" y="863"/>
                    <a:pt x="636" y="876"/>
                    <a:pt x="623" y="890"/>
                  </a:cubicBezTo>
                  <a:cubicBezTo>
                    <a:pt x="562" y="960"/>
                    <a:pt x="506" y="1034"/>
                    <a:pt x="456" y="1111"/>
                  </a:cubicBezTo>
                  <a:cubicBezTo>
                    <a:pt x="358" y="1265"/>
                    <a:pt x="272" y="1428"/>
                    <a:pt x="208" y="1599"/>
                  </a:cubicBezTo>
                  <a:cubicBezTo>
                    <a:pt x="141" y="1783"/>
                    <a:pt x="98" y="1973"/>
                    <a:pt x="65" y="2164"/>
                  </a:cubicBezTo>
                  <a:cubicBezTo>
                    <a:pt x="45" y="2291"/>
                    <a:pt x="28" y="2418"/>
                    <a:pt x="17" y="2546"/>
                  </a:cubicBezTo>
                  <a:cubicBezTo>
                    <a:pt x="1" y="2696"/>
                    <a:pt x="1" y="2850"/>
                    <a:pt x="5" y="3003"/>
                  </a:cubicBezTo>
                  <a:cubicBezTo>
                    <a:pt x="11" y="3144"/>
                    <a:pt x="51" y="3295"/>
                    <a:pt x="91" y="3429"/>
                  </a:cubicBezTo>
                  <a:cubicBezTo>
                    <a:pt x="151" y="3619"/>
                    <a:pt x="228" y="3803"/>
                    <a:pt x="306" y="3987"/>
                  </a:cubicBezTo>
                  <a:cubicBezTo>
                    <a:pt x="342" y="4077"/>
                    <a:pt x="382" y="4167"/>
                    <a:pt x="422" y="4258"/>
                  </a:cubicBezTo>
                  <a:cubicBezTo>
                    <a:pt x="489" y="4402"/>
                    <a:pt x="573" y="4539"/>
                    <a:pt x="656" y="4676"/>
                  </a:cubicBezTo>
                  <a:cubicBezTo>
                    <a:pt x="757" y="4846"/>
                    <a:pt x="867" y="5007"/>
                    <a:pt x="997" y="5150"/>
                  </a:cubicBezTo>
                  <a:cubicBezTo>
                    <a:pt x="1161" y="5331"/>
                    <a:pt x="1339" y="5505"/>
                    <a:pt x="1522" y="5666"/>
                  </a:cubicBezTo>
                  <a:cubicBezTo>
                    <a:pt x="1666" y="5793"/>
                    <a:pt x="1817" y="5917"/>
                    <a:pt x="1977" y="6024"/>
                  </a:cubicBezTo>
                  <a:cubicBezTo>
                    <a:pt x="2175" y="6161"/>
                    <a:pt x="2385" y="6285"/>
                    <a:pt x="2613" y="6362"/>
                  </a:cubicBezTo>
                  <a:cubicBezTo>
                    <a:pt x="2743" y="6405"/>
                    <a:pt x="2877" y="6442"/>
                    <a:pt x="3014" y="6459"/>
                  </a:cubicBezTo>
                  <a:cubicBezTo>
                    <a:pt x="3084" y="6469"/>
                    <a:pt x="3155" y="6473"/>
                    <a:pt x="3227" y="6473"/>
                  </a:cubicBezTo>
                  <a:cubicBezTo>
                    <a:pt x="3293" y="6473"/>
                    <a:pt x="3360" y="6470"/>
                    <a:pt x="3425" y="6465"/>
                  </a:cubicBezTo>
                  <a:cubicBezTo>
                    <a:pt x="3509" y="6459"/>
                    <a:pt x="3589" y="6445"/>
                    <a:pt x="3669" y="6428"/>
                  </a:cubicBezTo>
                  <a:cubicBezTo>
                    <a:pt x="3813" y="6395"/>
                    <a:pt x="3958" y="6362"/>
                    <a:pt x="4098" y="6311"/>
                  </a:cubicBezTo>
                  <a:cubicBezTo>
                    <a:pt x="4248" y="6261"/>
                    <a:pt x="4389" y="6184"/>
                    <a:pt x="4519" y="6094"/>
                  </a:cubicBezTo>
                  <a:cubicBezTo>
                    <a:pt x="4646" y="6007"/>
                    <a:pt x="4750" y="5886"/>
                    <a:pt x="4853" y="5769"/>
                  </a:cubicBezTo>
                  <a:cubicBezTo>
                    <a:pt x="4957" y="5652"/>
                    <a:pt x="5031" y="5528"/>
                    <a:pt x="5108" y="5391"/>
                  </a:cubicBezTo>
                  <a:cubicBezTo>
                    <a:pt x="5185" y="5251"/>
                    <a:pt x="5228" y="5097"/>
                    <a:pt x="5268" y="4943"/>
                  </a:cubicBezTo>
                  <a:cubicBezTo>
                    <a:pt x="5332" y="4706"/>
                    <a:pt x="5402" y="4465"/>
                    <a:pt x="5409" y="4218"/>
                  </a:cubicBezTo>
                  <a:cubicBezTo>
                    <a:pt x="5415" y="4054"/>
                    <a:pt x="5415" y="3886"/>
                    <a:pt x="5392" y="3722"/>
                  </a:cubicBezTo>
                  <a:cubicBezTo>
                    <a:pt x="5389" y="3699"/>
                    <a:pt x="5386" y="3676"/>
                    <a:pt x="5382" y="3649"/>
                  </a:cubicBezTo>
                  <a:cubicBezTo>
                    <a:pt x="5365" y="3579"/>
                    <a:pt x="5345" y="3512"/>
                    <a:pt x="5329" y="3442"/>
                  </a:cubicBezTo>
                  <a:cubicBezTo>
                    <a:pt x="5325" y="3429"/>
                    <a:pt x="5322" y="3415"/>
                    <a:pt x="5315" y="3401"/>
                  </a:cubicBezTo>
                  <a:cubicBezTo>
                    <a:pt x="5272" y="3324"/>
                    <a:pt x="5238" y="3244"/>
                    <a:pt x="5178" y="3181"/>
                  </a:cubicBezTo>
                  <a:cubicBezTo>
                    <a:pt x="5128" y="3128"/>
                    <a:pt x="5077" y="3071"/>
                    <a:pt x="5017" y="3027"/>
                  </a:cubicBezTo>
                  <a:cubicBezTo>
                    <a:pt x="4997" y="3014"/>
                    <a:pt x="4981" y="2997"/>
                    <a:pt x="4961" y="2983"/>
                  </a:cubicBezTo>
                  <a:cubicBezTo>
                    <a:pt x="4852" y="2900"/>
                    <a:pt x="4718" y="2857"/>
                    <a:pt x="4583" y="2857"/>
                  </a:cubicBezTo>
                  <a:cubicBezTo>
                    <a:pt x="4503" y="2857"/>
                    <a:pt x="4423" y="2872"/>
                    <a:pt x="4349" y="2903"/>
                  </a:cubicBezTo>
                  <a:cubicBezTo>
                    <a:pt x="4108" y="3000"/>
                    <a:pt x="3944" y="3251"/>
                    <a:pt x="3958" y="3512"/>
                  </a:cubicBezTo>
                  <a:lnTo>
                    <a:pt x="3958" y="3525"/>
                  </a:lnTo>
                  <a:cubicBezTo>
                    <a:pt x="3944" y="3602"/>
                    <a:pt x="3950" y="3682"/>
                    <a:pt x="3954" y="3759"/>
                  </a:cubicBezTo>
                  <a:cubicBezTo>
                    <a:pt x="3954" y="3803"/>
                    <a:pt x="3967" y="3850"/>
                    <a:pt x="3974" y="3890"/>
                  </a:cubicBezTo>
                  <a:cubicBezTo>
                    <a:pt x="3984" y="3950"/>
                    <a:pt x="3991" y="4011"/>
                    <a:pt x="3994" y="4067"/>
                  </a:cubicBezTo>
                  <a:cubicBezTo>
                    <a:pt x="3984" y="4207"/>
                    <a:pt x="3958" y="4345"/>
                    <a:pt x="3927" y="4482"/>
                  </a:cubicBezTo>
                  <a:cubicBezTo>
                    <a:pt x="3901" y="4576"/>
                    <a:pt x="3870" y="4669"/>
                    <a:pt x="3830" y="4759"/>
                  </a:cubicBezTo>
                  <a:cubicBezTo>
                    <a:pt x="3793" y="4813"/>
                    <a:pt x="3753" y="4863"/>
                    <a:pt x="3710" y="4914"/>
                  </a:cubicBezTo>
                  <a:cubicBezTo>
                    <a:pt x="3697" y="4923"/>
                    <a:pt x="3683" y="4934"/>
                    <a:pt x="3669" y="4943"/>
                  </a:cubicBezTo>
                  <a:cubicBezTo>
                    <a:pt x="3620" y="4967"/>
                    <a:pt x="3563" y="4987"/>
                    <a:pt x="3509" y="5004"/>
                  </a:cubicBezTo>
                  <a:cubicBezTo>
                    <a:pt x="3419" y="5024"/>
                    <a:pt x="3325" y="5040"/>
                    <a:pt x="3231" y="5047"/>
                  </a:cubicBezTo>
                  <a:cubicBezTo>
                    <a:pt x="3202" y="5044"/>
                    <a:pt x="3168" y="5037"/>
                    <a:pt x="3135" y="5034"/>
                  </a:cubicBezTo>
                  <a:cubicBezTo>
                    <a:pt x="3061" y="5007"/>
                    <a:pt x="2987" y="4977"/>
                    <a:pt x="2917" y="4940"/>
                  </a:cubicBezTo>
                  <a:cubicBezTo>
                    <a:pt x="2649" y="4773"/>
                    <a:pt x="2408" y="4562"/>
                    <a:pt x="2181" y="4345"/>
                  </a:cubicBezTo>
                  <a:cubicBezTo>
                    <a:pt x="2101" y="4261"/>
                    <a:pt x="2027" y="4174"/>
                    <a:pt x="1957" y="4084"/>
                  </a:cubicBezTo>
                  <a:cubicBezTo>
                    <a:pt x="1894" y="4000"/>
                    <a:pt x="1837" y="3910"/>
                    <a:pt x="1780" y="3820"/>
                  </a:cubicBezTo>
                  <a:cubicBezTo>
                    <a:pt x="1706" y="3679"/>
                    <a:pt x="1643" y="3532"/>
                    <a:pt x="1579" y="3385"/>
                  </a:cubicBezTo>
                  <a:cubicBezTo>
                    <a:pt x="1519" y="3241"/>
                    <a:pt x="1453" y="3094"/>
                    <a:pt x="1405" y="2947"/>
                  </a:cubicBezTo>
                  <a:cubicBezTo>
                    <a:pt x="1396" y="2883"/>
                    <a:pt x="1389" y="2823"/>
                    <a:pt x="1385" y="2759"/>
                  </a:cubicBezTo>
                  <a:cubicBezTo>
                    <a:pt x="1392" y="2552"/>
                    <a:pt x="1416" y="2345"/>
                    <a:pt x="1459" y="2140"/>
                  </a:cubicBezTo>
                  <a:cubicBezTo>
                    <a:pt x="1489" y="2047"/>
                    <a:pt x="1522" y="1957"/>
                    <a:pt x="1566" y="1867"/>
                  </a:cubicBezTo>
                  <a:cubicBezTo>
                    <a:pt x="1636" y="1759"/>
                    <a:pt x="1713" y="1659"/>
                    <a:pt x="1800" y="1562"/>
                  </a:cubicBezTo>
                  <a:cubicBezTo>
                    <a:pt x="1904" y="1462"/>
                    <a:pt x="2014" y="1368"/>
                    <a:pt x="2135" y="1291"/>
                  </a:cubicBezTo>
                  <a:cubicBezTo>
                    <a:pt x="2212" y="1251"/>
                    <a:pt x="2285" y="1217"/>
                    <a:pt x="2365" y="1188"/>
                  </a:cubicBezTo>
                  <a:cubicBezTo>
                    <a:pt x="2476" y="1171"/>
                    <a:pt x="2589" y="1168"/>
                    <a:pt x="2700" y="1168"/>
                  </a:cubicBezTo>
                  <a:lnTo>
                    <a:pt x="2914" y="1168"/>
                  </a:lnTo>
                  <a:cubicBezTo>
                    <a:pt x="3021" y="1154"/>
                    <a:pt x="3115" y="1117"/>
                    <a:pt x="3198" y="1050"/>
                  </a:cubicBezTo>
                  <a:cubicBezTo>
                    <a:pt x="3319" y="956"/>
                    <a:pt x="3399" y="816"/>
                    <a:pt x="3419" y="666"/>
                  </a:cubicBezTo>
                  <a:cubicBezTo>
                    <a:pt x="3439" y="512"/>
                    <a:pt x="3396" y="354"/>
                    <a:pt x="3302" y="234"/>
                  </a:cubicBezTo>
                  <a:cubicBezTo>
                    <a:pt x="3218" y="121"/>
                    <a:pt x="3064" y="13"/>
                    <a:pt x="2917" y="10"/>
                  </a:cubicBezTo>
                  <a:cubicBezTo>
                    <a:pt x="2803" y="7"/>
                    <a:pt x="2686" y="4"/>
                    <a:pt x="2573" y="4"/>
                  </a:cubicBezTo>
                  <a:cubicBezTo>
                    <a:pt x="2500" y="2"/>
                    <a:pt x="2428" y="0"/>
                    <a:pt x="23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 name="Google Shape;133;p2"/>
            <p:cNvSpPr/>
            <p:nvPr/>
          </p:nvSpPr>
          <p:spPr>
            <a:xfrm>
              <a:off x="1824250" y="1008625"/>
              <a:ext cx="144250" cy="170625"/>
            </a:xfrm>
            <a:custGeom>
              <a:avLst/>
              <a:gdLst/>
              <a:ahLst/>
              <a:cxnLst/>
              <a:rect l="l" t="t" r="r" b="b"/>
              <a:pathLst>
                <a:path w="5770" h="6825" extrusionOk="0">
                  <a:moveTo>
                    <a:pt x="5328" y="3645"/>
                  </a:moveTo>
                  <a:lnTo>
                    <a:pt x="5328" y="3645"/>
                  </a:lnTo>
                  <a:cubicBezTo>
                    <a:pt x="5328" y="3645"/>
                    <a:pt x="5331" y="3651"/>
                    <a:pt x="5339" y="3661"/>
                  </a:cubicBezTo>
                  <a:cubicBezTo>
                    <a:pt x="5335" y="3655"/>
                    <a:pt x="5332" y="3650"/>
                    <a:pt x="5328" y="3645"/>
                  </a:cubicBezTo>
                  <a:close/>
                  <a:moveTo>
                    <a:pt x="2545" y="352"/>
                  </a:moveTo>
                  <a:cubicBezTo>
                    <a:pt x="2590" y="352"/>
                    <a:pt x="2636" y="353"/>
                    <a:pt x="2683" y="354"/>
                  </a:cubicBezTo>
                  <a:lnTo>
                    <a:pt x="2750" y="354"/>
                  </a:lnTo>
                  <a:cubicBezTo>
                    <a:pt x="2863" y="357"/>
                    <a:pt x="2977" y="357"/>
                    <a:pt x="3091" y="360"/>
                  </a:cubicBezTo>
                  <a:cubicBezTo>
                    <a:pt x="3164" y="364"/>
                    <a:pt x="3275" y="430"/>
                    <a:pt x="3342" y="518"/>
                  </a:cubicBezTo>
                  <a:cubicBezTo>
                    <a:pt x="3405" y="601"/>
                    <a:pt x="3436" y="711"/>
                    <a:pt x="3422" y="819"/>
                  </a:cubicBezTo>
                  <a:cubicBezTo>
                    <a:pt x="3408" y="925"/>
                    <a:pt x="3352" y="1023"/>
                    <a:pt x="3268" y="1089"/>
                  </a:cubicBezTo>
                  <a:cubicBezTo>
                    <a:pt x="3212" y="1129"/>
                    <a:pt x="3147" y="1157"/>
                    <a:pt x="3081" y="1169"/>
                  </a:cubicBezTo>
                  <a:lnTo>
                    <a:pt x="2877" y="1166"/>
                  </a:lnTo>
                  <a:cubicBezTo>
                    <a:pt x="2763" y="1166"/>
                    <a:pt x="2639" y="1169"/>
                    <a:pt x="2516" y="1189"/>
                  </a:cubicBezTo>
                  <a:lnTo>
                    <a:pt x="2482" y="1200"/>
                  </a:lnTo>
                  <a:cubicBezTo>
                    <a:pt x="2405" y="1226"/>
                    <a:pt x="2321" y="1263"/>
                    <a:pt x="2218" y="1320"/>
                  </a:cubicBezTo>
                  <a:cubicBezTo>
                    <a:pt x="2101" y="1393"/>
                    <a:pt x="1988" y="1487"/>
                    <a:pt x="1847" y="1621"/>
                  </a:cubicBezTo>
                  <a:cubicBezTo>
                    <a:pt x="1750" y="1728"/>
                    <a:pt x="1666" y="1839"/>
                    <a:pt x="1596" y="1949"/>
                  </a:cubicBezTo>
                  <a:lnTo>
                    <a:pt x="1586" y="1966"/>
                  </a:lnTo>
                  <a:cubicBezTo>
                    <a:pt x="1539" y="2060"/>
                    <a:pt x="1499" y="2160"/>
                    <a:pt x="1462" y="2280"/>
                  </a:cubicBezTo>
                  <a:cubicBezTo>
                    <a:pt x="1422" y="2474"/>
                    <a:pt x="1395" y="2685"/>
                    <a:pt x="1386" y="2946"/>
                  </a:cubicBezTo>
                  <a:cubicBezTo>
                    <a:pt x="1389" y="3016"/>
                    <a:pt x="1395" y="3083"/>
                    <a:pt x="1409" y="3150"/>
                  </a:cubicBezTo>
                  <a:lnTo>
                    <a:pt x="1415" y="3176"/>
                  </a:lnTo>
                  <a:cubicBezTo>
                    <a:pt x="1459" y="3313"/>
                    <a:pt x="1516" y="3444"/>
                    <a:pt x="1569" y="3571"/>
                  </a:cubicBezTo>
                  <a:lnTo>
                    <a:pt x="1596" y="3631"/>
                  </a:lnTo>
                  <a:cubicBezTo>
                    <a:pt x="1650" y="3755"/>
                    <a:pt x="1719" y="3919"/>
                    <a:pt x="1810" y="4089"/>
                  </a:cubicBezTo>
                  <a:cubicBezTo>
                    <a:pt x="1860" y="4173"/>
                    <a:pt x="1920" y="4273"/>
                    <a:pt x="1994" y="4367"/>
                  </a:cubicBezTo>
                  <a:cubicBezTo>
                    <a:pt x="2061" y="4457"/>
                    <a:pt x="2141" y="4548"/>
                    <a:pt x="2235" y="4648"/>
                  </a:cubicBezTo>
                  <a:cubicBezTo>
                    <a:pt x="2519" y="4919"/>
                    <a:pt x="2760" y="5113"/>
                    <a:pt x="3000" y="5266"/>
                  </a:cubicBezTo>
                  <a:lnTo>
                    <a:pt x="3017" y="5277"/>
                  </a:lnTo>
                  <a:cubicBezTo>
                    <a:pt x="3104" y="5317"/>
                    <a:pt x="3181" y="5350"/>
                    <a:pt x="3255" y="5374"/>
                  </a:cubicBezTo>
                  <a:lnTo>
                    <a:pt x="3278" y="5380"/>
                  </a:lnTo>
                  <a:cubicBezTo>
                    <a:pt x="3318" y="5387"/>
                    <a:pt x="3355" y="5394"/>
                    <a:pt x="3392" y="5397"/>
                  </a:cubicBezTo>
                  <a:lnTo>
                    <a:pt x="3408" y="5400"/>
                  </a:lnTo>
                  <a:lnTo>
                    <a:pt x="3425" y="5397"/>
                  </a:lnTo>
                  <a:cubicBezTo>
                    <a:pt x="3516" y="5391"/>
                    <a:pt x="3613" y="5377"/>
                    <a:pt x="3740" y="5346"/>
                  </a:cubicBezTo>
                  <a:cubicBezTo>
                    <a:pt x="3800" y="5330"/>
                    <a:pt x="3860" y="5306"/>
                    <a:pt x="3917" y="5283"/>
                  </a:cubicBezTo>
                  <a:lnTo>
                    <a:pt x="3950" y="5263"/>
                  </a:lnTo>
                  <a:cubicBezTo>
                    <a:pt x="3967" y="5250"/>
                    <a:pt x="3984" y="5240"/>
                    <a:pt x="3997" y="5226"/>
                  </a:cubicBezTo>
                  <a:lnTo>
                    <a:pt x="4017" y="5206"/>
                  </a:lnTo>
                  <a:cubicBezTo>
                    <a:pt x="4070" y="5146"/>
                    <a:pt x="4115" y="5090"/>
                    <a:pt x="4155" y="5036"/>
                  </a:cubicBezTo>
                  <a:lnTo>
                    <a:pt x="4168" y="5005"/>
                  </a:lnTo>
                  <a:cubicBezTo>
                    <a:pt x="4218" y="4899"/>
                    <a:pt x="4251" y="4789"/>
                    <a:pt x="4275" y="4698"/>
                  </a:cubicBezTo>
                  <a:cubicBezTo>
                    <a:pt x="4302" y="4581"/>
                    <a:pt x="4335" y="4423"/>
                    <a:pt x="4345" y="4256"/>
                  </a:cubicBezTo>
                  <a:lnTo>
                    <a:pt x="4345" y="4247"/>
                  </a:lnTo>
                  <a:lnTo>
                    <a:pt x="4345" y="4236"/>
                  </a:lnTo>
                  <a:cubicBezTo>
                    <a:pt x="4342" y="4170"/>
                    <a:pt x="4335" y="4102"/>
                    <a:pt x="4325" y="4039"/>
                  </a:cubicBezTo>
                  <a:cubicBezTo>
                    <a:pt x="4322" y="4019"/>
                    <a:pt x="4318" y="4002"/>
                    <a:pt x="4315" y="3982"/>
                  </a:cubicBezTo>
                  <a:cubicBezTo>
                    <a:pt x="4311" y="3966"/>
                    <a:pt x="4305" y="3942"/>
                    <a:pt x="4305" y="3935"/>
                  </a:cubicBezTo>
                  <a:lnTo>
                    <a:pt x="4305" y="3862"/>
                  </a:lnTo>
                  <a:cubicBezTo>
                    <a:pt x="4302" y="3815"/>
                    <a:pt x="4302" y="3768"/>
                    <a:pt x="4308" y="3715"/>
                  </a:cubicBezTo>
                  <a:lnTo>
                    <a:pt x="4311" y="3698"/>
                  </a:lnTo>
                  <a:lnTo>
                    <a:pt x="4311" y="3678"/>
                  </a:lnTo>
                  <a:cubicBezTo>
                    <a:pt x="4302" y="3494"/>
                    <a:pt x="4419" y="3310"/>
                    <a:pt x="4592" y="3243"/>
                  </a:cubicBezTo>
                  <a:cubicBezTo>
                    <a:pt x="4647" y="3221"/>
                    <a:pt x="4706" y="3209"/>
                    <a:pt x="4765" y="3209"/>
                  </a:cubicBezTo>
                  <a:cubicBezTo>
                    <a:pt x="4860" y="3209"/>
                    <a:pt x="4954" y="3239"/>
                    <a:pt x="5030" y="3296"/>
                  </a:cubicBezTo>
                  <a:lnTo>
                    <a:pt x="5091" y="3344"/>
                  </a:lnTo>
                  <a:cubicBezTo>
                    <a:pt x="5124" y="3370"/>
                    <a:pt x="5161" y="3407"/>
                    <a:pt x="5198" y="3444"/>
                  </a:cubicBezTo>
                  <a:lnTo>
                    <a:pt x="5231" y="3480"/>
                  </a:lnTo>
                  <a:cubicBezTo>
                    <a:pt x="5258" y="3508"/>
                    <a:pt x="5278" y="3551"/>
                    <a:pt x="5305" y="3601"/>
                  </a:cubicBezTo>
                  <a:cubicBezTo>
                    <a:pt x="5312" y="3615"/>
                    <a:pt x="5319" y="3630"/>
                    <a:pt x="5328" y="3645"/>
                  </a:cubicBezTo>
                  <a:lnTo>
                    <a:pt x="5328" y="3645"/>
                  </a:lnTo>
                  <a:lnTo>
                    <a:pt x="5499" y="3597"/>
                  </a:lnTo>
                  <a:lnTo>
                    <a:pt x="5499" y="3597"/>
                  </a:lnTo>
                  <a:lnTo>
                    <a:pt x="5335" y="3665"/>
                  </a:lnTo>
                  <a:lnTo>
                    <a:pt x="5342" y="3691"/>
                  </a:lnTo>
                  <a:cubicBezTo>
                    <a:pt x="5359" y="3748"/>
                    <a:pt x="5375" y="3801"/>
                    <a:pt x="5385" y="3858"/>
                  </a:cubicBezTo>
                  <a:cubicBezTo>
                    <a:pt x="5388" y="3882"/>
                    <a:pt x="5392" y="3902"/>
                    <a:pt x="5395" y="3926"/>
                  </a:cubicBezTo>
                  <a:cubicBezTo>
                    <a:pt x="5419" y="4073"/>
                    <a:pt x="5415" y="4230"/>
                    <a:pt x="5412" y="4390"/>
                  </a:cubicBezTo>
                  <a:cubicBezTo>
                    <a:pt x="5405" y="4591"/>
                    <a:pt x="5351" y="4792"/>
                    <a:pt x="5294" y="5005"/>
                  </a:cubicBezTo>
                  <a:lnTo>
                    <a:pt x="5274" y="5076"/>
                  </a:lnTo>
                  <a:cubicBezTo>
                    <a:pt x="5238" y="5220"/>
                    <a:pt x="5198" y="5360"/>
                    <a:pt x="5131" y="5481"/>
                  </a:cubicBezTo>
                  <a:cubicBezTo>
                    <a:pt x="5061" y="5607"/>
                    <a:pt x="4993" y="5725"/>
                    <a:pt x="4900" y="5828"/>
                  </a:cubicBezTo>
                  <a:lnTo>
                    <a:pt x="4873" y="5859"/>
                  </a:lnTo>
                  <a:cubicBezTo>
                    <a:pt x="4783" y="5959"/>
                    <a:pt x="4696" y="6059"/>
                    <a:pt x="4596" y="6126"/>
                  </a:cubicBezTo>
                  <a:cubicBezTo>
                    <a:pt x="4462" y="6217"/>
                    <a:pt x="4339" y="6283"/>
                    <a:pt x="4218" y="6323"/>
                  </a:cubicBezTo>
                  <a:cubicBezTo>
                    <a:pt x="4094" y="6363"/>
                    <a:pt x="3964" y="6397"/>
                    <a:pt x="3806" y="6434"/>
                  </a:cubicBezTo>
                  <a:cubicBezTo>
                    <a:pt x="3726" y="6450"/>
                    <a:pt x="3656" y="6461"/>
                    <a:pt x="3593" y="6467"/>
                  </a:cubicBezTo>
                  <a:cubicBezTo>
                    <a:pt x="3539" y="6471"/>
                    <a:pt x="3477" y="6474"/>
                    <a:pt x="3412" y="6474"/>
                  </a:cubicBezTo>
                  <a:cubicBezTo>
                    <a:pt x="3347" y="6474"/>
                    <a:pt x="3280" y="6471"/>
                    <a:pt x="3215" y="6461"/>
                  </a:cubicBezTo>
                  <a:cubicBezTo>
                    <a:pt x="3104" y="6447"/>
                    <a:pt x="2984" y="6417"/>
                    <a:pt x="2846" y="6370"/>
                  </a:cubicBezTo>
                  <a:cubicBezTo>
                    <a:pt x="2663" y="6310"/>
                    <a:pt x="2476" y="6209"/>
                    <a:pt x="2255" y="6056"/>
                  </a:cubicBezTo>
                  <a:cubicBezTo>
                    <a:pt x="2114" y="5962"/>
                    <a:pt x="1974" y="5848"/>
                    <a:pt x="1817" y="5712"/>
                  </a:cubicBezTo>
                  <a:cubicBezTo>
                    <a:pt x="1636" y="5551"/>
                    <a:pt x="1466" y="5383"/>
                    <a:pt x="1305" y="5210"/>
                  </a:cubicBezTo>
                  <a:cubicBezTo>
                    <a:pt x="1198" y="5090"/>
                    <a:pt x="1094" y="4949"/>
                    <a:pt x="984" y="4761"/>
                  </a:cubicBezTo>
                  <a:lnTo>
                    <a:pt x="964" y="4732"/>
                  </a:lnTo>
                  <a:cubicBezTo>
                    <a:pt x="890" y="4604"/>
                    <a:pt x="816" y="4488"/>
                    <a:pt x="759" y="4360"/>
                  </a:cubicBezTo>
                  <a:lnTo>
                    <a:pt x="739" y="4317"/>
                  </a:lnTo>
                  <a:cubicBezTo>
                    <a:pt x="710" y="4243"/>
                    <a:pt x="676" y="4170"/>
                    <a:pt x="646" y="4096"/>
                  </a:cubicBezTo>
                  <a:lnTo>
                    <a:pt x="616" y="4022"/>
                  </a:lnTo>
                  <a:cubicBezTo>
                    <a:pt x="549" y="3862"/>
                    <a:pt x="486" y="3708"/>
                    <a:pt x="435" y="3551"/>
                  </a:cubicBezTo>
                  <a:cubicBezTo>
                    <a:pt x="398" y="3427"/>
                    <a:pt x="362" y="3293"/>
                    <a:pt x="358" y="3173"/>
                  </a:cubicBezTo>
                  <a:cubicBezTo>
                    <a:pt x="355" y="3036"/>
                    <a:pt x="355" y="2885"/>
                    <a:pt x="369" y="2738"/>
                  </a:cubicBezTo>
                  <a:cubicBezTo>
                    <a:pt x="378" y="2637"/>
                    <a:pt x="392" y="2504"/>
                    <a:pt x="415" y="2370"/>
                  </a:cubicBezTo>
                  <a:cubicBezTo>
                    <a:pt x="452" y="2163"/>
                    <a:pt x="495" y="1989"/>
                    <a:pt x="549" y="1835"/>
                  </a:cubicBezTo>
                  <a:cubicBezTo>
                    <a:pt x="603" y="1688"/>
                    <a:pt x="683" y="1538"/>
                    <a:pt x="779" y="1380"/>
                  </a:cubicBezTo>
                  <a:cubicBezTo>
                    <a:pt x="824" y="1313"/>
                    <a:pt x="873" y="1250"/>
                    <a:pt x="934" y="1183"/>
                  </a:cubicBezTo>
                  <a:lnTo>
                    <a:pt x="967" y="1146"/>
                  </a:lnTo>
                  <a:cubicBezTo>
                    <a:pt x="1060" y="1043"/>
                    <a:pt x="1161" y="936"/>
                    <a:pt x="1272" y="856"/>
                  </a:cubicBezTo>
                  <a:lnTo>
                    <a:pt x="1312" y="825"/>
                  </a:lnTo>
                  <a:cubicBezTo>
                    <a:pt x="1386" y="765"/>
                    <a:pt x="1455" y="711"/>
                    <a:pt x="1529" y="665"/>
                  </a:cubicBezTo>
                  <a:cubicBezTo>
                    <a:pt x="1622" y="608"/>
                    <a:pt x="1727" y="544"/>
                    <a:pt x="1830" y="498"/>
                  </a:cubicBezTo>
                  <a:lnTo>
                    <a:pt x="1860" y="484"/>
                  </a:lnTo>
                  <a:cubicBezTo>
                    <a:pt x="1900" y="464"/>
                    <a:pt x="1940" y="447"/>
                    <a:pt x="1974" y="437"/>
                  </a:cubicBezTo>
                  <a:lnTo>
                    <a:pt x="2008" y="430"/>
                  </a:lnTo>
                  <a:cubicBezTo>
                    <a:pt x="2091" y="407"/>
                    <a:pt x="2171" y="384"/>
                    <a:pt x="2252" y="370"/>
                  </a:cubicBezTo>
                  <a:cubicBezTo>
                    <a:pt x="2346" y="356"/>
                    <a:pt x="2444" y="352"/>
                    <a:pt x="2545" y="352"/>
                  </a:cubicBezTo>
                  <a:close/>
                  <a:moveTo>
                    <a:pt x="2529" y="0"/>
                  </a:moveTo>
                  <a:cubicBezTo>
                    <a:pt x="2420" y="0"/>
                    <a:pt x="2309" y="5"/>
                    <a:pt x="2195" y="22"/>
                  </a:cubicBezTo>
                  <a:cubicBezTo>
                    <a:pt x="2097" y="39"/>
                    <a:pt x="2004" y="66"/>
                    <a:pt x="1914" y="89"/>
                  </a:cubicBezTo>
                  <a:lnTo>
                    <a:pt x="1880" y="99"/>
                  </a:lnTo>
                  <a:cubicBezTo>
                    <a:pt x="1817" y="116"/>
                    <a:pt x="1763" y="143"/>
                    <a:pt x="1713" y="166"/>
                  </a:cubicBezTo>
                  <a:lnTo>
                    <a:pt x="1687" y="176"/>
                  </a:lnTo>
                  <a:cubicBezTo>
                    <a:pt x="1562" y="233"/>
                    <a:pt x="1449" y="303"/>
                    <a:pt x="1341" y="367"/>
                  </a:cubicBezTo>
                  <a:cubicBezTo>
                    <a:pt x="1255" y="424"/>
                    <a:pt x="1174" y="484"/>
                    <a:pt x="1097" y="544"/>
                  </a:cubicBezTo>
                  <a:lnTo>
                    <a:pt x="1057" y="575"/>
                  </a:lnTo>
                  <a:cubicBezTo>
                    <a:pt x="927" y="675"/>
                    <a:pt x="813" y="791"/>
                    <a:pt x="706" y="909"/>
                  </a:cubicBezTo>
                  <a:lnTo>
                    <a:pt x="670" y="949"/>
                  </a:lnTo>
                  <a:cubicBezTo>
                    <a:pt x="596" y="1032"/>
                    <a:pt x="539" y="1109"/>
                    <a:pt x="486" y="1193"/>
                  </a:cubicBezTo>
                  <a:cubicBezTo>
                    <a:pt x="372" y="1367"/>
                    <a:pt x="282" y="1544"/>
                    <a:pt x="222" y="1714"/>
                  </a:cubicBezTo>
                  <a:cubicBezTo>
                    <a:pt x="157" y="1889"/>
                    <a:pt x="108" y="2083"/>
                    <a:pt x="68" y="2310"/>
                  </a:cubicBezTo>
                  <a:cubicBezTo>
                    <a:pt x="44" y="2454"/>
                    <a:pt x="27" y="2597"/>
                    <a:pt x="17" y="2705"/>
                  </a:cubicBezTo>
                  <a:cubicBezTo>
                    <a:pt x="1" y="2869"/>
                    <a:pt x="4" y="3032"/>
                    <a:pt x="7" y="3183"/>
                  </a:cubicBezTo>
                  <a:cubicBezTo>
                    <a:pt x="11" y="3347"/>
                    <a:pt x="54" y="3508"/>
                    <a:pt x="101" y="3654"/>
                  </a:cubicBezTo>
                  <a:cubicBezTo>
                    <a:pt x="154" y="3829"/>
                    <a:pt x="222" y="3996"/>
                    <a:pt x="288" y="4156"/>
                  </a:cubicBezTo>
                  <a:lnTo>
                    <a:pt x="322" y="4230"/>
                  </a:lnTo>
                  <a:cubicBezTo>
                    <a:pt x="352" y="4307"/>
                    <a:pt x="385" y="4383"/>
                    <a:pt x="418" y="4460"/>
                  </a:cubicBezTo>
                  <a:lnTo>
                    <a:pt x="438" y="4504"/>
                  </a:lnTo>
                  <a:cubicBezTo>
                    <a:pt x="506" y="4651"/>
                    <a:pt x="586" y="4785"/>
                    <a:pt x="663" y="4915"/>
                  </a:cubicBezTo>
                  <a:lnTo>
                    <a:pt x="683" y="4942"/>
                  </a:lnTo>
                  <a:cubicBezTo>
                    <a:pt x="807" y="5150"/>
                    <a:pt x="920" y="5306"/>
                    <a:pt x="1044" y="5444"/>
                  </a:cubicBezTo>
                  <a:cubicBezTo>
                    <a:pt x="1211" y="5627"/>
                    <a:pt x="1395" y="5808"/>
                    <a:pt x="1586" y="5976"/>
                  </a:cubicBezTo>
                  <a:cubicBezTo>
                    <a:pt x="1750" y="6119"/>
                    <a:pt x="1903" y="6243"/>
                    <a:pt x="2054" y="6347"/>
                  </a:cubicBezTo>
                  <a:cubicBezTo>
                    <a:pt x="2301" y="6518"/>
                    <a:pt x="2519" y="6635"/>
                    <a:pt x="2736" y="6705"/>
                  </a:cubicBezTo>
                  <a:cubicBezTo>
                    <a:pt x="2894" y="6758"/>
                    <a:pt x="3034" y="6791"/>
                    <a:pt x="3167" y="6811"/>
                  </a:cubicBezTo>
                  <a:cubicBezTo>
                    <a:pt x="3248" y="6822"/>
                    <a:pt x="3328" y="6825"/>
                    <a:pt x="3405" y="6825"/>
                  </a:cubicBezTo>
                  <a:cubicBezTo>
                    <a:pt x="3482" y="6825"/>
                    <a:pt x="3553" y="6822"/>
                    <a:pt x="3616" y="6819"/>
                  </a:cubicBezTo>
                  <a:cubicBezTo>
                    <a:pt x="3696" y="6811"/>
                    <a:pt x="3786" y="6798"/>
                    <a:pt x="3883" y="6775"/>
                  </a:cubicBezTo>
                  <a:cubicBezTo>
                    <a:pt x="4050" y="6738"/>
                    <a:pt x="4191" y="6701"/>
                    <a:pt x="4331" y="6655"/>
                  </a:cubicBezTo>
                  <a:cubicBezTo>
                    <a:pt x="4482" y="6604"/>
                    <a:pt x="4632" y="6527"/>
                    <a:pt x="4797" y="6417"/>
                  </a:cubicBezTo>
                  <a:cubicBezTo>
                    <a:pt x="4930" y="6323"/>
                    <a:pt x="5038" y="6206"/>
                    <a:pt x="5138" y="6089"/>
                  </a:cubicBezTo>
                  <a:lnTo>
                    <a:pt x="5161" y="6062"/>
                  </a:lnTo>
                  <a:cubicBezTo>
                    <a:pt x="5282" y="5932"/>
                    <a:pt x="5359" y="5788"/>
                    <a:pt x="5435" y="5651"/>
                  </a:cubicBezTo>
                  <a:cubicBezTo>
                    <a:pt x="5526" y="5494"/>
                    <a:pt x="5572" y="5326"/>
                    <a:pt x="5616" y="5166"/>
                  </a:cubicBezTo>
                  <a:lnTo>
                    <a:pt x="5636" y="5096"/>
                  </a:lnTo>
                  <a:cubicBezTo>
                    <a:pt x="5696" y="4872"/>
                    <a:pt x="5756" y="4644"/>
                    <a:pt x="5763" y="4397"/>
                  </a:cubicBezTo>
                  <a:cubicBezTo>
                    <a:pt x="5766" y="4230"/>
                    <a:pt x="5770" y="4049"/>
                    <a:pt x="5743" y="3875"/>
                  </a:cubicBezTo>
                  <a:cubicBezTo>
                    <a:pt x="5740" y="3849"/>
                    <a:pt x="5736" y="3821"/>
                    <a:pt x="5730" y="3795"/>
                  </a:cubicBezTo>
                  <a:cubicBezTo>
                    <a:pt x="5716" y="3728"/>
                    <a:pt x="5700" y="3661"/>
                    <a:pt x="5683" y="3597"/>
                  </a:cubicBezTo>
                  <a:lnTo>
                    <a:pt x="5673" y="3565"/>
                  </a:lnTo>
                  <a:cubicBezTo>
                    <a:pt x="5669" y="3548"/>
                    <a:pt x="5663" y="3520"/>
                    <a:pt x="5646" y="3491"/>
                  </a:cubicBezTo>
                  <a:cubicBezTo>
                    <a:pt x="5636" y="3474"/>
                    <a:pt x="5626" y="3457"/>
                    <a:pt x="5616" y="3437"/>
                  </a:cubicBezTo>
                  <a:cubicBezTo>
                    <a:pt x="5583" y="3374"/>
                    <a:pt x="5546" y="3300"/>
                    <a:pt x="5482" y="3236"/>
                  </a:cubicBezTo>
                  <a:lnTo>
                    <a:pt x="5452" y="3203"/>
                  </a:lnTo>
                  <a:cubicBezTo>
                    <a:pt x="5405" y="3156"/>
                    <a:pt x="5359" y="3106"/>
                    <a:pt x="5302" y="3063"/>
                  </a:cubicBezTo>
                  <a:lnTo>
                    <a:pt x="5245" y="3019"/>
                  </a:lnTo>
                  <a:cubicBezTo>
                    <a:pt x="5107" y="2913"/>
                    <a:pt x="4932" y="2857"/>
                    <a:pt x="4757" y="2857"/>
                  </a:cubicBezTo>
                  <a:cubicBezTo>
                    <a:pt x="4655" y="2857"/>
                    <a:pt x="4554" y="2876"/>
                    <a:pt x="4459" y="2915"/>
                  </a:cubicBezTo>
                  <a:cubicBezTo>
                    <a:pt x="4155" y="3039"/>
                    <a:pt x="3950" y="3350"/>
                    <a:pt x="3960" y="3675"/>
                  </a:cubicBezTo>
                  <a:cubicBezTo>
                    <a:pt x="3947" y="3748"/>
                    <a:pt x="3950" y="3815"/>
                    <a:pt x="3954" y="3875"/>
                  </a:cubicBezTo>
                  <a:lnTo>
                    <a:pt x="3954" y="3939"/>
                  </a:lnTo>
                  <a:cubicBezTo>
                    <a:pt x="3954" y="3982"/>
                    <a:pt x="3964" y="4026"/>
                    <a:pt x="3970" y="4059"/>
                  </a:cubicBezTo>
                  <a:cubicBezTo>
                    <a:pt x="3974" y="4073"/>
                    <a:pt x="3977" y="4082"/>
                    <a:pt x="3977" y="4096"/>
                  </a:cubicBezTo>
                  <a:cubicBezTo>
                    <a:pt x="3987" y="4142"/>
                    <a:pt x="3990" y="4193"/>
                    <a:pt x="3994" y="4243"/>
                  </a:cubicBezTo>
                  <a:cubicBezTo>
                    <a:pt x="3984" y="4380"/>
                    <a:pt x="3957" y="4517"/>
                    <a:pt x="3934" y="4611"/>
                  </a:cubicBezTo>
                  <a:cubicBezTo>
                    <a:pt x="3917" y="4678"/>
                    <a:pt x="3890" y="4765"/>
                    <a:pt x="3854" y="4849"/>
                  </a:cubicBezTo>
                  <a:cubicBezTo>
                    <a:pt x="3826" y="4889"/>
                    <a:pt x="3797" y="4925"/>
                    <a:pt x="3763" y="4962"/>
                  </a:cubicBezTo>
                  <a:cubicBezTo>
                    <a:pt x="3760" y="4965"/>
                    <a:pt x="3760" y="4965"/>
                    <a:pt x="3760" y="4969"/>
                  </a:cubicBezTo>
                  <a:cubicBezTo>
                    <a:pt x="3716" y="4985"/>
                    <a:pt x="3680" y="4999"/>
                    <a:pt x="3649" y="5009"/>
                  </a:cubicBezTo>
                  <a:cubicBezTo>
                    <a:pt x="3559" y="5025"/>
                    <a:pt x="3485" y="5039"/>
                    <a:pt x="3412" y="5045"/>
                  </a:cubicBezTo>
                  <a:cubicBezTo>
                    <a:pt x="3395" y="5042"/>
                    <a:pt x="3375" y="5039"/>
                    <a:pt x="3355" y="5039"/>
                  </a:cubicBezTo>
                  <a:cubicBezTo>
                    <a:pt x="3301" y="5019"/>
                    <a:pt x="3244" y="4992"/>
                    <a:pt x="3181" y="4962"/>
                  </a:cubicBezTo>
                  <a:cubicBezTo>
                    <a:pt x="2964" y="4825"/>
                    <a:pt x="2740" y="4644"/>
                    <a:pt x="2485" y="4397"/>
                  </a:cubicBezTo>
                  <a:cubicBezTo>
                    <a:pt x="2402" y="4313"/>
                    <a:pt x="2335" y="4233"/>
                    <a:pt x="2275" y="4153"/>
                  </a:cubicBezTo>
                  <a:cubicBezTo>
                    <a:pt x="2218" y="4079"/>
                    <a:pt x="2168" y="4002"/>
                    <a:pt x="2114" y="3915"/>
                  </a:cubicBezTo>
                  <a:cubicBezTo>
                    <a:pt x="2037" y="3765"/>
                    <a:pt x="1971" y="3611"/>
                    <a:pt x="1920" y="3494"/>
                  </a:cubicBezTo>
                  <a:lnTo>
                    <a:pt x="1894" y="3430"/>
                  </a:lnTo>
                  <a:cubicBezTo>
                    <a:pt x="1840" y="3310"/>
                    <a:pt x="1793" y="3196"/>
                    <a:pt x="1753" y="3079"/>
                  </a:cubicBezTo>
                  <a:cubicBezTo>
                    <a:pt x="1743" y="3029"/>
                    <a:pt x="1739" y="2979"/>
                    <a:pt x="1736" y="2946"/>
                  </a:cubicBezTo>
                  <a:cubicBezTo>
                    <a:pt x="1747" y="2722"/>
                    <a:pt x="1770" y="2527"/>
                    <a:pt x="1803" y="2370"/>
                  </a:cubicBezTo>
                  <a:cubicBezTo>
                    <a:pt x="1830" y="2287"/>
                    <a:pt x="1860" y="2206"/>
                    <a:pt x="1897" y="2129"/>
                  </a:cubicBezTo>
                  <a:cubicBezTo>
                    <a:pt x="1957" y="2035"/>
                    <a:pt x="2028" y="1946"/>
                    <a:pt x="2097" y="1865"/>
                  </a:cubicBezTo>
                  <a:cubicBezTo>
                    <a:pt x="2211" y="1759"/>
                    <a:pt x="2309" y="1678"/>
                    <a:pt x="2395" y="1625"/>
                  </a:cubicBezTo>
                  <a:cubicBezTo>
                    <a:pt x="2465" y="1584"/>
                    <a:pt x="2525" y="1558"/>
                    <a:pt x="2585" y="1538"/>
                  </a:cubicBezTo>
                  <a:cubicBezTo>
                    <a:pt x="2683" y="1521"/>
                    <a:pt x="2783" y="1518"/>
                    <a:pt x="2874" y="1518"/>
                  </a:cubicBezTo>
                  <a:lnTo>
                    <a:pt x="3091" y="1521"/>
                  </a:lnTo>
                  <a:lnTo>
                    <a:pt x="3114" y="1518"/>
                  </a:lnTo>
                  <a:cubicBezTo>
                    <a:pt x="3252" y="1501"/>
                    <a:pt x="3372" y="1450"/>
                    <a:pt x="3482" y="1367"/>
                  </a:cubicBezTo>
                  <a:cubicBezTo>
                    <a:pt x="3639" y="1246"/>
                    <a:pt x="3743" y="1063"/>
                    <a:pt x="3769" y="862"/>
                  </a:cubicBezTo>
                  <a:cubicBezTo>
                    <a:pt x="3797" y="665"/>
                    <a:pt x="3740" y="461"/>
                    <a:pt x="3619" y="303"/>
                  </a:cubicBezTo>
                  <a:cubicBezTo>
                    <a:pt x="3519" y="169"/>
                    <a:pt x="3322" y="16"/>
                    <a:pt x="3098" y="9"/>
                  </a:cubicBezTo>
                  <a:cubicBezTo>
                    <a:pt x="2984" y="6"/>
                    <a:pt x="2866" y="2"/>
                    <a:pt x="2753" y="2"/>
                  </a:cubicBezTo>
                  <a:lnTo>
                    <a:pt x="2686" y="2"/>
                  </a:lnTo>
                  <a:cubicBezTo>
                    <a:pt x="2634" y="1"/>
                    <a:pt x="2582" y="0"/>
                    <a:pt x="2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4" name="Google Shape;134;p2"/>
          <p:cNvGrpSpPr/>
          <p:nvPr/>
        </p:nvGrpSpPr>
        <p:grpSpPr>
          <a:xfrm rot="-564885">
            <a:off x="2891806" y="249644"/>
            <a:ext cx="205025" cy="307120"/>
            <a:chOff x="1459800" y="1512500"/>
            <a:chExt cx="131625" cy="197100"/>
          </a:xfrm>
        </p:grpSpPr>
        <p:sp>
          <p:nvSpPr>
            <p:cNvPr id="135" name="Google Shape;135;p2"/>
            <p:cNvSpPr/>
            <p:nvPr/>
          </p:nvSpPr>
          <p:spPr>
            <a:xfrm>
              <a:off x="1533625" y="1599050"/>
              <a:ext cx="600" cy="2450"/>
            </a:xfrm>
            <a:custGeom>
              <a:avLst/>
              <a:gdLst/>
              <a:ahLst/>
              <a:cxnLst/>
              <a:rect l="l" t="t" r="r" b="b"/>
              <a:pathLst>
                <a:path w="24" h="98" extrusionOk="0">
                  <a:moveTo>
                    <a:pt x="0" y="1"/>
                  </a:moveTo>
                  <a:cubicBezTo>
                    <a:pt x="2" y="11"/>
                    <a:pt x="5" y="21"/>
                    <a:pt x="7" y="30"/>
                  </a:cubicBezTo>
                  <a:lnTo>
                    <a:pt x="7" y="30"/>
                  </a:lnTo>
                  <a:cubicBezTo>
                    <a:pt x="7" y="19"/>
                    <a:pt x="3" y="9"/>
                    <a:pt x="0" y="1"/>
                  </a:cubicBezTo>
                  <a:close/>
                  <a:moveTo>
                    <a:pt x="7" y="30"/>
                  </a:moveTo>
                  <a:lnTo>
                    <a:pt x="7" y="30"/>
                  </a:lnTo>
                  <a:cubicBezTo>
                    <a:pt x="7" y="32"/>
                    <a:pt x="7" y="33"/>
                    <a:pt x="7" y="34"/>
                  </a:cubicBezTo>
                  <a:cubicBezTo>
                    <a:pt x="11" y="47"/>
                    <a:pt x="14" y="64"/>
                    <a:pt x="17" y="81"/>
                  </a:cubicBezTo>
                  <a:lnTo>
                    <a:pt x="23" y="98"/>
                  </a:lnTo>
                  <a:cubicBezTo>
                    <a:pt x="19" y="74"/>
                    <a:pt x="13" y="53"/>
                    <a:pt x="7" y="30"/>
                  </a:cubicBezTo>
                  <a:close/>
                </a:path>
              </a:pathLst>
            </a:custGeom>
            <a:solidFill>
              <a:srgbClr val="FB6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 name="Google Shape;136;p2"/>
            <p:cNvSpPr/>
            <p:nvPr/>
          </p:nvSpPr>
          <p:spPr>
            <a:xfrm>
              <a:off x="1529350" y="1598125"/>
              <a:ext cx="9150" cy="4300"/>
            </a:xfrm>
            <a:custGeom>
              <a:avLst/>
              <a:gdLst/>
              <a:ahLst/>
              <a:cxnLst/>
              <a:rect l="l" t="t" r="r" b="b"/>
              <a:pathLst>
                <a:path w="366" h="172" extrusionOk="0">
                  <a:moveTo>
                    <a:pt x="345" y="1"/>
                  </a:moveTo>
                  <a:lnTo>
                    <a:pt x="1" y="74"/>
                  </a:lnTo>
                  <a:lnTo>
                    <a:pt x="21" y="172"/>
                  </a:lnTo>
                  <a:lnTo>
                    <a:pt x="365" y="98"/>
                  </a:lnTo>
                  <a:lnTo>
                    <a:pt x="345" y="1"/>
                  </a:lnTo>
                  <a:close/>
                </a:path>
              </a:pathLst>
            </a:custGeom>
            <a:solidFill>
              <a:srgbClr val="524A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 name="Google Shape;137;p2"/>
            <p:cNvSpPr/>
            <p:nvPr/>
          </p:nvSpPr>
          <p:spPr>
            <a:xfrm>
              <a:off x="1463575" y="1516850"/>
              <a:ext cx="123425" cy="188350"/>
            </a:xfrm>
            <a:custGeom>
              <a:avLst/>
              <a:gdLst/>
              <a:ahLst/>
              <a:cxnLst/>
              <a:rect l="l" t="t" r="r" b="b"/>
              <a:pathLst>
                <a:path w="4937" h="7534" extrusionOk="0">
                  <a:moveTo>
                    <a:pt x="2585" y="2359"/>
                  </a:moveTo>
                  <a:cubicBezTo>
                    <a:pt x="2601" y="2419"/>
                    <a:pt x="2618" y="2479"/>
                    <a:pt x="2635" y="2543"/>
                  </a:cubicBezTo>
                  <a:cubicBezTo>
                    <a:pt x="2682" y="2743"/>
                    <a:pt x="2729" y="2947"/>
                    <a:pt x="2772" y="3148"/>
                  </a:cubicBezTo>
                  <a:cubicBezTo>
                    <a:pt x="2782" y="3188"/>
                    <a:pt x="2793" y="3225"/>
                    <a:pt x="2799" y="3265"/>
                  </a:cubicBezTo>
                  <a:lnTo>
                    <a:pt x="2796" y="3245"/>
                  </a:lnTo>
                  <a:lnTo>
                    <a:pt x="2796" y="3245"/>
                  </a:lnTo>
                  <a:cubicBezTo>
                    <a:pt x="2799" y="3258"/>
                    <a:pt x="2802" y="3275"/>
                    <a:pt x="2805" y="3292"/>
                  </a:cubicBezTo>
                  <a:cubicBezTo>
                    <a:pt x="2805" y="3302"/>
                    <a:pt x="2809" y="3312"/>
                    <a:pt x="2809" y="3322"/>
                  </a:cubicBezTo>
                  <a:lnTo>
                    <a:pt x="2816" y="3338"/>
                  </a:lnTo>
                  <a:lnTo>
                    <a:pt x="2816" y="3352"/>
                  </a:lnTo>
                  <a:cubicBezTo>
                    <a:pt x="2859" y="3543"/>
                    <a:pt x="2902" y="3733"/>
                    <a:pt x="2946" y="3924"/>
                  </a:cubicBezTo>
                  <a:cubicBezTo>
                    <a:pt x="2856" y="3934"/>
                    <a:pt x="2762" y="3937"/>
                    <a:pt x="2672" y="3951"/>
                  </a:cubicBezTo>
                  <a:cubicBezTo>
                    <a:pt x="2558" y="3968"/>
                    <a:pt x="2444" y="3984"/>
                    <a:pt x="2328" y="4000"/>
                  </a:cubicBezTo>
                  <a:cubicBezTo>
                    <a:pt x="2197" y="4017"/>
                    <a:pt x="2067" y="4034"/>
                    <a:pt x="1939" y="4051"/>
                  </a:cubicBezTo>
                  <a:cubicBezTo>
                    <a:pt x="1979" y="3944"/>
                    <a:pt x="2020" y="3840"/>
                    <a:pt x="2060" y="3736"/>
                  </a:cubicBezTo>
                  <a:cubicBezTo>
                    <a:pt x="2227" y="3325"/>
                    <a:pt x="2401" y="2914"/>
                    <a:pt x="2541" y="2492"/>
                  </a:cubicBezTo>
                  <a:cubicBezTo>
                    <a:pt x="2555" y="2449"/>
                    <a:pt x="2572" y="2402"/>
                    <a:pt x="2585" y="2359"/>
                  </a:cubicBezTo>
                  <a:close/>
                  <a:moveTo>
                    <a:pt x="2705" y="1"/>
                  </a:moveTo>
                  <a:cubicBezTo>
                    <a:pt x="2595" y="1"/>
                    <a:pt x="2495" y="35"/>
                    <a:pt x="2391" y="95"/>
                  </a:cubicBezTo>
                  <a:cubicBezTo>
                    <a:pt x="2294" y="152"/>
                    <a:pt x="2240" y="235"/>
                    <a:pt x="2183" y="328"/>
                  </a:cubicBezTo>
                  <a:cubicBezTo>
                    <a:pt x="2130" y="416"/>
                    <a:pt x="2097" y="516"/>
                    <a:pt x="2063" y="609"/>
                  </a:cubicBezTo>
                  <a:cubicBezTo>
                    <a:pt x="1916" y="1024"/>
                    <a:pt x="1806" y="1449"/>
                    <a:pt x="1682" y="1870"/>
                  </a:cubicBezTo>
                  <a:cubicBezTo>
                    <a:pt x="1641" y="2011"/>
                    <a:pt x="1601" y="2148"/>
                    <a:pt x="1558" y="2285"/>
                  </a:cubicBezTo>
                  <a:cubicBezTo>
                    <a:pt x="1508" y="2435"/>
                    <a:pt x="1454" y="2586"/>
                    <a:pt x="1397" y="2736"/>
                  </a:cubicBezTo>
                  <a:cubicBezTo>
                    <a:pt x="1317" y="2944"/>
                    <a:pt x="1240" y="3151"/>
                    <a:pt x="1160" y="3358"/>
                  </a:cubicBezTo>
                  <a:cubicBezTo>
                    <a:pt x="1090" y="3543"/>
                    <a:pt x="1023" y="3727"/>
                    <a:pt x="956" y="3914"/>
                  </a:cubicBezTo>
                  <a:cubicBezTo>
                    <a:pt x="909" y="4034"/>
                    <a:pt x="873" y="4158"/>
                    <a:pt x="832" y="4278"/>
                  </a:cubicBezTo>
                  <a:cubicBezTo>
                    <a:pt x="806" y="4366"/>
                    <a:pt x="772" y="4452"/>
                    <a:pt x="749" y="4542"/>
                  </a:cubicBezTo>
                  <a:cubicBezTo>
                    <a:pt x="632" y="4937"/>
                    <a:pt x="522" y="5332"/>
                    <a:pt x="401" y="5726"/>
                  </a:cubicBezTo>
                  <a:cubicBezTo>
                    <a:pt x="334" y="5924"/>
                    <a:pt x="267" y="6118"/>
                    <a:pt x="210" y="6319"/>
                  </a:cubicBezTo>
                  <a:cubicBezTo>
                    <a:pt x="147" y="6529"/>
                    <a:pt x="107" y="6750"/>
                    <a:pt x="56" y="6964"/>
                  </a:cubicBezTo>
                  <a:cubicBezTo>
                    <a:pt x="0" y="7211"/>
                    <a:pt x="184" y="7466"/>
                    <a:pt x="425" y="7512"/>
                  </a:cubicBezTo>
                  <a:cubicBezTo>
                    <a:pt x="454" y="7518"/>
                    <a:pt x="483" y="7521"/>
                    <a:pt x="512" y="7521"/>
                  </a:cubicBezTo>
                  <a:cubicBezTo>
                    <a:pt x="605" y="7521"/>
                    <a:pt x="697" y="7493"/>
                    <a:pt x="775" y="7442"/>
                  </a:cubicBezTo>
                  <a:cubicBezTo>
                    <a:pt x="879" y="7368"/>
                    <a:pt x="943" y="7265"/>
                    <a:pt x="973" y="7141"/>
                  </a:cubicBezTo>
                  <a:cubicBezTo>
                    <a:pt x="1007" y="6990"/>
                    <a:pt x="1036" y="6837"/>
                    <a:pt x="1076" y="6689"/>
                  </a:cubicBezTo>
                  <a:cubicBezTo>
                    <a:pt x="1107" y="6576"/>
                    <a:pt x="1144" y="6469"/>
                    <a:pt x="1177" y="6359"/>
                  </a:cubicBezTo>
                  <a:cubicBezTo>
                    <a:pt x="1271" y="6091"/>
                    <a:pt x="1365" y="5827"/>
                    <a:pt x="1445" y="5556"/>
                  </a:cubicBezTo>
                  <a:lnTo>
                    <a:pt x="1535" y="5255"/>
                  </a:lnTo>
                  <a:cubicBezTo>
                    <a:pt x="1554" y="5257"/>
                    <a:pt x="1573" y="5259"/>
                    <a:pt x="1593" y="5259"/>
                  </a:cubicBezTo>
                  <a:cubicBezTo>
                    <a:pt x="1607" y="5259"/>
                    <a:pt x="1621" y="5258"/>
                    <a:pt x="1635" y="5255"/>
                  </a:cubicBezTo>
                  <a:cubicBezTo>
                    <a:pt x="1896" y="5221"/>
                    <a:pt x="2157" y="5188"/>
                    <a:pt x="2418" y="5151"/>
                  </a:cubicBezTo>
                  <a:cubicBezTo>
                    <a:pt x="2532" y="5138"/>
                    <a:pt x="2649" y="5118"/>
                    <a:pt x="2762" y="5098"/>
                  </a:cubicBezTo>
                  <a:cubicBezTo>
                    <a:pt x="2873" y="5078"/>
                    <a:pt x="2986" y="5078"/>
                    <a:pt x="3100" y="5061"/>
                  </a:cubicBezTo>
                  <a:cubicBezTo>
                    <a:pt x="3110" y="5058"/>
                    <a:pt x="3120" y="5054"/>
                    <a:pt x="3130" y="5054"/>
                  </a:cubicBezTo>
                  <a:cubicBezTo>
                    <a:pt x="3137" y="5081"/>
                    <a:pt x="3140" y="5111"/>
                    <a:pt x="3146" y="5138"/>
                  </a:cubicBezTo>
                  <a:cubicBezTo>
                    <a:pt x="3171" y="5285"/>
                    <a:pt x="3197" y="5436"/>
                    <a:pt x="3237" y="5579"/>
                  </a:cubicBezTo>
                  <a:cubicBezTo>
                    <a:pt x="3264" y="5673"/>
                    <a:pt x="3291" y="5766"/>
                    <a:pt x="3321" y="5860"/>
                  </a:cubicBezTo>
                  <a:cubicBezTo>
                    <a:pt x="3371" y="6031"/>
                    <a:pt x="3418" y="6201"/>
                    <a:pt x="3461" y="6372"/>
                  </a:cubicBezTo>
                  <a:cubicBezTo>
                    <a:pt x="3475" y="6439"/>
                    <a:pt x="3488" y="6509"/>
                    <a:pt x="3498" y="6576"/>
                  </a:cubicBezTo>
                  <a:cubicBezTo>
                    <a:pt x="3508" y="6626"/>
                    <a:pt x="3518" y="6677"/>
                    <a:pt x="3525" y="6730"/>
                  </a:cubicBezTo>
                  <a:cubicBezTo>
                    <a:pt x="3538" y="6817"/>
                    <a:pt x="3558" y="6904"/>
                    <a:pt x="3578" y="6987"/>
                  </a:cubicBezTo>
                  <a:cubicBezTo>
                    <a:pt x="3592" y="7041"/>
                    <a:pt x="3618" y="7091"/>
                    <a:pt x="3645" y="7138"/>
                  </a:cubicBezTo>
                  <a:cubicBezTo>
                    <a:pt x="3682" y="7228"/>
                    <a:pt x="3739" y="7305"/>
                    <a:pt x="3813" y="7372"/>
                  </a:cubicBezTo>
                  <a:cubicBezTo>
                    <a:pt x="3903" y="7449"/>
                    <a:pt x="4003" y="7499"/>
                    <a:pt x="4120" y="7523"/>
                  </a:cubicBezTo>
                  <a:cubicBezTo>
                    <a:pt x="4161" y="7530"/>
                    <a:pt x="4202" y="7534"/>
                    <a:pt x="4243" y="7534"/>
                  </a:cubicBezTo>
                  <a:cubicBezTo>
                    <a:pt x="4316" y="7534"/>
                    <a:pt x="4387" y="7522"/>
                    <a:pt x="4458" y="7496"/>
                  </a:cubicBezTo>
                  <a:cubicBezTo>
                    <a:pt x="4565" y="7459"/>
                    <a:pt x="4655" y="7396"/>
                    <a:pt x="4732" y="7311"/>
                  </a:cubicBezTo>
                  <a:cubicBezTo>
                    <a:pt x="4816" y="7185"/>
                    <a:pt x="4889" y="7095"/>
                    <a:pt x="4916" y="6937"/>
                  </a:cubicBezTo>
                  <a:cubicBezTo>
                    <a:pt x="4929" y="6860"/>
                    <a:pt x="4936" y="6783"/>
                    <a:pt x="4932" y="6700"/>
                  </a:cubicBezTo>
                  <a:cubicBezTo>
                    <a:pt x="4932" y="6660"/>
                    <a:pt x="4929" y="6620"/>
                    <a:pt x="4920" y="6579"/>
                  </a:cubicBezTo>
                  <a:cubicBezTo>
                    <a:pt x="4896" y="6445"/>
                    <a:pt x="4866" y="6308"/>
                    <a:pt x="4836" y="6175"/>
                  </a:cubicBezTo>
                  <a:cubicBezTo>
                    <a:pt x="4802" y="6018"/>
                    <a:pt x="4765" y="5860"/>
                    <a:pt x="4719" y="5706"/>
                  </a:cubicBezTo>
                  <a:cubicBezTo>
                    <a:pt x="4665" y="5539"/>
                    <a:pt x="4611" y="5372"/>
                    <a:pt x="4558" y="5208"/>
                  </a:cubicBezTo>
                  <a:cubicBezTo>
                    <a:pt x="4511" y="5071"/>
                    <a:pt x="4481" y="4934"/>
                    <a:pt x="4448" y="4794"/>
                  </a:cubicBezTo>
                  <a:cubicBezTo>
                    <a:pt x="4364" y="4375"/>
                    <a:pt x="4290" y="3957"/>
                    <a:pt x="4184" y="3546"/>
                  </a:cubicBezTo>
                  <a:cubicBezTo>
                    <a:pt x="4080" y="3162"/>
                    <a:pt x="3949" y="2787"/>
                    <a:pt x="3836" y="2406"/>
                  </a:cubicBezTo>
                  <a:cubicBezTo>
                    <a:pt x="3773" y="2191"/>
                    <a:pt x="3702" y="1984"/>
                    <a:pt x="3625" y="1777"/>
                  </a:cubicBezTo>
                  <a:cubicBezTo>
                    <a:pt x="3538" y="1549"/>
                    <a:pt x="3464" y="1325"/>
                    <a:pt x="3401" y="1091"/>
                  </a:cubicBezTo>
                  <a:cubicBezTo>
                    <a:pt x="3364" y="904"/>
                    <a:pt x="3331" y="714"/>
                    <a:pt x="3287" y="526"/>
                  </a:cubicBezTo>
                  <a:cubicBezTo>
                    <a:pt x="3281" y="502"/>
                    <a:pt x="3277" y="479"/>
                    <a:pt x="3271" y="456"/>
                  </a:cubicBezTo>
                  <a:cubicBezTo>
                    <a:pt x="3251" y="388"/>
                    <a:pt x="3220" y="336"/>
                    <a:pt x="3187" y="272"/>
                  </a:cubicBezTo>
                  <a:cubicBezTo>
                    <a:pt x="3120" y="135"/>
                    <a:pt x="2950" y="31"/>
                    <a:pt x="2805" y="11"/>
                  </a:cubicBezTo>
                  <a:cubicBezTo>
                    <a:pt x="2772" y="4"/>
                    <a:pt x="2739" y="1"/>
                    <a:pt x="27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 name="Google Shape;138;p2"/>
            <p:cNvSpPr/>
            <p:nvPr/>
          </p:nvSpPr>
          <p:spPr>
            <a:xfrm>
              <a:off x="1459800" y="1512500"/>
              <a:ext cx="131625" cy="197100"/>
            </a:xfrm>
            <a:custGeom>
              <a:avLst/>
              <a:gdLst/>
              <a:ahLst/>
              <a:cxnLst/>
              <a:rect l="l" t="t" r="r" b="b"/>
              <a:pathLst>
                <a:path w="5265" h="7884" extrusionOk="0">
                  <a:moveTo>
                    <a:pt x="2706" y="3151"/>
                  </a:moveTo>
                  <a:cubicBezTo>
                    <a:pt x="2723" y="3222"/>
                    <a:pt x="2736" y="3292"/>
                    <a:pt x="2752" y="3362"/>
                  </a:cubicBezTo>
                  <a:lnTo>
                    <a:pt x="2796" y="3563"/>
                  </a:lnTo>
                  <a:cubicBezTo>
                    <a:pt x="2823" y="3690"/>
                    <a:pt x="2853" y="3813"/>
                    <a:pt x="2880" y="3941"/>
                  </a:cubicBezTo>
                  <a:cubicBezTo>
                    <a:pt x="2853" y="3944"/>
                    <a:pt x="2826" y="3947"/>
                    <a:pt x="2800" y="3951"/>
                  </a:cubicBezTo>
                  <a:lnTo>
                    <a:pt x="2669" y="3971"/>
                  </a:lnTo>
                  <a:cubicBezTo>
                    <a:pt x="2599" y="3981"/>
                    <a:pt x="2529" y="3991"/>
                    <a:pt x="2455" y="4001"/>
                  </a:cubicBezTo>
                  <a:lnTo>
                    <a:pt x="2362" y="4011"/>
                  </a:lnTo>
                  <a:cubicBezTo>
                    <a:pt x="2365" y="4001"/>
                    <a:pt x="2368" y="3987"/>
                    <a:pt x="2374" y="3974"/>
                  </a:cubicBezTo>
                  <a:lnTo>
                    <a:pt x="2462" y="3760"/>
                  </a:lnTo>
                  <a:cubicBezTo>
                    <a:pt x="2545" y="3560"/>
                    <a:pt x="2629" y="3359"/>
                    <a:pt x="2706" y="3151"/>
                  </a:cubicBezTo>
                  <a:close/>
                  <a:moveTo>
                    <a:pt x="2749" y="1934"/>
                  </a:moveTo>
                  <a:lnTo>
                    <a:pt x="2525" y="2613"/>
                  </a:lnTo>
                  <a:cubicBezTo>
                    <a:pt x="2411" y="2954"/>
                    <a:pt x="2271" y="3296"/>
                    <a:pt x="2138" y="3626"/>
                  </a:cubicBezTo>
                  <a:lnTo>
                    <a:pt x="2050" y="3844"/>
                  </a:lnTo>
                  <a:cubicBezTo>
                    <a:pt x="2017" y="3924"/>
                    <a:pt x="1984" y="4008"/>
                    <a:pt x="1953" y="4091"/>
                  </a:cubicBezTo>
                  <a:lnTo>
                    <a:pt x="1820" y="4435"/>
                  </a:lnTo>
                  <a:lnTo>
                    <a:pt x="2502" y="4349"/>
                  </a:lnTo>
                  <a:cubicBezTo>
                    <a:pt x="2575" y="4339"/>
                    <a:pt x="2649" y="4329"/>
                    <a:pt x="2723" y="4319"/>
                  </a:cubicBezTo>
                  <a:lnTo>
                    <a:pt x="2850" y="4299"/>
                  </a:lnTo>
                  <a:cubicBezTo>
                    <a:pt x="2896" y="4292"/>
                    <a:pt x="2947" y="4288"/>
                    <a:pt x="2993" y="4282"/>
                  </a:cubicBezTo>
                  <a:cubicBezTo>
                    <a:pt x="3033" y="4279"/>
                    <a:pt x="3077" y="4275"/>
                    <a:pt x="3117" y="4272"/>
                  </a:cubicBezTo>
                  <a:lnTo>
                    <a:pt x="3311" y="4248"/>
                  </a:lnTo>
                  <a:lnTo>
                    <a:pt x="3228" y="3887"/>
                  </a:lnTo>
                  <a:cubicBezTo>
                    <a:pt x="3197" y="3753"/>
                    <a:pt x="3167" y="3623"/>
                    <a:pt x="3137" y="3476"/>
                  </a:cubicBezTo>
                  <a:lnTo>
                    <a:pt x="3134" y="3456"/>
                  </a:lnTo>
                  <a:lnTo>
                    <a:pt x="2960" y="3496"/>
                  </a:lnTo>
                  <a:lnTo>
                    <a:pt x="3127" y="3429"/>
                  </a:lnTo>
                  <a:lnTo>
                    <a:pt x="3117" y="3382"/>
                  </a:lnTo>
                  <a:lnTo>
                    <a:pt x="3097" y="3285"/>
                  </a:lnTo>
                  <a:cubicBezTo>
                    <a:pt x="3050" y="3081"/>
                    <a:pt x="3004" y="2877"/>
                    <a:pt x="2956" y="2673"/>
                  </a:cubicBezTo>
                  <a:cubicBezTo>
                    <a:pt x="2940" y="2609"/>
                    <a:pt x="2923" y="2546"/>
                    <a:pt x="2907" y="2486"/>
                  </a:cubicBezTo>
                  <a:lnTo>
                    <a:pt x="2749" y="1934"/>
                  </a:lnTo>
                  <a:close/>
                  <a:moveTo>
                    <a:pt x="2855" y="352"/>
                  </a:moveTo>
                  <a:cubicBezTo>
                    <a:pt x="2879" y="352"/>
                    <a:pt x="2904" y="355"/>
                    <a:pt x="2930" y="359"/>
                  </a:cubicBezTo>
                  <a:cubicBezTo>
                    <a:pt x="3030" y="372"/>
                    <a:pt x="3144" y="449"/>
                    <a:pt x="3181" y="526"/>
                  </a:cubicBezTo>
                  <a:lnTo>
                    <a:pt x="3201" y="566"/>
                  </a:lnTo>
                  <a:cubicBezTo>
                    <a:pt x="3224" y="607"/>
                    <a:pt x="3241" y="640"/>
                    <a:pt x="3251" y="673"/>
                  </a:cubicBezTo>
                  <a:cubicBezTo>
                    <a:pt x="3257" y="697"/>
                    <a:pt x="3261" y="717"/>
                    <a:pt x="3268" y="740"/>
                  </a:cubicBezTo>
                  <a:cubicBezTo>
                    <a:pt x="3294" y="871"/>
                    <a:pt x="3322" y="1001"/>
                    <a:pt x="3345" y="1132"/>
                  </a:cubicBezTo>
                  <a:lnTo>
                    <a:pt x="3382" y="1315"/>
                  </a:lnTo>
                  <a:cubicBezTo>
                    <a:pt x="3448" y="1553"/>
                    <a:pt x="3522" y="1780"/>
                    <a:pt x="3609" y="2011"/>
                  </a:cubicBezTo>
                  <a:cubicBezTo>
                    <a:pt x="3686" y="2212"/>
                    <a:pt x="3753" y="2416"/>
                    <a:pt x="3819" y="2629"/>
                  </a:cubicBezTo>
                  <a:cubicBezTo>
                    <a:pt x="3856" y="2760"/>
                    <a:pt x="3899" y="2890"/>
                    <a:pt x="3940" y="3021"/>
                  </a:cubicBezTo>
                  <a:cubicBezTo>
                    <a:pt x="4017" y="3265"/>
                    <a:pt x="4097" y="3516"/>
                    <a:pt x="4164" y="3767"/>
                  </a:cubicBezTo>
                  <a:cubicBezTo>
                    <a:pt x="4248" y="4081"/>
                    <a:pt x="4311" y="4409"/>
                    <a:pt x="4371" y="4723"/>
                  </a:cubicBezTo>
                  <a:lnTo>
                    <a:pt x="4428" y="5004"/>
                  </a:lnTo>
                  <a:cubicBezTo>
                    <a:pt x="4461" y="5151"/>
                    <a:pt x="4495" y="5295"/>
                    <a:pt x="4542" y="5439"/>
                  </a:cubicBezTo>
                  <a:cubicBezTo>
                    <a:pt x="4595" y="5603"/>
                    <a:pt x="4649" y="5767"/>
                    <a:pt x="4699" y="5931"/>
                  </a:cubicBezTo>
                  <a:cubicBezTo>
                    <a:pt x="4739" y="6061"/>
                    <a:pt x="4776" y="6201"/>
                    <a:pt x="4816" y="6386"/>
                  </a:cubicBezTo>
                  <a:lnTo>
                    <a:pt x="4836" y="6476"/>
                  </a:lnTo>
                  <a:cubicBezTo>
                    <a:pt x="4856" y="6579"/>
                    <a:pt x="4880" y="6683"/>
                    <a:pt x="4900" y="6787"/>
                  </a:cubicBezTo>
                  <a:cubicBezTo>
                    <a:pt x="4907" y="6817"/>
                    <a:pt x="4907" y="6847"/>
                    <a:pt x="4910" y="6880"/>
                  </a:cubicBezTo>
                  <a:cubicBezTo>
                    <a:pt x="4910" y="6948"/>
                    <a:pt x="4907" y="7011"/>
                    <a:pt x="4893" y="7081"/>
                  </a:cubicBezTo>
                  <a:cubicBezTo>
                    <a:pt x="4876" y="7181"/>
                    <a:pt x="4833" y="7245"/>
                    <a:pt x="4766" y="7345"/>
                  </a:cubicBezTo>
                  <a:lnTo>
                    <a:pt x="4742" y="7375"/>
                  </a:lnTo>
                  <a:cubicBezTo>
                    <a:pt x="4689" y="7436"/>
                    <a:pt x="4626" y="7479"/>
                    <a:pt x="4552" y="7506"/>
                  </a:cubicBezTo>
                  <a:cubicBezTo>
                    <a:pt x="4499" y="7523"/>
                    <a:pt x="4448" y="7532"/>
                    <a:pt x="4396" y="7532"/>
                  </a:cubicBezTo>
                  <a:cubicBezTo>
                    <a:pt x="4366" y="7532"/>
                    <a:pt x="4336" y="7529"/>
                    <a:pt x="4305" y="7522"/>
                  </a:cubicBezTo>
                  <a:cubicBezTo>
                    <a:pt x="4217" y="7506"/>
                    <a:pt x="4144" y="7469"/>
                    <a:pt x="4080" y="7416"/>
                  </a:cubicBezTo>
                  <a:cubicBezTo>
                    <a:pt x="4027" y="7365"/>
                    <a:pt x="3987" y="7309"/>
                    <a:pt x="3956" y="7245"/>
                  </a:cubicBezTo>
                  <a:lnTo>
                    <a:pt x="3947" y="7225"/>
                  </a:lnTo>
                  <a:cubicBezTo>
                    <a:pt x="3927" y="7188"/>
                    <a:pt x="3907" y="7152"/>
                    <a:pt x="3896" y="7104"/>
                  </a:cubicBezTo>
                  <a:cubicBezTo>
                    <a:pt x="3879" y="7031"/>
                    <a:pt x="3859" y="6954"/>
                    <a:pt x="3850" y="6877"/>
                  </a:cubicBezTo>
                  <a:cubicBezTo>
                    <a:pt x="3843" y="6823"/>
                    <a:pt x="3833" y="6770"/>
                    <a:pt x="3823" y="6717"/>
                  </a:cubicBezTo>
                  <a:cubicBezTo>
                    <a:pt x="3810" y="6650"/>
                    <a:pt x="3796" y="6579"/>
                    <a:pt x="3783" y="6506"/>
                  </a:cubicBezTo>
                  <a:cubicBezTo>
                    <a:pt x="3746" y="6352"/>
                    <a:pt x="3699" y="6192"/>
                    <a:pt x="3639" y="5984"/>
                  </a:cubicBezTo>
                  <a:lnTo>
                    <a:pt x="3632" y="5968"/>
                  </a:lnTo>
                  <a:cubicBezTo>
                    <a:pt x="3609" y="5880"/>
                    <a:pt x="3582" y="5793"/>
                    <a:pt x="3558" y="5707"/>
                  </a:cubicBezTo>
                  <a:cubicBezTo>
                    <a:pt x="3518" y="5563"/>
                    <a:pt x="3492" y="5412"/>
                    <a:pt x="3468" y="5285"/>
                  </a:cubicBezTo>
                  <a:lnTo>
                    <a:pt x="3425" y="5017"/>
                  </a:lnTo>
                  <a:lnTo>
                    <a:pt x="3221" y="5061"/>
                  </a:lnTo>
                  <a:cubicBezTo>
                    <a:pt x="3174" y="5068"/>
                    <a:pt x="3124" y="5071"/>
                    <a:pt x="3074" y="5077"/>
                  </a:cubicBezTo>
                  <a:cubicBezTo>
                    <a:pt x="3010" y="5081"/>
                    <a:pt x="2947" y="5088"/>
                    <a:pt x="2883" y="5102"/>
                  </a:cubicBezTo>
                  <a:cubicBezTo>
                    <a:pt x="2769" y="5122"/>
                    <a:pt x="2655" y="5138"/>
                    <a:pt x="2545" y="5151"/>
                  </a:cubicBezTo>
                  <a:cubicBezTo>
                    <a:pt x="2374" y="5178"/>
                    <a:pt x="2204" y="5198"/>
                    <a:pt x="2033" y="5222"/>
                  </a:cubicBezTo>
                  <a:lnTo>
                    <a:pt x="1763" y="5255"/>
                  </a:lnTo>
                  <a:cubicBezTo>
                    <a:pt x="1756" y="5256"/>
                    <a:pt x="1748" y="5257"/>
                    <a:pt x="1738" y="5257"/>
                  </a:cubicBezTo>
                  <a:cubicBezTo>
                    <a:pt x="1727" y="5257"/>
                    <a:pt x="1716" y="5256"/>
                    <a:pt x="1703" y="5255"/>
                  </a:cubicBezTo>
                  <a:lnTo>
                    <a:pt x="1559" y="5242"/>
                  </a:lnTo>
                  <a:lnTo>
                    <a:pt x="1428" y="5679"/>
                  </a:lnTo>
                  <a:cubicBezTo>
                    <a:pt x="1358" y="5917"/>
                    <a:pt x="1275" y="6155"/>
                    <a:pt x="1195" y="6386"/>
                  </a:cubicBezTo>
                  <a:lnTo>
                    <a:pt x="1161" y="6479"/>
                  </a:lnTo>
                  <a:cubicBezTo>
                    <a:pt x="1124" y="6590"/>
                    <a:pt x="1090" y="6703"/>
                    <a:pt x="1060" y="6817"/>
                  </a:cubicBezTo>
                  <a:cubicBezTo>
                    <a:pt x="1030" y="6924"/>
                    <a:pt x="1007" y="7031"/>
                    <a:pt x="983" y="7141"/>
                  </a:cubicBezTo>
                  <a:lnTo>
                    <a:pt x="950" y="7275"/>
                  </a:lnTo>
                  <a:cubicBezTo>
                    <a:pt x="934" y="7362"/>
                    <a:pt x="890" y="7425"/>
                    <a:pt x="826" y="7469"/>
                  </a:cubicBezTo>
                  <a:cubicBezTo>
                    <a:pt x="779" y="7502"/>
                    <a:pt x="724" y="7519"/>
                    <a:pt x="668" y="7519"/>
                  </a:cubicBezTo>
                  <a:cubicBezTo>
                    <a:pt x="648" y="7519"/>
                    <a:pt x="628" y="7517"/>
                    <a:pt x="609" y="7513"/>
                  </a:cubicBezTo>
                  <a:cubicBezTo>
                    <a:pt x="536" y="7499"/>
                    <a:pt x="465" y="7449"/>
                    <a:pt x="418" y="7382"/>
                  </a:cubicBezTo>
                  <a:cubicBezTo>
                    <a:pt x="378" y="7315"/>
                    <a:pt x="365" y="7245"/>
                    <a:pt x="378" y="7178"/>
                  </a:cubicBezTo>
                  <a:cubicBezTo>
                    <a:pt x="392" y="7115"/>
                    <a:pt x="408" y="7054"/>
                    <a:pt x="422" y="6991"/>
                  </a:cubicBezTo>
                  <a:cubicBezTo>
                    <a:pt x="452" y="6840"/>
                    <a:pt x="485" y="6687"/>
                    <a:pt x="528" y="6542"/>
                  </a:cubicBezTo>
                  <a:cubicBezTo>
                    <a:pt x="589" y="6342"/>
                    <a:pt x="656" y="6141"/>
                    <a:pt x="719" y="5951"/>
                  </a:cubicBezTo>
                  <a:cubicBezTo>
                    <a:pt x="806" y="5663"/>
                    <a:pt x="894" y="5369"/>
                    <a:pt x="977" y="5077"/>
                  </a:cubicBezTo>
                  <a:lnTo>
                    <a:pt x="1067" y="4764"/>
                  </a:lnTo>
                  <a:cubicBezTo>
                    <a:pt x="1084" y="4707"/>
                    <a:pt x="1104" y="4653"/>
                    <a:pt x="1121" y="4596"/>
                  </a:cubicBezTo>
                  <a:lnTo>
                    <a:pt x="1187" y="4395"/>
                  </a:lnTo>
                  <a:cubicBezTo>
                    <a:pt x="1215" y="4312"/>
                    <a:pt x="1241" y="4228"/>
                    <a:pt x="1271" y="4148"/>
                  </a:cubicBezTo>
                  <a:lnTo>
                    <a:pt x="1325" y="4001"/>
                  </a:lnTo>
                  <a:cubicBezTo>
                    <a:pt x="1375" y="3867"/>
                    <a:pt x="1425" y="3730"/>
                    <a:pt x="1475" y="3597"/>
                  </a:cubicBezTo>
                  <a:lnTo>
                    <a:pt x="1485" y="3569"/>
                  </a:lnTo>
                  <a:cubicBezTo>
                    <a:pt x="1562" y="3372"/>
                    <a:pt x="1636" y="3171"/>
                    <a:pt x="1712" y="2974"/>
                  </a:cubicBezTo>
                  <a:cubicBezTo>
                    <a:pt x="1769" y="2824"/>
                    <a:pt x="1823" y="2669"/>
                    <a:pt x="1880" y="2509"/>
                  </a:cubicBezTo>
                  <a:lnTo>
                    <a:pt x="1900" y="2433"/>
                  </a:lnTo>
                  <a:cubicBezTo>
                    <a:pt x="1937" y="2322"/>
                    <a:pt x="1970" y="2208"/>
                    <a:pt x="2004" y="2095"/>
                  </a:cubicBezTo>
                  <a:cubicBezTo>
                    <a:pt x="2033" y="1994"/>
                    <a:pt x="2061" y="1891"/>
                    <a:pt x="2090" y="1791"/>
                  </a:cubicBezTo>
                  <a:cubicBezTo>
                    <a:pt x="2178" y="1476"/>
                    <a:pt x="2271" y="1152"/>
                    <a:pt x="2382" y="843"/>
                  </a:cubicBezTo>
                  <a:lnTo>
                    <a:pt x="2391" y="817"/>
                  </a:lnTo>
                  <a:cubicBezTo>
                    <a:pt x="2419" y="737"/>
                    <a:pt x="2448" y="656"/>
                    <a:pt x="2485" y="593"/>
                  </a:cubicBezTo>
                  <a:cubicBezTo>
                    <a:pt x="2539" y="506"/>
                    <a:pt x="2575" y="456"/>
                    <a:pt x="2632" y="419"/>
                  </a:cubicBezTo>
                  <a:cubicBezTo>
                    <a:pt x="2711" y="373"/>
                    <a:pt x="2780" y="352"/>
                    <a:pt x="2855" y="352"/>
                  </a:cubicBezTo>
                  <a:close/>
                  <a:moveTo>
                    <a:pt x="2851" y="0"/>
                  </a:moveTo>
                  <a:cubicBezTo>
                    <a:pt x="2711" y="0"/>
                    <a:pt x="2582" y="39"/>
                    <a:pt x="2451" y="118"/>
                  </a:cubicBezTo>
                  <a:cubicBezTo>
                    <a:pt x="2321" y="198"/>
                    <a:pt x="2248" y="309"/>
                    <a:pt x="2184" y="412"/>
                  </a:cubicBezTo>
                  <a:cubicBezTo>
                    <a:pt x="2127" y="506"/>
                    <a:pt x="2090" y="610"/>
                    <a:pt x="2061" y="700"/>
                  </a:cubicBezTo>
                  <a:lnTo>
                    <a:pt x="2050" y="727"/>
                  </a:lnTo>
                  <a:cubicBezTo>
                    <a:pt x="1937" y="1044"/>
                    <a:pt x="1843" y="1376"/>
                    <a:pt x="1752" y="1693"/>
                  </a:cubicBezTo>
                  <a:cubicBezTo>
                    <a:pt x="1723" y="1794"/>
                    <a:pt x="1696" y="1894"/>
                    <a:pt x="1666" y="1998"/>
                  </a:cubicBezTo>
                  <a:cubicBezTo>
                    <a:pt x="1632" y="2108"/>
                    <a:pt x="1599" y="2222"/>
                    <a:pt x="1565" y="2332"/>
                  </a:cubicBezTo>
                  <a:lnTo>
                    <a:pt x="1545" y="2402"/>
                  </a:lnTo>
                  <a:cubicBezTo>
                    <a:pt x="1491" y="2553"/>
                    <a:pt x="1442" y="2700"/>
                    <a:pt x="1385" y="2850"/>
                  </a:cubicBezTo>
                  <a:cubicBezTo>
                    <a:pt x="1308" y="3048"/>
                    <a:pt x="1235" y="3245"/>
                    <a:pt x="1158" y="3442"/>
                  </a:cubicBezTo>
                  <a:lnTo>
                    <a:pt x="1147" y="3469"/>
                  </a:lnTo>
                  <a:cubicBezTo>
                    <a:pt x="1094" y="3606"/>
                    <a:pt x="1044" y="3743"/>
                    <a:pt x="994" y="3881"/>
                  </a:cubicBezTo>
                  <a:lnTo>
                    <a:pt x="940" y="4024"/>
                  </a:lnTo>
                  <a:cubicBezTo>
                    <a:pt x="910" y="4111"/>
                    <a:pt x="880" y="4202"/>
                    <a:pt x="853" y="4288"/>
                  </a:cubicBezTo>
                  <a:lnTo>
                    <a:pt x="789" y="4483"/>
                  </a:lnTo>
                  <a:cubicBezTo>
                    <a:pt x="769" y="4543"/>
                    <a:pt x="749" y="4603"/>
                    <a:pt x="729" y="4667"/>
                  </a:cubicBezTo>
                  <a:lnTo>
                    <a:pt x="639" y="4981"/>
                  </a:lnTo>
                  <a:cubicBezTo>
                    <a:pt x="556" y="5272"/>
                    <a:pt x="472" y="5559"/>
                    <a:pt x="385" y="5844"/>
                  </a:cubicBezTo>
                  <a:cubicBezTo>
                    <a:pt x="321" y="6034"/>
                    <a:pt x="251" y="6235"/>
                    <a:pt x="191" y="6442"/>
                  </a:cubicBezTo>
                  <a:cubicBezTo>
                    <a:pt x="147" y="6599"/>
                    <a:pt x="111" y="6760"/>
                    <a:pt x="77" y="6914"/>
                  </a:cubicBezTo>
                  <a:cubicBezTo>
                    <a:pt x="64" y="6977"/>
                    <a:pt x="51" y="7038"/>
                    <a:pt x="37" y="7098"/>
                  </a:cubicBezTo>
                  <a:cubicBezTo>
                    <a:pt x="0" y="7258"/>
                    <a:pt x="31" y="7429"/>
                    <a:pt x="124" y="7573"/>
                  </a:cubicBezTo>
                  <a:cubicBezTo>
                    <a:pt x="221" y="7723"/>
                    <a:pt x="375" y="7827"/>
                    <a:pt x="542" y="7860"/>
                  </a:cubicBezTo>
                  <a:cubicBezTo>
                    <a:pt x="580" y="7867"/>
                    <a:pt x="619" y="7871"/>
                    <a:pt x="658" y="7871"/>
                  </a:cubicBezTo>
                  <a:cubicBezTo>
                    <a:pt x="787" y="7871"/>
                    <a:pt x="915" y="7832"/>
                    <a:pt x="1024" y="7760"/>
                  </a:cubicBezTo>
                  <a:cubicBezTo>
                    <a:pt x="1161" y="7666"/>
                    <a:pt x="1255" y="7526"/>
                    <a:pt x="1295" y="7355"/>
                  </a:cubicBezTo>
                  <a:lnTo>
                    <a:pt x="1325" y="7215"/>
                  </a:lnTo>
                  <a:cubicBezTo>
                    <a:pt x="1348" y="7115"/>
                    <a:pt x="1371" y="7011"/>
                    <a:pt x="1398" y="6911"/>
                  </a:cubicBezTo>
                  <a:cubicBezTo>
                    <a:pt x="1428" y="6800"/>
                    <a:pt x="1462" y="6693"/>
                    <a:pt x="1496" y="6590"/>
                  </a:cubicBezTo>
                  <a:lnTo>
                    <a:pt x="1525" y="6502"/>
                  </a:lnTo>
                  <a:cubicBezTo>
                    <a:pt x="1609" y="6269"/>
                    <a:pt x="1692" y="6025"/>
                    <a:pt x="1766" y="5780"/>
                  </a:cubicBezTo>
                  <a:lnTo>
                    <a:pt x="1817" y="5603"/>
                  </a:lnTo>
                  <a:lnTo>
                    <a:pt x="2081" y="5570"/>
                  </a:lnTo>
                  <a:cubicBezTo>
                    <a:pt x="2251" y="5546"/>
                    <a:pt x="2422" y="5526"/>
                    <a:pt x="2592" y="5499"/>
                  </a:cubicBezTo>
                  <a:cubicBezTo>
                    <a:pt x="2709" y="5486"/>
                    <a:pt x="2830" y="5466"/>
                    <a:pt x="2944" y="5446"/>
                  </a:cubicBezTo>
                  <a:cubicBezTo>
                    <a:pt x="2996" y="5435"/>
                    <a:pt x="3050" y="5432"/>
                    <a:pt x="3107" y="5426"/>
                  </a:cubicBezTo>
                  <a:lnTo>
                    <a:pt x="3137" y="5426"/>
                  </a:lnTo>
                  <a:cubicBezTo>
                    <a:pt x="3157" y="5543"/>
                    <a:pt x="3184" y="5670"/>
                    <a:pt x="3217" y="5800"/>
                  </a:cubicBezTo>
                  <a:cubicBezTo>
                    <a:pt x="3245" y="5891"/>
                    <a:pt x="3271" y="5977"/>
                    <a:pt x="3297" y="6068"/>
                  </a:cubicBezTo>
                  <a:lnTo>
                    <a:pt x="3302" y="6085"/>
                  </a:lnTo>
                  <a:cubicBezTo>
                    <a:pt x="3362" y="6285"/>
                    <a:pt x="3405" y="6442"/>
                    <a:pt x="3438" y="6582"/>
                  </a:cubicBezTo>
                  <a:cubicBezTo>
                    <a:pt x="3452" y="6650"/>
                    <a:pt x="3465" y="6713"/>
                    <a:pt x="3478" y="6780"/>
                  </a:cubicBezTo>
                  <a:cubicBezTo>
                    <a:pt x="3485" y="6830"/>
                    <a:pt x="3495" y="6880"/>
                    <a:pt x="3502" y="6931"/>
                  </a:cubicBezTo>
                  <a:cubicBezTo>
                    <a:pt x="3515" y="7014"/>
                    <a:pt x="3535" y="7101"/>
                    <a:pt x="3558" y="7201"/>
                  </a:cubicBezTo>
                  <a:cubicBezTo>
                    <a:pt x="3575" y="7275"/>
                    <a:pt x="3609" y="7339"/>
                    <a:pt x="3639" y="7392"/>
                  </a:cubicBezTo>
                  <a:cubicBezTo>
                    <a:pt x="3686" y="7499"/>
                    <a:pt x="3756" y="7596"/>
                    <a:pt x="3850" y="7680"/>
                  </a:cubicBezTo>
                  <a:cubicBezTo>
                    <a:pt x="3960" y="7777"/>
                    <a:pt x="4091" y="7840"/>
                    <a:pt x="4237" y="7867"/>
                  </a:cubicBezTo>
                  <a:cubicBezTo>
                    <a:pt x="4288" y="7877"/>
                    <a:pt x="4341" y="7884"/>
                    <a:pt x="4395" y="7884"/>
                  </a:cubicBezTo>
                  <a:cubicBezTo>
                    <a:pt x="4485" y="7884"/>
                    <a:pt x="4579" y="7867"/>
                    <a:pt x="4669" y="7837"/>
                  </a:cubicBezTo>
                  <a:cubicBezTo>
                    <a:pt x="4802" y="7786"/>
                    <a:pt x="4920" y="7710"/>
                    <a:pt x="5014" y="7603"/>
                  </a:cubicBezTo>
                  <a:lnTo>
                    <a:pt x="5057" y="7542"/>
                  </a:lnTo>
                  <a:cubicBezTo>
                    <a:pt x="5134" y="7425"/>
                    <a:pt x="5208" y="7319"/>
                    <a:pt x="5241" y="7141"/>
                  </a:cubicBezTo>
                  <a:cubicBezTo>
                    <a:pt x="5258" y="7048"/>
                    <a:pt x="5264" y="6961"/>
                    <a:pt x="5261" y="6871"/>
                  </a:cubicBezTo>
                  <a:cubicBezTo>
                    <a:pt x="5258" y="6820"/>
                    <a:pt x="5254" y="6770"/>
                    <a:pt x="5244" y="6720"/>
                  </a:cubicBezTo>
                  <a:cubicBezTo>
                    <a:pt x="5224" y="6613"/>
                    <a:pt x="5201" y="6509"/>
                    <a:pt x="5177" y="6402"/>
                  </a:cubicBezTo>
                  <a:lnTo>
                    <a:pt x="5157" y="6312"/>
                  </a:lnTo>
                  <a:cubicBezTo>
                    <a:pt x="5117" y="6121"/>
                    <a:pt x="5077" y="5968"/>
                    <a:pt x="5037" y="5827"/>
                  </a:cubicBezTo>
                  <a:cubicBezTo>
                    <a:pt x="4987" y="5659"/>
                    <a:pt x="4930" y="5492"/>
                    <a:pt x="4876" y="5325"/>
                  </a:cubicBezTo>
                  <a:cubicBezTo>
                    <a:pt x="4833" y="5202"/>
                    <a:pt x="4802" y="5071"/>
                    <a:pt x="4773" y="4934"/>
                  </a:cubicBezTo>
                  <a:lnTo>
                    <a:pt x="4719" y="4656"/>
                  </a:lnTo>
                  <a:cubicBezTo>
                    <a:pt x="4656" y="4335"/>
                    <a:pt x="4589" y="4001"/>
                    <a:pt x="4501" y="3677"/>
                  </a:cubicBezTo>
                  <a:cubicBezTo>
                    <a:pt x="4435" y="3419"/>
                    <a:pt x="4355" y="3165"/>
                    <a:pt x="4274" y="2917"/>
                  </a:cubicBezTo>
                  <a:lnTo>
                    <a:pt x="4154" y="2526"/>
                  </a:lnTo>
                  <a:cubicBezTo>
                    <a:pt x="4087" y="2308"/>
                    <a:pt x="4017" y="2095"/>
                    <a:pt x="3940" y="1887"/>
                  </a:cubicBezTo>
                  <a:cubicBezTo>
                    <a:pt x="3856" y="1666"/>
                    <a:pt x="3786" y="1445"/>
                    <a:pt x="3723" y="1232"/>
                  </a:cubicBezTo>
                  <a:lnTo>
                    <a:pt x="3692" y="1068"/>
                  </a:lnTo>
                  <a:cubicBezTo>
                    <a:pt x="3666" y="931"/>
                    <a:pt x="3639" y="797"/>
                    <a:pt x="3609" y="663"/>
                  </a:cubicBezTo>
                  <a:cubicBezTo>
                    <a:pt x="3606" y="636"/>
                    <a:pt x="3598" y="610"/>
                    <a:pt x="3592" y="583"/>
                  </a:cubicBezTo>
                  <a:cubicBezTo>
                    <a:pt x="3572" y="513"/>
                    <a:pt x="3542" y="456"/>
                    <a:pt x="3515" y="402"/>
                  </a:cubicBezTo>
                  <a:lnTo>
                    <a:pt x="3495" y="366"/>
                  </a:lnTo>
                  <a:cubicBezTo>
                    <a:pt x="3405" y="188"/>
                    <a:pt x="3194" y="41"/>
                    <a:pt x="2984" y="11"/>
                  </a:cubicBezTo>
                  <a:cubicBezTo>
                    <a:pt x="2938" y="4"/>
                    <a:pt x="2894" y="0"/>
                    <a:pt x="28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9" name="Google Shape;139;p2"/>
          <p:cNvGrpSpPr/>
          <p:nvPr/>
        </p:nvGrpSpPr>
        <p:grpSpPr>
          <a:xfrm>
            <a:off x="10088099" y="907423"/>
            <a:ext cx="418640" cy="468195"/>
            <a:chOff x="4791500" y="4541438"/>
            <a:chExt cx="163225" cy="182575"/>
          </a:xfrm>
        </p:grpSpPr>
        <p:sp>
          <p:nvSpPr>
            <p:cNvPr id="140" name="Google Shape;140;p2"/>
            <p:cNvSpPr/>
            <p:nvPr/>
          </p:nvSpPr>
          <p:spPr>
            <a:xfrm>
              <a:off x="4795950" y="4545838"/>
              <a:ext cx="154425" cy="173825"/>
            </a:xfrm>
            <a:custGeom>
              <a:avLst/>
              <a:gdLst/>
              <a:ahLst/>
              <a:cxnLst/>
              <a:rect l="l" t="t" r="r" b="b"/>
              <a:pathLst>
                <a:path w="6177" h="6953" extrusionOk="0">
                  <a:moveTo>
                    <a:pt x="3438" y="1267"/>
                  </a:moveTo>
                  <a:cubicBezTo>
                    <a:pt x="3458" y="1271"/>
                    <a:pt x="3475" y="1275"/>
                    <a:pt x="3495" y="1275"/>
                  </a:cubicBezTo>
                  <a:cubicBezTo>
                    <a:pt x="3575" y="1288"/>
                    <a:pt x="3652" y="1301"/>
                    <a:pt x="3733" y="1315"/>
                  </a:cubicBezTo>
                  <a:cubicBezTo>
                    <a:pt x="3849" y="1338"/>
                    <a:pt x="3969" y="1358"/>
                    <a:pt x="4087" y="1381"/>
                  </a:cubicBezTo>
                  <a:cubicBezTo>
                    <a:pt x="4190" y="1408"/>
                    <a:pt x="4294" y="1442"/>
                    <a:pt x="4391" y="1482"/>
                  </a:cubicBezTo>
                  <a:cubicBezTo>
                    <a:pt x="4491" y="1545"/>
                    <a:pt x="4585" y="1619"/>
                    <a:pt x="4676" y="1699"/>
                  </a:cubicBezTo>
                  <a:cubicBezTo>
                    <a:pt x="4776" y="1796"/>
                    <a:pt x="4876" y="1897"/>
                    <a:pt x="4960" y="2007"/>
                  </a:cubicBezTo>
                  <a:cubicBezTo>
                    <a:pt x="4966" y="2027"/>
                    <a:pt x="4977" y="2044"/>
                    <a:pt x="4986" y="2064"/>
                  </a:cubicBezTo>
                  <a:cubicBezTo>
                    <a:pt x="4983" y="2124"/>
                    <a:pt x="4980" y="2184"/>
                    <a:pt x="4970" y="2244"/>
                  </a:cubicBezTo>
                  <a:lnTo>
                    <a:pt x="4963" y="2264"/>
                  </a:lnTo>
                  <a:cubicBezTo>
                    <a:pt x="4920" y="2338"/>
                    <a:pt x="4866" y="2408"/>
                    <a:pt x="4812" y="2479"/>
                  </a:cubicBezTo>
                  <a:lnTo>
                    <a:pt x="4792" y="2495"/>
                  </a:lnTo>
                  <a:cubicBezTo>
                    <a:pt x="4702" y="2542"/>
                    <a:pt x="4608" y="2582"/>
                    <a:pt x="4515" y="2615"/>
                  </a:cubicBezTo>
                  <a:cubicBezTo>
                    <a:pt x="4408" y="2642"/>
                    <a:pt x="4298" y="2652"/>
                    <a:pt x="4190" y="2666"/>
                  </a:cubicBezTo>
                  <a:cubicBezTo>
                    <a:pt x="4114" y="2675"/>
                    <a:pt x="4034" y="2686"/>
                    <a:pt x="3953" y="2692"/>
                  </a:cubicBezTo>
                  <a:cubicBezTo>
                    <a:pt x="3816" y="2692"/>
                    <a:pt x="3679" y="2679"/>
                    <a:pt x="3538" y="2666"/>
                  </a:cubicBezTo>
                  <a:cubicBezTo>
                    <a:pt x="3415" y="2652"/>
                    <a:pt x="3291" y="2639"/>
                    <a:pt x="3167" y="2615"/>
                  </a:cubicBezTo>
                  <a:cubicBezTo>
                    <a:pt x="3074" y="2589"/>
                    <a:pt x="2983" y="2562"/>
                    <a:pt x="2886" y="2552"/>
                  </a:cubicBezTo>
                  <a:cubicBezTo>
                    <a:pt x="2864" y="2549"/>
                    <a:pt x="2843" y="2548"/>
                    <a:pt x="2822" y="2548"/>
                  </a:cubicBezTo>
                  <a:cubicBezTo>
                    <a:pt x="2763" y="2548"/>
                    <a:pt x="2705" y="2557"/>
                    <a:pt x="2649" y="2572"/>
                  </a:cubicBezTo>
                  <a:cubicBezTo>
                    <a:pt x="2665" y="2539"/>
                    <a:pt x="2679" y="2508"/>
                    <a:pt x="2692" y="2475"/>
                  </a:cubicBezTo>
                  <a:cubicBezTo>
                    <a:pt x="2742" y="2385"/>
                    <a:pt x="2789" y="2294"/>
                    <a:pt x="2842" y="2204"/>
                  </a:cubicBezTo>
                  <a:cubicBezTo>
                    <a:pt x="2923" y="2070"/>
                    <a:pt x="3000" y="1940"/>
                    <a:pt x="3080" y="1809"/>
                  </a:cubicBezTo>
                  <a:cubicBezTo>
                    <a:pt x="3157" y="1689"/>
                    <a:pt x="3231" y="1572"/>
                    <a:pt x="3311" y="1459"/>
                  </a:cubicBezTo>
                  <a:cubicBezTo>
                    <a:pt x="3355" y="1395"/>
                    <a:pt x="3395" y="1331"/>
                    <a:pt x="3438" y="1267"/>
                  </a:cubicBezTo>
                  <a:close/>
                  <a:moveTo>
                    <a:pt x="2228" y="3492"/>
                  </a:moveTo>
                  <a:cubicBezTo>
                    <a:pt x="2284" y="3609"/>
                    <a:pt x="2358" y="3675"/>
                    <a:pt x="2458" y="3759"/>
                  </a:cubicBezTo>
                  <a:lnTo>
                    <a:pt x="2461" y="3763"/>
                  </a:lnTo>
                  <a:cubicBezTo>
                    <a:pt x="2509" y="3796"/>
                    <a:pt x="2562" y="3826"/>
                    <a:pt x="2612" y="3853"/>
                  </a:cubicBezTo>
                  <a:cubicBezTo>
                    <a:pt x="2659" y="3879"/>
                    <a:pt x="2702" y="3907"/>
                    <a:pt x="2749" y="3933"/>
                  </a:cubicBezTo>
                  <a:cubicBezTo>
                    <a:pt x="2839" y="3984"/>
                    <a:pt x="2936" y="4037"/>
                    <a:pt x="3023" y="4097"/>
                  </a:cubicBezTo>
                  <a:cubicBezTo>
                    <a:pt x="3100" y="4147"/>
                    <a:pt x="3171" y="4204"/>
                    <a:pt x="3237" y="4261"/>
                  </a:cubicBezTo>
                  <a:cubicBezTo>
                    <a:pt x="3298" y="4321"/>
                    <a:pt x="3358" y="4385"/>
                    <a:pt x="3408" y="4452"/>
                  </a:cubicBezTo>
                  <a:cubicBezTo>
                    <a:pt x="3438" y="4509"/>
                    <a:pt x="3465" y="4572"/>
                    <a:pt x="3488" y="4635"/>
                  </a:cubicBezTo>
                  <a:cubicBezTo>
                    <a:pt x="3508" y="4709"/>
                    <a:pt x="3522" y="4786"/>
                    <a:pt x="3528" y="4863"/>
                  </a:cubicBezTo>
                  <a:cubicBezTo>
                    <a:pt x="3528" y="4900"/>
                    <a:pt x="3522" y="4933"/>
                    <a:pt x="3518" y="4967"/>
                  </a:cubicBezTo>
                  <a:cubicBezTo>
                    <a:pt x="3501" y="5020"/>
                    <a:pt x="3485" y="5074"/>
                    <a:pt x="3461" y="5128"/>
                  </a:cubicBezTo>
                  <a:cubicBezTo>
                    <a:pt x="3438" y="5168"/>
                    <a:pt x="3412" y="5208"/>
                    <a:pt x="3384" y="5244"/>
                  </a:cubicBezTo>
                  <a:cubicBezTo>
                    <a:pt x="3321" y="5301"/>
                    <a:pt x="3251" y="5355"/>
                    <a:pt x="3180" y="5401"/>
                  </a:cubicBezTo>
                  <a:cubicBezTo>
                    <a:pt x="3060" y="5472"/>
                    <a:pt x="2930" y="5525"/>
                    <a:pt x="2796" y="5572"/>
                  </a:cubicBezTo>
                  <a:cubicBezTo>
                    <a:pt x="2759" y="5582"/>
                    <a:pt x="2719" y="5592"/>
                    <a:pt x="2679" y="5599"/>
                  </a:cubicBezTo>
                  <a:cubicBezTo>
                    <a:pt x="2669" y="5599"/>
                    <a:pt x="2662" y="5595"/>
                    <a:pt x="2655" y="5595"/>
                  </a:cubicBezTo>
                  <a:cubicBezTo>
                    <a:pt x="2585" y="5575"/>
                    <a:pt x="2518" y="5555"/>
                    <a:pt x="2452" y="5535"/>
                  </a:cubicBezTo>
                  <a:cubicBezTo>
                    <a:pt x="2324" y="5495"/>
                    <a:pt x="2197" y="5458"/>
                    <a:pt x="2077" y="5404"/>
                  </a:cubicBezTo>
                  <a:cubicBezTo>
                    <a:pt x="1963" y="5341"/>
                    <a:pt x="1850" y="5274"/>
                    <a:pt x="1739" y="5204"/>
                  </a:cubicBezTo>
                  <a:cubicBezTo>
                    <a:pt x="1679" y="5168"/>
                    <a:pt x="1618" y="5123"/>
                    <a:pt x="1558" y="5087"/>
                  </a:cubicBezTo>
                  <a:cubicBezTo>
                    <a:pt x="1538" y="5077"/>
                    <a:pt x="1515" y="5063"/>
                    <a:pt x="1495" y="5050"/>
                  </a:cubicBezTo>
                  <a:cubicBezTo>
                    <a:pt x="1572" y="4873"/>
                    <a:pt x="1649" y="4696"/>
                    <a:pt x="1729" y="4518"/>
                  </a:cubicBezTo>
                  <a:cubicBezTo>
                    <a:pt x="1882" y="4171"/>
                    <a:pt x="2057" y="3833"/>
                    <a:pt x="2228" y="3492"/>
                  </a:cubicBezTo>
                  <a:close/>
                  <a:moveTo>
                    <a:pt x="3314" y="0"/>
                  </a:moveTo>
                  <a:cubicBezTo>
                    <a:pt x="3231" y="3"/>
                    <a:pt x="3151" y="3"/>
                    <a:pt x="3070" y="23"/>
                  </a:cubicBezTo>
                  <a:cubicBezTo>
                    <a:pt x="2997" y="40"/>
                    <a:pt x="2926" y="63"/>
                    <a:pt x="2859" y="87"/>
                  </a:cubicBezTo>
                  <a:cubicBezTo>
                    <a:pt x="2719" y="134"/>
                    <a:pt x="2589" y="224"/>
                    <a:pt x="2488" y="332"/>
                  </a:cubicBezTo>
                  <a:cubicBezTo>
                    <a:pt x="2381" y="445"/>
                    <a:pt x="2284" y="552"/>
                    <a:pt x="2204" y="686"/>
                  </a:cubicBezTo>
                  <a:cubicBezTo>
                    <a:pt x="2110" y="849"/>
                    <a:pt x="2023" y="1014"/>
                    <a:pt x="1933" y="1181"/>
                  </a:cubicBezTo>
                  <a:cubicBezTo>
                    <a:pt x="1726" y="1568"/>
                    <a:pt x="1518" y="1963"/>
                    <a:pt x="1361" y="2378"/>
                  </a:cubicBezTo>
                  <a:cubicBezTo>
                    <a:pt x="1291" y="2569"/>
                    <a:pt x="1228" y="2766"/>
                    <a:pt x="1144" y="2953"/>
                  </a:cubicBezTo>
                  <a:cubicBezTo>
                    <a:pt x="1053" y="3154"/>
                    <a:pt x="963" y="3354"/>
                    <a:pt x="870" y="3555"/>
                  </a:cubicBezTo>
                  <a:cubicBezTo>
                    <a:pt x="585" y="4180"/>
                    <a:pt x="325" y="4816"/>
                    <a:pt x="56" y="5449"/>
                  </a:cubicBezTo>
                  <a:cubicBezTo>
                    <a:pt x="0" y="5585"/>
                    <a:pt x="16" y="5759"/>
                    <a:pt x="76" y="5890"/>
                  </a:cubicBezTo>
                  <a:cubicBezTo>
                    <a:pt x="141" y="6031"/>
                    <a:pt x="264" y="6144"/>
                    <a:pt x="411" y="6197"/>
                  </a:cubicBezTo>
                  <a:cubicBezTo>
                    <a:pt x="473" y="6220"/>
                    <a:pt x="539" y="6231"/>
                    <a:pt x="605" y="6231"/>
                  </a:cubicBezTo>
                  <a:cubicBezTo>
                    <a:pt x="657" y="6231"/>
                    <a:pt x="709" y="6224"/>
                    <a:pt x="759" y="6211"/>
                  </a:cubicBezTo>
                  <a:cubicBezTo>
                    <a:pt x="783" y="6227"/>
                    <a:pt x="809" y="6244"/>
                    <a:pt x="836" y="6264"/>
                  </a:cubicBezTo>
                  <a:cubicBezTo>
                    <a:pt x="916" y="6318"/>
                    <a:pt x="1000" y="6368"/>
                    <a:pt x="1084" y="6418"/>
                  </a:cubicBezTo>
                  <a:cubicBezTo>
                    <a:pt x="1164" y="6468"/>
                    <a:pt x="1248" y="6515"/>
                    <a:pt x="1331" y="6562"/>
                  </a:cubicBezTo>
                  <a:cubicBezTo>
                    <a:pt x="1465" y="6639"/>
                    <a:pt x="1602" y="6706"/>
                    <a:pt x="1749" y="6753"/>
                  </a:cubicBezTo>
                  <a:cubicBezTo>
                    <a:pt x="1799" y="6769"/>
                    <a:pt x="1846" y="6786"/>
                    <a:pt x="1896" y="6799"/>
                  </a:cubicBezTo>
                  <a:cubicBezTo>
                    <a:pt x="1990" y="6826"/>
                    <a:pt x="2083" y="6856"/>
                    <a:pt x="2180" y="6880"/>
                  </a:cubicBezTo>
                  <a:cubicBezTo>
                    <a:pt x="2274" y="6900"/>
                    <a:pt x="2368" y="6923"/>
                    <a:pt x="2464" y="6940"/>
                  </a:cubicBezTo>
                  <a:cubicBezTo>
                    <a:pt x="2517" y="6949"/>
                    <a:pt x="2569" y="6953"/>
                    <a:pt x="2620" y="6953"/>
                  </a:cubicBezTo>
                  <a:cubicBezTo>
                    <a:pt x="2678" y="6953"/>
                    <a:pt x="2736" y="6949"/>
                    <a:pt x="2796" y="6943"/>
                  </a:cubicBezTo>
                  <a:cubicBezTo>
                    <a:pt x="2940" y="6937"/>
                    <a:pt x="3070" y="6886"/>
                    <a:pt x="3207" y="6843"/>
                  </a:cubicBezTo>
                  <a:cubicBezTo>
                    <a:pt x="3291" y="6816"/>
                    <a:pt x="3375" y="6779"/>
                    <a:pt x="3455" y="6742"/>
                  </a:cubicBezTo>
                  <a:cubicBezTo>
                    <a:pt x="3679" y="6639"/>
                    <a:pt x="3889" y="6508"/>
                    <a:pt x="4083" y="6355"/>
                  </a:cubicBezTo>
                  <a:cubicBezTo>
                    <a:pt x="4124" y="6321"/>
                    <a:pt x="4160" y="6287"/>
                    <a:pt x="4197" y="6254"/>
                  </a:cubicBezTo>
                  <a:cubicBezTo>
                    <a:pt x="4324" y="6127"/>
                    <a:pt x="4438" y="5994"/>
                    <a:pt x="4522" y="5836"/>
                  </a:cubicBezTo>
                  <a:cubicBezTo>
                    <a:pt x="4585" y="5719"/>
                    <a:pt x="4639" y="5605"/>
                    <a:pt x="4682" y="5478"/>
                  </a:cubicBezTo>
                  <a:cubicBezTo>
                    <a:pt x="4716" y="5384"/>
                    <a:pt x="4732" y="5284"/>
                    <a:pt x="4749" y="5188"/>
                  </a:cubicBezTo>
                  <a:cubicBezTo>
                    <a:pt x="4786" y="5007"/>
                    <a:pt x="4789" y="4827"/>
                    <a:pt x="4762" y="4642"/>
                  </a:cubicBezTo>
                  <a:cubicBezTo>
                    <a:pt x="4749" y="4546"/>
                    <a:pt x="4732" y="4452"/>
                    <a:pt x="4709" y="4358"/>
                  </a:cubicBezTo>
                  <a:cubicBezTo>
                    <a:pt x="4669" y="4211"/>
                    <a:pt x="4616" y="4074"/>
                    <a:pt x="4551" y="3940"/>
                  </a:cubicBezTo>
                  <a:cubicBezTo>
                    <a:pt x="4535" y="3910"/>
                    <a:pt x="4518" y="3879"/>
                    <a:pt x="4502" y="3850"/>
                  </a:cubicBezTo>
                  <a:cubicBezTo>
                    <a:pt x="4565" y="3839"/>
                    <a:pt x="4628" y="3830"/>
                    <a:pt x="4692" y="3816"/>
                  </a:cubicBezTo>
                  <a:cubicBezTo>
                    <a:pt x="4883" y="3783"/>
                    <a:pt x="5060" y="3703"/>
                    <a:pt x="5234" y="3623"/>
                  </a:cubicBezTo>
                  <a:cubicBezTo>
                    <a:pt x="5378" y="3558"/>
                    <a:pt x="5522" y="3475"/>
                    <a:pt x="5632" y="3354"/>
                  </a:cubicBezTo>
                  <a:cubicBezTo>
                    <a:pt x="5699" y="3281"/>
                    <a:pt x="5766" y="3208"/>
                    <a:pt x="5826" y="3127"/>
                  </a:cubicBezTo>
                  <a:cubicBezTo>
                    <a:pt x="5936" y="2980"/>
                    <a:pt x="6040" y="2823"/>
                    <a:pt x="6100" y="2649"/>
                  </a:cubicBezTo>
                  <a:cubicBezTo>
                    <a:pt x="6137" y="2539"/>
                    <a:pt x="6161" y="2414"/>
                    <a:pt x="6167" y="2298"/>
                  </a:cubicBezTo>
                  <a:cubicBezTo>
                    <a:pt x="6177" y="2161"/>
                    <a:pt x="6174" y="2027"/>
                    <a:pt x="6164" y="1886"/>
                  </a:cubicBezTo>
                  <a:cubicBezTo>
                    <a:pt x="6161" y="1860"/>
                    <a:pt x="6157" y="1833"/>
                    <a:pt x="6150" y="1806"/>
                  </a:cubicBezTo>
                  <a:cubicBezTo>
                    <a:pt x="6133" y="1739"/>
                    <a:pt x="6110" y="1672"/>
                    <a:pt x="6087" y="1609"/>
                  </a:cubicBezTo>
                  <a:cubicBezTo>
                    <a:pt x="6067" y="1556"/>
                    <a:pt x="6040" y="1508"/>
                    <a:pt x="6013" y="1459"/>
                  </a:cubicBezTo>
                  <a:cubicBezTo>
                    <a:pt x="5940" y="1338"/>
                    <a:pt x="5860" y="1224"/>
                    <a:pt x="5769" y="1117"/>
                  </a:cubicBezTo>
                  <a:cubicBezTo>
                    <a:pt x="5709" y="1047"/>
                    <a:pt x="5642" y="987"/>
                    <a:pt x="5575" y="923"/>
                  </a:cubicBezTo>
                  <a:cubicBezTo>
                    <a:pt x="5474" y="823"/>
                    <a:pt x="5368" y="729"/>
                    <a:pt x="5258" y="639"/>
                  </a:cubicBezTo>
                  <a:cubicBezTo>
                    <a:pt x="5241" y="625"/>
                    <a:pt x="5224" y="613"/>
                    <a:pt x="5207" y="599"/>
                  </a:cubicBezTo>
                  <a:cubicBezTo>
                    <a:pt x="5153" y="556"/>
                    <a:pt x="5104" y="515"/>
                    <a:pt x="5047" y="482"/>
                  </a:cubicBezTo>
                  <a:cubicBezTo>
                    <a:pt x="4846" y="361"/>
                    <a:pt x="4636" y="275"/>
                    <a:pt x="4408" y="214"/>
                  </a:cubicBezTo>
                  <a:cubicBezTo>
                    <a:pt x="4170" y="154"/>
                    <a:pt x="3929" y="107"/>
                    <a:pt x="3692" y="57"/>
                  </a:cubicBezTo>
                  <a:cubicBezTo>
                    <a:pt x="3602" y="37"/>
                    <a:pt x="3515" y="23"/>
                    <a:pt x="3428" y="7"/>
                  </a:cubicBezTo>
                  <a:cubicBezTo>
                    <a:pt x="3387" y="0"/>
                    <a:pt x="3351" y="0"/>
                    <a:pt x="33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 name="Google Shape;141;p2"/>
            <p:cNvSpPr/>
            <p:nvPr/>
          </p:nvSpPr>
          <p:spPr>
            <a:xfrm>
              <a:off x="4791500" y="4541438"/>
              <a:ext cx="163225" cy="182575"/>
            </a:xfrm>
            <a:custGeom>
              <a:avLst/>
              <a:gdLst/>
              <a:ahLst/>
              <a:cxnLst/>
              <a:rect l="l" t="t" r="r" b="b"/>
              <a:pathLst>
                <a:path w="6529" h="7303" extrusionOk="0">
                  <a:moveTo>
                    <a:pt x="3700" y="1635"/>
                  </a:moveTo>
                  <a:lnTo>
                    <a:pt x="3880" y="1664"/>
                  </a:lnTo>
                  <a:cubicBezTo>
                    <a:pt x="3997" y="1684"/>
                    <a:pt x="4111" y="1708"/>
                    <a:pt x="4221" y="1728"/>
                  </a:cubicBezTo>
                  <a:cubicBezTo>
                    <a:pt x="4325" y="1755"/>
                    <a:pt x="4412" y="1781"/>
                    <a:pt x="4489" y="1815"/>
                  </a:cubicBezTo>
                  <a:cubicBezTo>
                    <a:pt x="4582" y="1875"/>
                    <a:pt x="4669" y="1945"/>
                    <a:pt x="4733" y="2005"/>
                  </a:cubicBezTo>
                  <a:cubicBezTo>
                    <a:pt x="4817" y="2082"/>
                    <a:pt x="4907" y="2173"/>
                    <a:pt x="4987" y="2277"/>
                  </a:cubicBezTo>
                  <a:cubicBezTo>
                    <a:pt x="4984" y="2310"/>
                    <a:pt x="4981" y="2340"/>
                    <a:pt x="4977" y="2374"/>
                  </a:cubicBezTo>
                  <a:cubicBezTo>
                    <a:pt x="4947" y="2424"/>
                    <a:pt x="4907" y="2474"/>
                    <a:pt x="4867" y="2527"/>
                  </a:cubicBezTo>
                  <a:cubicBezTo>
                    <a:pt x="4797" y="2561"/>
                    <a:pt x="4723" y="2595"/>
                    <a:pt x="4643" y="2624"/>
                  </a:cubicBezTo>
                  <a:cubicBezTo>
                    <a:pt x="4566" y="2641"/>
                    <a:pt x="4489" y="2651"/>
                    <a:pt x="4405" y="2661"/>
                  </a:cubicBezTo>
                  <a:lnTo>
                    <a:pt x="4348" y="2668"/>
                  </a:lnTo>
                  <a:cubicBezTo>
                    <a:pt x="4272" y="2678"/>
                    <a:pt x="4195" y="2684"/>
                    <a:pt x="4131" y="2691"/>
                  </a:cubicBezTo>
                  <a:cubicBezTo>
                    <a:pt x="3991" y="2691"/>
                    <a:pt x="3854" y="2678"/>
                    <a:pt x="3736" y="2668"/>
                  </a:cubicBezTo>
                  <a:cubicBezTo>
                    <a:pt x="3596" y="2655"/>
                    <a:pt x="3485" y="2638"/>
                    <a:pt x="3385" y="2621"/>
                  </a:cubicBezTo>
                  <a:lnTo>
                    <a:pt x="3375" y="2618"/>
                  </a:lnTo>
                  <a:cubicBezTo>
                    <a:pt x="3295" y="2595"/>
                    <a:pt x="3215" y="2570"/>
                    <a:pt x="3121" y="2558"/>
                  </a:cubicBezTo>
                  <a:cubicBezTo>
                    <a:pt x="3138" y="2527"/>
                    <a:pt x="3155" y="2497"/>
                    <a:pt x="3171" y="2470"/>
                  </a:cubicBezTo>
                  <a:cubicBezTo>
                    <a:pt x="3252" y="2337"/>
                    <a:pt x="3329" y="2206"/>
                    <a:pt x="3409" y="2079"/>
                  </a:cubicBezTo>
                  <a:cubicBezTo>
                    <a:pt x="3482" y="1962"/>
                    <a:pt x="3556" y="1845"/>
                    <a:pt x="3633" y="1735"/>
                  </a:cubicBezTo>
                  <a:lnTo>
                    <a:pt x="3700" y="1635"/>
                  </a:lnTo>
                  <a:close/>
                  <a:moveTo>
                    <a:pt x="3536" y="1253"/>
                  </a:moveTo>
                  <a:lnTo>
                    <a:pt x="3345" y="1534"/>
                  </a:lnTo>
                  <a:cubicBezTo>
                    <a:pt x="3261" y="1651"/>
                    <a:pt x="3184" y="1772"/>
                    <a:pt x="3111" y="1892"/>
                  </a:cubicBezTo>
                  <a:cubicBezTo>
                    <a:pt x="3028" y="2022"/>
                    <a:pt x="2951" y="2156"/>
                    <a:pt x="2870" y="2289"/>
                  </a:cubicBezTo>
                  <a:cubicBezTo>
                    <a:pt x="2817" y="2380"/>
                    <a:pt x="2770" y="2470"/>
                    <a:pt x="2719" y="2561"/>
                  </a:cubicBezTo>
                  <a:lnTo>
                    <a:pt x="2509" y="3019"/>
                  </a:lnTo>
                  <a:lnTo>
                    <a:pt x="2874" y="2919"/>
                  </a:lnTo>
                  <a:cubicBezTo>
                    <a:pt x="2916" y="2906"/>
                    <a:pt x="2960" y="2899"/>
                    <a:pt x="3003" y="2899"/>
                  </a:cubicBezTo>
                  <a:cubicBezTo>
                    <a:pt x="3018" y="2899"/>
                    <a:pt x="3033" y="2900"/>
                    <a:pt x="3048" y="2902"/>
                  </a:cubicBezTo>
                  <a:cubicBezTo>
                    <a:pt x="3121" y="2908"/>
                    <a:pt x="3195" y="2932"/>
                    <a:pt x="3275" y="2956"/>
                  </a:cubicBezTo>
                  <a:lnTo>
                    <a:pt x="3312" y="2965"/>
                  </a:lnTo>
                  <a:cubicBezTo>
                    <a:pt x="3425" y="2985"/>
                    <a:pt x="3549" y="3002"/>
                    <a:pt x="3700" y="3016"/>
                  </a:cubicBezTo>
                  <a:cubicBezTo>
                    <a:pt x="3823" y="3029"/>
                    <a:pt x="3967" y="3042"/>
                    <a:pt x="4131" y="3042"/>
                  </a:cubicBezTo>
                  <a:lnTo>
                    <a:pt x="4144" y="3042"/>
                  </a:lnTo>
                  <a:cubicBezTo>
                    <a:pt x="4228" y="3036"/>
                    <a:pt x="4308" y="3029"/>
                    <a:pt x="4392" y="3016"/>
                  </a:cubicBezTo>
                  <a:lnTo>
                    <a:pt x="4452" y="3009"/>
                  </a:lnTo>
                  <a:cubicBezTo>
                    <a:pt x="4542" y="2999"/>
                    <a:pt x="4636" y="2985"/>
                    <a:pt x="4729" y="2965"/>
                  </a:cubicBezTo>
                  <a:lnTo>
                    <a:pt x="4753" y="2959"/>
                  </a:lnTo>
                  <a:cubicBezTo>
                    <a:pt x="4860" y="2919"/>
                    <a:pt x="4961" y="2875"/>
                    <a:pt x="5050" y="2828"/>
                  </a:cubicBezTo>
                  <a:lnTo>
                    <a:pt x="5124" y="2765"/>
                  </a:lnTo>
                  <a:cubicBezTo>
                    <a:pt x="5188" y="2688"/>
                    <a:pt x="5245" y="2607"/>
                    <a:pt x="5291" y="2534"/>
                  </a:cubicBezTo>
                  <a:lnTo>
                    <a:pt x="5322" y="2447"/>
                  </a:lnTo>
                  <a:cubicBezTo>
                    <a:pt x="5331" y="2380"/>
                    <a:pt x="5339" y="2310"/>
                    <a:pt x="5339" y="2243"/>
                  </a:cubicBezTo>
                  <a:lnTo>
                    <a:pt x="5339" y="2226"/>
                  </a:lnTo>
                  <a:lnTo>
                    <a:pt x="5322" y="2166"/>
                  </a:lnTo>
                  <a:cubicBezTo>
                    <a:pt x="5311" y="2143"/>
                    <a:pt x="5302" y="2123"/>
                    <a:pt x="5291" y="2102"/>
                  </a:cubicBezTo>
                  <a:lnTo>
                    <a:pt x="5278" y="2079"/>
                  </a:lnTo>
                  <a:cubicBezTo>
                    <a:pt x="5181" y="1948"/>
                    <a:pt x="5070" y="1838"/>
                    <a:pt x="4974" y="1748"/>
                  </a:cubicBezTo>
                  <a:lnTo>
                    <a:pt x="4967" y="1741"/>
                  </a:lnTo>
                  <a:cubicBezTo>
                    <a:pt x="4890" y="1675"/>
                    <a:pt x="4783" y="1584"/>
                    <a:pt x="4663" y="1511"/>
                  </a:cubicBezTo>
                  <a:lnTo>
                    <a:pt x="4639" y="1497"/>
                  </a:lnTo>
                  <a:cubicBezTo>
                    <a:pt x="4539" y="1454"/>
                    <a:pt x="4436" y="1420"/>
                    <a:pt x="4298" y="1387"/>
                  </a:cubicBezTo>
                  <a:cubicBezTo>
                    <a:pt x="4181" y="1363"/>
                    <a:pt x="4061" y="1340"/>
                    <a:pt x="3944" y="1320"/>
                  </a:cubicBezTo>
                  <a:cubicBezTo>
                    <a:pt x="3860" y="1303"/>
                    <a:pt x="3780" y="1290"/>
                    <a:pt x="3696" y="1277"/>
                  </a:cubicBezTo>
                  <a:lnTo>
                    <a:pt x="3536" y="1253"/>
                  </a:lnTo>
                  <a:close/>
                  <a:moveTo>
                    <a:pt x="2439" y="3995"/>
                  </a:moveTo>
                  <a:cubicBezTo>
                    <a:pt x="2466" y="4022"/>
                    <a:pt x="2496" y="4046"/>
                    <a:pt x="2526" y="4069"/>
                  </a:cubicBezTo>
                  <a:lnTo>
                    <a:pt x="2529" y="4072"/>
                  </a:lnTo>
                  <a:cubicBezTo>
                    <a:pt x="2576" y="4109"/>
                    <a:pt x="2622" y="4136"/>
                    <a:pt x="2662" y="4160"/>
                  </a:cubicBezTo>
                  <a:lnTo>
                    <a:pt x="2703" y="4183"/>
                  </a:lnTo>
                  <a:cubicBezTo>
                    <a:pt x="2747" y="4209"/>
                    <a:pt x="2793" y="4236"/>
                    <a:pt x="2840" y="4260"/>
                  </a:cubicBezTo>
                  <a:lnTo>
                    <a:pt x="2880" y="4287"/>
                  </a:lnTo>
                  <a:cubicBezTo>
                    <a:pt x="2957" y="4327"/>
                    <a:pt x="3034" y="4370"/>
                    <a:pt x="3104" y="4417"/>
                  </a:cubicBezTo>
                  <a:cubicBezTo>
                    <a:pt x="3168" y="4461"/>
                    <a:pt x="3232" y="4510"/>
                    <a:pt x="3292" y="4564"/>
                  </a:cubicBezTo>
                  <a:cubicBezTo>
                    <a:pt x="3352" y="4621"/>
                    <a:pt x="3399" y="4671"/>
                    <a:pt x="3439" y="4722"/>
                  </a:cubicBezTo>
                  <a:cubicBezTo>
                    <a:pt x="3459" y="4765"/>
                    <a:pt x="3479" y="4808"/>
                    <a:pt x="3499" y="4862"/>
                  </a:cubicBezTo>
                  <a:cubicBezTo>
                    <a:pt x="3512" y="4925"/>
                    <a:pt x="3522" y="4986"/>
                    <a:pt x="3533" y="5043"/>
                  </a:cubicBezTo>
                  <a:cubicBezTo>
                    <a:pt x="3529" y="5063"/>
                    <a:pt x="3525" y="5083"/>
                    <a:pt x="3522" y="5106"/>
                  </a:cubicBezTo>
                  <a:cubicBezTo>
                    <a:pt x="3512" y="5146"/>
                    <a:pt x="3499" y="5186"/>
                    <a:pt x="3482" y="5223"/>
                  </a:cubicBezTo>
                  <a:cubicBezTo>
                    <a:pt x="3465" y="5250"/>
                    <a:pt x="3449" y="5276"/>
                    <a:pt x="3429" y="5299"/>
                  </a:cubicBezTo>
                  <a:cubicBezTo>
                    <a:pt x="3385" y="5344"/>
                    <a:pt x="3332" y="5384"/>
                    <a:pt x="3275" y="5424"/>
                  </a:cubicBezTo>
                  <a:cubicBezTo>
                    <a:pt x="3171" y="5480"/>
                    <a:pt x="3054" y="5534"/>
                    <a:pt x="2931" y="5577"/>
                  </a:cubicBezTo>
                  <a:cubicBezTo>
                    <a:pt x="2903" y="5584"/>
                    <a:pt x="2880" y="5591"/>
                    <a:pt x="2854" y="5594"/>
                  </a:cubicBezTo>
                  <a:cubicBezTo>
                    <a:pt x="2810" y="5580"/>
                    <a:pt x="2767" y="5568"/>
                    <a:pt x="2723" y="5554"/>
                  </a:cubicBezTo>
                  <a:lnTo>
                    <a:pt x="2642" y="5531"/>
                  </a:lnTo>
                  <a:cubicBezTo>
                    <a:pt x="2532" y="5497"/>
                    <a:pt x="2426" y="5464"/>
                    <a:pt x="2338" y="5427"/>
                  </a:cubicBezTo>
                  <a:cubicBezTo>
                    <a:pt x="2228" y="5364"/>
                    <a:pt x="2121" y="5296"/>
                    <a:pt x="2011" y="5230"/>
                  </a:cubicBezTo>
                  <a:lnTo>
                    <a:pt x="1944" y="5186"/>
                  </a:lnTo>
                  <a:cubicBezTo>
                    <a:pt x="1927" y="5176"/>
                    <a:pt x="1910" y="5166"/>
                    <a:pt x="1897" y="5156"/>
                  </a:cubicBezTo>
                  <a:cubicBezTo>
                    <a:pt x="1954" y="5026"/>
                    <a:pt x="2011" y="4895"/>
                    <a:pt x="2068" y="4768"/>
                  </a:cubicBezTo>
                  <a:cubicBezTo>
                    <a:pt x="2181" y="4507"/>
                    <a:pt x="2309" y="4250"/>
                    <a:pt x="2439" y="3995"/>
                  </a:cubicBezTo>
                  <a:close/>
                  <a:moveTo>
                    <a:pt x="2409" y="3273"/>
                  </a:moveTo>
                  <a:lnTo>
                    <a:pt x="2228" y="3631"/>
                  </a:lnTo>
                  <a:cubicBezTo>
                    <a:pt x="2064" y="3952"/>
                    <a:pt x="1894" y="4287"/>
                    <a:pt x="1747" y="4624"/>
                  </a:cubicBezTo>
                  <a:cubicBezTo>
                    <a:pt x="1666" y="4802"/>
                    <a:pt x="1589" y="4978"/>
                    <a:pt x="1512" y="5156"/>
                  </a:cubicBezTo>
                  <a:lnTo>
                    <a:pt x="1449" y="5299"/>
                  </a:lnTo>
                  <a:lnTo>
                    <a:pt x="1646" y="5417"/>
                  </a:lnTo>
                  <a:cubicBezTo>
                    <a:pt x="1683" y="5437"/>
                    <a:pt x="1716" y="5460"/>
                    <a:pt x="1753" y="5480"/>
                  </a:cubicBezTo>
                  <a:lnTo>
                    <a:pt x="1827" y="5531"/>
                  </a:lnTo>
                  <a:cubicBezTo>
                    <a:pt x="1937" y="5600"/>
                    <a:pt x="2051" y="5668"/>
                    <a:pt x="2181" y="5741"/>
                  </a:cubicBezTo>
                  <a:cubicBezTo>
                    <a:pt x="2301" y="5795"/>
                    <a:pt x="2422" y="5832"/>
                    <a:pt x="2542" y="5869"/>
                  </a:cubicBezTo>
                  <a:lnTo>
                    <a:pt x="2619" y="5892"/>
                  </a:lnTo>
                  <a:cubicBezTo>
                    <a:pt x="2673" y="5909"/>
                    <a:pt x="2730" y="5926"/>
                    <a:pt x="2787" y="5942"/>
                  </a:cubicBezTo>
                  <a:lnTo>
                    <a:pt x="2863" y="5952"/>
                  </a:lnTo>
                  <a:lnTo>
                    <a:pt x="2887" y="5946"/>
                  </a:lnTo>
                  <a:cubicBezTo>
                    <a:pt x="2931" y="5938"/>
                    <a:pt x="2977" y="5929"/>
                    <a:pt x="3034" y="5912"/>
                  </a:cubicBezTo>
                  <a:cubicBezTo>
                    <a:pt x="3188" y="5858"/>
                    <a:pt x="3325" y="5798"/>
                    <a:pt x="3459" y="5721"/>
                  </a:cubicBezTo>
                  <a:cubicBezTo>
                    <a:pt x="3549" y="5661"/>
                    <a:pt x="3619" y="5605"/>
                    <a:pt x="3679" y="5548"/>
                  </a:cubicBezTo>
                  <a:lnTo>
                    <a:pt x="3700" y="5527"/>
                  </a:lnTo>
                  <a:cubicBezTo>
                    <a:pt x="3733" y="5484"/>
                    <a:pt x="3763" y="5440"/>
                    <a:pt x="3790" y="5393"/>
                  </a:cubicBezTo>
                  <a:lnTo>
                    <a:pt x="3803" y="5370"/>
                  </a:lnTo>
                  <a:cubicBezTo>
                    <a:pt x="3826" y="5310"/>
                    <a:pt x="3846" y="5253"/>
                    <a:pt x="3863" y="5190"/>
                  </a:cubicBezTo>
                  <a:lnTo>
                    <a:pt x="3870" y="5169"/>
                  </a:lnTo>
                  <a:cubicBezTo>
                    <a:pt x="3874" y="5129"/>
                    <a:pt x="3880" y="5092"/>
                    <a:pt x="3883" y="5052"/>
                  </a:cubicBezTo>
                  <a:lnTo>
                    <a:pt x="3883" y="5035"/>
                  </a:lnTo>
                  <a:lnTo>
                    <a:pt x="3883" y="5019"/>
                  </a:lnTo>
                  <a:cubicBezTo>
                    <a:pt x="3874" y="4942"/>
                    <a:pt x="3860" y="4858"/>
                    <a:pt x="3840" y="4771"/>
                  </a:cubicBezTo>
                  <a:lnTo>
                    <a:pt x="3834" y="4748"/>
                  </a:lnTo>
                  <a:cubicBezTo>
                    <a:pt x="3803" y="4674"/>
                    <a:pt x="3773" y="4608"/>
                    <a:pt x="3743" y="4544"/>
                  </a:cubicBezTo>
                  <a:lnTo>
                    <a:pt x="3726" y="4517"/>
                  </a:lnTo>
                  <a:cubicBezTo>
                    <a:pt x="3673" y="4453"/>
                    <a:pt x="3616" y="4387"/>
                    <a:pt x="3529" y="4303"/>
                  </a:cubicBezTo>
                  <a:cubicBezTo>
                    <a:pt x="3465" y="4250"/>
                    <a:pt x="3389" y="4186"/>
                    <a:pt x="3301" y="4126"/>
                  </a:cubicBezTo>
                  <a:cubicBezTo>
                    <a:pt x="3221" y="4072"/>
                    <a:pt x="3138" y="4026"/>
                    <a:pt x="3054" y="3979"/>
                  </a:cubicBezTo>
                  <a:lnTo>
                    <a:pt x="3011" y="3955"/>
                  </a:lnTo>
                  <a:cubicBezTo>
                    <a:pt x="2967" y="3929"/>
                    <a:pt x="2923" y="3905"/>
                    <a:pt x="2880" y="3879"/>
                  </a:cubicBezTo>
                  <a:lnTo>
                    <a:pt x="2837" y="3855"/>
                  </a:lnTo>
                  <a:cubicBezTo>
                    <a:pt x="2807" y="3839"/>
                    <a:pt x="2776" y="3822"/>
                    <a:pt x="2750" y="3802"/>
                  </a:cubicBezTo>
                  <a:lnTo>
                    <a:pt x="2639" y="3939"/>
                  </a:lnTo>
                  <a:lnTo>
                    <a:pt x="2747" y="3799"/>
                  </a:lnTo>
                  <a:cubicBezTo>
                    <a:pt x="2650" y="3718"/>
                    <a:pt x="2602" y="3674"/>
                    <a:pt x="2566" y="3591"/>
                  </a:cubicBezTo>
                  <a:lnTo>
                    <a:pt x="2409" y="3273"/>
                  </a:lnTo>
                  <a:close/>
                  <a:moveTo>
                    <a:pt x="3525" y="352"/>
                  </a:moveTo>
                  <a:cubicBezTo>
                    <a:pt x="3544" y="352"/>
                    <a:pt x="3562" y="354"/>
                    <a:pt x="3576" y="357"/>
                  </a:cubicBezTo>
                  <a:cubicBezTo>
                    <a:pt x="3663" y="370"/>
                    <a:pt x="3746" y="387"/>
                    <a:pt x="3834" y="403"/>
                  </a:cubicBezTo>
                  <a:lnTo>
                    <a:pt x="3980" y="434"/>
                  </a:lnTo>
                  <a:cubicBezTo>
                    <a:pt x="4167" y="474"/>
                    <a:pt x="4359" y="514"/>
                    <a:pt x="4542" y="561"/>
                  </a:cubicBezTo>
                  <a:cubicBezTo>
                    <a:pt x="4753" y="614"/>
                    <a:pt x="4944" y="698"/>
                    <a:pt x="5135" y="812"/>
                  </a:cubicBezTo>
                  <a:cubicBezTo>
                    <a:pt x="5184" y="838"/>
                    <a:pt x="5231" y="875"/>
                    <a:pt x="5275" y="912"/>
                  </a:cubicBezTo>
                  <a:lnTo>
                    <a:pt x="5325" y="952"/>
                  </a:lnTo>
                  <a:cubicBezTo>
                    <a:pt x="5432" y="1042"/>
                    <a:pt x="5536" y="1133"/>
                    <a:pt x="5632" y="1226"/>
                  </a:cubicBezTo>
                  <a:lnTo>
                    <a:pt x="5666" y="1256"/>
                  </a:lnTo>
                  <a:cubicBezTo>
                    <a:pt x="5720" y="1310"/>
                    <a:pt x="5770" y="1357"/>
                    <a:pt x="5813" y="1407"/>
                  </a:cubicBezTo>
                  <a:cubicBezTo>
                    <a:pt x="5893" y="1504"/>
                    <a:pt x="5967" y="1607"/>
                    <a:pt x="6038" y="1724"/>
                  </a:cubicBezTo>
                  <a:cubicBezTo>
                    <a:pt x="6061" y="1765"/>
                    <a:pt x="6084" y="1805"/>
                    <a:pt x="6101" y="1845"/>
                  </a:cubicBezTo>
                  <a:cubicBezTo>
                    <a:pt x="6121" y="1905"/>
                    <a:pt x="6141" y="1962"/>
                    <a:pt x="6154" y="2025"/>
                  </a:cubicBezTo>
                  <a:cubicBezTo>
                    <a:pt x="6161" y="2042"/>
                    <a:pt x="6164" y="2059"/>
                    <a:pt x="6168" y="2076"/>
                  </a:cubicBezTo>
                  <a:cubicBezTo>
                    <a:pt x="6178" y="2213"/>
                    <a:pt x="6178" y="2340"/>
                    <a:pt x="6171" y="2464"/>
                  </a:cubicBezTo>
                  <a:cubicBezTo>
                    <a:pt x="6164" y="2570"/>
                    <a:pt x="6141" y="2678"/>
                    <a:pt x="6111" y="2768"/>
                  </a:cubicBezTo>
                  <a:cubicBezTo>
                    <a:pt x="6058" y="2925"/>
                    <a:pt x="5957" y="3072"/>
                    <a:pt x="5863" y="3200"/>
                  </a:cubicBezTo>
                  <a:cubicBezTo>
                    <a:pt x="5820" y="3257"/>
                    <a:pt x="5770" y="3313"/>
                    <a:pt x="5713" y="3373"/>
                  </a:cubicBezTo>
                  <a:lnTo>
                    <a:pt x="5680" y="3413"/>
                  </a:lnTo>
                  <a:cubicBezTo>
                    <a:pt x="5603" y="3498"/>
                    <a:pt x="5496" y="3567"/>
                    <a:pt x="5339" y="3638"/>
                  </a:cubicBezTo>
                  <a:cubicBezTo>
                    <a:pt x="5175" y="3711"/>
                    <a:pt x="5007" y="3788"/>
                    <a:pt x="4840" y="3819"/>
                  </a:cubicBezTo>
                  <a:cubicBezTo>
                    <a:pt x="4777" y="3831"/>
                    <a:pt x="4716" y="3842"/>
                    <a:pt x="4653" y="3851"/>
                  </a:cubicBezTo>
                  <a:lnTo>
                    <a:pt x="4402" y="3892"/>
                  </a:lnTo>
                  <a:lnTo>
                    <a:pt x="4529" y="4112"/>
                  </a:lnTo>
                  <a:cubicBezTo>
                    <a:pt x="4542" y="4140"/>
                    <a:pt x="4556" y="4166"/>
                    <a:pt x="4569" y="4193"/>
                  </a:cubicBezTo>
                  <a:cubicBezTo>
                    <a:pt x="4633" y="4323"/>
                    <a:pt x="4683" y="4450"/>
                    <a:pt x="4716" y="4577"/>
                  </a:cubicBezTo>
                  <a:cubicBezTo>
                    <a:pt x="4740" y="4671"/>
                    <a:pt x="4757" y="4771"/>
                    <a:pt x="4766" y="4845"/>
                  </a:cubicBezTo>
                  <a:cubicBezTo>
                    <a:pt x="4794" y="5006"/>
                    <a:pt x="4786" y="5169"/>
                    <a:pt x="4757" y="5330"/>
                  </a:cubicBezTo>
                  <a:lnTo>
                    <a:pt x="4743" y="5393"/>
                  </a:lnTo>
                  <a:cubicBezTo>
                    <a:pt x="4729" y="5467"/>
                    <a:pt x="4716" y="5537"/>
                    <a:pt x="4696" y="5597"/>
                  </a:cubicBezTo>
                  <a:cubicBezTo>
                    <a:pt x="4660" y="5701"/>
                    <a:pt x="4613" y="5805"/>
                    <a:pt x="4546" y="5929"/>
                  </a:cubicBezTo>
                  <a:cubicBezTo>
                    <a:pt x="4476" y="6056"/>
                    <a:pt x="4382" y="6176"/>
                    <a:pt x="4252" y="6303"/>
                  </a:cubicBezTo>
                  <a:cubicBezTo>
                    <a:pt x="4218" y="6333"/>
                    <a:pt x="4188" y="6363"/>
                    <a:pt x="4151" y="6394"/>
                  </a:cubicBezTo>
                  <a:cubicBezTo>
                    <a:pt x="3971" y="6537"/>
                    <a:pt x="3770" y="6661"/>
                    <a:pt x="3559" y="6758"/>
                  </a:cubicBezTo>
                  <a:cubicBezTo>
                    <a:pt x="3472" y="6798"/>
                    <a:pt x="3399" y="6829"/>
                    <a:pt x="3332" y="6852"/>
                  </a:cubicBezTo>
                  <a:lnTo>
                    <a:pt x="3261" y="6872"/>
                  </a:lnTo>
                  <a:cubicBezTo>
                    <a:pt x="3158" y="6905"/>
                    <a:pt x="3057" y="6939"/>
                    <a:pt x="2954" y="6945"/>
                  </a:cubicBezTo>
                  <a:cubicBezTo>
                    <a:pt x="2899" y="6949"/>
                    <a:pt x="2847" y="6952"/>
                    <a:pt x="2798" y="6952"/>
                  </a:cubicBezTo>
                  <a:cubicBezTo>
                    <a:pt x="2755" y="6952"/>
                    <a:pt x="2713" y="6950"/>
                    <a:pt x="2673" y="6942"/>
                  </a:cubicBezTo>
                  <a:cubicBezTo>
                    <a:pt x="2579" y="6925"/>
                    <a:pt x="2489" y="6905"/>
                    <a:pt x="2395" y="6882"/>
                  </a:cubicBezTo>
                  <a:cubicBezTo>
                    <a:pt x="2335" y="6869"/>
                    <a:pt x="2275" y="6852"/>
                    <a:pt x="2215" y="6832"/>
                  </a:cubicBezTo>
                  <a:lnTo>
                    <a:pt x="2121" y="6804"/>
                  </a:lnTo>
                  <a:cubicBezTo>
                    <a:pt x="2085" y="6795"/>
                    <a:pt x="2044" y="6781"/>
                    <a:pt x="2004" y="6768"/>
                  </a:cubicBezTo>
                  <a:lnTo>
                    <a:pt x="1980" y="6761"/>
                  </a:lnTo>
                  <a:cubicBezTo>
                    <a:pt x="1840" y="6718"/>
                    <a:pt x="1710" y="6648"/>
                    <a:pt x="1596" y="6584"/>
                  </a:cubicBezTo>
                  <a:cubicBezTo>
                    <a:pt x="1512" y="6540"/>
                    <a:pt x="1432" y="6494"/>
                    <a:pt x="1352" y="6443"/>
                  </a:cubicBezTo>
                  <a:cubicBezTo>
                    <a:pt x="1268" y="6397"/>
                    <a:pt x="1191" y="6343"/>
                    <a:pt x="1111" y="6293"/>
                  </a:cubicBezTo>
                  <a:cubicBezTo>
                    <a:pt x="1084" y="6276"/>
                    <a:pt x="1061" y="6259"/>
                    <a:pt x="1041" y="6243"/>
                  </a:cubicBezTo>
                  <a:lnTo>
                    <a:pt x="970" y="6193"/>
                  </a:lnTo>
                  <a:lnTo>
                    <a:pt x="890" y="6216"/>
                  </a:lnTo>
                  <a:cubicBezTo>
                    <a:pt x="856" y="6225"/>
                    <a:pt x="820" y="6229"/>
                    <a:pt x="784" y="6229"/>
                  </a:cubicBezTo>
                  <a:cubicBezTo>
                    <a:pt x="737" y="6229"/>
                    <a:pt x="690" y="6222"/>
                    <a:pt x="646" y="6207"/>
                  </a:cubicBezTo>
                  <a:cubicBezTo>
                    <a:pt x="546" y="6170"/>
                    <a:pt x="459" y="6093"/>
                    <a:pt x="412" y="5992"/>
                  </a:cubicBezTo>
                  <a:cubicBezTo>
                    <a:pt x="368" y="5895"/>
                    <a:pt x="362" y="5771"/>
                    <a:pt x="395" y="5694"/>
                  </a:cubicBezTo>
                  <a:lnTo>
                    <a:pt x="569" y="5279"/>
                  </a:lnTo>
                  <a:cubicBezTo>
                    <a:pt x="776" y="4795"/>
                    <a:pt x="987" y="4293"/>
                    <a:pt x="1208" y="3805"/>
                  </a:cubicBezTo>
                  <a:cubicBezTo>
                    <a:pt x="1302" y="3604"/>
                    <a:pt x="1392" y="3404"/>
                    <a:pt x="1483" y="3200"/>
                  </a:cubicBezTo>
                  <a:cubicBezTo>
                    <a:pt x="1546" y="3052"/>
                    <a:pt x="1603" y="2899"/>
                    <a:pt x="1656" y="2751"/>
                  </a:cubicBezTo>
                  <a:lnTo>
                    <a:pt x="1707" y="2615"/>
                  </a:lnTo>
                  <a:cubicBezTo>
                    <a:pt x="1857" y="2209"/>
                    <a:pt x="2064" y="1818"/>
                    <a:pt x="2268" y="1437"/>
                  </a:cubicBezTo>
                  <a:lnTo>
                    <a:pt x="2298" y="1383"/>
                  </a:lnTo>
                  <a:cubicBezTo>
                    <a:pt x="2375" y="1240"/>
                    <a:pt x="2452" y="1093"/>
                    <a:pt x="2536" y="952"/>
                  </a:cubicBezTo>
                  <a:cubicBezTo>
                    <a:pt x="2606" y="835"/>
                    <a:pt x="2693" y="735"/>
                    <a:pt x="2793" y="628"/>
                  </a:cubicBezTo>
                  <a:cubicBezTo>
                    <a:pt x="2877" y="537"/>
                    <a:pt x="2984" y="467"/>
                    <a:pt x="3094" y="431"/>
                  </a:cubicBezTo>
                  <a:cubicBezTo>
                    <a:pt x="3158" y="407"/>
                    <a:pt x="3221" y="383"/>
                    <a:pt x="3289" y="370"/>
                  </a:cubicBezTo>
                  <a:cubicBezTo>
                    <a:pt x="3335" y="357"/>
                    <a:pt x="3385" y="357"/>
                    <a:pt x="3445" y="353"/>
                  </a:cubicBezTo>
                  <a:lnTo>
                    <a:pt x="3499" y="353"/>
                  </a:lnTo>
                  <a:cubicBezTo>
                    <a:pt x="3508" y="353"/>
                    <a:pt x="3516" y="352"/>
                    <a:pt x="3525" y="352"/>
                  </a:cubicBezTo>
                  <a:close/>
                  <a:moveTo>
                    <a:pt x="3528" y="1"/>
                  </a:moveTo>
                  <a:cubicBezTo>
                    <a:pt x="3515" y="1"/>
                    <a:pt x="3500" y="1"/>
                    <a:pt x="3485" y="2"/>
                  </a:cubicBezTo>
                  <a:lnTo>
                    <a:pt x="3435" y="2"/>
                  </a:lnTo>
                  <a:cubicBezTo>
                    <a:pt x="3362" y="6"/>
                    <a:pt x="3289" y="9"/>
                    <a:pt x="3208" y="26"/>
                  </a:cubicBezTo>
                  <a:cubicBezTo>
                    <a:pt x="3128" y="46"/>
                    <a:pt x="3054" y="69"/>
                    <a:pt x="2980" y="96"/>
                  </a:cubicBezTo>
                  <a:cubicBezTo>
                    <a:pt x="2817" y="153"/>
                    <a:pt x="2659" y="256"/>
                    <a:pt x="2536" y="387"/>
                  </a:cubicBezTo>
                  <a:cubicBezTo>
                    <a:pt x="2426" y="508"/>
                    <a:pt x="2318" y="624"/>
                    <a:pt x="2231" y="775"/>
                  </a:cubicBezTo>
                  <a:cubicBezTo>
                    <a:pt x="2148" y="919"/>
                    <a:pt x="2068" y="1069"/>
                    <a:pt x="1987" y="1216"/>
                  </a:cubicBezTo>
                  <a:lnTo>
                    <a:pt x="1957" y="1273"/>
                  </a:lnTo>
                  <a:cubicBezTo>
                    <a:pt x="1750" y="1661"/>
                    <a:pt x="1536" y="2066"/>
                    <a:pt x="1375" y="2494"/>
                  </a:cubicBezTo>
                  <a:lnTo>
                    <a:pt x="1325" y="2635"/>
                  </a:lnTo>
                  <a:cubicBezTo>
                    <a:pt x="1275" y="2775"/>
                    <a:pt x="1222" y="2922"/>
                    <a:pt x="1161" y="3056"/>
                  </a:cubicBezTo>
                  <a:lnTo>
                    <a:pt x="890" y="3658"/>
                  </a:lnTo>
                  <a:cubicBezTo>
                    <a:pt x="666" y="4149"/>
                    <a:pt x="452" y="4654"/>
                    <a:pt x="248" y="5143"/>
                  </a:cubicBezTo>
                  <a:lnTo>
                    <a:pt x="71" y="5557"/>
                  </a:lnTo>
                  <a:cubicBezTo>
                    <a:pt x="1" y="5728"/>
                    <a:pt x="7" y="5952"/>
                    <a:pt x="94" y="6139"/>
                  </a:cubicBezTo>
                  <a:cubicBezTo>
                    <a:pt x="178" y="6323"/>
                    <a:pt x="339" y="6471"/>
                    <a:pt x="529" y="6537"/>
                  </a:cubicBezTo>
                  <a:cubicBezTo>
                    <a:pt x="611" y="6568"/>
                    <a:pt x="698" y="6582"/>
                    <a:pt x="785" y="6582"/>
                  </a:cubicBezTo>
                  <a:cubicBezTo>
                    <a:pt x="822" y="6582"/>
                    <a:pt x="860" y="6579"/>
                    <a:pt x="897" y="6574"/>
                  </a:cubicBezTo>
                  <a:cubicBezTo>
                    <a:pt x="904" y="6577"/>
                    <a:pt x="910" y="6584"/>
                    <a:pt x="917" y="6588"/>
                  </a:cubicBezTo>
                  <a:cubicBezTo>
                    <a:pt x="1001" y="6641"/>
                    <a:pt x="1084" y="6695"/>
                    <a:pt x="1168" y="6744"/>
                  </a:cubicBezTo>
                  <a:cubicBezTo>
                    <a:pt x="1255" y="6795"/>
                    <a:pt x="1338" y="6845"/>
                    <a:pt x="1426" y="6892"/>
                  </a:cubicBezTo>
                  <a:cubicBezTo>
                    <a:pt x="1552" y="6962"/>
                    <a:pt x="1707" y="7042"/>
                    <a:pt x="1873" y="7096"/>
                  </a:cubicBezTo>
                  <a:lnTo>
                    <a:pt x="1897" y="7105"/>
                  </a:lnTo>
                  <a:cubicBezTo>
                    <a:pt x="1940" y="7119"/>
                    <a:pt x="1984" y="7133"/>
                    <a:pt x="2028" y="7142"/>
                  </a:cubicBezTo>
                  <a:lnTo>
                    <a:pt x="2114" y="7170"/>
                  </a:lnTo>
                  <a:cubicBezTo>
                    <a:pt x="2181" y="7190"/>
                    <a:pt x="2252" y="7210"/>
                    <a:pt x="2318" y="7226"/>
                  </a:cubicBezTo>
                  <a:cubicBezTo>
                    <a:pt x="2415" y="7250"/>
                    <a:pt x="2512" y="7270"/>
                    <a:pt x="2609" y="7286"/>
                  </a:cubicBezTo>
                  <a:cubicBezTo>
                    <a:pt x="2676" y="7300"/>
                    <a:pt x="2736" y="7303"/>
                    <a:pt x="2800" y="7303"/>
                  </a:cubicBezTo>
                  <a:cubicBezTo>
                    <a:pt x="2863" y="7303"/>
                    <a:pt x="2923" y="7300"/>
                    <a:pt x="2988" y="7297"/>
                  </a:cubicBezTo>
                  <a:cubicBezTo>
                    <a:pt x="3124" y="7286"/>
                    <a:pt x="3252" y="7246"/>
                    <a:pt x="3372" y="7206"/>
                  </a:cubicBezTo>
                  <a:lnTo>
                    <a:pt x="3435" y="7186"/>
                  </a:lnTo>
                  <a:cubicBezTo>
                    <a:pt x="3519" y="7159"/>
                    <a:pt x="3606" y="7126"/>
                    <a:pt x="3706" y="7079"/>
                  </a:cubicBezTo>
                  <a:cubicBezTo>
                    <a:pt x="3944" y="6969"/>
                    <a:pt x="4167" y="6832"/>
                    <a:pt x="4372" y="6668"/>
                  </a:cubicBezTo>
                  <a:cubicBezTo>
                    <a:pt x="4415" y="6634"/>
                    <a:pt x="4456" y="6594"/>
                    <a:pt x="4496" y="6557"/>
                  </a:cubicBezTo>
                  <a:cubicBezTo>
                    <a:pt x="4653" y="6403"/>
                    <a:pt x="4769" y="6253"/>
                    <a:pt x="4857" y="6096"/>
                  </a:cubicBezTo>
                  <a:cubicBezTo>
                    <a:pt x="4930" y="5955"/>
                    <a:pt x="4984" y="5835"/>
                    <a:pt x="5027" y="5714"/>
                  </a:cubicBezTo>
                  <a:cubicBezTo>
                    <a:pt x="5058" y="5628"/>
                    <a:pt x="5074" y="5540"/>
                    <a:pt x="5087" y="5460"/>
                  </a:cubicBezTo>
                  <a:lnTo>
                    <a:pt x="5101" y="5397"/>
                  </a:lnTo>
                  <a:cubicBezTo>
                    <a:pt x="5141" y="5199"/>
                    <a:pt x="5144" y="4995"/>
                    <a:pt x="5115" y="4791"/>
                  </a:cubicBezTo>
                  <a:cubicBezTo>
                    <a:pt x="5104" y="4708"/>
                    <a:pt x="5084" y="4601"/>
                    <a:pt x="5054" y="4487"/>
                  </a:cubicBezTo>
                  <a:cubicBezTo>
                    <a:pt x="5027" y="4376"/>
                    <a:pt x="4987" y="4270"/>
                    <a:pt x="4940" y="4156"/>
                  </a:cubicBezTo>
                  <a:cubicBezTo>
                    <a:pt x="5138" y="4116"/>
                    <a:pt x="5322" y="4032"/>
                    <a:pt x="5482" y="3959"/>
                  </a:cubicBezTo>
                  <a:cubicBezTo>
                    <a:pt x="5686" y="3868"/>
                    <a:pt x="5830" y="3768"/>
                    <a:pt x="5941" y="3648"/>
                  </a:cubicBezTo>
                  <a:lnTo>
                    <a:pt x="5973" y="3611"/>
                  </a:lnTo>
                  <a:cubicBezTo>
                    <a:pt x="6030" y="3547"/>
                    <a:pt x="6091" y="3481"/>
                    <a:pt x="6148" y="3407"/>
                  </a:cubicBezTo>
                  <a:cubicBezTo>
                    <a:pt x="6254" y="3260"/>
                    <a:pt x="6375" y="3089"/>
                    <a:pt x="6445" y="2882"/>
                  </a:cubicBezTo>
                  <a:cubicBezTo>
                    <a:pt x="6486" y="2761"/>
                    <a:pt x="6512" y="2624"/>
                    <a:pt x="6522" y="2484"/>
                  </a:cubicBezTo>
                  <a:cubicBezTo>
                    <a:pt x="6529" y="2346"/>
                    <a:pt x="6529" y="2203"/>
                    <a:pt x="6515" y="2053"/>
                  </a:cubicBezTo>
                  <a:cubicBezTo>
                    <a:pt x="6515" y="2013"/>
                    <a:pt x="6506" y="1976"/>
                    <a:pt x="6499" y="1939"/>
                  </a:cubicBezTo>
                  <a:cubicBezTo>
                    <a:pt x="6482" y="1875"/>
                    <a:pt x="6459" y="1805"/>
                    <a:pt x="6429" y="1724"/>
                  </a:cubicBezTo>
                  <a:cubicBezTo>
                    <a:pt x="6405" y="1658"/>
                    <a:pt x="6372" y="1601"/>
                    <a:pt x="6342" y="1547"/>
                  </a:cubicBezTo>
                  <a:cubicBezTo>
                    <a:pt x="6262" y="1411"/>
                    <a:pt x="6174" y="1290"/>
                    <a:pt x="6081" y="1179"/>
                  </a:cubicBezTo>
                  <a:cubicBezTo>
                    <a:pt x="6024" y="1116"/>
                    <a:pt x="5967" y="1059"/>
                    <a:pt x="5907" y="1002"/>
                  </a:cubicBezTo>
                  <a:lnTo>
                    <a:pt x="5877" y="972"/>
                  </a:lnTo>
                  <a:cubicBezTo>
                    <a:pt x="5773" y="875"/>
                    <a:pt x="5663" y="775"/>
                    <a:pt x="5546" y="681"/>
                  </a:cubicBezTo>
                  <a:lnTo>
                    <a:pt x="5496" y="638"/>
                  </a:lnTo>
                  <a:cubicBezTo>
                    <a:pt x="5442" y="594"/>
                    <a:pt x="5382" y="548"/>
                    <a:pt x="5315" y="508"/>
                  </a:cubicBezTo>
                  <a:cubicBezTo>
                    <a:pt x="5098" y="377"/>
                    <a:pt x="4874" y="283"/>
                    <a:pt x="4629" y="223"/>
                  </a:cubicBezTo>
                  <a:cubicBezTo>
                    <a:pt x="4439" y="173"/>
                    <a:pt x="4241" y="130"/>
                    <a:pt x="4054" y="93"/>
                  </a:cubicBezTo>
                  <a:lnTo>
                    <a:pt x="3907" y="59"/>
                  </a:lnTo>
                  <a:cubicBezTo>
                    <a:pt x="3817" y="42"/>
                    <a:pt x="3726" y="26"/>
                    <a:pt x="3633" y="9"/>
                  </a:cubicBezTo>
                  <a:cubicBezTo>
                    <a:pt x="3601" y="4"/>
                    <a:pt x="3567" y="1"/>
                    <a:pt x="35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2" name="Google Shape;142;p2"/>
          <p:cNvGrpSpPr/>
          <p:nvPr/>
        </p:nvGrpSpPr>
        <p:grpSpPr>
          <a:xfrm>
            <a:off x="2858242" y="5971876"/>
            <a:ext cx="272132" cy="321889"/>
            <a:chOff x="1824250" y="1008625"/>
            <a:chExt cx="144250" cy="170625"/>
          </a:xfrm>
        </p:grpSpPr>
        <p:sp>
          <p:nvSpPr>
            <p:cNvPr id="143" name="Google Shape;143;p2"/>
            <p:cNvSpPr/>
            <p:nvPr/>
          </p:nvSpPr>
          <p:spPr>
            <a:xfrm>
              <a:off x="1828675" y="1013025"/>
              <a:ext cx="135400" cy="161850"/>
            </a:xfrm>
            <a:custGeom>
              <a:avLst/>
              <a:gdLst/>
              <a:ahLst/>
              <a:cxnLst/>
              <a:rect l="l" t="t" r="r" b="b"/>
              <a:pathLst>
                <a:path w="5416" h="6474" extrusionOk="0">
                  <a:moveTo>
                    <a:pt x="2356" y="0"/>
                  </a:moveTo>
                  <a:cubicBezTo>
                    <a:pt x="2252" y="0"/>
                    <a:pt x="2150" y="4"/>
                    <a:pt x="2047" y="21"/>
                  </a:cubicBezTo>
                  <a:cubicBezTo>
                    <a:pt x="1947" y="37"/>
                    <a:pt x="1847" y="67"/>
                    <a:pt x="1750" y="94"/>
                  </a:cubicBezTo>
                  <a:cubicBezTo>
                    <a:pt x="1690" y="107"/>
                    <a:pt x="1636" y="138"/>
                    <a:pt x="1579" y="161"/>
                  </a:cubicBezTo>
                  <a:cubicBezTo>
                    <a:pt x="1469" y="211"/>
                    <a:pt x="1362" y="274"/>
                    <a:pt x="1258" y="342"/>
                  </a:cubicBezTo>
                  <a:cubicBezTo>
                    <a:pt x="1164" y="402"/>
                    <a:pt x="1074" y="472"/>
                    <a:pt x="988" y="539"/>
                  </a:cubicBezTo>
                  <a:cubicBezTo>
                    <a:pt x="871" y="629"/>
                    <a:pt x="760" y="743"/>
                    <a:pt x="659" y="850"/>
                  </a:cubicBezTo>
                  <a:cubicBezTo>
                    <a:pt x="647" y="863"/>
                    <a:pt x="636" y="876"/>
                    <a:pt x="623" y="890"/>
                  </a:cubicBezTo>
                  <a:cubicBezTo>
                    <a:pt x="562" y="960"/>
                    <a:pt x="506" y="1034"/>
                    <a:pt x="456" y="1111"/>
                  </a:cubicBezTo>
                  <a:cubicBezTo>
                    <a:pt x="358" y="1265"/>
                    <a:pt x="272" y="1428"/>
                    <a:pt x="208" y="1599"/>
                  </a:cubicBezTo>
                  <a:cubicBezTo>
                    <a:pt x="141" y="1783"/>
                    <a:pt x="98" y="1973"/>
                    <a:pt x="65" y="2164"/>
                  </a:cubicBezTo>
                  <a:cubicBezTo>
                    <a:pt x="45" y="2291"/>
                    <a:pt x="28" y="2418"/>
                    <a:pt x="17" y="2546"/>
                  </a:cubicBezTo>
                  <a:cubicBezTo>
                    <a:pt x="1" y="2696"/>
                    <a:pt x="1" y="2850"/>
                    <a:pt x="5" y="3003"/>
                  </a:cubicBezTo>
                  <a:cubicBezTo>
                    <a:pt x="11" y="3144"/>
                    <a:pt x="51" y="3295"/>
                    <a:pt x="91" y="3429"/>
                  </a:cubicBezTo>
                  <a:cubicBezTo>
                    <a:pt x="151" y="3619"/>
                    <a:pt x="228" y="3803"/>
                    <a:pt x="306" y="3987"/>
                  </a:cubicBezTo>
                  <a:cubicBezTo>
                    <a:pt x="342" y="4077"/>
                    <a:pt x="382" y="4167"/>
                    <a:pt x="422" y="4258"/>
                  </a:cubicBezTo>
                  <a:cubicBezTo>
                    <a:pt x="489" y="4402"/>
                    <a:pt x="573" y="4539"/>
                    <a:pt x="656" y="4676"/>
                  </a:cubicBezTo>
                  <a:cubicBezTo>
                    <a:pt x="757" y="4846"/>
                    <a:pt x="867" y="5007"/>
                    <a:pt x="997" y="5150"/>
                  </a:cubicBezTo>
                  <a:cubicBezTo>
                    <a:pt x="1161" y="5331"/>
                    <a:pt x="1339" y="5505"/>
                    <a:pt x="1522" y="5666"/>
                  </a:cubicBezTo>
                  <a:cubicBezTo>
                    <a:pt x="1666" y="5793"/>
                    <a:pt x="1817" y="5917"/>
                    <a:pt x="1977" y="6024"/>
                  </a:cubicBezTo>
                  <a:cubicBezTo>
                    <a:pt x="2175" y="6161"/>
                    <a:pt x="2385" y="6285"/>
                    <a:pt x="2613" y="6362"/>
                  </a:cubicBezTo>
                  <a:cubicBezTo>
                    <a:pt x="2743" y="6405"/>
                    <a:pt x="2877" y="6442"/>
                    <a:pt x="3014" y="6459"/>
                  </a:cubicBezTo>
                  <a:cubicBezTo>
                    <a:pt x="3084" y="6469"/>
                    <a:pt x="3155" y="6473"/>
                    <a:pt x="3227" y="6473"/>
                  </a:cubicBezTo>
                  <a:cubicBezTo>
                    <a:pt x="3293" y="6473"/>
                    <a:pt x="3360" y="6470"/>
                    <a:pt x="3425" y="6465"/>
                  </a:cubicBezTo>
                  <a:cubicBezTo>
                    <a:pt x="3509" y="6459"/>
                    <a:pt x="3589" y="6445"/>
                    <a:pt x="3669" y="6428"/>
                  </a:cubicBezTo>
                  <a:cubicBezTo>
                    <a:pt x="3813" y="6395"/>
                    <a:pt x="3958" y="6362"/>
                    <a:pt x="4098" y="6311"/>
                  </a:cubicBezTo>
                  <a:cubicBezTo>
                    <a:pt x="4248" y="6261"/>
                    <a:pt x="4389" y="6184"/>
                    <a:pt x="4519" y="6094"/>
                  </a:cubicBezTo>
                  <a:cubicBezTo>
                    <a:pt x="4646" y="6007"/>
                    <a:pt x="4750" y="5886"/>
                    <a:pt x="4853" y="5769"/>
                  </a:cubicBezTo>
                  <a:cubicBezTo>
                    <a:pt x="4957" y="5652"/>
                    <a:pt x="5031" y="5528"/>
                    <a:pt x="5108" y="5391"/>
                  </a:cubicBezTo>
                  <a:cubicBezTo>
                    <a:pt x="5185" y="5251"/>
                    <a:pt x="5228" y="5097"/>
                    <a:pt x="5268" y="4943"/>
                  </a:cubicBezTo>
                  <a:cubicBezTo>
                    <a:pt x="5332" y="4706"/>
                    <a:pt x="5402" y="4465"/>
                    <a:pt x="5409" y="4218"/>
                  </a:cubicBezTo>
                  <a:cubicBezTo>
                    <a:pt x="5415" y="4054"/>
                    <a:pt x="5415" y="3886"/>
                    <a:pt x="5392" y="3722"/>
                  </a:cubicBezTo>
                  <a:cubicBezTo>
                    <a:pt x="5389" y="3699"/>
                    <a:pt x="5386" y="3676"/>
                    <a:pt x="5382" y="3649"/>
                  </a:cubicBezTo>
                  <a:cubicBezTo>
                    <a:pt x="5365" y="3579"/>
                    <a:pt x="5345" y="3512"/>
                    <a:pt x="5329" y="3442"/>
                  </a:cubicBezTo>
                  <a:cubicBezTo>
                    <a:pt x="5325" y="3429"/>
                    <a:pt x="5322" y="3415"/>
                    <a:pt x="5315" y="3401"/>
                  </a:cubicBezTo>
                  <a:cubicBezTo>
                    <a:pt x="5272" y="3324"/>
                    <a:pt x="5238" y="3244"/>
                    <a:pt x="5178" y="3181"/>
                  </a:cubicBezTo>
                  <a:cubicBezTo>
                    <a:pt x="5128" y="3128"/>
                    <a:pt x="5077" y="3071"/>
                    <a:pt x="5017" y="3027"/>
                  </a:cubicBezTo>
                  <a:cubicBezTo>
                    <a:pt x="4997" y="3014"/>
                    <a:pt x="4981" y="2997"/>
                    <a:pt x="4961" y="2983"/>
                  </a:cubicBezTo>
                  <a:cubicBezTo>
                    <a:pt x="4852" y="2900"/>
                    <a:pt x="4718" y="2857"/>
                    <a:pt x="4583" y="2857"/>
                  </a:cubicBezTo>
                  <a:cubicBezTo>
                    <a:pt x="4503" y="2857"/>
                    <a:pt x="4423" y="2872"/>
                    <a:pt x="4349" y="2903"/>
                  </a:cubicBezTo>
                  <a:cubicBezTo>
                    <a:pt x="4108" y="3000"/>
                    <a:pt x="3944" y="3251"/>
                    <a:pt x="3958" y="3512"/>
                  </a:cubicBezTo>
                  <a:lnTo>
                    <a:pt x="3958" y="3525"/>
                  </a:lnTo>
                  <a:cubicBezTo>
                    <a:pt x="3944" y="3602"/>
                    <a:pt x="3950" y="3682"/>
                    <a:pt x="3954" y="3759"/>
                  </a:cubicBezTo>
                  <a:cubicBezTo>
                    <a:pt x="3954" y="3803"/>
                    <a:pt x="3967" y="3850"/>
                    <a:pt x="3974" y="3890"/>
                  </a:cubicBezTo>
                  <a:cubicBezTo>
                    <a:pt x="3984" y="3950"/>
                    <a:pt x="3991" y="4011"/>
                    <a:pt x="3994" y="4067"/>
                  </a:cubicBezTo>
                  <a:cubicBezTo>
                    <a:pt x="3984" y="4207"/>
                    <a:pt x="3958" y="4345"/>
                    <a:pt x="3927" y="4482"/>
                  </a:cubicBezTo>
                  <a:cubicBezTo>
                    <a:pt x="3901" y="4576"/>
                    <a:pt x="3870" y="4669"/>
                    <a:pt x="3830" y="4759"/>
                  </a:cubicBezTo>
                  <a:cubicBezTo>
                    <a:pt x="3793" y="4813"/>
                    <a:pt x="3753" y="4863"/>
                    <a:pt x="3710" y="4914"/>
                  </a:cubicBezTo>
                  <a:cubicBezTo>
                    <a:pt x="3697" y="4923"/>
                    <a:pt x="3683" y="4934"/>
                    <a:pt x="3669" y="4943"/>
                  </a:cubicBezTo>
                  <a:cubicBezTo>
                    <a:pt x="3620" y="4967"/>
                    <a:pt x="3563" y="4987"/>
                    <a:pt x="3509" y="5004"/>
                  </a:cubicBezTo>
                  <a:cubicBezTo>
                    <a:pt x="3419" y="5024"/>
                    <a:pt x="3325" y="5040"/>
                    <a:pt x="3231" y="5047"/>
                  </a:cubicBezTo>
                  <a:cubicBezTo>
                    <a:pt x="3202" y="5044"/>
                    <a:pt x="3168" y="5037"/>
                    <a:pt x="3135" y="5034"/>
                  </a:cubicBezTo>
                  <a:cubicBezTo>
                    <a:pt x="3061" y="5007"/>
                    <a:pt x="2987" y="4977"/>
                    <a:pt x="2917" y="4940"/>
                  </a:cubicBezTo>
                  <a:cubicBezTo>
                    <a:pt x="2649" y="4773"/>
                    <a:pt x="2408" y="4562"/>
                    <a:pt x="2181" y="4345"/>
                  </a:cubicBezTo>
                  <a:cubicBezTo>
                    <a:pt x="2101" y="4261"/>
                    <a:pt x="2027" y="4174"/>
                    <a:pt x="1957" y="4084"/>
                  </a:cubicBezTo>
                  <a:cubicBezTo>
                    <a:pt x="1894" y="4000"/>
                    <a:pt x="1837" y="3910"/>
                    <a:pt x="1780" y="3820"/>
                  </a:cubicBezTo>
                  <a:cubicBezTo>
                    <a:pt x="1706" y="3679"/>
                    <a:pt x="1643" y="3532"/>
                    <a:pt x="1579" y="3385"/>
                  </a:cubicBezTo>
                  <a:cubicBezTo>
                    <a:pt x="1519" y="3241"/>
                    <a:pt x="1453" y="3094"/>
                    <a:pt x="1405" y="2947"/>
                  </a:cubicBezTo>
                  <a:cubicBezTo>
                    <a:pt x="1396" y="2883"/>
                    <a:pt x="1389" y="2823"/>
                    <a:pt x="1385" y="2759"/>
                  </a:cubicBezTo>
                  <a:cubicBezTo>
                    <a:pt x="1392" y="2552"/>
                    <a:pt x="1416" y="2345"/>
                    <a:pt x="1459" y="2140"/>
                  </a:cubicBezTo>
                  <a:cubicBezTo>
                    <a:pt x="1489" y="2047"/>
                    <a:pt x="1522" y="1957"/>
                    <a:pt x="1566" y="1867"/>
                  </a:cubicBezTo>
                  <a:cubicBezTo>
                    <a:pt x="1636" y="1759"/>
                    <a:pt x="1713" y="1659"/>
                    <a:pt x="1800" y="1562"/>
                  </a:cubicBezTo>
                  <a:cubicBezTo>
                    <a:pt x="1904" y="1462"/>
                    <a:pt x="2014" y="1368"/>
                    <a:pt x="2135" y="1291"/>
                  </a:cubicBezTo>
                  <a:cubicBezTo>
                    <a:pt x="2212" y="1251"/>
                    <a:pt x="2285" y="1217"/>
                    <a:pt x="2365" y="1188"/>
                  </a:cubicBezTo>
                  <a:cubicBezTo>
                    <a:pt x="2476" y="1171"/>
                    <a:pt x="2589" y="1168"/>
                    <a:pt x="2700" y="1168"/>
                  </a:cubicBezTo>
                  <a:lnTo>
                    <a:pt x="2914" y="1168"/>
                  </a:lnTo>
                  <a:cubicBezTo>
                    <a:pt x="3021" y="1154"/>
                    <a:pt x="3115" y="1117"/>
                    <a:pt x="3198" y="1050"/>
                  </a:cubicBezTo>
                  <a:cubicBezTo>
                    <a:pt x="3319" y="956"/>
                    <a:pt x="3399" y="816"/>
                    <a:pt x="3419" y="666"/>
                  </a:cubicBezTo>
                  <a:cubicBezTo>
                    <a:pt x="3439" y="512"/>
                    <a:pt x="3396" y="354"/>
                    <a:pt x="3302" y="234"/>
                  </a:cubicBezTo>
                  <a:cubicBezTo>
                    <a:pt x="3218" y="121"/>
                    <a:pt x="3064" y="13"/>
                    <a:pt x="2917" y="10"/>
                  </a:cubicBezTo>
                  <a:cubicBezTo>
                    <a:pt x="2803" y="7"/>
                    <a:pt x="2686" y="4"/>
                    <a:pt x="2573" y="4"/>
                  </a:cubicBezTo>
                  <a:cubicBezTo>
                    <a:pt x="2500" y="2"/>
                    <a:pt x="2428" y="0"/>
                    <a:pt x="23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 name="Google Shape;144;p2"/>
            <p:cNvSpPr/>
            <p:nvPr/>
          </p:nvSpPr>
          <p:spPr>
            <a:xfrm>
              <a:off x="1824250" y="1008625"/>
              <a:ext cx="144250" cy="170625"/>
            </a:xfrm>
            <a:custGeom>
              <a:avLst/>
              <a:gdLst/>
              <a:ahLst/>
              <a:cxnLst/>
              <a:rect l="l" t="t" r="r" b="b"/>
              <a:pathLst>
                <a:path w="5770" h="6825" extrusionOk="0">
                  <a:moveTo>
                    <a:pt x="5328" y="3645"/>
                  </a:moveTo>
                  <a:lnTo>
                    <a:pt x="5328" y="3645"/>
                  </a:lnTo>
                  <a:cubicBezTo>
                    <a:pt x="5328" y="3645"/>
                    <a:pt x="5331" y="3651"/>
                    <a:pt x="5339" y="3661"/>
                  </a:cubicBezTo>
                  <a:cubicBezTo>
                    <a:pt x="5335" y="3655"/>
                    <a:pt x="5332" y="3650"/>
                    <a:pt x="5328" y="3645"/>
                  </a:cubicBezTo>
                  <a:close/>
                  <a:moveTo>
                    <a:pt x="2545" y="352"/>
                  </a:moveTo>
                  <a:cubicBezTo>
                    <a:pt x="2590" y="352"/>
                    <a:pt x="2636" y="353"/>
                    <a:pt x="2683" y="354"/>
                  </a:cubicBezTo>
                  <a:lnTo>
                    <a:pt x="2750" y="354"/>
                  </a:lnTo>
                  <a:cubicBezTo>
                    <a:pt x="2863" y="357"/>
                    <a:pt x="2977" y="357"/>
                    <a:pt x="3091" y="360"/>
                  </a:cubicBezTo>
                  <a:cubicBezTo>
                    <a:pt x="3164" y="364"/>
                    <a:pt x="3275" y="430"/>
                    <a:pt x="3342" y="518"/>
                  </a:cubicBezTo>
                  <a:cubicBezTo>
                    <a:pt x="3405" y="601"/>
                    <a:pt x="3436" y="711"/>
                    <a:pt x="3422" y="819"/>
                  </a:cubicBezTo>
                  <a:cubicBezTo>
                    <a:pt x="3408" y="925"/>
                    <a:pt x="3352" y="1023"/>
                    <a:pt x="3268" y="1089"/>
                  </a:cubicBezTo>
                  <a:cubicBezTo>
                    <a:pt x="3212" y="1129"/>
                    <a:pt x="3147" y="1157"/>
                    <a:pt x="3081" y="1169"/>
                  </a:cubicBezTo>
                  <a:lnTo>
                    <a:pt x="2877" y="1166"/>
                  </a:lnTo>
                  <a:cubicBezTo>
                    <a:pt x="2763" y="1166"/>
                    <a:pt x="2639" y="1169"/>
                    <a:pt x="2516" y="1189"/>
                  </a:cubicBezTo>
                  <a:lnTo>
                    <a:pt x="2482" y="1200"/>
                  </a:lnTo>
                  <a:cubicBezTo>
                    <a:pt x="2405" y="1226"/>
                    <a:pt x="2321" y="1263"/>
                    <a:pt x="2218" y="1320"/>
                  </a:cubicBezTo>
                  <a:cubicBezTo>
                    <a:pt x="2101" y="1393"/>
                    <a:pt x="1988" y="1487"/>
                    <a:pt x="1847" y="1621"/>
                  </a:cubicBezTo>
                  <a:cubicBezTo>
                    <a:pt x="1750" y="1728"/>
                    <a:pt x="1666" y="1839"/>
                    <a:pt x="1596" y="1949"/>
                  </a:cubicBezTo>
                  <a:lnTo>
                    <a:pt x="1586" y="1966"/>
                  </a:lnTo>
                  <a:cubicBezTo>
                    <a:pt x="1539" y="2060"/>
                    <a:pt x="1499" y="2160"/>
                    <a:pt x="1462" y="2280"/>
                  </a:cubicBezTo>
                  <a:cubicBezTo>
                    <a:pt x="1422" y="2474"/>
                    <a:pt x="1395" y="2685"/>
                    <a:pt x="1386" y="2946"/>
                  </a:cubicBezTo>
                  <a:cubicBezTo>
                    <a:pt x="1389" y="3016"/>
                    <a:pt x="1395" y="3083"/>
                    <a:pt x="1409" y="3150"/>
                  </a:cubicBezTo>
                  <a:lnTo>
                    <a:pt x="1415" y="3176"/>
                  </a:lnTo>
                  <a:cubicBezTo>
                    <a:pt x="1459" y="3313"/>
                    <a:pt x="1516" y="3444"/>
                    <a:pt x="1569" y="3571"/>
                  </a:cubicBezTo>
                  <a:lnTo>
                    <a:pt x="1596" y="3631"/>
                  </a:lnTo>
                  <a:cubicBezTo>
                    <a:pt x="1650" y="3755"/>
                    <a:pt x="1719" y="3919"/>
                    <a:pt x="1810" y="4089"/>
                  </a:cubicBezTo>
                  <a:cubicBezTo>
                    <a:pt x="1860" y="4173"/>
                    <a:pt x="1920" y="4273"/>
                    <a:pt x="1994" y="4367"/>
                  </a:cubicBezTo>
                  <a:cubicBezTo>
                    <a:pt x="2061" y="4457"/>
                    <a:pt x="2141" y="4548"/>
                    <a:pt x="2235" y="4648"/>
                  </a:cubicBezTo>
                  <a:cubicBezTo>
                    <a:pt x="2519" y="4919"/>
                    <a:pt x="2760" y="5113"/>
                    <a:pt x="3000" y="5266"/>
                  </a:cubicBezTo>
                  <a:lnTo>
                    <a:pt x="3017" y="5277"/>
                  </a:lnTo>
                  <a:cubicBezTo>
                    <a:pt x="3104" y="5317"/>
                    <a:pt x="3181" y="5350"/>
                    <a:pt x="3255" y="5374"/>
                  </a:cubicBezTo>
                  <a:lnTo>
                    <a:pt x="3278" y="5380"/>
                  </a:lnTo>
                  <a:cubicBezTo>
                    <a:pt x="3318" y="5387"/>
                    <a:pt x="3355" y="5394"/>
                    <a:pt x="3392" y="5397"/>
                  </a:cubicBezTo>
                  <a:lnTo>
                    <a:pt x="3408" y="5400"/>
                  </a:lnTo>
                  <a:lnTo>
                    <a:pt x="3425" y="5397"/>
                  </a:lnTo>
                  <a:cubicBezTo>
                    <a:pt x="3516" y="5391"/>
                    <a:pt x="3613" y="5377"/>
                    <a:pt x="3740" y="5346"/>
                  </a:cubicBezTo>
                  <a:cubicBezTo>
                    <a:pt x="3800" y="5330"/>
                    <a:pt x="3860" y="5306"/>
                    <a:pt x="3917" y="5283"/>
                  </a:cubicBezTo>
                  <a:lnTo>
                    <a:pt x="3950" y="5263"/>
                  </a:lnTo>
                  <a:cubicBezTo>
                    <a:pt x="3967" y="5250"/>
                    <a:pt x="3984" y="5240"/>
                    <a:pt x="3997" y="5226"/>
                  </a:cubicBezTo>
                  <a:lnTo>
                    <a:pt x="4017" y="5206"/>
                  </a:lnTo>
                  <a:cubicBezTo>
                    <a:pt x="4070" y="5146"/>
                    <a:pt x="4115" y="5090"/>
                    <a:pt x="4155" y="5036"/>
                  </a:cubicBezTo>
                  <a:lnTo>
                    <a:pt x="4168" y="5005"/>
                  </a:lnTo>
                  <a:cubicBezTo>
                    <a:pt x="4218" y="4899"/>
                    <a:pt x="4251" y="4789"/>
                    <a:pt x="4275" y="4698"/>
                  </a:cubicBezTo>
                  <a:cubicBezTo>
                    <a:pt x="4302" y="4581"/>
                    <a:pt x="4335" y="4423"/>
                    <a:pt x="4345" y="4256"/>
                  </a:cubicBezTo>
                  <a:lnTo>
                    <a:pt x="4345" y="4247"/>
                  </a:lnTo>
                  <a:lnTo>
                    <a:pt x="4345" y="4236"/>
                  </a:lnTo>
                  <a:cubicBezTo>
                    <a:pt x="4342" y="4170"/>
                    <a:pt x="4335" y="4102"/>
                    <a:pt x="4325" y="4039"/>
                  </a:cubicBezTo>
                  <a:cubicBezTo>
                    <a:pt x="4322" y="4019"/>
                    <a:pt x="4318" y="4002"/>
                    <a:pt x="4315" y="3982"/>
                  </a:cubicBezTo>
                  <a:cubicBezTo>
                    <a:pt x="4311" y="3966"/>
                    <a:pt x="4305" y="3942"/>
                    <a:pt x="4305" y="3935"/>
                  </a:cubicBezTo>
                  <a:lnTo>
                    <a:pt x="4305" y="3862"/>
                  </a:lnTo>
                  <a:cubicBezTo>
                    <a:pt x="4302" y="3815"/>
                    <a:pt x="4302" y="3768"/>
                    <a:pt x="4308" y="3715"/>
                  </a:cubicBezTo>
                  <a:lnTo>
                    <a:pt x="4311" y="3698"/>
                  </a:lnTo>
                  <a:lnTo>
                    <a:pt x="4311" y="3678"/>
                  </a:lnTo>
                  <a:cubicBezTo>
                    <a:pt x="4302" y="3494"/>
                    <a:pt x="4419" y="3310"/>
                    <a:pt x="4592" y="3243"/>
                  </a:cubicBezTo>
                  <a:cubicBezTo>
                    <a:pt x="4647" y="3221"/>
                    <a:pt x="4706" y="3209"/>
                    <a:pt x="4765" y="3209"/>
                  </a:cubicBezTo>
                  <a:cubicBezTo>
                    <a:pt x="4860" y="3209"/>
                    <a:pt x="4954" y="3239"/>
                    <a:pt x="5030" y="3296"/>
                  </a:cubicBezTo>
                  <a:lnTo>
                    <a:pt x="5091" y="3344"/>
                  </a:lnTo>
                  <a:cubicBezTo>
                    <a:pt x="5124" y="3370"/>
                    <a:pt x="5161" y="3407"/>
                    <a:pt x="5198" y="3444"/>
                  </a:cubicBezTo>
                  <a:lnTo>
                    <a:pt x="5231" y="3480"/>
                  </a:lnTo>
                  <a:cubicBezTo>
                    <a:pt x="5258" y="3508"/>
                    <a:pt x="5278" y="3551"/>
                    <a:pt x="5305" y="3601"/>
                  </a:cubicBezTo>
                  <a:cubicBezTo>
                    <a:pt x="5312" y="3615"/>
                    <a:pt x="5319" y="3630"/>
                    <a:pt x="5328" y="3645"/>
                  </a:cubicBezTo>
                  <a:lnTo>
                    <a:pt x="5328" y="3645"/>
                  </a:lnTo>
                  <a:lnTo>
                    <a:pt x="5499" y="3597"/>
                  </a:lnTo>
                  <a:lnTo>
                    <a:pt x="5499" y="3597"/>
                  </a:lnTo>
                  <a:lnTo>
                    <a:pt x="5335" y="3665"/>
                  </a:lnTo>
                  <a:lnTo>
                    <a:pt x="5342" y="3691"/>
                  </a:lnTo>
                  <a:cubicBezTo>
                    <a:pt x="5359" y="3748"/>
                    <a:pt x="5375" y="3801"/>
                    <a:pt x="5385" y="3858"/>
                  </a:cubicBezTo>
                  <a:cubicBezTo>
                    <a:pt x="5388" y="3882"/>
                    <a:pt x="5392" y="3902"/>
                    <a:pt x="5395" y="3926"/>
                  </a:cubicBezTo>
                  <a:cubicBezTo>
                    <a:pt x="5419" y="4073"/>
                    <a:pt x="5415" y="4230"/>
                    <a:pt x="5412" y="4390"/>
                  </a:cubicBezTo>
                  <a:cubicBezTo>
                    <a:pt x="5405" y="4591"/>
                    <a:pt x="5351" y="4792"/>
                    <a:pt x="5294" y="5005"/>
                  </a:cubicBezTo>
                  <a:lnTo>
                    <a:pt x="5274" y="5076"/>
                  </a:lnTo>
                  <a:cubicBezTo>
                    <a:pt x="5238" y="5220"/>
                    <a:pt x="5198" y="5360"/>
                    <a:pt x="5131" y="5481"/>
                  </a:cubicBezTo>
                  <a:cubicBezTo>
                    <a:pt x="5061" y="5607"/>
                    <a:pt x="4993" y="5725"/>
                    <a:pt x="4900" y="5828"/>
                  </a:cubicBezTo>
                  <a:lnTo>
                    <a:pt x="4873" y="5859"/>
                  </a:lnTo>
                  <a:cubicBezTo>
                    <a:pt x="4783" y="5959"/>
                    <a:pt x="4696" y="6059"/>
                    <a:pt x="4596" y="6126"/>
                  </a:cubicBezTo>
                  <a:cubicBezTo>
                    <a:pt x="4462" y="6217"/>
                    <a:pt x="4339" y="6283"/>
                    <a:pt x="4218" y="6323"/>
                  </a:cubicBezTo>
                  <a:cubicBezTo>
                    <a:pt x="4094" y="6363"/>
                    <a:pt x="3964" y="6397"/>
                    <a:pt x="3806" y="6434"/>
                  </a:cubicBezTo>
                  <a:cubicBezTo>
                    <a:pt x="3726" y="6450"/>
                    <a:pt x="3656" y="6461"/>
                    <a:pt x="3593" y="6467"/>
                  </a:cubicBezTo>
                  <a:cubicBezTo>
                    <a:pt x="3539" y="6471"/>
                    <a:pt x="3477" y="6474"/>
                    <a:pt x="3412" y="6474"/>
                  </a:cubicBezTo>
                  <a:cubicBezTo>
                    <a:pt x="3347" y="6474"/>
                    <a:pt x="3280" y="6471"/>
                    <a:pt x="3215" y="6461"/>
                  </a:cubicBezTo>
                  <a:cubicBezTo>
                    <a:pt x="3104" y="6447"/>
                    <a:pt x="2984" y="6417"/>
                    <a:pt x="2846" y="6370"/>
                  </a:cubicBezTo>
                  <a:cubicBezTo>
                    <a:pt x="2663" y="6310"/>
                    <a:pt x="2476" y="6209"/>
                    <a:pt x="2255" y="6056"/>
                  </a:cubicBezTo>
                  <a:cubicBezTo>
                    <a:pt x="2114" y="5962"/>
                    <a:pt x="1974" y="5848"/>
                    <a:pt x="1817" y="5712"/>
                  </a:cubicBezTo>
                  <a:cubicBezTo>
                    <a:pt x="1636" y="5551"/>
                    <a:pt x="1466" y="5383"/>
                    <a:pt x="1305" y="5210"/>
                  </a:cubicBezTo>
                  <a:cubicBezTo>
                    <a:pt x="1198" y="5090"/>
                    <a:pt x="1094" y="4949"/>
                    <a:pt x="984" y="4761"/>
                  </a:cubicBezTo>
                  <a:lnTo>
                    <a:pt x="964" y="4732"/>
                  </a:lnTo>
                  <a:cubicBezTo>
                    <a:pt x="890" y="4604"/>
                    <a:pt x="816" y="4488"/>
                    <a:pt x="759" y="4360"/>
                  </a:cubicBezTo>
                  <a:lnTo>
                    <a:pt x="739" y="4317"/>
                  </a:lnTo>
                  <a:cubicBezTo>
                    <a:pt x="710" y="4243"/>
                    <a:pt x="676" y="4170"/>
                    <a:pt x="646" y="4096"/>
                  </a:cubicBezTo>
                  <a:lnTo>
                    <a:pt x="616" y="4022"/>
                  </a:lnTo>
                  <a:cubicBezTo>
                    <a:pt x="549" y="3862"/>
                    <a:pt x="486" y="3708"/>
                    <a:pt x="435" y="3551"/>
                  </a:cubicBezTo>
                  <a:cubicBezTo>
                    <a:pt x="398" y="3427"/>
                    <a:pt x="362" y="3293"/>
                    <a:pt x="358" y="3173"/>
                  </a:cubicBezTo>
                  <a:cubicBezTo>
                    <a:pt x="355" y="3036"/>
                    <a:pt x="355" y="2885"/>
                    <a:pt x="369" y="2738"/>
                  </a:cubicBezTo>
                  <a:cubicBezTo>
                    <a:pt x="378" y="2637"/>
                    <a:pt x="392" y="2504"/>
                    <a:pt x="415" y="2370"/>
                  </a:cubicBezTo>
                  <a:cubicBezTo>
                    <a:pt x="452" y="2163"/>
                    <a:pt x="495" y="1989"/>
                    <a:pt x="549" y="1835"/>
                  </a:cubicBezTo>
                  <a:cubicBezTo>
                    <a:pt x="603" y="1688"/>
                    <a:pt x="683" y="1538"/>
                    <a:pt x="779" y="1380"/>
                  </a:cubicBezTo>
                  <a:cubicBezTo>
                    <a:pt x="824" y="1313"/>
                    <a:pt x="873" y="1250"/>
                    <a:pt x="934" y="1183"/>
                  </a:cubicBezTo>
                  <a:lnTo>
                    <a:pt x="967" y="1146"/>
                  </a:lnTo>
                  <a:cubicBezTo>
                    <a:pt x="1060" y="1043"/>
                    <a:pt x="1161" y="936"/>
                    <a:pt x="1272" y="856"/>
                  </a:cubicBezTo>
                  <a:lnTo>
                    <a:pt x="1312" y="825"/>
                  </a:lnTo>
                  <a:cubicBezTo>
                    <a:pt x="1386" y="765"/>
                    <a:pt x="1455" y="711"/>
                    <a:pt x="1529" y="665"/>
                  </a:cubicBezTo>
                  <a:cubicBezTo>
                    <a:pt x="1622" y="608"/>
                    <a:pt x="1727" y="544"/>
                    <a:pt x="1830" y="498"/>
                  </a:cubicBezTo>
                  <a:lnTo>
                    <a:pt x="1860" y="484"/>
                  </a:lnTo>
                  <a:cubicBezTo>
                    <a:pt x="1900" y="464"/>
                    <a:pt x="1940" y="447"/>
                    <a:pt x="1974" y="437"/>
                  </a:cubicBezTo>
                  <a:lnTo>
                    <a:pt x="2008" y="430"/>
                  </a:lnTo>
                  <a:cubicBezTo>
                    <a:pt x="2091" y="407"/>
                    <a:pt x="2171" y="384"/>
                    <a:pt x="2252" y="370"/>
                  </a:cubicBezTo>
                  <a:cubicBezTo>
                    <a:pt x="2346" y="356"/>
                    <a:pt x="2444" y="352"/>
                    <a:pt x="2545" y="352"/>
                  </a:cubicBezTo>
                  <a:close/>
                  <a:moveTo>
                    <a:pt x="2529" y="0"/>
                  </a:moveTo>
                  <a:cubicBezTo>
                    <a:pt x="2420" y="0"/>
                    <a:pt x="2309" y="5"/>
                    <a:pt x="2195" y="22"/>
                  </a:cubicBezTo>
                  <a:cubicBezTo>
                    <a:pt x="2097" y="39"/>
                    <a:pt x="2004" y="66"/>
                    <a:pt x="1914" y="89"/>
                  </a:cubicBezTo>
                  <a:lnTo>
                    <a:pt x="1880" y="99"/>
                  </a:lnTo>
                  <a:cubicBezTo>
                    <a:pt x="1817" y="116"/>
                    <a:pt x="1763" y="143"/>
                    <a:pt x="1713" y="166"/>
                  </a:cubicBezTo>
                  <a:lnTo>
                    <a:pt x="1687" y="176"/>
                  </a:lnTo>
                  <a:cubicBezTo>
                    <a:pt x="1562" y="233"/>
                    <a:pt x="1449" y="303"/>
                    <a:pt x="1341" y="367"/>
                  </a:cubicBezTo>
                  <a:cubicBezTo>
                    <a:pt x="1255" y="424"/>
                    <a:pt x="1174" y="484"/>
                    <a:pt x="1097" y="544"/>
                  </a:cubicBezTo>
                  <a:lnTo>
                    <a:pt x="1057" y="575"/>
                  </a:lnTo>
                  <a:cubicBezTo>
                    <a:pt x="927" y="675"/>
                    <a:pt x="813" y="791"/>
                    <a:pt x="706" y="909"/>
                  </a:cubicBezTo>
                  <a:lnTo>
                    <a:pt x="670" y="949"/>
                  </a:lnTo>
                  <a:cubicBezTo>
                    <a:pt x="596" y="1032"/>
                    <a:pt x="539" y="1109"/>
                    <a:pt x="486" y="1193"/>
                  </a:cubicBezTo>
                  <a:cubicBezTo>
                    <a:pt x="372" y="1367"/>
                    <a:pt x="282" y="1544"/>
                    <a:pt x="222" y="1714"/>
                  </a:cubicBezTo>
                  <a:cubicBezTo>
                    <a:pt x="157" y="1889"/>
                    <a:pt x="108" y="2083"/>
                    <a:pt x="68" y="2310"/>
                  </a:cubicBezTo>
                  <a:cubicBezTo>
                    <a:pt x="44" y="2454"/>
                    <a:pt x="27" y="2597"/>
                    <a:pt x="17" y="2705"/>
                  </a:cubicBezTo>
                  <a:cubicBezTo>
                    <a:pt x="1" y="2869"/>
                    <a:pt x="4" y="3032"/>
                    <a:pt x="7" y="3183"/>
                  </a:cubicBezTo>
                  <a:cubicBezTo>
                    <a:pt x="11" y="3347"/>
                    <a:pt x="54" y="3508"/>
                    <a:pt x="101" y="3654"/>
                  </a:cubicBezTo>
                  <a:cubicBezTo>
                    <a:pt x="154" y="3829"/>
                    <a:pt x="222" y="3996"/>
                    <a:pt x="288" y="4156"/>
                  </a:cubicBezTo>
                  <a:lnTo>
                    <a:pt x="322" y="4230"/>
                  </a:lnTo>
                  <a:cubicBezTo>
                    <a:pt x="352" y="4307"/>
                    <a:pt x="385" y="4383"/>
                    <a:pt x="418" y="4460"/>
                  </a:cubicBezTo>
                  <a:lnTo>
                    <a:pt x="438" y="4504"/>
                  </a:lnTo>
                  <a:cubicBezTo>
                    <a:pt x="506" y="4651"/>
                    <a:pt x="586" y="4785"/>
                    <a:pt x="663" y="4915"/>
                  </a:cubicBezTo>
                  <a:lnTo>
                    <a:pt x="683" y="4942"/>
                  </a:lnTo>
                  <a:cubicBezTo>
                    <a:pt x="807" y="5150"/>
                    <a:pt x="920" y="5306"/>
                    <a:pt x="1044" y="5444"/>
                  </a:cubicBezTo>
                  <a:cubicBezTo>
                    <a:pt x="1211" y="5627"/>
                    <a:pt x="1395" y="5808"/>
                    <a:pt x="1586" y="5976"/>
                  </a:cubicBezTo>
                  <a:cubicBezTo>
                    <a:pt x="1750" y="6119"/>
                    <a:pt x="1903" y="6243"/>
                    <a:pt x="2054" y="6347"/>
                  </a:cubicBezTo>
                  <a:cubicBezTo>
                    <a:pt x="2301" y="6518"/>
                    <a:pt x="2519" y="6635"/>
                    <a:pt x="2736" y="6705"/>
                  </a:cubicBezTo>
                  <a:cubicBezTo>
                    <a:pt x="2894" y="6758"/>
                    <a:pt x="3034" y="6791"/>
                    <a:pt x="3167" y="6811"/>
                  </a:cubicBezTo>
                  <a:cubicBezTo>
                    <a:pt x="3248" y="6822"/>
                    <a:pt x="3328" y="6825"/>
                    <a:pt x="3405" y="6825"/>
                  </a:cubicBezTo>
                  <a:cubicBezTo>
                    <a:pt x="3482" y="6825"/>
                    <a:pt x="3553" y="6822"/>
                    <a:pt x="3616" y="6819"/>
                  </a:cubicBezTo>
                  <a:cubicBezTo>
                    <a:pt x="3696" y="6811"/>
                    <a:pt x="3786" y="6798"/>
                    <a:pt x="3883" y="6775"/>
                  </a:cubicBezTo>
                  <a:cubicBezTo>
                    <a:pt x="4050" y="6738"/>
                    <a:pt x="4191" y="6701"/>
                    <a:pt x="4331" y="6655"/>
                  </a:cubicBezTo>
                  <a:cubicBezTo>
                    <a:pt x="4482" y="6604"/>
                    <a:pt x="4632" y="6527"/>
                    <a:pt x="4797" y="6417"/>
                  </a:cubicBezTo>
                  <a:cubicBezTo>
                    <a:pt x="4930" y="6323"/>
                    <a:pt x="5038" y="6206"/>
                    <a:pt x="5138" y="6089"/>
                  </a:cubicBezTo>
                  <a:lnTo>
                    <a:pt x="5161" y="6062"/>
                  </a:lnTo>
                  <a:cubicBezTo>
                    <a:pt x="5282" y="5932"/>
                    <a:pt x="5359" y="5788"/>
                    <a:pt x="5435" y="5651"/>
                  </a:cubicBezTo>
                  <a:cubicBezTo>
                    <a:pt x="5526" y="5494"/>
                    <a:pt x="5572" y="5326"/>
                    <a:pt x="5616" y="5166"/>
                  </a:cubicBezTo>
                  <a:lnTo>
                    <a:pt x="5636" y="5096"/>
                  </a:lnTo>
                  <a:cubicBezTo>
                    <a:pt x="5696" y="4872"/>
                    <a:pt x="5756" y="4644"/>
                    <a:pt x="5763" y="4397"/>
                  </a:cubicBezTo>
                  <a:cubicBezTo>
                    <a:pt x="5766" y="4230"/>
                    <a:pt x="5770" y="4049"/>
                    <a:pt x="5743" y="3875"/>
                  </a:cubicBezTo>
                  <a:cubicBezTo>
                    <a:pt x="5740" y="3849"/>
                    <a:pt x="5736" y="3821"/>
                    <a:pt x="5730" y="3795"/>
                  </a:cubicBezTo>
                  <a:cubicBezTo>
                    <a:pt x="5716" y="3728"/>
                    <a:pt x="5700" y="3661"/>
                    <a:pt x="5683" y="3597"/>
                  </a:cubicBezTo>
                  <a:lnTo>
                    <a:pt x="5673" y="3565"/>
                  </a:lnTo>
                  <a:cubicBezTo>
                    <a:pt x="5669" y="3548"/>
                    <a:pt x="5663" y="3520"/>
                    <a:pt x="5646" y="3491"/>
                  </a:cubicBezTo>
                  <a:cubicBezTo>
                    <a:pt x="5636" y="3474"/>
                    <a:pt x="5626" y="3457"/>
                    <a:pt x="5616" y="3437"/>
                  </a:cubicBezTo>
                  <a:cubicBezTo>
                    <a:pt x="5583" y="3374"/>
                    <a:pt x="5546" y="3300"/>
                    <a:pt x="5482" y="3236"/>
                  </a:cubicBezTo>
                  <a:lnTo>
                    <a:pt x="5452" y="3203"/>
                  </a:lnTo>
                  <a:cubicBezTo>
                    <a:pt x="5405" y="3156"/>
                    <a:pt x="5359" y="3106"/>
                    <a:pt x="5302" y="3063"/>
                  </a:cubicBezTo>
                  <a:lnTo>
                    <a:pt x="5245" y="3019"/>
                  </a:lnTo>
                  <a:cubicBezTo>
                    <a:pt x="5107" y="2913"/>
                    <a:pt x="4932" y="2857"/>
                    <a:pt x="4757" y="2857"/>
                  </a:cubicBezTo>
                  <a:cubicBezTo>
                    <a:pt x="4655" y="2857"/>
                    <a:pt x="4554" y="2876"/>
                    <a:pt x="4459" y="2915"/>
                  </a:cubicBezTo>
                  <a:cubicBezTo>
                    <a:pt x="4155" y="3039"/>
                    <a:pt x="3950" y="3350"/>
                    <a:pt x="3960" y="3675"/>
                  </a:cubicBezTo>
                  <a:cubicBezTo>
                    <a:pt x="3947" y="3748"/>
                    <a:pt x="3950" y="3815"/>
                    <a:pt x="3954" y="3875"/>
                  </a:cubicBezTo>
                  <a:lnTo>
                    <a:pt x="3954" y="3939"/>
                  </a:lnTo>
                  <a:cubicBezTo>
                    <a:pt x="3954" y="3982"/>
                    <a:pt x="3964" y="4026"/>
                    <a:pt x="3970" y="4059"/>
                  </a:cubicBezTo>
                  <a:cubicBezTo>
                    <a:pt x="3974" y="4073"/>
                    <a:pt x="3977" y="4082"/>
                    <a:pt x="3977" y="4096"/>
                  </a:cubicBezTo>
                  <a:cubicBezTo>
                    <a:pt x="3987" y="4142"/>
                    <a:pt x="3990" y="4193"/>
                    <a:pt x="3994" y="4243"/>
                  </a:cubicBezTo>
                  <a:cubicBezTo>
                    <a:pt x="3984" y="4380"/>
                    <a:pt x="3957" y="4517"/>
                    <a:pt x="3934" y="4611"/>
                  </a:cubicBezTo>
                  <a:cubicBezTo>
                    <a:pt x="3917" y="4678"/>
                    <a:pt x="3890" y="4765"/>
                    <a:pt x="3854" y="4849"/>
                  </a:cubicBezTo>
                  <a:cubicBezTo>
                    <a:pt x="3826" y="4889"/>
                    <a:pt x="3797" y="4925"/>
                    <a:pt x="3763" y="4962"/>
                  </a:cubicBezTo>
                  <a:cubicBezTo>
                    <a:pt x="3760" y="4965"/>
                    <a:pt x="3760" y="4965"/>
                    <a:pt x="3760" y="4969"/>
                  </a:cubicBezTo>
                  <a:cubicBezTo>
                    <a:pt x="3716" y="4985"/>
                    <a:pt x="3680" y="4999"/>
                    <a:pt x="3649" y="5009"/>
                  </a:cubicBezTo>
                  <a:cubicBezTo>
                    <a:pt x="3559" y="5025"/>
                    <a:pt x="3485" y="5039"/>
                    <a:pt x="3412" y="5045"/>
                  </a:cubicBezTo>
                  <a:cubicBezTo>
                    <a:pt x="3395" y="5042"/>
                    <a:pt x="3375" y="5039"/>
                    <a:pt x="3355" y="5039"/>
                  </a:cubicBezTo>
                  <a:cubicBezTo>
                    <a:pt x="3301" y="5019"/>
                    <a:pt x="3244" y="4992"/>
                    <a:pt x="3181" y="4962"/>
                  </a:cubicBezTo>
                  <a:cubicBezTo>
                    <a:pt x="2964" y="4825"/>
                    <a:pt x="2740" y="4644"/>
                    <a:pt x="2485" y="4397"/>
                  </a:cubicBezTo>
                  <a:cubicBezTo>
                    <a:pt x="2402" y="4313"/>
                    <a:pt x="2335" y="4233"/>
                    <a:pt x="2275" y="4153"/>
                  </a:cubicBezTo>
                  <a:cubicBezTo>
                    <a:pt x="2218" y="4079"/>
                    <a:pt x="2168" y="4002"/>
                    <a:pt x="2114" y="3915"/>
                  </a:cubicBezTo>
                  <a:cubicBezTo>
                    <a:pt x="2037" y="3765"/>
                    <a:pt x="1971" y="3611"/>
                    <a:pt x="1920" y="3494"/>
                  </a:cubicBezTo>
                  <a:lnTo>
                    <a:pt x="1894" y="3430"/>
                  </a:lnTo>
                  <a:cubicBezTo>
                    <a:pt x="1840" y="3310"/>
                    <a:pt x="1793" y="3196"/>
                    <a:pt x="1753" y="3079"/>
                  </a:cubicBezTo>
                  <a:cubicBezTo>
                    <a:pt x="1743" y="3029"/>
                    <a:pt x="1739" y="2979"/>
                    <a:pt x="1736" y="2946"/>
                  </a:cubicBezTo>
                  <a:cubicBezTo>
                    <a:pt x="1747" y="2722"/>
                    <a:pt x="1770" y="2527"/>
                    <a:pt x="1803" y="2370"/>
                  </a:cubicBezTo>
                  <a:cubicBezTo>
                    <a:pt x="1830" y="2287"/>
                    <a:pt x="1860" y="2206"/>
                    <a:pt x="1897" y="2129"/>
                  </a:cubicBezTo>
                  <a:cubicBezTo>
                    <a:pt x="1957" y="2035"/>
                    <a:pt x="2028" y="1946"/>
                    <a:pt x="2097" y="1865"/>
                  </a:cubicBezTo>
                  <a:cubicBezTo>
                    <a:pt x="2211" y="1759"/>
                    <a:pt x="2309" y="1678"/>
                    <a:pt x="2395" y="1625"/>
                  </a:cubicBezTo>
                  <a:cubicBezTo>
                    <a:pt x="2465" y="1584"/>
                    <a:pt x="2525" y="1558"/>
                    <a:pt x="2585" y="1538"/>
                  </a:cubicBezTo>
                  <a:cubicBezTo>
                    <a:pt x="2683" y="1521"/>
                    <a:pt x="2783" y="1518"/>
                    <a:pt x="2874" y="1518"/>
                  </a:cubicBezTo>
                  <a:lnTo>
                    <a:pt x="3091" y="1521"/>
                  </a:lnTo>
                  <a:lnTo>
                    <a:pt x="3114" y="1518"/>
                  </a:lnTo>
                  <a:cubicBezTo>
                    <a:pt x="3252" y="1501"/>
                    <a:pt x="3372" y="1450"/>
                    <a:pt x="3482" y="1367"/>
                  </a:cubicBezTo>
                  <a:cubicBezTo>
                    <a:pt x="3639" y="1246"/>
                    <a:pt x="3743" y="1063"/>
                    <a:pt x="3769" y="862"/>
                  </a:cubicBezTo>
                  <a:cubicBezTo>
                    <a:pt x="3797" y="665"/>
                    <a:pt x="3740" y="461"/>
                    <a:pt x="3619" y="303"/>
                  </a:cubicBezTo>
                  <a:cubicBezTo>
                    <a:pt x="3519" y="169"/>
                    <a:pt x="3322" y="16"/>
                    <a:pt x="3098" y="9"/>
                  </a:cubicBezTo>
                  <a:cubicBezTo>
                    <a:pt x="2984" y="6"/>
                    <a:pt x="2866" y="2"/>
                    <a:pt x="2753" y="2"/>
                  </a:cubicBezTo>
                  <a:lnTo>
                    <a:pt x="2686" y="2"/>
                  </a:lnTo>
                  <a:cubicBezTo>
                    <a:pt x="2634" y="1"/>
                    <a:pt x="2582" y="0"/>
                    <a:pt x="2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5" name="Google Shape;145;p2"/>
          <p:cNvGrpSpPr/>
          <p:nvPr/>
        </p:nvGrpSpPr>
        <p:grpSpPr>
          <a:xfrm rot="-5110898">
            <a:off x="7953013" y="602943"/>
            <a:ext cx="682215" cy="566900"/>
            <a:chOff x="3478568" y="540468"/>
            <a:chExt cx="511644" cy="425160"/>
          </a:xfrm>
        </p:grpSpPr>
        <p:sp>
          <p:nvSpPr>
            <p:cNvPr id="146" name="Google Shape;146;p2"/>
            <p:cNvSpPr/>
            <p:nvPr/>
          </p:nvSpPr>
          <p:spPr>
            <a:xfrm>
              <a:off x="3501543" y="547189"/>
              <a:ext cx="481637" cy="395340"/>
            </a:xfrm>
            <a:custGeom>
              <a:avLst/>
              <a:gdLst/>
              <a:ahLst/>
              <a:cxnLst/>
              <a:rect l="l" t="t" r="r" b="b"/>
              <a:pathLst>
                <a:path w="23290" h="19117" extrusionOk="0">
                  <a:moveTo>
                    <a:pt x="17814" y="0"/>
                  </a:moveTo>
                  <a:cubicBezTo>
                    <a:pt x="12614" y="2857"/>
                    <a:pt x="2908" y="11048"/>
                    <a:pt x="2722" y="11645"/>
                  </a:cubicBezTo>
                  <a:cubicBezTo>
                    <a:pt x="2542" y="12248"/>
                    <a:pt x="0" y="18154"/>
                    <a:pt x="0" y="18154"/>
                  </a:cubicBezTo>
                  <a:lnTo>
                    <a:pt x="732" y="19117"/>
                  </a:lnTo>
                  <a:cubicBezTo>
                    <a:pt x="2176" y="18834"/>
                    <a:pt x="8101" y="17043"/>
                    <a:pt x="8101" y="17043"/>
                  </a:cubicBezTo>
                  <a:cubicBezTo>
                    <a:pt x="8519" y="16819"/>
                    <a:pt x="9039" y="16523"/>
                    <a:pt x="9629" y="16177"/>
                  </a:cubicBezTo>
                  <a:cubicBezTo>
                    <a:pt x="14283" y="13500"/>
                    <a:pt x="23289" y="7954"/>
                    <a:pt x="23289" y="7954"/>
                  </a:cubicBezTo>
                  <a:cubicBezTo>
                    <a:pt x="23090" y="7119"/>
                    <a:pt x="22821" y="6304"/>
                    <a:pt x="22487" y="5521"/>
                  </a:cubicBezTo>
                  <a:cubicBezTo>
                    <a:pt x="22269" y="5020"/>
                    <a:pt x="22018" y="4532"/>
                    <a:pt x="21742" y="4064"/>
                  </a:cubicBezTo>
                  <a:cubicBezTo>
                    <a:pt x="21357" y="3415"/>
                    <a:pt x="20921" y="2805"/>
                    <a:pt x="20426" y="2234"/>
                  </a:cubicBezTo>
                  <a:cubicBezTo>
                    <a:pt x="19695" y="1348"/>
                    <a:pt x="18809" y="591"/>
                    <a:pt x="1781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 name="Google Shape;147;p2"/>
            <p:cNvSpPr/>
            <p:nvPr/>
          </p:nvSpPr>
          <p:spPr>
            <a:xfrm>
              <a:off x="3494367" y="540468"/>
              <a:ext cx="495844" cy="408844"/>
            </a:xfrm>
            <a:custGeom>
              <a:avLst/>
              <a:gdLst/>
              <a:ahLst/>
              <a:cxnLst/>
              <a:rect l="l" t="t" r="r" b="b"/>
              <a:pathLst>
                <a:path w="23977" h="19770" extrusionOk="0">
                  <a:moveTo>
                    <a:pt x="18154" y="697"/>
                  </a:moveTo>
                  <a:cubicBezTo>
                    <a:pt x="19053" y="1256"/>
                    <a:pt x="19855" y="1956"/>
                    <a:pt x="20529" y="2771"/>
                  </a:cubicBezTo>
                  <a:cubicBezTo>
                    <a:pt x="21011" y="3329"/>
                    <a:pt x="21435" y="3920"/>
                    <a:pt x="21807" y="4549"/>
                  </a:cubicBezTo>
                  <a:cubicBezTo>
                    <a:pt x="22077" y="5011"/>
                    <a:pt x="22320" y="5480"/>
                    <a:pt x="22532" y="5968"/>
                  </a:cubicBezTo>
                  <a:cubicBezTo>
                    <a:pt x="22834" y="6667"/>
                    <a:pt x="23078" y="7393"/>
                    <a:pt x="23264" y="8131"/>
                  </a:cubicBezTo>
                  <a:cubicBezTo>
                    <a:pt x="21910" y="8959"/>
                    <a:pt x="14027" y="13799"/>
                    <a:pt x="9816" y="16226"/>
                  </a:cubicBezTo>
                  <a:lnTo>
                    <a:pt x="9675" y="16303"/>
                  </a:lnTo>
                  <a:cubicBezTo>
                    <a:pt x="9148" y="16611"/>
                    <a:pt x="8699" y="16868"/>
                    <a:pt x="8320" y="17067"/>
                  </a:cubicBezTo>
                  <a:cubicBezTo>
                    <a:pt x="7890" y="17195"/>
                    <a:pt x="2838" y="18723"/>
                    <a:pt x="1208" y="19089"/>
                  </a:cubicBezTo>
                  <a:lnTo>
                    <a:pt x="713" y="18434"/>
                  </a:lnTo>
                  <a:cubicBezTo>
                    <a:pt x="1137" y="17445"/>
                    <a:pt x="3153" y="12746"/>
                    <a:pt x="3364" y="12092"/>
                  </a:cubicBezTo>
                  <a:cubicBezTo>
                    <a:pt x="3852" y="11321"/>
                    <a:pt x="13032" y="3573"/>
                    <a:pt x="18154" y="697"/>
                  </a:cubicBezTo>
                  <a:close/>
                  <a:moveTo>
                    <a:pt x="18165" y="0"/>
                  </a:moveTo>
                  <a:cubicBezTo>
                    <a:pt x="18111" y="0"/>
                    <a:pt x="18057" y="15"/>
                    <a:pt x="18007" y="43"/>
                  </a:cubicBezTo>
                  <a:cubicBezTo>
                    <a:pt x="13128" y="2726"/>
                    <a:pt x="3018" y="11039"/>
                    <a:pt x="2755" y="11880"/>
                  </a:cubicBezTo>
                  <a:cubicBezTo>
                    <a:pt x="2613" y="12355"/>
                    <a:pt x="752" y="16714"/>
                    <a:pt x="46" y="18350"/>
                  </a:cubicBezTo>
                  <a:cubicBezTo>
                    <a:pt x="1" y="18460"/>
                    <a:pt x="20" y="18582"/>
                    <a:pt x="91" y="18671"/>
                  </a:cubicBezTo>
                  <a:lnTo>
                    <a:pt x="822" y="19641"/>
                  </a:lnTo>
                  <a:cubicBezTo>
                    <a:pt x="880" y="19718"/>
                    <a:pt x="976" y="19769"/>
                    <a:pt x="1079" y="19769"/>
                  </a:cubicBezTo>
                  <a:cubicBezTo>
                    <a:pt x="1098" y="19769"/>
                    <a:pt x="1118" y="19769"/>
                    <a:pt x="1137" y="19763"/>
                  </a:cubicBezTo>
                  <a:cubicBezTo>
                    <a:pt x="2581" y="19480"/>
                    <a:pt x="8294" y="17747"/>
                    <a:pt x="8538" y="17676"/>
                  </a:cubicBezTo>
                  <a:cubicBezTo>
                    <a:pt x="8558" y="17670"/>
                    <a:pt x="8577" y="17664"/>
                    <a:pt x="8590" y="17657"/>
                  </a:cubicBezTo>
                  <a:cubicBezTo>
                    <a:pt x="8988" y="17452"/>
                    <a:pt x="9456" y="17176"/>
                    <a:pt x="9996" y="16861"/>
                  </a:cubicBezTo>
                  <a:lnTo>
                    <a:pt x="10137" y="16784"/>
                  </a:lnTo>
                  <a:cubicBezTo>
                    <a:pt x="14739" y="14133"/>
                    <a:pt x="23713" y="8612"/>
                    <a:pt x="23803" y="8555"/>
                  </a:cubicBezTo>
                  <a:cubicBezTo>
                    <a:pt x="23919" y="8484"/>
                    <a:pt x="23977" y="8343"/>
                    <a:pt x="23945" y="8208"/>
                  </a:cubicBezTo>
                  <a:cubicBezTo>
                    <a:pt x="23746" y="7354"/>
                    <a:pt x="23469" y="6520"/>
                    <a:pt x="23123" y="5717"/>
                  </a:cubicBezTo>
                  <a:cubicBezTo>
                    <a:pt x="22905" y="5204"/>
                    <a:pt x="22648" y="4703"/>
                    <a:pt x="22365" y="4222"/>
                  </a:cubicBezTo>
                  <a:cubicBezTo>
                    <a:pt x="21974" y="3560"/>
                    <a:pt x="21524" y="2938"/>
                    <a:pt x="21024" y="2354"/>
                  </a:cubicBezTo>
                  <a:cubicBezTo>
                    <a:pt x="20266" y="1436"/>
                    <a:pt x="19355" y="653"/>
                    <a:pt x="18328" y="49"/>
                  </a:cubicBezTo>
                  <a:cubicBezTo>
                    <a:pt x="18278" y="16"/>
                    <a:pt x="18222" y="0"/>
                    <a:pt x="181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 name="Google Shape;148;p2"/>
            <p:cNvSpPr/>
            <p:nvPr/>
          </p:nvSpPr>
          <p:spPr>
            <a:xfrm>
              <a:off x="3478568" y="922469"/>
              <a:ext cx="37989" cy="43159"/>
            </a:xfrm>
            <a:custGeom>
              <a:avLst/>
              <a:gdLst/>
              <a:ahLst/>
              <a:cxnLst/>
              <a:rect l="l" t="t" r="r" b="b"/>
              <a:pathLst>
                <a:path w="1837" h="2087" extrusionOk="0">
                  <a:moveTo>
                    <a:pt x="1111" y="0"/>
                  </a:moveTo>
                  <a:lnTo>
                    <a:pt x="1" y="1753"/>
                  </a:lnTo>
                  <a:lnTo>
                    <a:pt x="296" y="2087"/>
                  </a:lnTo>
                  <a:lnTo>
                    <a:pt x="1837" y="970"/>
                  </a:lnTo>
                  <a:lnTo>
                    <a:pt x="111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 name="Google Shape;149;p2"/>
            <p:cNvSpPr/>
            <p:nvPr/>
          </p:nvSpPr>
          <p:spPr>
            <a:xfrm>
              <a:off x="3555994" y="593119"/>
              <a:ext cx="410725" cy="293801"/>
            </a:xfrm>
            <a:custGeom>
              <a:avLst/>
              <a:gdLst/>
              <a:ahLst/>
              <a:cxnLst/>
              <a:rect l="l" t="t" r="r" b="b"/>
              <a:pathLst>
                <a:path w="19861" h="14207" extrusionOk="0">
                  <a:moveTo>
                    <a:pt x="17813" y="0"/>
                  </a:moveTo>
                  <a:cubicBezTo>
                    <a:pt x="12658" y="2581"/>
                    <a:pt x="3151" y="9680"/>
                    <a:pt x="3151" y="9680"/>
                  </a:cubicBezTo>
                  <a:cubicBezTo>
                    <a:pt x="0" y="12374"/>
                    <a:pt x="359" y="14206"/>
                    <a:pt x="2022" y="14206"/>
                  </a:cubicBezTo>
                  <a:cubicBezTo>
                    <a:pt x="2765" y="14206"/>
                    <a:pt x="3767" y="13841"/>
                    <a:pt x="4833" y="13025"/>
                  </a:cubicBezTo>
                  <a:cubicBezTo>
                    <a:pt x="8293" y="10387"/>
                    <a:pt x="19860" y="3287"/>
                    <a:pt x="19860" y="3287"/>
                  </a:cubicBezTo>
                  <a:cubicBezTo>
                    <a:pt x="19353" y="2093"/>
                    <a:pt x="18660" y="989"/>
                    <a:pt x="178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 name="Google Shape;150;p2"/>
            <p:cNvSpPr/>
            <p:nvPr/>
          </p:nvSpPr>
          <p:spPr>
            <a:xfrm>
              <a:off x="3558351" y="586460"/>
              <a:ext cx="415792" cy="307077"/>
            </a:xfrm>
            <a:custGeom>
              <a:avLst/>
              <a:gdLst/>
              <a:ahLst/>
              <a:cxnLst/>
              <a:rect l="l" t="t" r="r" b="b"/>
              <a:pathLst>
                <a:path w="20106" h="14849" extrusionOk="0">
                  <a:moveTo>
                    <a:pt x="17615" y="727"/>
                  </a:moveTo>
                  <a:lnTo>
                    <a:pt x="17615" y="733"/>
                  </a:lnTo>
                  <a:cubicBezTo>
                    <a:pt x="18309" y="1568"/>
                    <a:pt x="18886" y="2492"/>
                    <a:pt x="19342" y="3481"/>
                  </a:cubicBezTo>
                  <a:cubicBezTo>
                    <a:pt x="17660" y="4514"/>
                    <a:pt x="7678" y="10683"/>
                    <a:pt x="4526" y="13090"/>
                  </a:cubicBezTo>
                  <a:cubicBezTo>
                    <a:pt x="3513" y="13861"/>
                    <a:pt x="2560" y="14202"/>
                    <a:pt x="1898" y="14202"/>
                  </a:cubicBezTo>
                  <a:cubicBezTo>
                    <a:pt x="1541" y="14202"/>
                    <a:pt x="1269" y="14103"/>
                    <a:pt x="1118" y="13918"/>
                  </a:cubicBezTo>
                  <a:cubicBezTo>
                    <a:pt x="694" y="13385"/>
                    <a:pt x="1176" y="12012"/>
                    <a:pt x="3223" y="10253"/>
                  </a:cubicBezTo>
                  <a:cubicBezTo>
                    <a:pt x="3320" y="10189"/>
                    <a:pt x="12499" y="3352"/>
                    <a:pt x="17615" y="727"/>
                  </a:cubicBezTo>
                  <a:close/>
                  <a:moveTo>
                    <a:pt x="17694" y="1"/>
                  </a:moveTo>
                  <a:cubicBezTo>
                    <a:pt x="17646" y="1"/>
                    <a:pt x="17597" y="11"/>
                    <a:pt x="17551" y="33"/>
                  </a:cubicBezTo>
                  <a:cubicBezTo>
                    <a:pt x="12435" y="2601"/>
                    <a:pt x="2934" y="9669"/>
                    <a:pt x="2825" y="9752"/>
                  </a:cubicBezTo>
                  <a:cubicBezTo>
                    <a:pt x="251" y="11954"/>
                    <a:pt x="1" y="13559"/>
                    <a:pt x="617" y="14323"/>
                  </a:cubicBezTo>
                  <a:cubicBezTo>
                    <a:pt x="887" y="14656"/>
                    <a:pt x="1336" y="14849"/>
                    <a:pt x="1920" y="14849"/>
                  </a:cubicBezTo>
                  <a:cubicBezTo>
                    <a:pt x="2723" y="14849"/>
                    <a:pt x="3769" y="14483"/>
                    <a:pt x="4912" y="13604"/>
                  </a:cubicBezTo>
                  <a:cubicBezTo>
                    <a:pt x="8320" y="11004"/>
                    <a:pt x="19804" y="3962"/>
                    <a:pt x="19920" y="3885"/>
                  </a:cubicBezTo>
                  <a:cubicBezTo>
                    <a:pt x="20055" y="3801"/>
                    <a:pt x="20106" y="3635"/>
                    <a:pt x="20048" y="3487"/>
                  </a:cubicBezTo>
                  <a:cubicBezTo>
                    <a:pt x="19522" y="2261"/>
                    <a:pt x="18809" y="1125"/>
                    <a:pt x="17936" y="117"/>
                  </a:cubicBezTo>
                  <a:cubicBezTo>
                    <a:pt x="17877" y="41"/>
                    <a:pt x="17787" y="1"/>
                    <a:pt x="1769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 name="Google Shape;151;p2"/>
            <p:cNvSpPr/>
            <p:nvPr/>
          </p:nvSpPr>
          <p:spPr>
            <a:xfrm>
              <a:off x="3501398" y="547189"/>
              <a:ext cx="449790" cy="395340"/>
            </a:xfrm>
            <a:custGeom>
              <a:avLst/>
              <a:gdLst/>
              <a:ahLst/>
              <a:cxnLst/>
              <a:rect l="l" t="t" r="r" b="b"/>
              <a:pathLst>
                <a:path w="21750" h="19117" extrusionOk="0">
                  <a:moveTo>
                    <a:pt x="17821" y="0"/>
                  </a:moveTo>
                  <a:cubicBezTo>
                    <a:pt x="12621" y="2857"/>
                    <a:pt x="2909" y="11048"/>
                    <a:pt x="2723" y="11645"/>
                  </a:cubicBezTo>
                  <a:cubicBezTo>
                    <a:pt x="2543" y="12248"/>
                    <a:pt x="1" y="18154"/>
                    <a:pt x="1" y="18154"/>
                  </a:cubicBezTo>
                  <a:lnTo>
                    <a:pt x="733" y="19117"/>
                  </a:lnTo>
                  <a:cubicBezTo>
                    <a:pt x="2177" y="18834"/>
                    <a:pt x="8102" y="17043"/>
                    <a:pt x="8102" y="17043"/>
                  </a:cubicBezTo>
                  <a:cubicBezTo>
                    <a:pt x="8526" y="16819"/>
                    <a:pt x="9039" y="16523"/>
                    <a:pt x="9630" y="16177"/>
                  </a:cubicBezTo>
                  <a:cubicBezTo>
                    <a:pt x="9232" y="15060"/>
                    <a:pt x="8949" y="13911"/>
                    <a:pt x="8789" y="12736"/>
                  </a:cubicBezTo>
                  <a:lnTo>
                    <a:pt x="6940" y="12678"/>
                  </a:lnTo>
                  <a:cubicBezTo>
                    <a:pt x="6600" y="12004"/>
                    <a:pt x="6645" y="11195"/>
                    <a:pt x="7062" y="10560"/>
                  </a:cubicBezTo>
                  <a:cubicBezTo>
                    <a:pt x="7479" y="9944"/>
                    <a:pt x="8006" y="9411"/>
                    <a:pt x="8616" y="8987"/>
                  </a:cubicBezTo>
                  <a:cubicBezTo>
                    <a:pt x="11504" y="6715"/>
                    <a:pt x="14451" y="4519"/>
                    <a:pt x="17461" y="2401"/>
                  </a:cubicBezTo>
                  <a:cubicBezTo>
                    <a:pt x="17718" y="2189"/>
                    <a:pt x="18026" y="2041"/>
                    <a:pt x="18354" y="1971"/>
                  </a:cubicBezTo>
                  <a:cubicBezTo>
                    <a:pt x="18382" y="1970"/>
                    <a:pt x="18411" y="1969"/>
                    <a:pt x="18439" y="1969"/>
                  </a:cubicBezTo>
                  <a:cubicBezTo>
                    <a:pt x="18828" y="1969"/>
                    <a:pt x="19211" y="2090"/>
                    <a:pt x="19528" y="2318"/>
                  </a:cubicBezTo>
                  <a:cubicBezTo>
                    <a:pt x="20324" y="2818"/>
                    <a:pt x="21069" y="3402"/>
                    <a:pt x="21749" y="4057"/>
                  </a:cubicBezTo>
                  <a:cubicBezTo>
                    <a:pt x="21364" y="3409"/>
                    <a:pt x="20928" y="2805"/>
                    <a:pt x="20433" y="2234"/>
                  </a:cubicBezTo>
                  <a:cubicBezTo>
                    <a:pt x="19702" y="1348"/>
                    <a:pt x="18816" y="591"/>
                    <a:pt x="17821" y="0"/>
                  </a:cubicBezTo>
                  <a:close/>
                </a:path>
              </a:pathLst>
            </a:custGeom>
            <a:solidFill>
              <a:srgbClr val="000000">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 name="Google Shape;152;p2"/>
            <p:cNvSpPr/>
            <p:nvPr/>
          </p:nvSpPr>
          <p:spPr>
            <a:xfrm>
              <a:off x="3501543" y="787987"/>
              <a:ext cx="167425" cy="154542"/>
            </a:xfrm>
            <a:custGeom>
              <a:avLst/>
              <a:gdLst/>
              <a:ahLst/>
              <a:cxnLst/>
              <a:rect l="l" t="t" r="r" b="b"/>
              <a:pathLst>
                <a:path w="8096" h="7473" extrusionOk="0">
                  <a:moveTo>
                    <a:pt x="2722" y="1"/>
                  </a:moveTo>
                  <a:cubicBezTo>
                    <a:pt x="2536" y="604"/>
                    <a:pt x="0" y="6510"/>
                    <a:pt x="0" y="6510"/>
                  </a:cubicBezTo>
                  <a:lnTo>
                    <a:pt x="732" y="7473"/>
                  </a:lnTo>
                  <a:cubicBezTo>
                    <a:pt x="944" y="7434"/>
                    <a:pt x="1259" y="7357"/>
                    <a:pt x="1631" y="7261"/>
                  </a:cubicBezTo>
                  <a:cubicBezTo>
                    <a:pt x="3794" y="6690"/>
                    <a:pt x="8095" y="5399"/>
                    <a:pt x="8095" y="5399"/>
                  </a:cubicBezTo>
                  <a:cubicBezTo>
                    <a:pt x="8095" y="5399"/>
                    <a:pt x="7582" y="3114"/>
                    <a:pt x="7338" y="2915"/>
                  </a:cubicBezTo>
                  <a:cubicBezTo>
                    <a:pt x="7271" y="2859"/>
                    <a:pt x="7077" y="2843"/>
                    <a:pt x="6829" y="2843"/>
                  </a:cubicBezTo>
                  <a:cubicBezTo>
                    <a:pt x="6476" y="2843"/>
                    <a:pt x="6012" y="2876"/>
                    <a:pt x="5652" y="2876"/>
                  </a:cubicBezTo>
                  <a:cubicBezTo>
                    <a:pt x="5336" y="2876"/>
                    <a:pt x="5100" y="2850"/>
                    <a:pt x="5084" y="2755"/>
                  </a:cubicBezTo>
                  <a:cubicBezTo>
                    <a:pt x="5046" y="2549"/>
                    <a:pt x="5495" y="1381"/>
                    <a:pt x="5688" y="713"/>
                  </a:cubicBezTo>
                  <a:cubicBezTo>
                    <a:pt x="5746" y="566"/>
                    <a:pt x="5771" y="418"/>
                    <a:pt x="5771" y="257"/>
                  </a:cubicBezTo>
                  <a:cubicBezTo>
                    <a:pt x="5681" y="33"/>
                    <a:pt x="2722" y="1"/>
                    <a:pt x="27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 name="Google Shape;153;p2"/>
            <p:cNvSpPr/>
            <p:nvPr/>
          </p:nvSpPr>
          <p:spPr>
            <a:xfrm>
              <a:off x="3493850" y="781225"/>
              <a:ext cx="182935" cy="168749"/>
            </a:xfrm>
            <a:custGeom>
              <a:avLst/>
              <a:gdLst/>
              <a:ahLst/>
              <a:cxnLst/>
              <a:rect l="l" t="t" r="r" b="b"/>
              <a:pathLst>
                <a:path w="8846" h="8160" extrusionOk="0">
                  <a:moveTo>
                    <a:pt x="3312" y="655"/>
                  </a:moveTo>
                  <a:cubicBezTo>
                    <a:pt x="4295" y="674"/>
                    <a:pt x="5367" y="726"/>
                    <a:pt x="5790" y="803"/>
                  </a:cubicBezTo>
                  <a:cubicBezTo>
                    <a:pt x="5784" y="854"/>
                    <a:pt x="5765" y="899"/>
                    <a:pt x="5745" y="950"/>
                  </a:cubicBezTo>
                  <a:cubicBezTo>
                    <a:pt x="5681" y="1181"/>
                    <a:pt x="5585" y="1477"/>
                    <a:pt x="5482" y="1766"/>
                  </a:cubicBezTo>
                  <a:cubicBezTo>
                    <a:pt x="5193" y="2626"/>
                    <a:pt x="5097" y="2947"/>
                    <a:pt x="5135" y="3139"/>
                  </a:cubicBezTo>
                  <a:cubicBezTo>
                    <a:pt x="5187" y="3454"/>
                    <a:pt x="5490" y="3525"/>
                    <a:pt x="5995" y="3525"/>
                  </a:cubicBezTo>
                  <a:cubicBezTo>
                    <a:pt x="6179" y="3525"/>
                    <a:pt x="6390" y="3516"/>
                    <a:pt x="6625" y="3505"/>
                  </a:cubicBezTo>
                  <a:cubicBezTo>
                    <a:pt x="6809" y="3501"/>
                    <a:pt x="7042" y="3492"/>
                    <a:pt x="7233" y="3492"/>
                  </a:cubicBezTo>
                  <a:cubicBezTo>
                    <a:pt x="7348" y="3492"/>
                    <a:pt x="7448" y="3496"/>
                    <a:pt x="7511" y="3505"/>
                  </a:cubicBezTo>
                  <a:cubicBezTo>
                    <a:pt x="7639" y="3756"/>
                    <a:pt x="7889" y="4654"/>
                    <a:pt x="8088" y="5508"/>
                  </a:cubicBezTo>
                  <a:cubicBezTo>
                    <a:pt x="7087" y="5803"/>
                    <a:pt x="3730" y="6798"/>
                    <a:pt x="1919" y="7280"/>
                  </a:cubicBezTo>
                  <a:cubicBezTo>
                    <a:pt x="1663" y="7344"/>
                    <a:pt x="1425" y="7402"/>
                    <a:pt x="1233" y="7447"/>
                  </a:cubicBezTo>
                  <a:lnTo>
                    <a:pt x="738" y="6792"/>
                  </a:lnTo>
                  <a:cubicBezTo>
                    <a:pt x="1130" y="5880"/>
                    <a:pt x="2889" y="1778"/>
                    <a:pt x="3312" y="655"/>
                  </a:cubicBezTo>
                  <a:close/>
                  <a:moveTo>
                    <a:pt x="2857" y="0"/>
                  </a:moveTo>
                  <a:lnTo>
                    <a:pt x="2786" y="231"/>
                  </a:lnTo>
                  <a:cubicBezTo>
                    <a:pt x="2638" y="713"/>
                    <a:pt x="777" y="5072"/>
                    <a:pt x="71" y="6708"/>
                  </a:cubicBezTo>
                  <a:lnTo>
                    <a:pt x="0" y="6882"/>
                  </a:lnTo>
                  <a:lnTo>
                    <a:pt x="969" y="8159"/>
                  </a:lnTo>
                  <a:lnTo>
                    <a:pt x="1162" y="8114"/>
                  </a:lnTo>
                  <a:cubicBezTo>
                    <a:pt x="1393" y="8069"/>
                    <a:pt x="1720" y="7992"/>
                    <a:pt x="2080" y="7896"/>
                  </a:cubicBezTo>
                  <a:cubicBezTo>
                    <a:pt x="4224" y="7331"/>
                    <a:pt x="8518" y="6041"/>
                    <a:pt x="8557" y="6028"/>
                  </a:cubicBezTo>
                  <a:lnTo>
                    <a:pt x="8846" y="5945"/>
                  </a:lnTo>
                  <a:lnTo>
                    <a:pt x="8782" y="5649"/>
                  </a:lnTo>
                  <a:cubicBezTo>
                    <a:pt x="8249" y="3261"/>
                    <a:pt x="7998" y="3056"/>
                    <a:pt x="7915" y="2985"/>
                  </a:cubicBezTo>
                  <a:cubicBezTo>
                    <a:pt x="7782" y="2874"/>
                    <a:pt x="7588" y="2840"/>
                    <a:pt x="7215" y="2840"/>
                  </a:cubicBezTo>
                  <a:cubicBezTo>
                    <a:pt x="7049" y="2840"/>
                    <a:pt x="6847" y="2847"/>
                    <a:pt x="6599" y="2857"/>
                  </a:cubicBezTo>
                  <a:cubicBezTo>
                    <a:pt x="6440" y="2866"/>
                    <a:pt x="6217" y="2875"/>
                    <a:pt x="6025" y="2875"/>
                  </a:cubicBezTo>
                  <a:cubicBezTo>
                    <a:pt x="5946" y="2875"/>
                    <a:pt x="5872" y="2873"/>
                    <a:pt x="5809" y="2870"/>
                  </a:cubicBezTo>
                  <a:cubicBezTo>
                    <a:pt x="5874" y="2639"/>
                    <a:pt x="6002" y="2247"/>
                    <a:pt x="6098" y="1971"/>
                  </a:cubicBezTo>
                  <a:cubicBezTo>
                    <a:pt x="6201" y="1669"/>
                    <a:pt x="6304" y="1368"/>
                    <a:pt x="6362" y="1149"/>
                  </a:cubicBezTo>
                  <a:cubicBezTo>
                    <a:pt x="6432" y="963"/>
                    <a:pt x="6464" y="771"/>
                    <a:pt x="6458" y="578"/>
                  </a:cubicBezTo>
                  <a:lnTo>
                    <a:pt x="6458" y="520"/>
                  </a:lnTo>
                  <a:lnTo>
                    <a:pt x="6445" y="469"/>
                  </a:lnTo>
                  <a:cubicBezTo>
                    <a:pt x="6362" y="257"/>
                    <a:pt x="6278" y="39"/>
                    <a:pt x="30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 name="Google Shape;154;p2"/>
            <p:cNvSpPr/>
            <p:nvPr/>
          </p:nvSpPr>
          <p:spPr>
            <a:xfrm>
              <a:off x="3501543" y="787987"/>
              <a:ext cx="119365" cy="154542"/>
            </a:xfrm>
            <a:custGeom>
              <a:avLst/>
              <a:gdLst/>
              <a:ahLst/>
              <a:cxnLst/>
              <a:rect l="l" t="t" r="r" b="b"/>
              <a:pathLst>
                <a:path w="5772" h="7473" extrusionOk="0">
                  <a:moveTo>
                    <a:pt x="2722" y="1"/>
                  </a:moveTo>
                  <a:cubicBezTo>
                    <a:pt x="2536" y="604"/>
                    <a:pt x="0" y="6510"/>
                    <a:pt x="0" y="6510"/>
                  </a:cubicBezTo>
                  <a:lnTo>
                    <a:pt x="732" y="7473"/>
                  </a:lnTo>
                  <a:cubicBezTo>
                    <a:pt x="944" y="7434"/>
                    <a:pt x="1259" y="7357"/>
                    <a:pt x="1631" y="7261"/>
                  </a:cubicBezTo>
                  <a:cubicBezTo>
                    <a:pt x="2209" y="5849"/>
                    <a:pt x="2703" y="4379"/>
                    <a:pt x="3300" y="2998"/>
                  </a:cubicBezTo>
                  <a:cubicBezTo>
                    <a:pt x="3942" y="1535"/>
                    <a:pt x="4763" y="964"/>
                    <a:pt x="5688" y="707"/>
                  </a:cubicBezTo>
                  <a:cubicBezTo>
                    <a:pt x="5746" y="566"/>
                    <a:pt x="5771" y="412"/>
                    <a:pt x="5771" y="257"/>
                  </a:cubicBezTo>
                  <a:cubicBezTo>
                    <a:pt x="5681" y="33"/>
                    <a:pt x="2722" y="1"/>
                    <a:pt x="2722" y="1"/>
                  </a:cubicBezTo>
                  <a:close/>
                </a:path>
              </a:pathLst>
            </a:custGeom>
            <a:solidFill>
              <a:srgbClr val="000000">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 name="Google Shape;155;p2"/>
            <p:cNvSpPr/>
            <p:nvPr/>
          </p:nvSpPr>
          <p:spPr>
            <a:xfrm>
              <a:off x="3694963" y="606768"/>
              <a:ext cx="140996" cy="86877"/>
            </a:xfrm>
            <a:custGeom>
              <a:avLst/>
              <a:gdLst/>
              <a:ahLst/>
              <a:cxnLst/>
              <a:rect l="l" t="t" r="r" b="b"/>
              <a:pathLst>
                <a:path w="6818" h="4201" extrusionOk="0">
                  <a:moveTo>
                    <a:pt x="6764" y="1"/>
                  </a:moveTo>
                  <a:cubicBezTo>
                    <a:pt x="6734" y="1"/>
                    <a:pt x="6694" y="10"/>
                    <a:pt x="6651" y="27"/>
                  </a:cubicBezTo>
                  <a:cubicBezTo>
                    <a:pt x="6073" y="316"/>
                    <a:pt x="5502" y="598"/>
                    <a:pt x="4937" y="919"/>
                  </a:cubicBezTo>
                  <a:cubicBezTo>
                    <a:pt x="4378" y="1247"/>
                    <a:pt x="3807" y="1542"/>
                    <a:pt x="3274" y="1889"/>
                  </a:cubicBezTo>
                  <a:cubicBezTo>
                    <a:pt x="2735" y="2235"/>
                    <a:pt x="2189" y="2588"/>
                    <a:pt x="1656" y="2948"/>
                  </a:cubicBezTo>
                  <a:cubicBezTo>
                    <a:pt x="1124" y="3307"/>
                    <a:pt x="610" y="3686"/>
                    <a:pt x="90" y="4071"/>
                  </a:cubicBezTo>
                  <a:cubicBezTo>
                    <a:pt x="39" y="4110"/>
                    <a:pt x="0" y="4161"/>
                    <a:pt x="7" y="4187"/>
                  </a:cubicBezTo>
                  <a:cubicBezTo>
                    <a:pt x="11" y="4196"/>
                    <a:pt x="21" y="4200"/>
                    <a:pt x="35" y="4200"/>
                  </a:cubicBezTo>
                  <a:cubicBezTo>
                    <a:pt x="61" y="4200"/>
                    <a:pt x="100" y="4186"/>
                    <a:pt x="141" y="4161"/>
                  </a:cubicBezTo>
                  <a:lnTo>
                    <a:pt x="1785" y="3173"/>
                  </a:lnTo>
                  <a:lnTo>
                    <a:pt x="3435" y="2178"/>
                  </a:lnTo>
                  <a:lnTo>
                    <a:pt x="5078" y="1170"/>
                  </a:lnTo>
                  <a:lnTo>
                    <a:pt x="6715" y="155"/>
                  </a:lnTo>
                  <a:cubicBezTo>
                    <a:pt x="6779" y="117"/>
                    <a:pt x="6817" y="66"/>
                    <a:pt x="6811" y="27"/>
                  </a:cubicBezTo>
                  <a:cubicBezTo>
                    <a:pt x="6808" y="9"/>
                    <a:pt x="6790" y="1"/>
                    <a:pt x="676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 name="Google Shape;156;p2"/>
            <p:cNvSpPr/>
            <p:nvPr/>
          </p:nvSpPr>
          <p:spPr>
            <a:xfrm>
              <a:off x="3640802" y="756802"/>
              <a:ext cx="63860" cy="47316"/>
            </a:xfrm>
            <a:custGeom>
              <a:avLst/>
              <a:gdLst/>
              <a:ahLst/>
              <a:cxnLst/>
              <a:rect l="l" t="t" r="r" b="b"/>
              <a:pathLst>
                <a:path w="3088" h="2288" extrusionOk="0">
                  <a:moveTo>
                    <a:pt x="3020" y="0"/>
                  </a:moveTo>
                  <a:cubicBezTo>
                    <a:pt x="3003" y="0"/>
                    <a:pt x="2985" y="7"/>
                    <a:pt x="2972" y="19"/>
                  </a:cubicBezTo>
                  <a:cubicBezTo>
                    <a:pt x="2709" y="180"/>
                    <a:pt x="2446" y="328"/>
                    <a:pt x="2189" y="501"/>
                  </a:cubicBezTo>
                  <a:cubicBezTo>
                    <a:pt x="1939" y="674"/>
                    <a:pt x="1688" y="848"/>
                    <a:pt x="1438" y="1027"/>
                  </a:cubicBezTo>
                  <a:lnTo>
                    <a:pt x="726" y="1599"/>
                  </a:lnTo>
                  <a:cubicBezTo>
                    <a:pt x="488" y="1798"/>
                    <a:pt x="257" y="1997"/>
                    <a:pt x="32" y="2202"/>
                  </a:cubicBezTo>
                  <a:cubicBezTo>
                    <a:pt x="7" y="2221"/>
                    <a:pt x="0" y="2247"/>
                    <a:pt x="7" y="2273"/>
                  </a:cubicBezTo>
                  <a:cubicBezTo>
                    <a:pt x="19" y="2282"/>
                    <a:pt x="34" y="2287"/>
                    <a:pt x="48" y="2287"/>
                  </a:cubicBezTo>
                  <a:cubicBezTo>
                    <a:pt x="63" y="2287"/>
                    <a:pt x="77" y="2282"/>
                    <a:pt x="90" y="2273"/>
                  </a:cubicBezTo>
                  <a:cubicBezTo>
                    <a:pt x="353" y="2112"/>
                    <a:pt x="616" y="1958"/>
                    <a:pt x="873" y="1791"/>
                  </a:cubicBezTo>
                  <a:lnTo>
                    <a:pt x="1631" y="1278"/>
                  </a:lnTo>
                  <a:cubicBezTo>
                    <a:pt x="1875" y="1091"/>
                    <a:pt x="2125" y="905"/>
                    <a:pt x="2356" y="713"/>
                  </a:cubicBezTo>
                  <a:cubicBezTo>
                    <a:pt x="2594" y="520"/>
                    <a:pt x="2825" y="315"/>
                    <a:pt x="3056" y="116"/>
                  </a:cubicBezTo>
                  <a:cubicBezTo>
                    <a:pt x="3081" y="90"/>
                    <a:pt x="3088" y="52"/>
                    <a:pt x="3069" y="19"/>
                  </a:cubicBezTo>
                  <a:cubicBezTo>
                    <a:pt x="3056" y="7"/>
                    <a:pt x="3038" y="0"/>
                    <a:pt x="302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 name="Google Shape;157;p2"/>
            <p:cNvSpPr/>
            <p:nvPr/>
          </p:nvSpPr>
          <p:spPr>
            <a:xfrm>
              <a:off x="3732125" y="639670"/>
              <a:ext cx="181757" cy="101187"/>
            </a:xfrm>
            <a:custGeom>
              <a:avLst/>
              <a:gdLst/>
              <a:ahLst/>
              <a:cxnLst/>
              <a:rect l="l" t="t" r="r" b="b"/>
              <a:pathLst>
                <a:path w="8789" h="4893" extrusionOk="0">
                  <a:moveTo>
                    <a:pt x="8714" y="1"/>
                  </a:moveTo>
                  <a:cubicBezTo>
                    <a:pt x="8678" y="1"/>
                    <a:pt x="8631" y="12"/>
                    <a:pt x="8583" y="34"/>
                  </a:cubicBezTo>
                  <a:cubicBezTo>
                    <a:pt x="7839" y="349"/>
                    <a:pt x="7100" y="676"/>
                    <a:pt x="6375" y="1036"/>
                  </a:cubicBezTo>
                  <a:cubicBezTo>
                    <a:pt x="5643" y="1395"/>
                    <a:pt x="4924" y="1761"/>
                    <a:pt x="4218" y="2159"/>
                  </a:cubicBezTo>
                  <a:cubicBezTo>
                    <a:pt x="3518" y="2557"/>
                    <a:pt x="2819" y="2968"/>
                    <a:pt x="2132" y="3398"/>
                  </a:cubicBezTo>
                  <a:cubicBezTo>
                    <a:pt x="1451" y="3828"/>
                    <a:pt x="777" y="4278"/>
                    <a:pt x="116" y="4746"/>
                  </a:cubicBezTo>
                  <a:cubicBezTo>
                    <a:pt x="58" y="4791"/>
                    <a:pt x="1" y="4855"/>
                    <a:pt x="7" y="4881"/>
                  </a:cubicBezTo>
                  <a:cubicBezTo>
                    <a:pt x="11" y="4889"/>
                    <a:pt x="20" y="4893"/>
                    <a:pt x="34" y="4893"/>
                  </a:cubicBezTo>
                  <a:cubicBezTo>
                    <a:pt x="64" y="4893"/>
                    <a:pt x="114" y="4874"/>
                    <a:pt x="168" y="4843"/>
                  </a:cubicBezTo>
                  <a:cubicBezTo>
                    <a:pt x="861" y="4425"/>
                    <a:pt x="1567" y="4027"/>
                    <a:pt x="2267" y="3629"/>
                  </a:cubicBezTo>
                  <a:lnTo>
                    <a:pt x="4379" y="2455"/>
                  </a:lnTo>
                  <a:cubicBezTo>
                    <a:pt x="5078" y="2057"/>
                    <a:pt x="5791" y="1678"/>
                    <a:pt x="6503" y="1299"/>
                  </a:cubicBezTo>
                  <a:lnTo>
                    <a:pt x="8641" y="176"/>
                  </a:lnTo>
                  <a:cubicBezTo>
                    <a:pt x="8731" y="124"/>
                    <a:pt x="8789" y="79"/>
                    <a:pt x="8782" y="34"/>
                  </a:cubicBezTo>
                  <a:cubicBezTo>
                    <a:pt x="8776" y="12"/>
                    <a:pt x="8750" y="1"/>
                    <a:pt x="871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 name="Google Shape;158;p2"/>
            <p:cNvSpPr/>
            <p:nvPr/>
          </p:nvSpPr>
          <p:spPr>
            <a:xfrm>
              <a:off x="3684065" y="791151"/>
              <a:ext cx="123625" cy="75854"/>
            </a:xfrm>
            <a:custGeom>
              <a:avLst/>
              <a:gdLst/>
              <a:ahLst/>
              <a:cxnLst/>
              <a:rect l="l" t="t" r="r" b="b"/>
              <a:pathLst>
                <a:path w="5978" h="3668" extrusionOk="0">
                  <a:moveTo>
                    <a:pt x="5900" y="0"/>
                  </a:moveTo>
                  <a:cubicBezTo>
                    <a:pt x="5873" y="0"/>
                    <a:pt x="5839" y="11"/>
                    <a:pt x="5804" y="34"/>
                  </a:cubicBezTo>
                  <a:lnTo>
                    <a:pt x="4385" y="926"/>
                  </a:lnTo>
                  <a:cubicBezTo>
                    <a:pt x="3929" y="1228"/>
                    <a:pt x="3429" y="1510"/>
                    <a:pt x="2960" y="1812"/>
                  </a:cubicBezTo>
                  <a:cubicBezTo>
                    <a:pt x="2492" y="2114"/>
                    <a:pt x="2004" y="2403"/>
                    <a:pt x="1529" y="2691"/>
                  </a:cubicBezTo>
                  <a:cubicBezTo>
                    <a:pt x="1054" y="2974"/>
                    <a:pt x="572" y="3263"/>
                    <a:pt x="84" y="3545"/>
                  </a:cubicBezTo>
                  <a:cubicBezTo>
                    <a:pt x="33" y="3577"/>
                    <a:pt x="1" y="3622"/>
                    <a:pt x="7" y="3648"/>
                  </a:cubicBezTo>
                  <a:cubicBezTo>
                    <a:pt x="10" y="3661"/>
                    <a:pt x="27" y="3667"/>
                    <a:pt x="49" y="3667"/>
                  </a:cubicBezTo>
                  <a:cubicBezTo>
                    <a:pt x="71" y="3667"/>
                    <a:pt x="100" y="3661"/>
                    <a:pt x="129" y="3648"/>
                  </a:cubicBezTo>
                  <a:cubicBezTo>
                    <a:pt x="643" y="3423"/>
                    <a:pt x="1143" y="3186"/>
                    <a:pt x="1651" y="2923"/>
                  </a:cubicBezTo>
                  <a:cubicBezTo>
                    <a:pt x="2158" y="2659"/>
                    <a:pt x="2646" y="2396"/>
                    <a:pt x="3127" y="2101"/>
                  </a:cubicBezTo>
                  <a:cubicBezTo>
                    <a:pt x="3608" y="1806"/>
                    <a:pt x="4083" y="1497"/>
                    <a:pt x="4546" y="1176"/>
                  </a:cubicBezTo>
                  <a:cubicBezTo>
                    <a:pt x="5008" y="856"/>
                    <a:pt x="5451" y="515"/>
                    <a:pt x="5887" y="156"/>
                  </a:cubicBezTo>
                  <a:cubicBezTo>
                    <a:pt x="5958" y="111"/>
                    <a:pt x="5977" y="79"/>
                    <a:pt x="5958" y="34"/>
                  </a:cubicBezTo>
                  <a:cubicBezTo>
                    <a:pt x="5948" y="11"/>
                    <a:pt x="5927" y="0"/>
                    <a:pt x="590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 name="Google Shape;159;p2"/>
            <p:cNvSpPr/>
            <p:nvPr/>
          </p:nvSpPr>
          <p:spPr>
            <a:xfrm>
              <a:off x="3906830" y="680947"/>
              <a:ext cx="66155" cy="40264"/>
            </a:xfrm>
            <a:custGeom>
              <a:avLst/>
              <a:gdLst/>
              <a:ahLst/>
              <a:cxnLst/>
              <a:rect l="l" t="t" r="r" b="b"/>
              <a:pathLst>
                <a:path w="3199" h="1947" extrusionOk="0">
                  <a:moveTo>
                    <a:pt x="3093" y="1"/>
                  </a:moveTo>
                  <a:cubicBezTo>
                    <a:pt x="3077" y="1"/>
                    <a:pt x="3060" y="7"/>
                    <a:pt x="3043" y="22"/>
                  </a:cubicBezTo>
                  <a:cubicBezTo>
                    <a:pt x="2799" y="183"/>
                    <a:pt x="2549" y="343"/>
                    <a:pt x="2305" y="503"/>
                  </a:cubicBezTo>
                  <a:cubicBezTo>
                    <a:pt x="2061" y="670"/>
                    <a:pt x="1804" y="818"/>
                    <a:pt x="1560" y="972"/>
                  </a:cubicBezTo>
                  <a:cubicBezTo>
                    <a:pt x="1316" y="1126"/>
                    <a:pt x="1066" y="1274"/>
                    <a:pt x="809" y="1421"/>
                  </a:cubicBezTo>
                  <a:cubicBezTo>
                    <a:pt x="552" y="1569"/>
                    <a:pt x="302" y="1717"/>
                    <a:pt x="39" y="1852"/>
                  </a:cubicBezTo>
                  <a:cubicBezTo>
                    <a:pt x="0" y="1864"/>
                    <a:pt x="0" y="1890"/>
                    <a:pt x="7" y="1909"/>
                  </a:cubicBezTo>
                  <a:cubicBezTo>
                    <a:pt x="16" y="1933"/>
                    <a:pt x="36" y="1946"/>
                    <a:pt x="57" y="1946"/>
                  </a:cubicBezTo>
                  <a:cubicBezTo>
                    <a:pt x="64" y="1946"/>
                    <a:pt x="71" y="1945"/>
                    <a:pt x="77" y="1941"/>
                  </a:cubicBezTo>
                  <a:cubicBezTo>
                    <a:pt x="366" y="1858"/>
                    <a:pt x="649" y="1762"/>
                    <a:pt x="925" y="1646"/>
                  </a:cubicBezTo>
                  <a:cubicBezTo>
                    <a:pt x="1201" y="1524"/>
                    <a:pt x="1464" y="1389"/>
                    <a:pt x="1727" y="1242"/>
                  </a:cubicBezTo>
                  <a:cubicBezTo>
                    <a:pt x="1984" y="1088"/>
                    <a:pt x="2228" y="921"/>
                    <a:pt x="2472" y="735"/>
                  </a:cubicBezTo>
                  <a:cubicBezTo>
                    <a:pt x="2703" y="548"/>
                    <a:pt x="2928" y="349"/>
                    <a:pt x="3133" y="131"/>
                  </a:cubicBezTo>
                  <a:cubicBezTo>
                    <a:pt x="3199" y="86"/>
                    <a:pt x="3153" y="1"/>
                    <a:pt x="30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 name="Google Shape;160;p2"/>
            <p:cNvSpPr/>
            <p:nvPr/>
          </p:nvSpPr>
          <p:spPr>
            <a:xfrm>
              <a:off x="3844831" y="577982"/>
              <a:ext cx="23513" cy="11932"/>
            </a:xfrm>
            <a:custGeom>
              <a:avLst/>
              <a:gdLst/>
              <a:ahLst/>
              <a:cxnLst/>
              <a:rect l="l" t="t" r="r" b="b"/>
              <a:pathLst>
                <a:path w="1137" h="577" extrusionOk="0">
                  <a:moveTo>
                    <a:pt x="1047" y="0"/>
                  </a:moveTo>
                  <a:cubicBezTo>
                    <a:pt x="951" y="33"/>
                    <a:pt x="854" y="58"/>
                    <a:pt x="777" y="97"/>
                  </a:cubicBezTo>
                  <a:lnTo>
                    <a:pt x="521" y="199"/>
                  </a:lnTo>
                  <a:lnTo>
                    <a:pt x="277" y="328"/>
                  </a:lnTo>
                  <a:lnTo>
                    <a:pt x="26" y="463"/>
                  </a:lnTo>
                  <a:cubicBezTo>
                    <a:pt x="7" y="475"/>
                    <a:pt x="1" y="495"/>
                    <a:pt x="1" y="520"/>
                  </a:cubicBezTo>
                  <a:cubicBezTo>
                    <a:pt x="7" y="540"/>
                    <a:pt x="20" y="552"/>
                    <a:pt x="33" y="572"/>
                  </a:cubicBezTo>
                  <a:cubicBezTo>
                    <a:pt x="84" y="575"/>
                    <a:pt x="137" y="577"/>
                    <a:pt x="191" y="577"/>
                  </a:cubicBezTo>
                  <a:cubicBezTo>
                    <a:pt x="244" y="577"/>
                    <a:pt x="299" y="575"/>
                    <a:pt x="354" y="572"/>
                  </a:cubicBezTo>
                  <a:cubicBezTo>
                    <a:pt x="456" y="552"/>
                    <a:pt x="553" y="533"/>
                    <a:pt x="655" y="501"/>
                  </a:cubicBezTo>
                  <a:cubicBezTo>
                    <a:pt x="745" y="450"/>
                    <a:pt x="835" y="398"/>
                    <a:pt x="918" y="341"/>
                  </a:cubicBezTo>
                  <a:cubicBezTo>
                    <a:pt x="996" y="270"/>
                    <a:pt x="1066" y="193"/>
                    <a:pt x="1130" y="110"/>
                  </a:cubicBezTo>
                  <a:cubicBezTo>
                    <a:pt x="1137" y="97"/>
                    <a:pt x="1130" y="71"/>
                    <a:pt x="1105" y="45"/>
                  </a:cubicBezTo>
                  <a:cubicBezTo>
                    <a:pt x="1092" y="26"/>
                    <a:pt x="1066" y="7"/>
                    <a:pt x="104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1" name="Google Shape;161;p2"/>
          <p:cNvGrpSpPr/>
          <p:nvPr/>
        </p:nvGrpSpPr>
        <p:grpSpPr>
          <a:xfrm>
            <a:off x="466583" y="250131"/>
            <a:ext cx="973796" cy="926404"/>
            <a:chOff x="435062" y="187598"/>
            <a:chExt cx="730347" cy="694803"/>
          </a:xfrm>
        </p:grpSpPr>
        <p:sp>
          <p:nvSpPr>
            <p:cNvPr id="162" name="Google Shape;162;p2"/>
            <p:cNvSpPr/>
            <p:nvPr/>
          </p:nvSpPr>
          <p:spPr>
            <a:xfrm rot="9076706">
              <a:off x="676192" y="272498"/>
              <a:ext cx="354711" cy="548269"/>
            </a:xfrm>
            <a:custGeom>
              <a:avLst/>
              <a:gdLst/>
              <a:ahLst/>
              <a:cxnLst/>
              <a:rect l="l" t="t" r="r" b="b"/>
              <a:pathLst>
                <a:path w="17153" h="26513" extrusionOk="0">
                  <a:moveTo>
                    <a:pt x="1136" y="1"/>
                  </a:moveTo>
                  <a:lnTo>
                    <a:pt x="0" y="611"/>
                  </a:lnTo>
                  <a:cubicBezTo>
                    <a:pt x="77" y="2177"/>
                    <a:pt x="706" y="9129"/>
                    <a:pt x="706" y="9129"/>
                  </a:cubicBezTo>
                  <a:cubicBezTo>
                    <a:pt x="905" y="9668"/>
                    <a:pt x="1162" y="10342"/>
                    <a:pt x="1470" y="11113"/>
                  </a:cubicBezTo>
                  <a:cubicBezTo>
                    <a:pt x="2837" y="14534"/>
                    <a:pt x="5078" y="19843"/>
                    <a:pt x="6528" y="23245"/>
                  </a:cubicBezTo>
                  <a:lnTo>
                    <a:pt x="7928" y="26512"/>
                  </a:lnTo>
                  <a:cubicBezTo>
                    <a:pt x="8839" y="26435"/>
                    <a:pt x="9745" y="26281"/>
                    <a:pt x="10624" y="26050"/>
                  </a:cubicBezTo>
                  <a:cubicBezTo>
                    <a:pt x="11959" y="25691"/>
                    <a:pt x="13230" y="25132"/>
                    <a:pt x="14398" y="24394"/>
                  </a:cubicBezTo>
                  <a:cubicBezTo>
                    <a:pt x="15150" y="23919"/>
                    <a:pt x="15849" y="23367"/>
                    <a:pt x="16478" y="22744"/>
                  </a:cubicBezTo>
                  <a:cubicBezTo>
                    <a:pt x="16722" y="22513"/>
                    <a:pt x="16947" y="22256"/>
                    <a:pt x="17152" y="21993"/>
                  </a:cubicBezTo>
                  <a:cubicBezTo>
                    <a:pt x="16754" y="20915"/>
                    <a:pt x="16196" y="19657"/>
                    <a:pt x="15535" y="18321"/>
                  </a:cubicBezTo>
                  <a:cubicBezTo>
                    <a:pt x="12575" y="12281"/>
                    <a:pt x="7716" y="4539"/>
                    <a:pt x="7222" y="4308"/>
                  </a:cubicBezTo>
                  <a:cubicBezTo>
                    <a:pt x="6618" y="4019"/>
                    <a:pt x="1136" y="1"/>
                    <a:pt x="1136" y="1"/>
                  </a:cubicBezTo>
                  <a:close/>
                </a:path>
              </a:pathLst>
            </a:custGeom>
            <a:solidFill>
              <a:srgbClr val="FFBE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 name="Google Shape;163;p2"/>
            <p:cNvSpPr/>
            <p:nvPr/>
          </p:nvSpPr>
          <p:spPr>
            <a:xfrm rot="9076706">
              <a:off x="668378" y="265331"/>
              <a:ext cx="369849" cy="562828"/>
            </a:xfrm>
            <a:custGeom>
              <a:avLst/>
              <a:gdLst/>
              <a:ahLst/>
              <a:cxnLst/>
              <a:rect l="l" t="t" r="r" b="b"/>
              <a:pathLst>
                <a:path w="17885" h="27217" extrusionOk="0">
                  <a:moveTo>
                    <a:pt x="1464" y="756"/>
                  </a:moveTo>
                  <a:cubicBezTo>
                    <a:pt x="2504" y="1520"/>
                    <a:pt x="6740" y="4614"/>
                    <a:pt x="7401" y="4954"/>
                  </a:cubicBezTo>
                  <a:cubicBezTo>
                    <a:pt x="8024" y="5487"/>
                    <a:pt x="12684" y="12921"/>
                    <a:pt x="15573" y="18820"/>
                  </a:cubicBezTo>
                  <a:cubicBezTo>
                    <a:pt x="16196" y="20072"/>
                    <a:pt x="16722" y="21259"/>
                    <a:pt x="17114" y="22274"/>
                  </a:cubicBezTo>
                  <a:cubicBezTo>
                    <a:pt x="16947" y="22473"/>
                    <a:pt x="16774" y="22665"/>
                    <a:pt x="16587" y="22838"/>
                  </a:cubicBezTo>
                  <a:cubicBezTo>
                    <a:pt x="15971" y="23448"/>
                    <a:pt x="15297" y="23987"/>
                    <a:pt x="14565" y="24443"/>
                  </a:cubicBezTo>
                  <a:cubicBezTo>
                    <a:pt x="13429" y="25169"/>
                    <a:pt x="12190" y="25714"/>
                    <a:pt x="10893" y="26061"/>
                  </a:cubicBezTo>
                  <a:cubicBezTo>
                    <a:pt x="10110" y="26266"/>
                    <a:pt x="9314" y="26408"/>
                    <a:pt x="8512" y="26491"/>
                  </a:cubicBezTo>
                  <a:lnTo>
                    <a:pt x="7209" y="23455"/>
                  </a:lnTo>
                  <a:cubicBezTo>
                    <a:pt x="6182" y="21067"/>
                    <a:pt x="3653" y="15110"/>
                    <a:pt x="2150" y="11335"/>
                  </a:cubicBezTo>
                  <a:cubicBezTo>
                    <a:pt x="1881" y="10674"/>
                    <a:pt x="1624" y="10006"/>
                    <a:pt x="1399" y="9403"/>
                  </a:cubicBezTo>
                  <a:cubicBezTo>
                    <a:pt x="1348" y="8819"/>
                    <a:pt x="822" y="2964"/>
                    <a:pt x="719" y="1161"/>
                  </a:cubicBezTo>
                  <a:lnTo>
                    <a:pt x="1464" y="756"/>
                  </a:lnTo>
                  <a:close/>
                  <a:moveTo>
                    <a:pt x="1495" y="0"/>
                  </a:moveTo>
                  <a:cubicBezTo>
                    <a:pt x="1436" y="0"/>
                    <a:pt x="1377" y="15"/>
                    <a:pt x="1322" y="44"/>
                  </a:cubicBezTo>
                  <a:lnTo>
                    <a:pt x="193" y="660"/>
                  </a:lnTo>
                  <a:cubicBezTo>
                    <a:pt x="71" y="724"/>
                    <a:pt x="0" y="852"/>
                    <a:pt x="6" y="981"/>
                  </a:cubicBezTo>
                  <a:cubicBezTo>
                    <a:pt x="83" y="2534"/>
                    <a:pt x="687" y="9230"/>
                    <a:pt x="713" y="9512"/>
                  </a:cubicBezTo>
                  <a:cubicBezTo>
                    <a:pt x="713" y="9544"/>
                    <a:pt x="719" y="9576"/>
                    <a:pt x="732" y="9602"/>
                  </a:cubicBezTo>
                  <a:cubicBezTo>
                    <a:pt x="963" y="10225"/>
                    <a:pt x="1233" y="10918"/>
                    <a:pt x="1502" y="11598"/>
                  </a:cubicBezTo>
                  <a:cubicBezTo>
                    <a:pt x="3004" y="15379"/>
                    <a:pt x="5540" y="21343"/>
                    <a:pt x="6561" y="23737"/>
                  </a:cubicBezTo>
                  <a:lnTo>
                    <a:pt x="7960" y="27005"/>
                  </a:lnTo>
                  <a:cubicBezTo>
                    <a:pt x="8018" y="27133"/>
                    <a:pt x="8146" y="27216"/>
                    <a:pt x="8281" y="27216"/>
                  </a:cubicBezTo>
                  <a:lnTo>
                    <a:pt x="8313" y="27216"/>
                  </a:lnTo>
                  <a:cubicBezTo>
                    <a:pt x="9250" y="27139"/>
                    <a:pt x="10168" y="26985"/>
                    <a:pt x="11073" y="26741"/>
                  </a:cubicBezTo>
                  <a:cubicBezTo>
                    <a:pt x="12441" y="26382"/>
                    <a:pt x="13744" y="25804"/>
                    <a:pt x="14938" y="25047"/>
                  </a:cubicBezTo>
                  <a:cubicBezTo>
                    <a:pt x="15714" y="24559"/>
                    <a:pt x="16427" y="23994"/>
                    <a:pt x="17075" y="23352"/>
                  </a:cubicBezTo>
                  <a:cubicBezTo>
                    <a:pt x="17332" y="23108"/>
                    <a:pt x="17570" y="22838"/>
                    <a:pt x="17788" y="22562"/>
                  </a:cubicBezTo>
                  <a:cubicBezTo>
                    <a:pt x="17865" y="22460"/>
                    <a:pt x="17884" y="22338"/>
                    <a:pt x="17839" y="22222"/>
                  </a:cubicBezTo>
                  <a:cubicBezTo>
                    <a:pt x="17435" y="21150"/>
                    <a:pt x="16870" y="19866"/>
                    <a:pt x="16209" y="18525"/>
                  </a:cubicBezTo>
                  <a:cubicBezTo>
                    <a:pt x="13532" y="13075"/>
                    <a:pt x="8429" y="4678"/>
                    <a:pt x="7729" y="4345"/>
                  </a:cubicBezTo>
                  <a:cubicBezTo>
                    <a:pt x="7305" y="4146"/>
                    <a:pt x="3890" y="1674"/>
                    <a:pt x="1701" y="69"/>
                  </a:cubicBezTo>
                  <a:cubicBezTo>
                    <a:pt x="1641" y="23"/>
                    <a:pt x="1568" y="0"/>
                    <a:pt x="14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 name="Google Shape;164;p2"/>
            <p:cNvSpPr/>
            <p:nvPr/>
          </p:nvSpPr>
          <p:spPr>
            <a:xfrm rot="9076706">
              <a:off x="1122277" y="690921"/>
              <a:ext cx="34803" cy="43571"/>
            </a:xfrm>
            <a:custGeom>
              <a:avLst/>
              <a:gdLst/>
              <a:ahLst/>
              <a:cxnLst/>
              <a:rect l="l" t="t" r="r" b="b"/>
              <a:pathLst>
                <a:path w="1683" h="2107" extrusionOk="0">
                  <a:moveTo>
                    <a:pt x="399" y="1"/>
                  </a:moveTo>
                  <a:lnTo>
                    <a:pt x="1" y="257"/>
                  </a:lnTo>
                  <a:lnTo>
                    <a:pt x="547" y="2106"/>
                  </a:lnTo>
                  <a:lnTo>
                    <a:pt x="1683" y="1490"/>
                  </a:lnTo>
                  <a:lnTo>
                    <a:pt x="39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 name="Google Shape;165;p2"/>
            <p:cNvSpPr/>
            <p:nvPr/>
          </p:nvSpPr>
          <p:spPr>
            <a:xfrm rot="9076706">
              <a:off x="711767" y="280197"/>
              <a:ext cx="269410" cy="447520"/>
            </a:xfrm>
            <a:custGeom>
              <a:avLst/>
              <a:gdLst/>
              <a:ahLst/>
              <a:cxnLst/>
              <a:rect l="l" t="t" r="r" b="b"/>
              <a:pathLst>
                <a:path w="13028" h="21641" extrusionOk="0">
                  <a:moveTo>
                    <a:pt x="1643" y="1"/>
                  </a:moveTo>
                  <a:cubicBezTo>
                    <a:pt x="390" y="1"/>
                    <a:pt x="0" y="1905"/>
                    <a:pt x="1332" y="4315"/>
                  </a:cubicBezTo>
                  <a:cubicBezTo>
                    <a:pt x="3559" y="8365"/>
                    <a:pt x="9253" y="21640"/>
                    <a:pt x="9253" y="21640"/>
                  </a:cubicBezTo>
                  <a:cubicBezTo>
                    <a:pt x="10588" y="21281"/>
                    <a:pt x="11859" y="20722"/>
                    <a:pt x="13027" y="19984"/>
                  </a:cubicBezTo>
                  <a:cubicBezTo>
                    <a:pt x="11121" y="14168"/>
                    <a:pt x="5113" y="3063"/>
                    <a:pt x="5113" y="3063"/>
                  </a:cubicBezTo>
                  <a:cubicBezTo>
                    <a:pt x="3738" y="876"/>
                    <a:pt x="2492" y="1"/>
                    <a:pt x="164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 name="Google Shape;166;p2"/>
            <p:cNvSpPr/>
            <p:nvPr/>
          </p:nvSpPr>
          <p:spPr>
            <a:xfrm rot="9076706">
              <a:off x="703999" y="273650"/>
              <a:ext cx="282768" cy="461975"/>
            </a:xfrm>
            <a:custGeom>
              <a:avLst/>
              <a:gdLst/>
              <a:ahLst/>
              <a:cxnLst/>
              <a:rect l="l" t="t" r="r" b="b"/>
              <a:pathLst>
                <a:path w="13674" h="22340" extrusionOk="0">
                  <a:moveTo>
                    <a:pt x="1876" y="706"/>
                  </a:moveTo>
                  <a:cubicBezTo>
                    <a:pt x="1887" y="706"/>
                    <a:pt x="1897" y="706"/>
                    <a:pt x="1907" y="707"/>
                  </a:cubicBezTo>
                  <a:cubicBezTo>
                    <a:pt x="2613" y="707"/>
                    <a:pt x="3782" y="1541"/>
                    <a:pt x="5065" y="3583"/>
                  </a:cubicBezTo>
                  <a:cubicBezTo>
                    <a:pt x="5123" y="3692"/>
                    <a:pt x="10900" y="14399"/>
                    <a:pt x="12865" y="20183"/>
                  </a:cubicBezTo>
                  <a:cubicBezTo>
                    <a:pt x="11883" y="20786"/>
                    <a:pt x="10823" y="21248"/>
                    <a:pt x="9719" y="21569"/>
                  </a:cubicBezTo>
                  <a:cubicBezTo>
                    <a:pt x="8878" y="19624"/>
                    <a:pt x="3929" y="8185"/>
                    <a:pt x="1894" y="4501"/>
                  </a:cubicBezTo>
                  <a:cubicBezTo>
                    <a:pt x="893" y="2684"/>
                    <a:pt x="938" y="1156"/>
                    <a:pt x="1560" y="790"/>
                  </a:cubicBezTo>
                  <a:cubicBezTo>
                    <a:pt x="1655" y="737"/>
                    <a:pt x="1765" y="706"/>
                    <a:pt x="1876" y="706"/>
                  </a:cubicBezTo>
                  <a:close/>
                  <a:moveTo>
                    <a:pt x="1893" y="1"/>
                  </a:moveTo>
                  <a:cubicBezTo>
                    <a:pt x="1631" y="1"/>
                    <a:pt x="1398" y="66"/>
                    <a:pt x="1201" y="180"/>
                  </a:cubicBezTo>
                  <a:cubicBezTo>
                    <a:pt x="270" y="733"/>
                    <a:pt x="1" y="2511"/>
                    <a:pt x="1284" y="4834"/>
                  </a:cubicBezTo>
                  <a:cubicBezTo>
                    <a:pt x="3480" y="8821"/>
                    <a:pt x="9135" y="21993"/>
                    <a:pt x="9193" y="22128"/>
                  </a:cubicBezTo>
                  <a:cubicBezTo>
                    <a:pt x="9251" y="22256"/>
                    <a:pt x="9373" y="22340"/>
                    <a:pt x="9514" y="22340"/>
                  </a:cubicBezTo>
                  <a:cubicBezTo>
                    <a:pt x="9546" y="22340"/>
                    <a:pt x="9578" y="22333"/>
                    <a:pt x="9610" y="22327"/>
                  </a:cubicBezTo>
                  <a:cubicBezTo>
                    <a:pt x="10978" y="21961"/>
                    <a:pt x="12281" y="21390"/>
                    <a:pt x="13475" y="20626"/>
                  </a:cubicBezTo>
                  <a:cubicBezTo>
                    <a:pt x="13609" y="20542"/>
                    <a:pt x="13674" y="20375"/>
                    <a:pt x="13622" y="20221"/>
                  </a:cubicBezTo>
                  <a:cubicBezTo>
                    <a:pt x="11722" y="14444"/>
                    <a:pt x="5739" y="3352"/>
                    <a:pt x="5669" y="3223"/>
                  </a:cubicBezTo>
                  <a:cubicBezTo>
                    <a:pt x="4168" y="838"/>
                    <a:pt x="2835" y="1"/>
                    <a:pt x="18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 name="Google Shape;167;p2"/>
            <p:cNvSpPr/>
            <p:nvPr/>
          </p:nvSpPr>
          <p:spPr>
            <a:xfrm rot="9076706">
              <a:off x="694999" y="345565"/>
              <a:ext cx="354856" cy="470743"/>
            </a:xfrm>
            <a:custGeom>
              <a:avLst/>
              <a:gdLst/>
              <a:ahLst/>
              <a:cxnLst/>
              <a:rect l="l" t="t" r="r" b="b"/>
              <a:pathLst>
                <a:path w="17160" h="22764" extrusionOk="0">
                  <a:moveTo>
                    <a:pt x="1130" y="1"/>
                  </a:moveTo>
                  <a:lnTo>
                    <a:pt x="1" y="623"/>
                  </a:lnTo>
                  <a:cubicBezTo>
                    <a:pt x="71" y="2183"/>
                    <a:pt x="700" y="9135"/>
                    <a:pt x="700" y="9135"/>
                  </a:cubicBezTo>
                  <a:cubicBezTo>
                    <a:pt x="899" y="9674"/>
                    <a:pt x="1163" y="10348"/>
                    <a:pt x="1471" y="11119"/>
                  </a:cubicBezTo>
                  <a:cubicBezTo>
                    <a:pt x="3114" y="11003"/>
                    <a:pt x="4494" y="10329"/>
                    <a:pt x="4443" y="8577"/>
                  </a:cubicBezTo>
                  <a:lnTo>
                    <a:pt x="4443" y="8577"/>
                  </a:lnTo>
                  <a:cubicBezTo>
                    <a:pt x="5354" y="8737"/>
                    <a:pt x="6266" y="9032"/>
                    <a:pt x="7158" y="9276"/>
                  </a:cubicBezTo>
                  <a:cubicBezTo>
                    <a:pt x="7401" y="8954"/>
                    <a:pt x="7663" y="8816"/>
                    <a:pt x="7934" y="8816"/>
                  </a:cubicBezTo>
                  <a:cubicBezTo>
                    <a:pt x="9253" y="8816"/>
                    <a:pt x="10774" y="12077"/>
                    <a:pt x="11222" y="13089"/>
                  </a:cubicBezTo>
                  <a:cubicBezTo>
                    <a:pt x="12704" y="16453"/>
                    <a:pt x="14470" y="19688"/>
                    <a:pt x="16485" y="22763"/>
                  </a:cubicBezTo>
                  <a:cubicBezTo>
                    <a:pt x="16729" y="22532"/>
                    <a:pt x="16954" y="22275"/>
                    <a:pt x="17159" y="22012"/>
                  </a:cubicBezTo>
                  <a:cubicBezTo>
                    <a:pt x="16761" y="20934"/>
                    <a:pt x="16203" y="19676"/>
                    <a:pt x="15535" y="18327"/>
                  </a:cubicBezTo>
                  <a:cubicBezTo>
                    <a:pt x="12570" y="12287"/>
                    <a:pt x="7710" y="4545"/>
                    <a:pt x="7216" y="4314"/>
                  </a:cubicBezTo>
                  <a:cubicBezTo>
                    <a:pt x="6612" y="4025"/>
                    <a:pt x="1130" y="1"/>
                    <a:pt x="1130" y="1"/>
                  </a:cubicBezTo>
                  <a:close/>
                </a:path>
              </a:pathLst>
            </a:custGeom>
            <a:solidFill>
              <a:srgbClr val="000000">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 name="Google Shape;168;p2"/>
            <p:cNvSpPr/>
            <p:nvPr/>
          </p:nvSpPr>
          <p:spPr>
            <a:xfrm rot="9076706">
              <a:off x="955267" y="560692"/>
              <a:ext cx="149366" cy="188926"/>
            </a:xfrm>
            <a:custGeom>
              <a:avLst/>
              <a:gdLst/>
              <a:ahLst/>
              <a:cxnLst/>
              <a:rect l="l" t="t" r="r" b="b"/>
              <a:pathLst>
                <a:path w="7223" h="9136" extrusionOk="0">
                  <a:moveTo>
                    <a:pt x="1137" y="1"/>
                  </a:moveTo>
                  <a:lnTo>
                    <a:pt x="219" y="502"/>
                  </a:lnTo>
                  <a:lnTo>
                    <a:pt x="1" y="624"/>
                  </a:lnTo>
                  <a:cubicBezTo>
                    <a:pt x="71" y="2183"/>
                    <a:pt x="700" y="9136"/>
                    <a:pt x="700" y="9136"/>
                  </a:cubicBezTo>
                  <a:cubicBezTo>
                    <a:pt x="700" y="9136"/>
                    <a:pt x="1875" y="9039"/>
                    <a:pt x="2690" y="8911"/>
                  </a:cubicBezTo>
                  <a:cubicBezTo>
                    <a:pt x="2953" y="8892"/>
                    <a:pt x="3210" y="8827"/>
                    <a:pt x="3448" y="8718"/>
                  </a:cubicBezTo>
                  <a:cubicBezTo>
                    <a:pt x="3692" y="8500"/>
                    <a:pt x="3653" y="6375"/>
                    <a:pt x="3955" y="6369"/>
                  </a:cubicBezTo>
                  <a:cubicBezTo>
                    <a:pt x="3956" y="6369"/>
                    <a:pt x="3956" y="6369"/>
                    <a:pt x="3957" y="6369"/>
                  </a:cubicBezTo>
                  <a:cubicBezTo>
                    <a:pt x="4261" y="6369"/>
                    <a:pt x="6154" y="7481"/>
                    <a:pt x="6461" y="7481"/>
                  </a:cubicBezTo>
                  <a:cubicBezTo>
                    <a:pt x="6467" y="7481"/>
                    <a:pt x="6473" y="7480"/>
                    <a:pt x="6478" y="7479"/>
                  </a:cubicBezTo>
                  <a:cubicBezTo>
                    <a:pt x="6728" y="7434"/>
                    <a:pt x="7222" y="4321"/>
                    <a:pt x="7222" y="4321"/>
                  </a:cubicBezTo>
                  <a:cubicBezTo>
                    <a:pt x="6619" y="4032"/>
                    <a:pt x="1137" y="1"/>
                    <a:pt x="113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 name="Google Shape;169;p2"/>
            <p:cNvSpPr/>
            <p:nvPr/>
          </p:nvSpPr>
          <p:spPr>
            <a:xfrm rot="9076706">
              <a:off x="947493" y="552945"/>
              <a:ext cx="164752" cy="205242"/>
            </a:xfrm>
            <a:custGeom>
              <a:avLst/>
              <a:gdLst/>
              <a:ahLst/>
              <a:cxnLst/>
              <a:rect l="l" t="t" r="r" b="b"/>
              <a:pathLst>
                <a:path w="7967" h="9925" extrusionOk="0">
                  <a:moveTo>
                    <a:pt x="1464" y="828"/>
                  </a:moveTo>
                  <a:cubicBezTo>
                    <a:pt x="2433" y="1534"/>
                    <a:pt x="6118" y="4230"/>
                    <a:pt x="7196" y="4904"/>
                  </a:cubicBezTo>
                  <a:cubicBezTo>
                    <a:pt x="7029" y="5925"/>
                    <a:pt x="6804" y="7029"/>
                    <a:pt x="6663" y="7472"/>
                  </a:cubicBezTo>
                  <a:cubicBezTo>
                    <a:pt x="6419" y="7369"/>
                    <a:pt x="6008" y="7164"/>
                    <a:pt x="5713" y="7016"/>
                  </a:cubicBezTo>
                  <a:cubicBezTo>
                    <a:pt x="4895" y="6607"/>
                    <a:pt x="4550" y="6432"/>
                    <a:pt x="4324" y="6432"/>
                  </a:cubicBezTo>
                  <a:cubicBezTo>
                    <a:pt x="4316" y="6432"/>
                    <a:pt x="4309" y="6432"/>
                    <a:pt x="4301" y="6432"/>
                  </a:cubicBezTo>
                  <a:cubicBezTo>
                    <a:pt x="3832" y="6439"/>
                    <a:pt x="3775" y="7016"/>
                    <a:pt x="3678" y="7966"/>
                  </a:cubicBezTo>
                  <a:cubicBezTo>
                    <a:pt x="3653" y="8262"/>
                    <a:pt x="3614" y="8557"/>
                    <a:pt x="3556" y="8852"/>
                  </a:cubicBezTo>
                  <a:cubicBezTo>
                    <a:pt x="3377" y="8923"/>
                    <a:pt x="3184" y="8961"/>
                    <a:pt x="2991" y="8974"/>
                  </a:cubicBezTo>
                  <a:cubicBezTo>
                    <a:pt x="2471" y="9058"/>
                    <a:pt x="1785" y="9128"/>
                    <a:pt x="1380" y="9167"/>
                  </a:cubicBezTo>
                  <a:cubicBezTo>
                    <a:pt x="1258" y="7806"/>
                    <a:pt x="815" y="2857"/>
                    <a:pt x="719" y="1233"/>
                  </a:cubicBezTo>
                  <a:lnTo>
                    <a:pt x="1464" y="828"/>
                  </a:lnTo>
                  <a:close/>
                  <a:moveTo>
                    <a:pt x="1521" y="0"/>
                  </a:moveTo>
                  <a:lnTo>
                    <a:pt x="0" y="835"/>
                  </a:lnTo>
                  <a:lnTo>
                    <a:pt x="6" y="1053"/>
                  </a:lnTo>
                  <a:cubicBezTo>
                    <a:pt x="77" y="2600"/>
                    <a:pt x="680" y="9295"/>
                    <a:pt x="713" y="9578"/>
                  </a:cubicBezTo>
                  <a:lnTo>
                    <a:pt x="738" y="9924"/>
                  </a:lnTo>
                  <a:lnTo>
                    <a:pt x="1085" y="9899"/>
                  </a:lnTo>
                  <a:cubicBezTo>
                    <a:pt x="1136" y="9892"/>
                    <a:pt x="2285" y="9802"/>
                    <a:pt x="3075" y="9674"/>
                  </a:cubicBezTo>
                  <a:cubicBezTo>
                    <a:pt x="3377" y="9648"/>
                    <a:pt x="3672" y="9578"/>
                    <a:pt x="3948" y="9449"/>
                  </a:cubicBezTo>
                  <a:lnTo>
                    <a:pt x="4038" y="9391"/>
                  </a:lnTo>
                  <a:cubicBezTo>
                    <a:pt x="4237" y="9212"/>
                    <a:pt x="4288" y="8878"/>
                    <a:pt x="4372" y="8037"/>
                  </a:cubicBezTo>
                  <a:cubicBezTo>
                    <a:pt x="4404" y="7793"/>
                    <a:pt x="4436" y="7427"/>
                    <a:pt x="4481" y="7203"/>
                  </a:cubicBezTo>
                  <a:cubicBezTo>
                    <a:pt x="4725" y="7305"/>
                    <a:pt x="5116" y="7504"/>
                    <a:pt x="5399" y="7645"/>
                  </a:cubicBezTo>
                  <a:cubicBezTo>
                    <a:pt x="6289" y="8096"/>
                    <a:pt x="6606" y="8243"/>
                    <a:pt x="6818" y="8243"/>
                  </a:cubicBezTo>
                  <a:cubicBezTo>
                    <a:pt x="6845" y="8243"/>
                    <a:pt x="6870" y="8240"/>
                    <a:pt x="6894" y="8236"/>
                  </a:cubicBezTo>
                  <a:cubicBezTo>
                    <a:pt x="7138" y="8191"/>
                    <a:pt x="7395" y="8140"/>
                    <a:pt x="7921" y="4782"/>
                  </a:cubicBezTo>
                  <a:lnTo>
                    <a:pt x="7966" y="4526"/>
                  </a:lnTo>
                  <a:lnTo>
                    <a:pt x="7729" y="4410"/>
                  </a:lnTo>
                  <a:cubicBezTo>
                    <a:pt x="7305" y="4211"/>
                    <a:pt x="3897" y="1740"/>
                    <a:pt x="1701" y="129"/>
                  </a:cubicBezTo>
                  <a:lnTo>
                    <a:pt x="152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 name="Google Shape;170;p2"/>
            <p:cNvSpPr/>
            <p:nvPr/>
          </p:nvSpPr>
          <p:spPr>
            <a:xfrm rot="9076706">
              <a:off x="956662" y="566141"/>
              <a:ext cx="144858" cy="184273"/>
            </a:xfrm>
            <a:custGeom>
              <a:avLst/>
              <a:gdLst/>
              <a:ahLst/>
              <a:cxnLst/>
              <a:rect l="l" t="t" r="r" b="b"/>
              <a:pathLst>
                <a:path w="7005" h="8911" extrusionOk="0">
                  <a:moveTo>
                    <a:pt x="919" y="1"/>
                  </a:moveTo>
                  <a:lnTo>
                    <a:pt x="1" y="502"/>
                  </a:lnTo>
                  <a:cubicBezTo>
                    <a:pt x="1400" y="2331"/>
                    <a:pt x="2934" y="4045"/>
                    <a:pt x="4597" y="5637"/>
                  </a:cubicBezTo>
                  <a:cubicBezTo>
                    <a:pt x="4340" y="5717"/>
                    <a:pt x="4077" y="5757"/>
                    <a:pt x="3814" y="5757"/>
                  </a:cubicBezTo>
                  <a:cubicBezTo>
                    <a:pt x="3426" y="5757"/>
                    <a:pt x="3040" y="5671"/>
                    <a:pt x="2684" y="5502"/>
                  </a:cubicBezTo>
                  <a:cubicBezTo>
                    <a:pt x="2549" y="6638"/>
                    <a:pt x="2479" y="7775"/>
                    <a:pt x="2472" y="8911"/>
                  </a:cubicBezTo>
                  <a:cubicBezTo>
                    <a:pt x="2735" y="8892"/>
                    <a:pt x="2992" y="8827"/>
                    <a:pt x="3230" y="8718"/>
                  </a:cubicBezTo>
                  <a:cubicBezTo>
                    <a:pt x="3474" y="8500"/>
                    <a:pt x="3435" y="6375"/>
                    <a:pt x="3737" y="6369"/>
                  </a:cubicBezTo>
                  <a:cubicBezTo>
                    <a:pt x="3738" y="6369"/>
                    <a:pt x="3738" y="6369"/>
                    <a:pt x="3739" y="6369"/>
                  </a:cubicBezTo>
                  <a:cubicBezTo>
                    <a:pt x="4043" y="6369"/>
                    <a:pt x="5936" y="7481"/>
                    <a:pt x="6243" y="7481"/>
                  </a:cubicBezTo>
                  <a:cubicBezTo>
                    <a:pt x="6249" y="7481"/>
                    <a:pt x="6255" y="7480"/>
                    <a:pt x="6260" y="7479"/>
                  </a:cubicBezTo>
                  <a:cubicBezTo>
                    <a:pt x="6510" y="7434"/>
                    <a:pt x="7004" y="4321"/>
                    <a:pt x="7004" y="4321"/>
                  </a:cubicBezTo>
                  <a:cubicBezTo>
                    <a:pt x="6401" y="4032"/>
                    <a:pt x="919" y="1"/>
                    <a:pt x="919" y="1"/>
                  </a:cubicBezTo>
                  <a:close/>
                </a:path>
              </a:pathLst>
            </a:custGeom>
            <a:solidFill>
              <a:srgbClr val="000000">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 name="Google Shape;171;p2"/>
            <p:cNvSpPr/>
            <p:nvPr/>
          </p:nvSpPr>
          <p:spPr>
            <a:xfrm rot="9076706">
              <a:off x="468389" y="251653"/>
              <a:ext cx="276378" cy="209440"/>
            </a:xfrm>
            <a:custGeom>
              <a:avLst/>
              <a:gdLst/>
              <a:ahLst/>
              <a:cxnLst/>
              <a:rect l="l" t="t" r="r" b="b"/>
              <a:pathLst>
                <a:path w="13365" h="10128" extrusionOk="0">
                  <a:moveTo>
                    <a:pt x="9218" y="1"/>
                  </a:moveTo>
                  <a:cubicBezTo>
                    <a:pt x="9218" y="1"/>
                    <a:pt x="8377" y="623"/>
                    <a:pt x="7235" y="1361"/>
                  </a:cubicBezTo>
                  <a:cubicBezTo>
                    <a:pt x="6439" y="1875"/>
                    <a:pt x="5617" y="2344"/>
                    <a:pt x="4776" y="2767"/>
                  </a:cubicBezTo>
                  <a:cubicBezTo>
                    <a:pt x="1554" y="4334"/>
                    <a:pt x="39" y="4520"/>
                    <a:pt x="0" y="4520"/>
                  </a:cubicBezTo>
                  <a:cubicBezTo>
                    <a:pt x="1239" y="7601"/>
                    <a:pt x="2638" y="9905"/>
                    <a:pt x="5065" y="10111"/>
                  </a:cubicBezTo>
                  <a:cubicBezTo>
                    <a:pt x="5186" y="10122"/>
                    <a:pt x="5311" y="10128"/>
                    <a:pt x="5439" y="10128"/>
                  </a:cubicBezTo>
                  <a:cubicBezTo>
                    <a:pt x="6329" y="10128"/>
                    <a:pt x="7369" y="9850"/>
                    <a:pt x="8576" y="9238"/>
                  </a:cubicBezTo>
                  <a:cubicBezTo>
                    <a:pt x="13365" y="6818"/>
                    <a:pt x="9218" y="1"/>
                    <a:pt x="92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 name="Google Shape;172;p2"/>
            <p:cNvSpPr/>
            <p:nvPr/>
          </p:nvSpPr>
          <p:spPr>
            <a:xfrm rot="9076706">
              <a:off x="496152" y="235089"/>
              <a:ext cx="254996" cy="223977"/>
            </a:xfrm>
            <a:custGeom>
              <a:avLst/>
              <a:gdLst/>
              <a:ahLst/>
              <a:cxnLst/>
              <a:rect l="l" t="t" r="r" b="b"/>
              <a:pathLst>
                <a:path w="12331" h="10831" extrusionOk="0">
                  <a:moveTo>
                    <a:pt x="9526" y="868"/>
                  </a:moveTo>
                  <a:cubicBezTo>
                    <a:pt x="10046" y="1837"/>
                    <a:pt x="11432" y="4745"/>
                    <a:pt x="10784" y="7011"/>
                  </a:cubicBezTo>
                  <a:cubicBezTo>
                    <a:pt x="10501" y="8006"/>
                    <a:pt x="9847" y="8770"/>
                    <a:pt x="8839" y="9277"/>
                  </a:cubicBezTo>
                  <a:cubicBezTo>
                    <a:pt x="7727" y="9842"/>
                    <a:pt x="6734" y="10128"/>
                    <a:pt x="5865" y="10128"/>
                  </a:cubicBezTo>
                  <a:cubicBezTo>
                    <a:pt x="5746" y="10128"/>
                    <a:pt x="5628" y="10123"/>
                    <a:pt x="5514" y="10112"/>
                  </a:cubicBezTo>
                  <a:cubicBezTo>
                    <a:pt x="3254" y="9926"/>
                    <a:pt x="1951" y="7660"/>
                    <a:pt x="905" y="5137"/>
                  </a:cubicBezTo>
                  <a:cubicBezTo>
                    <a:pt x="1598" y="4983"/>
                    <a:pt x="3036" y="4559"/>
                    <a:pt x="5353" y="3436"/>
                  </a:cubicBezTo>
                  <a:cubicBezTo>
                    <a:pt x="6207" y="3006"/>
                    <a:pt x="7035" y="2531"/>
                    <a:pt x="7837" y="2011"/>
                  </a:cubicBezTo>
                  <a:cubicBezTo>
                    <a:pt x="8563" y="1549"/>
                    <a:pt x="9173" y="1118"/>
                    <a:pt x="9526" y="868"/>
                  </a:cubicBezTo>
                  <a:close/>
                  <a:moveTo>
                    <a:pt x="9637" y="0"/>
                  </a:moveTo>
                  <a:cubicBezTo>
                    <a:pt x="9566" y="0"/>
                    <a:pt x="9493" y="23"/>
                    <a:pt x="9429" y="72"/>
                  </a:cubicBezTo>
                  <a:cubicBezTo>
                    <a:pt x="9423" y="79"/>
                    <a:pt x="8588" y="701"/>
                    <a:pt x="7465" y="1420"/>
                  </a:cubicBezTo>
                  <a:cubicBezTo>
                    <a:pt x="6682" y="1927"/>
                    <a:pt x="5873" y="2389"/>
                    <a:pt x="5045" y="2807"/>
                  </a:cubicBezTo>
                  <a:cubicBezTo>
                    <a:pt x="1891" y="4332"/>
                    <a:pt x="414" y="4527"/>
                    <a:pt x="423" y="4527"/>
                  </a:cubicBezTo>
                  <a:lnTo>
                    <a:pt x="423" y="4527"/>
                  </a:lnTo>
                  <a:cubicBezTo>
                    <a:pt x="420" y="4527"/>
                    <a:pt x="417" y="4527"/>
                    <a:pt x="414" y="4527"/>
                  </a:cubicBezTo>
                  <a:cubicBezTo>
                    <a:pt x="169" y="4527"/>
                    <a:pt x="1" y="4780"/>
                    <a:pt x="96" y="5009"/>
                  </a:cubicBezTo>
                  <a:cubicBezTo>
                    <a:pt x="1251" y="7884"/>
                    <a:pt x="2702" y="10580"/>
                    <a:pt x="5456" y="10812"/>
                  </a:cubicBezTo>
                  <a:cubicBezTo>
                    <a:pt x="5584" y="10824"/>
                    <a:pt x="5719" y="10831"/>
                    <a:pt x="5854" y="10831"/>
                  </a:cubicBezTo>
                  <a:cubicBezTo>
                    <a:pt x="6836" y="10831"/>
                    <a:pt x="7940" y="10523"/>
                    <a:pt x="9153" y="9906"/>
                  </a:cubicBezTo>
                  <a:cubicBezTo>
                    <a:pt x="10347" y="9303"/>
                    <a:pt x="11124" y="8391"/>
                    <a:pt x="11464" y="7204"/>
                  </a:cubicBezTo>
                  <a:cubicBezTo>
                    <a:pt x="12331" y="4155"/>
                    <a:pt x="10039" y="329"/>
                    <a:pt x="9936" y="168"/>
                  </a:cubicBezTo>
                  <a:cubicBezTo>
                    <a:pt x="9869" y="61"/>
                    <a:pt x="9754" y="0"/>
                    <a:pt x="96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 name="Google Shape;173;p2"/>
            <p:cNvSpPr/>
            <p:nvPr/>
          </p:nvSpPr>
          <p:spPr>
            <a:xfrm rot="9076706">
              <a:off x="474920" y="276788"/>
              <a:ext cx="171659" cy="209833"/>
            </a:xfrm>
            <a:custGeom>
              <a:avLst/>
              <a:gdLst/>
              <a:ahLst/>
              <a:cxnLst/>
              <a:rect l="l" t="t" r="r" b="b"/>
              <a:pathLst>
                <a:path w="8301" h="10147" extrusionOk="0">
                  <a:moveTo>
                    <a:pt x="4161" y="0"/>
                  </a:moveTo>
                  <a:cubicBezTo>
                    <a:pt x="4160" y="0"/>
                    <a:pt x="3326" y="623"/>
                    <a:pt x="2177" y="1361"/>
                  </a:cubicBezTo>
                  <a:cubicBezTo>
                    <a:pt x="2813" y="2594"/>
                    <a:pt x="3230" y="3922"/>
                    <a:pt x="3422" y="5296"/>
                  </a:cubicBezTo>
                  <a:cubicBezTo>
                    <a:pt x="3570" y="6490"/>
                    <a:pt x="3525" y="7819"/>
                    <a:pt x="2742" y="8724"/>
                  </a:cubicBezTo>
                  <a:cubicBezTo>
                    <a:pt x="2061" y="9520"/>
                    <a:pt x="1009" y="9802"/>
                    <a:pt x="1" y="10130"/>
                  </a:cubicBezTo>
                  <a:cubicBezTo>
                    <a:pt x="122" y="10141"/>
                    <a:pt x="247" y="10147"/>
                    <a:pt x="375" y="10147"/>
                  </a:cubicBezTo>
                  <a:cubicBezTo>
                    <a:pt x="1265" y="10147"/>
                    <a:pt x="2305" y="9869"/>
                    <a:pt x="3512" y="9257"/>
                  </a:cubicBezTo>
                  <a:cubicBezTo>
                    <a:pt x="8301" y="6837"/>
                    <a:pt x="4161" y="1"/>
                    <a:pt x="4161" y="0"/>
                  </a:cubicBezTo>
                  <a:close/>
                </a:path>
              </a:pathLst>
            </a:custGeom>
            <a:solidFill>
              <a:srgbClr val="000000">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 name="Google Shape;174;p2"/>
            <p:cNvSpPr/>
            <p:nvPr/>
          </p:nvSpPr>
          <p:spPr>
            <a:xfrm rot="9076706">
              <a:off x="593475" y="328245"/>
              <a:ext cx="219593" cy="169405"/>
            </a:xfrm>
            <a:custGeom>
              <a:avLst/>
              <a:gdLst/>
              <a:ahLst/>
              <a:cxnLst/>
              <a:rect l="l" t="t" r="r" b="b"/>
              <a:pathLst>
                <a:path w="10619" h="8192" extrusionOk="0">
                  <a:moveTo>
                    <a:pt x="9007" y="0"/>
                  </a:moveTo>
                  <a:cubicBezTo>
                    <a:pt x="8378" y="610"/>
                    <a:pt x="7685" y="1156"/>
                    <a:pt x="6940" y="1612"/>
                  </a:cubicBezTo>
                  <a:cubicBezTo>
                    <a:pt x="3962" y="3518"/>
                    <a:pt x="1" y="4924"/>
                    <a:pt x="1" y="4924"/>
                  </a:cubicBezTo>
                  <a:cubicBezTo>
                    <a:pt x="219" y="5412"/>
                    <a:pt x="418" y="5906"/>
                    <a:pt x="566" y="6259"/>
                  </a:cubicBezTo>
                  <a:cubicBezTo>
                    <a:pt x="720" y="6606"/>
                    <a:pt x="848" y="6914"/>
                    <a:pt x="957" y="7177"/>
                  </a:cubicBezTo>
                  <a:lnTo>
                    <a:pt x="1400" y="8191"/>
                  </a:lnTo>
                  <a:cubicBezTo>
                    <a:pt x="3846" y="7601"/>
                    <a:pt x="6189" y="6625"/>
                    <a:pt x="8339" y="5303"/>
                  </a:cubicBezTo>
                  <a:cubicBezTo>
                    <a:pt x="9142" y="4815"/>
                    <a:pt x="9899" y="4269"/>
                    <a:pt x="10618" y="3672"/>
                  </a:cubicBezTo>
                  <a:cubicBezTo>
                    <a:pt x="10458" y="3229"/>
                    <a:pt x="10265" y="2754"/>
                    <a:pt x="10047" y="2260"/>
                  </a:cubicBezTo>
                  <a:cubicBezTo>
                    <a:pt x="9919" y="1945"/>
                    <a:pt x="9771" y="1631"/>
                    <a:pt x="9623" y="1297"/>
                  </a:cubicBezTo>
                  <a:cubicBezTo>
                    <a:pt x="9424" y="880"/>
                    <a:pt x="9219" y="443"/>
                    <a:pt x="90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 name="Google Shape;175;p2"/>
            <p:cNvSpPr/>
            <p:nvPr/>
          </p:nvSpPr>
          <p:spPr>
            <a:xfrm rot="9076706">
              <a:off x="585484" y="320853"/>
              <a:ext cx="235909" cy="183983"/>
            </a:xfrm>
            <a:custGeom>
              <a:avLst/>
              <a:gdLst/>
              <a:ahLst/>
              <a:cxnLst/>
              <a:rect l="l" t="t" r="r" b="b"/>
              <a:pathLst>
                <a:path w="11408" h="8897" extrusionOk="0">
                  <a:moveTo>
                    <a:pt x="9302" y="936"/>
                  </a:moveTo>
                  <a:cubicBezTo>
                    <a:pt x="9437" y="1232"/>
                    <a:pt x="9572" y="1514"/>
                    <a:pt x="9700" y="1797"/>
                  </a:cubicBezTo>
                  <a:lnTo>
                    <a:pt x="9726" y="1848"/>
                  </a:lnTo>
                  <a:cubicBezTo>
                    <a:pt x="9867" y="2156"/>
                    <a:pt x="10008" y="2451"/>
                    <a:pt x="10130" y="2753"/>
                  </a:cubicBezTo>
                  <a:cubicBezTo>
                    <a:pt x="10303" y="3145"/>
                    <a:pt x="10464" y="3536"/>
                    <a:pt x="10611" y="3909"/>
                  </a:cubicBezTo>
                  <a:cubicBezTo>
                    <a:pt x="9963" y="4435"/>
                    <a:pt x="9276" y="4923"/>
                    <a:pt x="8557" y="5353"/>
                  </a:cubicBezTo>
                  <a:cubicBezTo>
                    <a:pt x="6529" y="6611"/>
                    <a:pt x="4321" y="7548"/>
                    <a:pt x="2010" y="8132"/>
                  </a:cubicBezTo>
                  <a:lnTo>
                    <a:pt x="1689" y="7394"/>
                  </a:lnTo>
                  <a:cubicBezTo>
                    <a:pt x="1580" y="7131"/>
                    <a:pt x="1445" y="6817"/>
                    <a:pt x="1297" y="6470"/>
                  </a:cubicBezTo>
                  <a:cubicBezTo>
                    <a:pt x="1233" y="6335"/>
                    <a:pt x="1162" y="6162"/>
                    <a:pt x="1098" y="6001"/>
                  </a:cubicBezTo>
                  <a:cubicBezTo>
                    <a:pt x="1028" y="5834"/>
                    <a:pt x="957" y="5655"/>
                    <a:pt x="873" y="5475"/>
                  </a:cubicBezTo>
                  <a:cubicBezTo>
                    <a:pt x="1920" y="5083"/>
                    <a:pt x="5072" y="3838"/>
                    <a:pt x="7530" y="2265"/>
                  </a:cubicBezTo>
                  <a:cubicBezTo>
                    <a:pt x="8159" y="1880"/>
                    <a:pt x="8750" y="1437"/>
                    <a:pt x="9302" y="936"/>
                  </a:cubicBezTo>
                  <a:close/>
                  <a:moveTo>
                    <a:pt x="9416" y="1"/>
                  </a:moveTo>
                  <a:cubicBezTo>
                    <a:pt x="9323" y="1"/>
                    <a:pt x="9236" y="38"/>
                    <a:pt x="9167" y="102"/>
                  </a:cubicBezTo>
                  <a:cubicBezTo>
                    <a:pt x="8557" y="699"/>
                    <a:pt x="7883" y="1225"/>
                    <a:pt x="7158" y="1668"/>
                  </a:cubicBezTo>
                  <a:cubicBezTo>
                    <a:pt x="4250" y="3530"/>
                    <a:pt x="328" y="4929"/>
                    <a:pt x="289" y="4942"/>
                  </a:cubicBezTo>
                  <a:cubicBezTo>
                    <a:pt x="97" y="5013"/>
                    <a:pt x="0" y="5231"/>
                    <a:pt x="84" y="5417"/>
                  </a:cubicBezTo>
                  <a:cubicBezTo>
                    <a:pt x="212" y="5706"/>
                    <a:pt x="341" y="6008"/>
                    <a:pt x="450" y="6271"/>
                  </a:cubicBezTo>
                  <a:cubicBezTo>
                    <a:pt x="520" y="6451"/>
                    <a:pt x="591" y="6611"/>
                    <a:pt x="655" y="6752"/>
                  </a:cubicBezTo>
                  <a:cubicBezTo>
                    <a:pt x="803" y="7093"/>
                    <a:pt x="931" y="7401"/>
                    <a:pt x="1040" y="7670"/>
                  </a:cubicBezTo>
                  <a:lnTo>
                    <a:pt x="1483" y="8685"/>
                  </a:lnTo>
                  <a:cubicBezTo>
                    <a:pt x="1535" y="8813"/>
                    <a:pt x="1663" y="8896"/>
                    <a:pt x="1804" y="8896"/>
                  </a:cubicBezTo>
                  <a:cubicBezTo>
                    <a:pt x="1830" y="8896"/>
                    <a:pt x="1856" y="8890"/>
                    <a:pt x="1888" y="8884"/>
                  </a:cubicBezTo>
                  <a:cubicBezTo>
                    <a:pt x="4372" y="8287"/>
                    <a:pt x="6747" y="7298"/>
                    <a:pt x="8923" y="5950"/>
                  </a:cubicBezTo>
                  <a:cubicBezTo>
                    <a:pt x="9745" y="5456"/>
                    <a:pt x="10522" y="4904"/>
                    <a:pt x="11253" y="4287"/>
                  </a:cubicBezTo>
                  <a:cubicBezTo>
                    <a:pt x="11369" y="4191"/>
                    <a:pt x="11407" y="4037"/>
                    <a:pt x="11356" y="3896"/>
                  </a:cubicBezTo>
                  <a:cubicBezTo>
                    <a:pt x="11176" y="3440"/>
                    <a:pt x="10984" y="2959"/>
                    <a:pt x="10778" y="2484"/>
                  </a:cubicBezTo>
                  <a:cubicBezTo>
                    <a:pt x="10656" y="2182"/>
                    <a:pt x="10515" y="1874"/>
                    <a:pt x="10368" y="1559"/>
                  </a:cubicBezTo>
                  <a:lnTo>
                    <a:pt x="10342" y="1501"/>
                  </a:lnTo>
                  <a:cubicBezTo>
                    <a:pt x="10149" y="1084"/>
                    <a:pt x="9944" y="648"/>
                    <a:pt x="9726" y="198"/>
                  </a:cubicBezTo>
                  <a:cubicBezTo>
                    <a:pt x="9681" y="96"/>
                    <a:pt x="9584" y="25"/>
                    <a:pt x="9475" y="6"/>
                  </a:cubicBezTo>
                  <a:cubicBezTo>
                    <a:pt x="9455" y="2"/>
                    <a:pt x="9436" y="1"/>
                    <a:pt x="94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 name="Google Shape;176;p2"/>
            <p:cNvSpPr/>
            <p:nvPr/>
          </p:nvSpPr>
          <p:spPr>
            <a:xfrm rot="9076706">
              <a:off x="603967" y="349699"/>
              <a:ext cx="195936" cy="121615"/>
            </a:xfrm>
            <a:custGeom>
              <a:avLst/>
              <a:gdLst/>
              <a:ahLst/>
              <a:cxnLst/>
              <a:rect l="l" t="t" r="r" b="b"/>
              <a:pathLst>
                <a:path w="9475" h="5881" extrusionOk="0">
                  <a:moveTo>
                    <a:pt x="9051" y="1"/>
                  </a:moveTo>
                  <a:cubicBezTo>
                    <a:pt x="6419" y="2632"/>
                    <a:pt x="2497" y="4186"/>
                    <a:pt x="0" y="4963"/>
                  </a:cubicBezTo>
                  <a:cubicBezTo>
                    <a:pt x="148" y="5309"/>
                    <a:pt x="276" y="5617"/>
                    <a:pt x="385" y="5881"/>
                  </a:cubicBezTo>
                  <a:cubicBezTo>
                    <a:pt x="2908" y="5104"/>
                    <a:pt x="6728" y="3583"/>
                    <a:pt x="9475" y="970"/>
                  </a:cubicBezTo>
                  <a:cubicBezTo>
                    <a:pt x="9347" y="662"/>
                    <a:pt x="9199" y="341"/>
                    <a:pt x="90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 name="Google Shape;177;p2"/>
            <p:cNvSpPr/>
            <p:nvPr/>
          </p:nvSpPr>
          <p:spPr>
            <a:xfrm rot="9076706">
              <a:off x="600114" y="345042"/>
              <a:ext cx="205118" cy="132244"/>
            </a:xfrm>
            <a:custGeom>
              <a:avLst/>
              <a:gdLst/>
              <a:ahLst/>
              <a:cxnLst/>
              <a:rect l="l" t="t" r="r" b="b"/>
              <a:pathLst>
                <a:path w="9919" h="6395" extrusionOk="0">
                  <a:moveTo>
                    <a:pt x="9232" y="611"/>
                  </a:moveTo>
                  <a:cubicBezTo>
                    <a:pt x="9328" y="823"/>
                    <a:pt x="9418" y="1028"/>
                    <a:pt x="9508" y="1233"/>
                  </a:cubicBezTo>
                  <a:cubicBezTo>
                    <a:pt x="6876" y="3686"/>
                    <a:pt x="3319" y="5156"/>
                    <a:pt x="726" y="5971"/>
                  </a:cubicBezTo>
                  <a:cubicBezTo>
                    <a:pt x="668" y="5836"/>
                    <a:pt x="604" y="5688"/>
                    <a:pt x="540" y="5534"/>
                  </a:cubicBezTo>
                  <a:lnTo>
                    <a:pt x="469" y="5374"/>
                  </a:lnTo>
                  <a:cubicBezTo>
                    <a:pt x="3127" y="4533"/>
                    <a:pt x="6702" y="3044"/>
                    <a:pt x="9232" y="611"/>
                  </a:cubicBezTo>
                  <a:close/>
                  <a:moveTo>
                    <a:pt x="9341" y="1"/>
                  </a:moveTo>
                  <a:lnTo>
                    <a:pt x="9161" y="181"/>
                  </a:lnTo>
                  <a:cubicBezTo>
                    <a:pt x="6619" y="2729"/>
                    <a:pt x="2877" y="4263"/>
                    <a:pt x="180" y="5098"/>
                  </a:cubicBezTo>
                  <a:lnTo>
                    <a:pt x="1" y="5156"/>
                  </a:lnTo>
                  <a:lnTo>
                    <a:pt x="219" y="5669"/>
                  </a:lnTo>
                  <a:cubicBezTo>
                    <a:pt x="309" y="5881"/>
                    <a:pt x="392" y="6074"/>
                    <a:pt x="463" y="6247"/>
                  </a:cubicBezTo>
                  <a:lnTo>
                    <a:pt x="521" y="6394"/>
                  </a:lnTo>
                  <a:lnTo>
                    <a:pt x="675" y="6350"/>
                  </a:lnTo>
                  <a:cubicBezTo>
                    <a:pt x="3339" y="5528"/>
                    <a:pt x="7094" y="4000"/>
                    <a:pt x="9835" y="1394"/>
                  </a:cubicBezTo>
                  <a:lnTo>
                    <a:pt x="9918" y="1310"/>
                  </a:lnTo>
                  <a:lnTo>
                    <a:pt x="9873" y="1201"/>
                  </a:lnTo>
                  <a:cubicBezTo>
                    <a:pt x="9752" y="906"/>
                    <a:pt x="9617" y="604"/>
                    <a:pt x="9469" y="283"/>
                  </a:cubicBezTo>
                  <a:lnTo>
                    <a:pt x="934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 name="Google Shape;178;p2"/>
            <p:cNvSpPr/>
            <p:nvPr/>
          </p:nvSpPr>
          <p:spPr>
            <a:xfrm rot="9076706">
              <a:off x="616641" y="418757"/>
              <a:ext cx="76224" cy="109662"/>
            </a:xfrm>
            <a:custGeom>
              <a:avLst/>
              <a:gdLst/>
              <a:ahLst/>
              <a:cxnLst/>
              <a:rect l="l" t="t" r="r" b="b"/>
              <a:pathLst>
                <a:path w="3686" h="5303" extrusionOk="0">
                  <a:moveTo>
                    <a:pt x="2068" y="0"/>
                  </a:moveTo>
                  <a:cubicBezTo>
                    <a:pt x="1439" y="617"/>
                    <a:pt x="745" y="1156"/>
                    <a:pt x="1" y="1618"/>
                  </a:cubicBezTo>
                  <a:cubicBezTo>
                    <a:pt x="604" y="2793"/>
                    <a:pt x="1073" y="4025"/>
                    <a:pt x="1406" y="5303"/>
                  </a:cubicBezTo>
                  <a:cubicBezTo>
                    <a:pt x="2209" y="4815"/>
                    <a:pt x="2966" y="4269"/>
                    <a:pt x="3685" y="3672"/>
                  </a:cubicBezTo>
                  <a:cubicBezTo>
                    <a:pt x="3525" y="3229"/>
                    <a:pt x="3332" y="2754"/>
                    <a:pt x="3108" y="2266"/>
                  </a:cubicBezTo>
                  <a:cubicBezTo>
                    <a:pt x="2979" y="1952"/>
                    <a:pt x="2832" y="1631"/>
                    <a:pt x="2684" y="1303"/>
                  </a:cubicBezTo>
                  <a:cubicBezTo>
                    <a:pt x="2485" y="880"/>
                    <a:pt x="2279" y="450"/>
                    <a:pt x="2068" y="0"/>
                  </a:cubicBezTo>
                  <a:close/>
                </a:path>
              </a:pathLst>
            </a:custGeom>
            <a:solidFill>
              <a:srgbClr val="000000">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 name="Google Shape;179;p2"/>
            <p:cNvSpPr/>
            <p:nvPr/>
          </p:nvSpPr>
          <p:spPr>
            <a:xfrm rot="9076706">
              <a:off x="980133" y="633967"/>
              <a:ext cx="93077" cy="80153"/>
            </a:xfrm>
            <a:custGeom>
              <a:avLst/>
              <a:gdLst/>
              <a:ahLst/>
              <a:cxnLst/>
              <a:rect l="l" t="t" r="r" b="b"/>
              <a:pathLst>
                <a:path w="4501" h="3876" extrusionOk="0">
                  <a:moveTo>
                    <a:pt x="57" y="0"/>
                  </a:moveTo>
                  <a:cubicBezTo>
                    <a:pt x="41" y="0"/>
                    <a:pt x="27" y="4"/>
                    <a:pt x="19" y="9"/>
                  </a:cubicBezTo>
                  <a:cubicBezTo>
                    <a:pt x="0" y="28"/>
                    <a:pt x="19" y="80"/>
                    <a:pt x="58" y="112"/>
                  </a:cubicBezTo>
                  <a:cubicBezTo>
                    <a:pt x="449" y="407"/>
                    <a:pt x="783" y="721"/>
                    <a:pt x="1149" y="1023"/>
                  </a:cubicBezTo>
                  <a:cubicBezTo>
                    <a:pt x="1521" y="1325"/>
                    <a:pt x="1868" y="1639"/>
                    <a:pt x="2221" y="1948"/>
                  </a:cubicBezTo>
                  <a:cubicBezTo>
                    <a:pt x="2574" y="2249"/>
                    <a:pt x="2921" y="2564"/>
                    <a:pt x="3274" y="2885"/>
                  </a:cubicBezTo>
                  <a:lnTo>
                    <a:pt x="4327" y="3841"/>
                  </a:lnTo>
                  <a:cubicBezTo>
                    <a:pt x="4349" y="3863"/>
                    <a:pt x="4379" y="3876"/>
                    <a:pt x="4411" y="3876"/>
                  </a:cubicBezTo>
                  <a:cubicBezTo>
                    <a:pt x="4426" y="3876"/>
                    <a:pt x="4441" y="3873"/>
                    <a:pt x="4455" y="3867"/>
                  </a:cubicBezTo>
                  <a:cubicBezTo>
                    <a:pt x="4500" y="3848"/>
                    <a:pt x="4494" y="3783"/>
                    <a:pt x="4455" y="3738"/>
                  </a:cubicBezTo>
                  <a:cubicBezTo>
                    <a:pt x="4160" y="3360"/>
                    <a:pt x="3845" y="3000"/>
                    <a:pt x="3511" y="2666"/>
                  </a:cubicBezTo>
                  <a:cubicBezTo>
                    <a:pt x="3158" y="2320"/>
                    <a:pt x="2825" y="1986"/>
                    <a:pt x="2459" y="1678"/>
                  </a:cubicBezTo>
                  <a:cubicBezTo>
                    <a:pt x="2093" y="1376"/>
                    <a:pt x="1714" y="1087"/>
                    <a:pt x="1329" y="805"/>
                  </a:cubicBezTo>
                  <a:cubicBezTo>
                    <a:pt x="944" y="522"/>
                    <a:pt x="539" y="266"/>
                    <a:pt x="129" y="22"/>
                  </a:cubicBezTo>
                  <a:cubicBezTo>
                    <a:pt x="106" y="7"/>
                    <a:pt x="79" y="0"/>
                    <a:pt x="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 name="Google Shape;180;p2"/>
            <p:cNvSpPr/>
            <p:nvPr/>
          </p:nvSpPr>
          <p:spPr>
            <a:xfrm rot="9076706">
              <a:off x="993512" y="633291"/>
              <a:ext cx="40635" cy="38153"/>
            </a:xfrm>
            <a:custGeom>
              <a:avLst/>
              <a:gdLst/>
              <a:ahLst/>
              <a:cxnLst/>
              <a:rect l="l" t="t" r="r" b="b"/>
              <a:pathLst>
                <a:path w="1965" h="1845" extrusionOk="0">
                  <a:moveTo>
                    <a:pt x="53" y="0"/>
                  </a:moveTo>
                  <a:cubicBezTo>
                    <a:pt x="41" y="0"/>
                    <a:pt x="30" y="3"/>
                    <a:pt x="20" y="10"/>
                  </a:cubicBezTo>
                  <a:cubicBezTo>
                    <a:pt x="1" y="29"/>
                    <a:pt x="1" y="61"/>
                    <a:pt x="20" y="74"/>
                  </a:cubicBezTo>
                  <a:cubicBezTo>
                    <a:pt x="135" y="260"/>
                    <a:pt x="257" y="433"/>
                    <a:pt x="392" y="600"/>
                  </a:cubicBezTo>
                  <a:cubicBezTo>
                    <a:pt x="527" y="767"/>
                    <a:pt x="662" y="934"/>
                    <a:pt x="822" y="1075"/>
                  </a:cubicBezTo>
                  <a:cubicBezTo>
                    <a:pt x="983" y="1217"/>
                    <a:pt x="1150" y="1358"/>
                    <a:pt x="1317" y="1486"/>
                  </a:cubicBezTo>
                  <a:cubicBezTo>
                    <a:pt x="1490" y="1615"/>
                    <a:pt x="1676" y="1730"/>
                    <a:pt x="1862" y="1839"/>
                  </a:cubicBezTo>
                  <a:cubicBezTo>
                    <a:pt x="1871" y="1843"/>
                    <a:pt x="1879" y="1844"/>
                    <a:pt x="1888" y="1844"/>
                  </a:cubicBezTo>
                  <a:cubicBezTo>
                    <a:pt x="1911" y="1844"/>
                    <a:pt x="1932" y="1832"/>
                    <a:pt x="1946" y="1814"/>
                  </a:cubicBezTo>
                  <a:cubicBezTo>
                    <a:pt x="1946" y="1782"/>
                    <a:pt x="1965" y="1743"/>
                    <a:pt x="1946" y="1717"/>
                  </a:cubicBezTo>
                  <a:cubicBezTo>
                    <a:pt x="1798" y="1563"/>
                    <a:pt x="1657" y="1409"/>
                    <a:pt x="1509" y="1262"/>
                  </a:cubicBezTo>
                  <a:lnTo>
                    <a:pt x="1053" y="825"/>
                  </a:lnTo>
                  <a:lnTo>
                    <a:pt x="578" y="414"/>
                  </a:lnTo>
                  <a:lnTo>
                    <a:pt x="91" y="10"/>
                  </a:lnTo>
                  <a:cubicBezTo>
                    <a:pt x="78" y="3"/>
                    <a:pt x="65" y="0"/>
                    <a:pt x="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 name="Google Shape;181;p2"/>
            <p:cNvSpPr/>
            <p:nvPr/>
          </p:nvSpPr>
          <p:spPr>
            <a:xfrm rot="9076706">
              <a:off x="782456" y="505934"/>
              <a:ext cx="99984" cy="170397"/>
            </a:xfrm>
            <a:custGeom>
              <a:avLst/>
              <a:gdLst/>
              <a:ahLst/>
              <a:cxnLst/>
              <a:rect l="l" t="t" r="r" b="b"/>
              <a:pathLst>
                <a:path w="4835" h="8240" extrusionOk="0">
                  <a:moveTo>
                    <a:pt x="37" y="1"/>
                  </a:moveTo>
                  <a:cubicBezTo>
                    <a:pt x="33" y="1"/>
                    <a:pt x="29" y="2"/>
                    <a:pt x="26" y="3"/>
                  </a:cubicBezTo>
                  <a:cubicBezTo>
                    <a:pt x="0" y="16"/>
                    <a:pt x="20" y="80"/>
                    <a:pt x="65" y="157"/>
                  </a:cubicBezTo>
                  <a:cubicBezTo>
                    <a:pt x="488" y="799"/>
                    <a:pt x="886" y="1448"/>
                    <a:pt x="1291" y="2103"/>
                  </a:cubicBezTo>
                  <a:cubicBezTo>
                    <a:pt x="1689" y="2757"/>
                    <a:pt x="2074" y="3418"/>
                    <a:pt x="2452" y="4080"/>
                  </a:cubicBezTo>
                  <a:cubicBezTo>
                    <a:pt x="2838" y="4741"/>
                    <a:pt x="3197" y="5408"/>
                    <a:pt x="3576" y="6082"/>
                  </a:cubicBezTo>
                  <a:cubicBezTo>
                    <a:pt x="3961" y="6750"/>
                    <a:pt x="4308" y="7424"/>
                    <a:pt x="4661" y="8105"/>
                  </a:cubicBezTo>
                  <a:cubicBezTo>
                    <a:pt x="4703" y="8189"/>
                    <a:pt x="4751" y="8240"/>
                    <a:pt x="4789" y="8240"/>
                  </a:cubicBezTo>
                  <a:cubicBezTo>
                    <a:pt x="4791" y="8240"/>
                    <a:pt x="4793" y="8240"/>
                    <a:pt x="4796" y="8239"/>
                  </a:cubicBezTo>
                  <a:cubicBezTo>
                    <a:pt x="4834" y="8226"/>
                    <a:pt x="4834" y="8143"/>
                    <a:pt x="4796" y="8047"/>
                  </a:cubicBezTo>
                  <a:cubicBezTo>
                    <a:pt x="4507" y="7347"/>
                    <a:pt x="4192" y="6628"/>
                    <a:pt x="3845" y="5941"/>
                  </a:cubicBezTo>
                  <a:cubicBezTo>
                    <a:pt x="3505" y="5254"/>
                    <a:pt x="3152" y="4567"/>
                    <a:pt x="2754" y="3906"/>
                  </a:cubicBezTo>
                  <a:cubicBezTo>
                    <a:pt x="2356" y="3239"/>
                    <a:pt x="1945" y="2584"/>
                    <a:pt x="1515" y="1955"/>
                  </a:cubicBezTo>
                  <a:cubicBezTo>
                    <a:pt x="1079" y="1319"/>
                    <a:pt x="623" y="703"/>
                    <a:pt x="148" y="93"/>
                  </a:cubicBezTo>
                  <a:cubicBezTo>
                    <a:pt x="109" y="37"/>
                    <a:pt x="65" y="1"/>
                    <a:pt x="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 name="Google Shape;182;p2"/>
            <p:cNvSpPr/>
            <p:nvPr/>
          </p:nvSpPr>
          <p:spPr>
            <a:xfrm rot="9076706">
              <a:off x="754451" y="439031"/>
              <a:ext cx="30150" cy="58460"/>
            </a:xfrm>
            <a:custGeom>
              <a:avLst/>
              <a:gdLst/>
              <a:ahLst/>
              <a:cxnLst/>
              <a:rect l="l" t="t" r="r" b="b"/>
              <a:pathLst>
                <a:path w="1458" h="2827" extrusionOk="0">
                  <a:moveTo>
                    <a:pt x="73" y="1"/>
                  </a:moveTo>
                  <a:cubicBezTo>
                    <a:pt x="61" y="1"/>
                    <a:pt x="50" y="4"/>
                    <a:pt x="39" y="9"/>
                  </a:cubicBezTo>
                  <a:cubicBezTo>
                    <a:pt x="13" y="22"/>
                    <a:pt x="0" y="54"/>
                    <a:pt x="13" y="80"/>
                  </a:cubicBezTo>
                  <a:cubicBezTo>
                    <a:pt x="97" y="305"/>
                    <a:pt x="167" y="542"/>
                    <a:pt x="270" y="786"/>
                  </a:cubicBezTo>
                  <a:cubicBezTo>
                    <a:pt x="366" y="1024"/>
                    <a:pt x="456" y="1261"/>
                    <a:pt x="565" y="1486"/>
                  </a:cubicBezTo>
                  <a:cubicBezTo>
                    <a:pt x="681" y="1710"/>
                    <a:pt x="796" y="1942"/>
                    <a:pt x="918" y="2153"/>
                  </a:cubicBezTo>
                  <a:cubicBezTo>
                    <a:pt x="1040" y="2372"/>
                    <a:pt x="1175" y="2583"/>
                    <a:pt x="1323" y="2795"/>
                  </a:cubicBezTo>
                  <a:cubicBezTo>
                    <a:pt x="1337" y="2814"/>
                    <a:pt x="1358" y="2826"/>
                    <a:pt x="1381" y="2826"/>
                  </a:cubicBezTo>
                  <a:cubicBezTo>
                    <a:pt x="1389" y="2826"/>
                    <a:pt x="1398" y="2824"/>
                    <a:pt x="1406" y="2821"/>
                  </a:cubicBezTo>
                  <a:cubicBezTo>
                    <a:pt x="1438" y="2802"/>
                    <a:pt x="1458" y="2770"/>
                    <a:pt x="1451" y="2731"/>
                  </a:cubicBezTo>
                  <a:cubicBezTo>
                    <a:pt x="1374" y="2500"/>
                    <a:pt x="1291" y="2275"/>
                    <a:pt x="1188" y="2031"/>
                  </a:cubicBezTo>
                  <a:cubicBezTo>
                    <a:pt x="1092" y="1781"/>
                    <a:pt x="983" y="1550"/>
                    <a:pt x="880" y="1325"/>
                  </a:cubicBezTo>
                  <a:cubicBezTo>
                    <a:pt x="771" y="1101"/>
                    <a:pt x="655" y="876"/>
                    <a:pt x="527" y="664"/>
                  </a:cubicBezTo>
                  <a:cubicBezTo>
                    <a:pt x="398" y="446"/>
                    <a:pt x="257" y="234"/>
                    <a:pt x="122" y="22"/>
                  </a:cubicBezTo>
                  <a:cubicBezTo>
                    <a:pt x="107" y="7"/>
                    <a:pt x="90" y="1"/>
                    <a:pt x="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 name="Google Shape;183;p2"/>
            <p:cNvSpPr/>
            <p:nvPr/>
          </p:nvSpPr>
          <p:spPr>
            <a:xfrm rot="9076706">
              <a:off x="853841" y="497161"/>
              <a:ext cx="65471" cy="125275"/>
            </a:xfrm>
            <a:custGeom>
              <a:avLst/>
              <a:gdLst/>
              <a:ahLst/>
              <a:cxnLst/>
              <a:rect l="l" t="t" r="r" b="b"/>
              <a:pathLst>
                <a:path w="3166" h="6058" extrusionOk="0">
                  <a:moveTo>
                    <a:pt x="51" y="0"/>
                  </a:moveTo>
                  <a:cubicBezTo>
                    <a:pt x="45" y="0"/>
                    <a:pt x="39" y="1"/>
                    <a:pt x="32" y="3"/>
                  </a:cubicBezTo>
                  <a:cubicBezTo>
                    <a:pt x="0" y="16"/>
                    <a:pt x="0" y="67"/>
                    <a:pt x="32" y="125"/>
                  </a:cubicBezTo>
                  <a:cubicBezTo>
                    <a:pt x="309" y="594"/>
                    <a:pt x="565" y="1082"/>
                    <a:pt x="828" y="1557"/>
                  </a:cubicBezTo>
                  <a:cubicBezTo>
                    <a:pt x="1092" y="2038"/>
                    <a:pt x="1342" y="2526"/>
                    <a:pt x="1580" y="3014"/>
                  </a:cubicBezTo>
                  <a:cubicBezTo>
                    <a:pt x="1830" y="3495"/>
                    <a:pt x="2067" y="3990"/>
                    <a:pt x="2305" y="4478"/>
                  </a:cubicBezTo>
                  <a:cubicBezTo>
                    <a:pt x="2536" y="4972"/>
                    <a:pt x="2767" y="5466"/>
                    <a:pt x="3005" y="5960"/>
                  </a:cubicBezTo>
                  <a:cubicBezTo>
                    <a:pt x="3028" y="6020"/>
                    <a:pt x="3074" y="6057"/>
                    <a:pt x="3106" y="6057"/>
                  </a:cubicBezTo>
                  <a:cubicBezTo>
                    <a:pt x="3109" y="6057"/>
                    <a:pt x="3111" y="6057"/>
                    <a:pt x="3114" y="6057"/>
                  </a:cubicBezTo>
                  <a:cubicBezTo>
                    <a:pt x="3146" y="6044"/>
                    <a:pt x="3165" y="5980"/>
                    <a:pt x="3146" y="5909"/>
                  </a:cubicBezTo>
                  <a:cubicBezTo>
                    <a:pt x="2985" y="5383"/>
                    <a:pt x="2799" y="4863"/>
                    <a:pt x="2587" y="4356"/>
                  </a:cubicBezTo>
                  <a:cubicBezTo>
                    <a:pt x="2369" y="3842"/>
                    <a:pt x="2144" y="3335"/>
                    <a:pt x="1888" y="2853"/>
                  </a:cubicBezTo>
                  <a:cubicBezTo>
                    <a:pt x="1631" y="2366"/>
                    <a:pt x="1361" y="1884"/>
                    <a:pt x="1066" y="1422"/>
                  </a:cubicBezTo>
                  <a:cubicBezTo>
                    <a:pt x="764" y="953"/>
                    <a:pt x="456" y="504"/>
                    <a:pt x="122" y="67"/>
                  </a:cubicBezTo>
                  <a:cubicBezTo>
                    <a:pt x="96" y="25"/>
                    <a:pt x="78" y="0"/>
                    <a:pt x="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 name="Google Shape;184;p2"/>
            <p:cNvSpPr/>
            <p:nvPr/>
          </p:nvSpPr>
          <p:spPr>
            <a:xfrm rot="9076706">
              <a:off x="836317" y="372918"/>
              <a:ext cx="76886" cy="158734"/>
            </a:xfrm>
            <a:custGeom>
              <a:avLst/>
              <a:gdLst/>
              <a:ahLst/>
              <a:cxnLst/>
              <a:rect l="l" t="t" r="r" b="b"/>
              <a:pathLst>
                <a:path w="3718" h="7676" extrusionOk="0">
                  <a:moveTo>
                    <a:pt x="40" y="1"/>
                  </a:moveTo>
                  <a:cubicBezTo>
                    <a:pt x="35" y="1"/>
                    <a:pt x="31" y="1"/>
                    <a:pt x="27" y="3"/>
                  </a:cubicBezTo>
                  <a:cubicBezTo>
                    <a:pt x="1" y="10"/>
                    <a:pt x="14" y="80"/>
                    <a:pt x="52" y="144"/>
                  </a:cubicBezTo>
                  <a:cubicBezTo>
                    <a:pt x="393" y="741"/>
                    <a:pt x="701" y="1345"/>
                    <a:pt x="1022" y="1955"/>
                  </a:cubicBezTo>
                  <a:cubicBezTo>
                    <a:pt x="1343" y="2558"/>
                    <a:pt x="1631" y="3174"/>
                    <a:pt x="1927" y="3784"/>
                  </a:cubicBezTo>
                  <a:cubicBezTo>
                    <a:pt x="2222" y="4400"/>
                    <a:pt x="2498" y="5029"/>
                    <a:pt x="2768" y="5652"/>
                  </a:cubicBezTo>
                  <a:cubicBezTo>
                    <a:pt x="3037" y="6275"/>
                    <a:pt x="3300" y="6904"/>
                    <a:pt x="3551" y="7546"/>
                  </a:cubicBezTo>
                  <a:cubicBezTo>
                    <a:pt x="3580" y="7616"/>
                    <a:pt x="3636" y="7676"/>
                    <a:pt x="3665" y="7676"/>
                  </a:cubicBezTo>
                  <a:cubicBezTo>
                    <a:pt x="3668" y="7676"/>
                    <a:pt x="3671" y="7675"/>
                    <a:pt x="3673" y="7674"/>
                  </a:cubicBezTo>
                  <a:cubicBezTo>
                    <a:pt x="3692" y="7661"/>
                    <a:pt x="3718" y="7584"/>
                    <a:pt x="3692" y="7501"/>
                  </a:cubicBezTo>
                  <a:cubicBezTo>
                    <a:pt x="3506" y="6833"/>
                    <a:pt x="3300" y="6178"/>
                    <a:pt x="3050" y="5537"/>
                  </a:cubicBezTo>
                  <a:cubicBezTo>
                    <a:pt x="2806" y="4895"/>
                    <a:pt x="2543" y="4253"/>
                    <a:pt x="2241" y="3636"/>
                  </a:cubicBezTo>
                  <a:cubicBezTo>
                    <a:pt x="1940" y="3020"/>
                    <a:pt x="1619" y="2410"/>
                    <a:pt x="1266" y="1820"/>
                  </a:cubicBezTo>
                  <a:cubicBezTo>
                    <a:pt x="912" y="1223"/>
                    <a:pt x="534" y="645"/>
                    <a:pt x="142" y="87"/>
                  </a:cubicBezTo>
                  <a:cubicBezTo>
                    <a:pt x="109" y="36"/>
                    <a:pt x="70" y="1"/>
                    <a:pt x="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 name="Google Shape;185;p2"/>
            <p:cNvSpPr/>
            <p:nvPr/>
          </p:nvSpPr>
          <p:spPr>
            <a:xfrm rot="9076706">
              <a:off x="549384" y="305681"/>
              <a:ext cx="39849" cy="117872"/>
            </a:xfrm>
            <a:custGeom>
              <a:avLst/>
              <a:gdLst/>
              <a:ahLst/>
              <a:cxnLst/>
              <a:rect l="l" t="t" r="r" b="b"/>
              <a:pathLst>
                <a:path w="1927" h="5700" extrusionOk="0">
                  <a:moveTo>
                    <a:pt x="874" y="0"/>
                  </a:moveTo>
                  <a:cubicBezTo>
                    <a:pt x="869" y="0"/>
                    <a:pt x="867" y="2"/>
                    <a:pt x="867" y="5"/>
                  </a:cubicBezTo>
                  <a:cubicBezTo>
                    <a:pt x="848" y="50"/>
                    <a:pt x="848" y="101"/>
                    <a:pt x="867" y="146"/>
                  </a:cubicBezTo>
                  <a:cubicBezTo>
                    <a:pt x="1060" y="634"/>
                    <a:pt x="1220" y="1141"/>
                    <a:pt x="1342" y="1655"/>
                  </a:cubicBezTo>
                  <a:cubicBezTo>
                    <a:pt x="1477" y="2156"/>
                    <a:pt x="1554" y="2676"/>
                    <a:pt x="1573" y="3196"/>
                  </a:cubicBezTo>
                  <a:cubicBezTo>
                    <a:pt x="1605" y="3696"/>
                    <a:pt x="1496" y="4203"/>
                    <a:pt x="1259" y="4653"/>
                  </a:cubicBezTo>
                  <a:cubicBezTo>
                    <a:pt x="1027" y="5108"/>
                    <a:pt x="610" y="5449"/>
                    <a:pt x="116" y="5590"/>
                  </a:cubicBezTo>
                  <a:cubicBezTo>
                    <a:pt x="65" y="5603"/>
                    <a:pt x="7" y="5622"/>
                    <a:pt x="7" y="5661"/>
                  </a:cubicBezTo>
                  <a:cubicBezTo>
                    <a:pt x="0" y="5699"/>
                    <a:pt x="52" y="5699"/>
                    <a:pt x="116" y="5699"/>
                  </a:cubicBezTo>
                  <a:cubicBezTo>
                    <a:pt x="681" y="5609"/>
                    <a:pt x="1175" y="5282"/>
                    <a:pt x="1477" y="4800"/>
                  </a:cubicBezTo>
                  <a:cubicBezTo>
                    <a:pt x="1772" y="4312"/>
                    <a:pt x="1926" y="3754"/>
                    <a:pt x="1907" y="3183"/>
                  </a:cubicBezTo>
                  <a:cubicBezTo>
                    <a:pt x="1888" y="2637"/>
                    <a:pt x="1791" y="2091"/>
                    <a:pt x="1624" y="1571"/>
                  </a:cubicBezTo>
                  <a:cubicBezTo>
                    <a:pt x="1464" y="1052"/>
                    <a:pt x="1246" y="557"/>
                    <a:pt x="983" y="82"/>
                  </a:cubicBezTo>
                  <a:cubicBezTo>
                    <a:pt x="951" y="35"/>
                    <a:pt x="893" y="0"/>
                    <a:pt x="8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 name="Google Shape;186;p2"/>
            <p:cNvSpPr/>
            <p:nvPr/>
          </p:nvSpPr>
          <p:spPr>
            <a:xfrm rot="9076706">
              <a:off x="577488" y="328479"/>
              <a:ext cx="12366" cy="77403"/>
            </a:xfrm>
            <a:custGeom>
              <a:avLst/>
              <a:gdLst/>
              <a:ahLst/>
              <a:cxnLst/>
              <a:rect l="l" t="t" r="r" b="b"/>
              <a:pathLst>
                <a:path w="598" h="3743" extrusionOk="0">
                  <a:moveTo>
                    <a:pt x="97" y="0"/>
                  </a:moveTo>
                  <a:cubicBezTo>
                    <a:pt x="91" y="0"/>
                    <a:pt x="84" y="1"/>
                    <a:pt x="78" y="2"/>
                  </a:cubicBezTo>
                  <a:cubicBezTo>
                    <a:pt x="39" y="15"/>
                    <a:pt x="20" y="60"/>
                    <a:pt x="27" y="98"/>
                  </a:cubicBezTo>
                  <a:cubicBezTo>
                    <a:pt x="104" y="387"/>
                    <a:pt x="161" y="689"/>
                    <a:pt x="200" y="991"/>
                  </a:cubicBezTo>
                  <a:cubicBezTo>
                    <a:pt x="232" y="1286"/>
                    <a:pt x="251" y="1581"/>
                    <a:pt x="251" y="1876"/>
                  </a:cubicBezTo>
                  <a:cubicBezTo>
                    <a:pt x="251" y="2178"/>
                    <a:pt x="232" y="2480"/>
                    <a:pt x="193" y="2775"/>
                  </a:cubicBezTo>
                  <a:cubicBezTo>
                    <a:pt x="155" y="3077"/>
                    <a:pt x="91" y="3372"/>
                    <a:pt x="7" y="3667"/>
                  </a:cubicBezTo>
                  <a:cubicBezTo>
                    <a:pt x="1" y="3693"/>
                    <a:pt x="7" y="3719"/>
                    <a:pt x="33" y="3738"/>
                  </a:cubicBezTo>
                  <a:cubicBezTo>
                    <a:pt x="41" y="3741"/>
                    <a:pt x="50" y="3743"/>
                    <a:pt x="59" y="3743"/>
                  </a:cubicBezTo>
                  <a:cubicBezTo>
                    <a:pt x="83" y="3743"/>
                    <a:pt x="105" y="3730"/>
                    <a:pt x="110" y="3706"/>
                  </a:cubicBezTo>
                  <a:cubicBezTo>
                    <a:pt x="264" y="3423"/>
                    <a:pt x="380" y="3128"/>
                    <a:pt x="463" y="2826"/>
                  </a:cubicBezTo>
                  <a:cubicBezTo>
                    <a:pt x="540" y="2518"/>
                    <a:pt x="585" y="2204"/>
                    <a:pt x="598" y="1883"/>
                  </a:cubicBezTo>
                  <a:cubicBezTo>
                    <a:pt x="598" y="1562"/>
                    <a:pt x="566" y="1247"/>
                    <a:pt x="502" y="933"/>
                  </a:cubicBezTo>
                  <a:cubicBezTo>
                    <a:pt x="425" y="625"/>
                    <a:pt x="315" y="323"/>
                    <a:pt x="168" y="40"/>
                  </a:cubicBezTo>
                  <a:cubicBezTo>
                    <a:pt x="152" y="14"/>
                    <a:pt x="127" y="0"/>
                    <a:pt x="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 name="Google Shape;187;p2"/>
            <p:cNvSpPr/>
            <p:nvPr/>
          </p:nvSpPr>
          <p:spPr>
            <a:xfrm rot="9076706">
              <a:off x="639746" y="454236"/>
              <a:ext cx="22768" cy="48327"/>
            </a:xfrm>
            <a:custGeom>
              <a:avLst/>
              <a:gdLst/>
              <a:ahLst/>
              <a:cxnLst/>
              <a:rect l="l" t="t" r="r" b="b"/>
              <a:pathLst>
                <a:path w="1101" h="2337" extrusionOk="0">
                  <a:moveTo>
                    <a:pt x="72" y="0"/>
                  </a:moveTo>
                  <a:cubicBezTo>
                    <a:pt x="35" y="0"/>
                    <a:pt x="1" y="36"/>
                    <a:pt x="15" y="75"/>
                  </a:cubicBezTo>
                  <a:cubicBezTo>
                    <a:pt x="105" y="255"/>
                    <a:pt x="189" y="448"/>
                    <a:pt x="266" y="627"/>
                  </a:cubicBezTo>
                  <a:cubicBezTo>
                    <a:pt x="349" y="813"/>
                    <a:pt x="413" y="1000"/>
                    <a:pt x="497" y="1186"/>
                  </a:cubicBezTo>
                  <a:cubicBezTo>
                    <a:pt x="574" y="1366"/>
                    <a:pt x="651" y="1552"/>
                    <a:pt x="721" y="1738"/>
                  </a:cubicBezTo>
                  <a:lnTo>
                    <a:pt x="946" y="2309"/>
                  </a:lnTo>
                  <a:cubicBezTo>
                    <a:pt x="962" y="2325"/>
                    <a:pt x="987" y="2336"/>
                    <a:pt x="1013" y="2336"/>
                  </a:cubicBezTo>
                  <a:cubicBezTo>
                    <a:pt x="1018" y="2336"/>
                    <a:pt x="1024" y="2336"/>
                    <a:pt x="1030" y="2335"/>
                  </a:cubicBezTo>
                  <a:cubicBezTo>
                    <a:pt x="1068" y="2328"/>
                    <a:pt x="1100" y="2303"/>
                    <a:pt x="1100" y="2277"/>
                  </a:cubicBezTo>
                  <a:cubicBezTo>
                    <a:pt x="1087" y="2065"/>
                    <a:pt x="1062" y="1853"/>
                    <a:pt x="1017" y="1648"/>
                  </a:cubicBezTo>
                  <a:cubicBezTo>
                    <a:pt x="965" y="1443"/>
                    <a:pt x="901" y="1237"/>
                    <a:pt x="818" y="1045"/>
                  </a:cubicBezTo>
                  <a:cubicBezTo>
                    <a:pt x="721" y="852"/>
                    <a:pt x="619" y="672"/>
                    <a:pt x="503" y="492"/>
                  </a:cubicBezTo>
                  <a:cubicBezTo>
                    <a:pt x="381" y="319"/>
                    <a:pt x="246" y="159"/>
                    <a:pt x="105" y="11"/>
                  </a:cubicBezTo>
                  <a:cubicBezTo>
                    <a:pt x="95" y="4"/>
                    <a:pt x="83" y="0"/>
                    <a:pt x="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 name="Google Shape;188;p2"/>
            <p:cNvSpPr/>
            <p:nvPr/>
          </p:nvSpPr>
          <p:spPr>
            <a:xfrm rot="9076706">
              <a:off x="641892" y="440981"/>
              <a:ext cx="20865" cy="41152"/>
            </a:xfrm>
            <a:custGeom>
              <a:avLst/>
              <a:gdLst/>
              <a:ahLst/>
              <a:cxnLst/>
              <a:rect l="l" t="t" r="r" b="b"/>
              <a:pathLst>
                <a:path w="1009" h="1990" extrusionOk="0">
                  <a:moveTo>
                    <a:pt x="74" y="1"/>
                  </a:moveTo>
                  <a:cubicBezTo>
                    <a:pt x="61" y="1"/>
                    <a:pt x="47" y="5"/>
                    <a:pt x="39" y="18"/>
                  </a:cubicBezTo>
                  <a:cubicBezTo>
                    <a:pt x="20" y="30"/>
                    <a:pt x="1" y="50"/>
                    <a:pt x="7" y="75"/>
                  </a:cubicBezTo>
                  <a:cubicBezTo>
                    <a:pt x="65" y="242"/>
                    <a:pt x="116" y="416"/>
                    <a:pt x="180" y="576"/>
                  </a:cubicBezTo>
                  <a:lnTo>
                    <a:pt x="379" y="1058"/>
                  </a:lnTo>
                  <a:lnTo>
                    <a:pt x="604" y="1526"/>
                  </a:lnTo>
                  <a:cubicBezTo>
                    <a:pt x="687" y="1674"/>
                    <a:pt x="777" y="1828"/>
                    <a:pt x="874" y="1976"/>
                  </a:cubicBezTo>
                  <a:cubicBezTo>
                    <a:pt x="883" y="1985"/>
                    <a:pt x="896" y="1990"/>
                    <a:pt x="910" y="1990"/>
                  </a:cubicBezTo>
                  <a:cubicBezTo>
                    <a:pt x="923" y="1990"/>
                    <a:pt x="938" y="1985"/>
                    <a:pt x="951" y="1976"/>
                  </a:cubicBezTo>
                  <a:cubicBezTo>
                    <a:pt x="983" y="1969"/>
                    <a:pt x="1008" y="1943"/>
                    <a:pt x="1008" y="1911"/>
                  </a:cubicBezTo>
                  <a:cubicBezTo>
                    <a:pt x="983" y="1738"/>
                    <a:pt x="944" y="1558"/>
                    <a:pt x="886" y="1391"/>
                  </a:cubicBezTo>
                  <a:cubicBezTo>
                    <a:pt x="829" y="1218"/>
                    <a:pt x="764" y="1058"/>
                    <a:pt x="694" y="897"/>
                  </a:cubicBezTo>
                  <a:cubicBezTo>
                    <a:pt x="610" y="737"/>
                    <a:pt x="521" y="583"/>
                    <a:pt x="424" y="435"/>
                  </a:cubicBezTo>
                  <a:cubicBezTo>
                    <a:pt x="322" y="281"/>
                    <a:pt x="212" y="140"/>
                    <a:pt x="97" y="5"/>
                  </a:cubicBezTo>
                  <a:cubicBezTo>
                    <a:pt x="90" y="2"/>
                    <a:pt x="82" y="1"/>
                    <a:pt x="7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89" name="Google Shape;189;p2"/>
          <p:cNvGrpSpPr/>
          <p:nvPr/>
        </p:nvGrpSpPr>
        <p:grpSpPr>
          <a:xfrm rot="3257869">
            <a:off x="10772803" y="2158501"/>
            <a:ext cx="682224" cy="566907"/>
            <a:chOff x="3478568" y="540468"/>
            <a:chExt cx="511644" cy="425160"/>
          </a:xfrm>
        </p:grpSpPr>
        <p:sp>
          <p:nvSpPr>
            <p:cNvPr id="190" name="Google Shape;190;p2"/>
            <p:cNvSpPr/>
            <p:nvPr/>
          </p:nvSpPr>
          <p:spPr>
            <a:xfrm>
              <a:off x="3501543" y="547189"/>
              <a:ext cx="481637" cy="395340"/>
            </a:xfrm>
            <a:custGeom>
              <a:avLst/>
              <a:gdLst/>
              <a:ahLst/>
              <a:cxnLst/>
              <a:rect l="l" t="t" r="r" b="b"/>
              <a:pathLst>
                <a:path w="23290" h="19117" extrusionOk="0">
                  <a:moveTo>
                    <a:pt x="17814" y="0"/>
                  </a:moveTo>
                  <a:cubicBezTo>
                    <a:pt x="12614" y="2857"/>
                    <a:pt x="2908" y="11048"/>
                    <a:pt x="2722" y="11645"/>
                  </a:cubicBezTo>
                  <a:cubicBezTo>
                    <a:pt x="2542" y="12248"/>
                    <a:pt x="0" y="18154"/>
                    <a:pt x="0" y="18154"/>
                  </a:cubicBezTo>
                  <a:lnTo>
                    <a:pt x="732" y="19117"/>
                  </a:lnTo>
                  <a:cubicBezTo>
                    <a:pt x="2176" y="18834"/>
                    <a:pt x="8101" y="17043"/>
                    <a:pt x="8101" y="17043"/>
                  </a:cubicBezTo>
                  <a:cubicBezTo>
                    <a:pt x="8519" y="16819"/>
                    <a:pt x="9039" y="16523"/>
                    <a:pt x="9629" y="16177"/>
                  </a:cubicBezTo>
                  <a:cubicBezTo>
                    <a:pt x="14283" y="13500"/>
                    <a:pt x="23289" y="7954"/>
                    <a:pt x="23289" y="7954"/>
                  </a:cubicBezTo>
                  <a:cubicBezTo>
                    <a:pt x="23090" y="7119"/>
                    <a:pt x="22821" y="6304"/>
                    <a:pt x="22487" y="5521"/>
                  </a:cubicBezTo>
                  <a:cubicBezTo>
                    <a:pt x="22269" y="5020"/>
                    <a:pt x="22018" y="4532"/>
                    <a:pt x="21742" y="4064"/>
                  </a:cubicBezTo>
                  <a:cubicBezTo>
                    <a:pt x="21357" y="3415"/>
                    <a:pt x="20921" y="2805"/>
                    <a:pt x="20426" y="2234"/>
                  </a:cubicBezTo>
                  <a:cubicBezTo>
                    <a:pt x="19695" y="1348"/>
                    <a:pt x="18809" y="591"/>
                    <a:pt x="178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 name="Google Shape;191;p2"/>
            <p:cNvSpPr/>
            <p:nvPr/>
          </p:nvSpPr>
          <p:spPr>
            <a:xfrm>
              <a:off x="3494367" y="540468"/>
              <a:ext cx="495844" cy="408844"/>
            </a:xfrm>
            <a:custGeom>
              <a:avLst/>
              <a:gdLst/>
              <a:ahLst/>
              <a:cxnLst/>
              <a:rect l="l" t="t" r="r" b="b"/>
              <a:pathLst>
                <a:path w="23977" h="19770" extrusionOk="0">
                  <a:moveTo>
                    <a:pt x="18154" y="697"/>
                  </a:moveTo>
                  <a:cubicBezTo>
                    <a:pt x="19053" y="1256"/>
                    <a:pt x="19855" y="1956"/>
                    <a:pt x="20529" y="2771"/>
                  </a:cubicBezTo>
                  <a:cubicBezTo>
                    <a:pt x="21011" y="3329"/>
                    <a:pt x="21435" y="3920"/>
                    <a:pt x="21807" y="4549"/>
                  </a:cubicBezTo>
                  <a:cubicBezTo>
                    <a:pt x="22077" y="5011"/>
                    <a:pt x="22320" y="5480"/>
                    <a:pt x="22532" y="5968"/>
                  </a:cubicBezTo>
                  <a:cubicBezTo>
                    <a:pt x="22834" y="6667"/>
                    <a:pt x="23078" y="7393"/>
                    <a:pt x="23264" y="8131"/>
                  </a:cubicBezTo>
                  <a:cubicBezTo>
                    <a:pt x="21910" y="8959"/>
                    <a:pt x="14027" y="13799"/>
                    <a:pt x="9816" y="16226"/>
                  </a:cubicBezTo>
                  <a:lnTo>
                    <a:pt x="9675" y="16303"/>
                  </a:lnTo>
                  <a:cubicBezTo>
                    <a:pt x="9148" y="16611"/>
                    <a:pt x="8699" y="16868"/>
                    <a:pt x="8320" y="17067"/>
                  </a:cubicBezTo>
                  <a:cubicBezTo>
                    <a:pt x="7890" y="17195"/>
                    <a:pt x="2838" y="18723"/>
                    <a:pt x="1208" y="19089"/>
                  </a:cubicBezTo>
                  <a:lnTo>
                    <a:pt x="713" y="18434"/>
                  </a:lnTo>
                  <a:cubicBezTo>
                    <a:pt x="1137" y="17445"/>
                    <a:pt x="3153" y="12746"/>
                    <a:pt x="3364" y="12092"/>
                  </a:cubicBezTo>
                  <a:cubicBezTo>
                    <a:pt x="3852" y="11321"/>
                    <a:pt x="13032" y="3573"/>
                    <a:pt x="18154" y="697"/>
                  </a:cubicBezTo>
                  <a:close/>
                  <a:moveTo>
                    <a:pt x="18165" y="0"/>
                  </a:moveTo>
                  <a:cubicBezTo>
                    <a:pt x="18111" y="0"/>
                    <a:pt x="18057" y="15"/>
                    <a:pt x="18007" y="43"/>
                  </a:cubicBezTo>
                  <a:cubicBezTo>
                    <a:pt x="13128" y="2726"/>
                    <a:pt x="3018" y="11039"/>
                    <a:pt x="2755" y="11880"/>
                  </a:cubicBezTo>
                  <a:cubicBezTo>
                    <a:pt x="2613" y="12355"/>
                    <a:pt x="752" y="16714"/>
                    <a:pt x="46" y="18350"/>
                  </a:cubicBezTo>
                  <a:cubicBezTo>
                    <a:pt x="1" y="18460"/>
                    <a:pt x="20" y="18582"/>
                    <a:pt x="91" y="18671"/>
                  </a:cubicBezTo>
                  <a:lnTo>
                    <a:pt x="822" y="19641"/>
                  </a:lnTo>
                  <a:cubicBezTo>
                    <a:pt x="880" y="19718"/>
                    <a:pt x="976" y="19769"/>
                    <a:pt x="1079" y="19769"/>
                  </a:cubicBezTo>
                  <a:cubicBezTo>
                    <a:pt x="1098" y="19769"/>
                    <a:pt x="1118" y="19769"/>
                    <a:pt x="1137" y="19763"/>
                  </a:cubicBezTo>
                  <a:cubicBezTo>
                    <a:pt x="2581" y="19480"/>
                    <a:pt x="8294" y="17747"/>
                    <a:pt x="8538" y="17676"/>
                  </a:cubicBezTo>
                  <a:cubicBezTo>
                    <a:pt x="8558" y="17670"/>
                    <a:pt x="8577" y="17664"/>
                    <a:pt x="8590" y="17657"/>
                  </a:cubicBezTo>
                  <a:cubicBezTo>
                    <a:pt x="8988" y="17452"/>
                    <a:pt x="9456" y="17176"/>
                    <a:pt x="9996" y="16861"/>
                  </a:cubicBezTo>
                  <a:lnTo>
                    <a:pt x="10137" y="16784"/>
                  </a:lnTo>
                  <a:cubicBezTo>
                    <a:pt x="14739" y="14133"/>
                    <a:pt x="23713" y="8612"/>
                    <a:pt x="23803" y="8555"/>
                  </a:cubicBezTo>
                  <a:cubicBezTo>
                    <a:pt x="23919" y="8484"/>
                    <a:pt x="23977" y="8343"/>
                    <a:pt x="23945" y="8208"/>
                  </a:cubicBezTo>
                  <a:cubicBezTo>
                    <a:pt x="23746" y="7354"/>
                    <a:pt x="23469" y="6520"/>
                    <a:pt x="23123" y="5717"/>
                  </a:cubicBezTo>
                  <a:cubicBezTo>
                    <a:pt x="22905" y="5204"/>
                    <a:pt x="22648" y="4703"/>
                    <a:pt x="22365" y="4222"/>
                  </a:cubicBezTo>
                  <a:cubicBezTo>
                    <a:pt x="21974" y="3560"/>
                    <a:pt x="21524" y="2938"/>
                    <a:pt x="21024" y="2354"/>
                  </a:cubicBezTo>
                  <a:cubicBezTo>
                    <a:pt x="20266" y="1436"/>
                    <a:pt x="19355" y="653"/>
                    <a:pt x="18328" y="49"/>
                  </a:cubicBezTo>
                  <a:cubicBezTo>
                    <a:pt x="18278" y="16"/>
                    <a:pt x="18222" y="0"/>
                    <a:pt x="181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 name="Google Shape;192;p2"/>
            <p:cNvSpPr/>
            <p:nvPr/>
          </p:nvSpPr>
          <p:spPr>
            <a:xfrm>
              <a:off x="3478568" y="922469"/>
              <a:ext cx="37989" cy="43159"/>
            </a:xfrm>
            <a:custGeom>
              <a:avLst/>
              <a:gdLst/>
              <a:ahLst/>
              <a:cxnLst/>
              <a:rect l="l" t="t" r="r" b="b"/>
              <a:pathLst>
                <a:path w="1837" h="2087" extrusionOk="0">
                  <a:moveTo>
                    <a:pt x="1111" y="0"/>
                  </a:moveTo>
                  <a:lnTo>
                    <a:pt x="1" y="1753"/>
                  </a:lnTo>
                  <a:lnTo>
                    <a:pt x="296" y="2087"/>
                  </a:lnTo>
                  <a:lnTo>
                    <a:pt x="1837" y="970"/>
                  </a:lnTo>
                  <a:lnTo>
                    <a:pt x="111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 name="Google Shape;193;p2"/>
            <p:cNvSpPr/>
            <p:nvPr/>
          </p:nvSpPr>
          <p:spPr>
            <a:xfrm>
              <a:off x="3555994" y="593119"/>
              <a:ext cx="410725" cy="293801"/>
            </a:xfrm>
            <a:custGeom>
              <a:avLst/>
              <a:gdLst/>
              <a:ahLst/>
              <a:cxnLst/>
              <a:rect l="l" t="t" r="r" b="b"/>
              <a:pathLst>
                <a:path w="19861" h="14207" extrusionOk="0">
                  <a:moveTo>
                    <a:pt x="17813" y="0"/>
                  </a:moveTo>
                  <a:cubicBezTo>
                    <a:pt x="12658" y="2581"/>
                    <a:pt x="3151" y="9680"/>
                    <a:pt x="3151" y="9680"/>
                  </a:cubicBezTo>
                  <a:cubicBezTo>
                    <a:pt x="0" y="12374"/>
                    <a:pt x="359" y="14206"/>
                    <a:pt x="2022" y="14206"/>
                  </a:cubicBezTo>
                  <a:cubicBezTo>
                    <a:pt x="2765" y="14206"/>
                    <a:pt x="3767" y="13841"/>
                    <a:pt x="4833" y="13025"/>
                  </a:cubicBezTo>
                  <a:cubicBezTo>
                    <a:pt x="8293" y="10387"/>
                    <a:pt x="19860" y="3287"/>
                    <a:pt x="19860" y="3287"/>
                  </a:cubicBezTo>
                  <a:cubicBezTo>
                    <a:pt x="19353" y="2093"/>
                    <a:pt x="18660" y="989"/>
                    <a:pt x="178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 name="Google Shape;194;p2"/>
            <p:cNvSpPr/>
            <p:nvPr/>
          </p:nvSpPr>
          <p:spPr>
            <a:xfrm>
              <a:off x="3558351" y="586460"/>
              <a:ext cx="415792" cy="307077"/>
            </a:xfrm>
            <a:custGeom>
              <a:avLst/>
              <a:gdLst/>
              <a:ahLst/>
              <a:cxnLst/>
              <a:rect l="l" t="t" r="r" b="b"/>
              <a:pathLst>
                <a:path w="20106" h="14849" extrusionOk="0">
                  <a:moveTo>
                    <a:pt x="17615" y="727"/>
                  </a:moveTo>
                  <a:lnTo>
                    <a:pt x="17615" y="733"/>
                  </a:lnTo>
                  <a:cubicBezTo>
                    <a:pt x="18309" y="1568"/>
                    <a:pt x="18886" y="2492"/>
                    <a:pt x="19342" y="3481"/>
                  </a:cubicBezTo>
                  <a:cubicBezTo>
                    <a:pt x="17660" y="4514"/>
                    <a:pt x="7678" y="10683"/>
                    <a:pt x="4526" y="13090"/>
                  </a:cubicBezTo>
                  <a:cubicBezTo>
                    <a:pt x="3513" y="13861"/>
                    <a:pt x="2560" y="14202"/>
                    <a:pt x="1898" y="14202"/>
                  </a:cubicBezTo>
                  <a:cubicBezTo>
                    <a:pt x="1541" y="14202"/>
                    <a:pt x="1269" y="14103"/>
                    <a:pt x="1118" y="13918"/>
                  </a:cubicBezTo>
                  <a:cubicBezTo>
                    <a:pt x="694" y="13385"/>
                    <a:pt x="1176" y="12012"/>
                    <a:pt x="3223" y="10253"/>
                  </a:cubicBezTo>
                  <a:cubicBezTo>
                    <a:pt x="3320" y="10189"/>
                    <a:pt x="12499" y="3352"/>
                    <a:pt x="17615" y="727"/>
                  </a:cubicBezTo>
                  <a:close/>
                  <a:moveTo>
                    <a:pt x="17694" y="1"/>
                  </a:moveTo>
                  <a:cubicBezTo>
                    <a:pt x="17646" y="1"/>
                    <a:pt x="17597" y="11"/>
                    <a:pt x="17551" y="33"/>
                  </a:cubicBezTo>
                  <a:cubicBezTo>
                    <a:pt x="12435" y="2601"/>
                    <a:pt x="2934" y="9669"/>
                    <a:pt x="2825" y="9752"/>
                  </a:cubicBezTo>
                  <a:cubicBezTo>
                    <a:pt x="251" y="11954"/>
                    <a:pt x="1" y="13559"/>
                    <a:pt x="617" y="14323"/>
                  </a:cubicBezTo>
                  <a:cubicBezTo>
                    <a:pt x="887" y="14656"/>
                    <a:pt x="1336" y="14849"/>
                    <a:pt x="1920" y="14849"/>
                  </a:cubicBezTo>
                  <a:cubicBezTo>
                    <a:pt x="2723" y="14849"/>
                    <a:pt x="3769" y="14483"/>
                    <a:pt x="4912" y="13604"/>
                  </a:cubicBezTo>
                  <a:cubicBezTo>
                    <a:pt x="8320" y="11004"/>
                    <a:pt x="19804" y="3962"/>
                    <a:pt x="19920" y="3885"/>
                  </a:cubicBezTo>
                  <a:cubicBezTo>
                    <a:pt x="20055" y="3801"/>
                    <a:pt x="20106" y="3635"/>
                    <a:pt x="20048" y="3487"/>
                  </a:cubicBezTo>
                  <a:cubicBezTo>
                    <a:pt x="19522" y="2261"/>
                    <a:pt x="18809" y="1125"/>
                    <a:pt x="17936" y="117"/>
                  </a:cubicBezTo>
                  <a:cubicBezTo>
                    <a:pt x="17877" y="41"/>
                    <a:pt x="17787" y="1"/>
                    <a:pt x="1769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 name="Google Shape;195;p2"/>
            <p:cNvSpPr/>
            <p:nvPr/>
          </p:nvSpPr>
          <p:spPr>
            <a:xfrm>
              <a:off x="3501398" y="547189"/>
              <a:ext cx="449790" cy="395340"/>
            </a:xfrm>
            <a:custGeom>
              <a:avLst/>
              <a:gdLst/>
              <a:ahLst/>
              <a:cxnLst/>
              <a:rect l="l" t="t" r="r" b="b"/>
              <a:pathLst>
                <a:path w="21750" h="19117" extrusionOk="0">
                  <a:moveTo>
                    <a:pt x="17821" y="0"/>
                  </a:moveTo>
                  <a:cubicBezTo>
                    <a:pt x="12621" y="2857"/>
                    <a:pt x="2909" y="11048"/>
                    <a:pt x="2723" y="11645"/>
                  </a:cubicBezTo>
                  <a:cubicBezTo>
                    <a:pt x="2543" y="12248"/>
                    <a:pt x="1" y="18154"/>
                    <a:pt x="1" y="18154"/>
                  </a:cubicBezTo>
                  <a:lnTo>
                    <a:pt x="733" y="19117"/>
                  </a:lnTo>
                  <a:cubicBezTo>
                    <a:pt x="2177" y="18834"/>
                    <a:pt x="8102" y="17043"/>
                    <a:pt x="8102" y="17043"/>
                  </a:cubicBezTo>
                  <a:cubicBezTo>
                    <a:pt x="8526" y="16819"/>
                    <a:pt x="9039" y="16523"/>
                    <a:pt x="9630" y="16177"/>
                  </a:cubicBezTo>
                  <a:cubicBezTo>
                    <a:pt x="9232" y="15060"/>
                    <a:pt x="8949" y="13911"/>
                    <a:pt x="8789" y="12736"/>
                  </a:cubicBezTo>
                  <a:lnTo>
                    <a:pt x="6940" y="12678"/>
                  </a:lnTo>
                  <a:cubicBezTo>
                    <a:pt x="6600" y="12004"/>
                    <a:pt x="6645" y="11195"/>
                    <a:pt x="7062" y="10560"/>
                  </a:cubicBezTo>
                  <a:cubicBezTo>
                    <a:pt x="7479" y="9944"/>
                    <a:pt x="8006" y="9411"/>
                    <a:pt x="8616" y="8987"/>
                  </a:cubicBezTo>
                  <a:cubicBezTo>
                    <a:pt x="11504" y="6715"/>
                    <a:pt x="14451" y="4519"/>
                    <a:pt x="17461" y="2401"/>
                  </a:cubicBezTo>
                  <a:cubicBezTo>
                    <a:pt x="17718" y="2189"/>
                    <a:pt x="18026" y="2041"/>
                    <a:pt x="18354" y="1971"/>
                  </a:cubicBezTo>
                  <a:cubicBezTo>
                    <a:pt x="18382" y="1970"/>
                    <a:pt x="18411" y="1969"/>
                    <a:pt x="18439" y="1969"/>
                  </a:cubicBezTo>
                  <a:cubicBezTo>
                    <a:pt x="18828" y="1969"/>
                    <a:pt x="19211" y="2090"/>
                    <a:pt x="19528" y="2318"/>
                  </a:cubicBezTo>
                  <a:cubicBezTo>
                    <a:pt x="20324" y="2818"/>
                    <a:pt x="21069" y="3402"/>
                    <a:pt x="21749" y="4057"/>
                  </a:cubicBezTo>
                  <a:cubicBezTo>
                    <a:pt x="21364" y="3409"/>
                    <a:pt x="20928" y="2805"/>
                    <a:pt x="20433" y="2234"/>
                  </a:cubicBezTo>
                  <a:cubicBezTo>
                    <a:pt x="19702" y="1348"/>
                    <a:pt x="18816" y="591"/>
                    <a:pt x="17821" y="0"/>
                  </a:cubicBezTo>
                  <a:close/>
                </a:path>
              </a:pathLst>
            </a:custGeom>
            <a:solidFill>
              <a:srgbClr val="000000">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 name="Google Shape;196;p2"/>
            <p:cNvSpPr/>
            <p:nvPr/>
          </p:nvSpPr>
          <p:spPr>
            <a:xfrm>
              <a:off x="3501543" y="787987"/>
              <a:ext cx="167425" cy="154542"/>
            </a:xfrm>
            <a:custGeom>
              <a:avLst/>
              <a:gdLst/>
              <a:ahLst/>
              <a:cxnLst/>
              <a:rect l="l" t="t" r="r" b="b"/>
              <a:pathLst>
                <a:path w="8096" h="7473" extrusionOk="0">
                  <a:moveTo>
                    <a:pt x="2722" y="1"/>
                  </a:moveTo>
                  <a:cubicBezTo>
                    <a:pt x="2536" y="604"/>
                    <a:pt x="0" y="6510"/>
                    <a:pt x="0" y="6510"/>
                  </a:cubicBezTo>
                  <a:lnTo>
                    <a:pt x="732" y="7473"/>
                  </a:lnTo>
                  <a:cubicBezTo>
                    <a:pt x="944" y="7434"/>
                    <a:pt x="1259" y="7357"/>
                    <a:pt x="1631" y="7261"/>
                  </a:cubicBezTo>
                  <a:cubicBezTo>
                    <a:pt x="3794" y="6690"/>
                    <a:pt x="8095" y="5399"/>
                    <a:pt x="8095" y="5399"/>
                  </a:cubicBezTo>
                  <a:cubicBezTo>
                    <a:pt x="8095" y="5399"/>
                    <a:pt x="7582" y="3114"/>
                    <a:pt x="7338" y="2915"/>
                  </a:cubicBezTo>
                  <a:cubicBezTo>
                    <a:pt x="7271" y="2859"/>
                    <a:pt x="7077" y="2843"/>
                    <a:pt x="6829" y="2843"/>
                  </a:cubicBezTo>
                  <a:cubicBezTo>
                    <a:pt x="6476" y="2843"/>
                    <a:pt x="6012" y="2876"/>
                    <a:pt x="5652" y="2876"/>
                  </a:cubicBezTo>
                  <a:cubicBezTo>
                    <a:pt x="5336" y="2876"/>
                    <a:pt x="5100" y="2850"/>
                    <a:pt x="5084" y="2755"/>
                  </a:cubicBezTo>
                  <a:cubicBezTo>
                    <a:pt x="5046" y="2549"/>
                    <a:pt x="5495" y="1381"/>
                    <a:pt x="5688" y="713"/>
                  </a:cubicBezTo>
                  <a:cubicBezTo>
                    <a:pt x="5746" y="566"/>
                    <a:pt x="5771" y="418"/>
                    <a:pt x="5771" y="257"/>
                  </a:cubicBezTo>
                  <a:cubicBezTo>
                    <a:pt x="5681" y="33"/>
                    <a:pt x="2722" y="1"/>
                    <a:pt x="27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 name="Google Shape;197;p2"/>
            <p:cNvSpPr/>
            <p:nvPr/>
          </p:nvSpPr>
          <p:spPr>
            <a:xfrm>
              <a:off x="3493850" y="781225"/>
              <a:ext cx="182935" cy="168749"/>
            </a:xfrm>
            <a:custGeom>
              <a:avLst/>
              <a:gdLst/>
              <a:ahLst/>
              <a:cxnLst/>
              <a:rect l="l" t="t" r="r" b="b"/>
              <a:pathLst>
                <a:path w="8846" h="8160" extrusionOk="0">
                  <a:moveTo>
                    <a:pt x="3312" y="655"/>
                  </a:moveTo>
                  <a:cubicBezTo>
                    <a:pt x="4295" y="674"/>
                    <a:pt x="5367" y="726"/>
                    <a:pt x="5790" y="803"/>
                  </a:cubicBezTo>
                  <a:cubicBezTo>
                    <a:pt x="5784" y="854"/>
                    <a:pt x="5765" y="899"/>
                    <a:pt x="5745" y="950"/>
                  </a:cubicBezTo>
                  <a:cubicBezTo>
                    <a:pt x="5681" y="1181"/>
                    <a:pt x="5585" y="1477"/>
                    <a:pt x="5482" y="1766"/>
                  </a:cubicBezTo>
                  <a:cubicBezTo>
                    <a:pt x="5193" y="2626"/>
                    <a:pt x="5097" y="2947"/>
                    <a:pt x="5135" y="3139"/>
                  </a:cubicBezTo>
                  <a:cubicBezTo>
                    <a:pt x="5187" y="3454"/>
                    <a:pt x="5490" y="3525"/>
                    <a:pt x="5995" y="3525"/>
                  </a:cubicBezTo>
                  <a:cubicBezTo>
                    <a:pt x="6179" y="3525"/>
                    <a:pt x="6390" y="3516"/>
                    <a:pt x="6625" y="3505"/>
                  </a:cubicBezTo>
                  <a:cubicBezTo>
                    <a:pt x="6809" y="3501"/>
                    <a:pt x="7042" y="3492"/>
                    <a:pt x="7233" y="3492"/>
                  </a:cubicBezTo>
                  <a:cubicBezTo>
                    <a:pt x="7348" y="3492"/>
                    <a:pt x="7448" y="3496"/>
                    <a:pt x="7511" y="3505"/>
                  </a:cubicBezTo>
                  <a:cubicBezTo>
                    <a:pt x="7639" y="3756"/>
                    <a:pt x="7889" y="4654"/>
                    <a:pt x="8088" y="5508"/>
                  </a:cubicBezTo>
                  <a:cubicBezTo>
                    <a:pt x="7087" y="5803"/>
                    <a:pt x="3730" y="6798"/>
                    <a:pt x="1919" y="7280"/>
                  </a:cubicBezTo>
                  <a:cubicBezTo>
                    <a:pt x="1663" y="7344"/>
                    <a:pt x="1425" y="7402"/>
                    <a:pt x="1233" y="7447"/>
                  </a:cubicBezTo>
                  <a:lnTo>
                    <a:pt x="738" y="6792"/>
                  </a:lnTo>
                  <a:cubicBezTo>
                    <a:pt x="1130" y="5880"/>
                    <a:pt x="2889" y="1778"/>
                    <a:pt x="3312" y="655"/>
                  </a:cubicBezTo>
                  <a:close/>
                  <a:moveTo>
                    <a:pt x="2857" y="0"/>
                  </a:moveTo>
                  <a:lnTo>
                    <a:pt x="2786" y="231"/>
                  </a:lnTo>
                  <a:cubicBezTo>
                    <a:pt x="2638" y="713"/>
                    <a:pt x="777" y="5072"/>
                    <a:pt x="71" y="6708"/>
                  </a:cubicBezTo>
                  <a:lnTo>
                    <a:pt x="0" y="6882"/>
                  </a:lnTo>
                  <a:lnTo>
                    <a:pt x="969" y="8159"/>
                  </a:lnTo>
                  <a:lnTo>
                    <a:pt x="1162" y="8114"/>
                  </a:lnTo>
                  <a:cubicBezTo>
                    <a:pt x="1393" y="8069"/>
                    <a:pt x="1720" y="7992"/>
                    <a:pt x="2080" y="7896"/>
                  </a:cubicBezTo>
                  <a:cubicBezTo>
                    <a:pt x="4224" y="7331"/>
                    <a:pt x="8518" y="6041"/>
                    <a:pt x="8557" y="6028"/>
                  </a:cubicBezTo>
                  <a:lnTo>
                    <a:pt x="8846" y="5945"/>
                  </a:lnTo>
                  <a:lnTo>
                    <a:pt x="8782" y="5649"/>
                  </a:lnTo>
                  <a:cubicBezTo>
                    <a:pt x="8249" y="3261"/>
                    <a:pt x="7998" y="3056"/>
                    <a:pt x="7915" y="2985"/>
                  </a:cubicBezTo>
                  <a:cubicBezTo>
                    <a:pt x="7782" y="2874"/>
                    <a:pt x="7588" y="2840"/>
                    <a:pt x="7215" y="2840"/>
                  </a:cubicBezTo>
                  <a:cubicBezTo>
                    <a:pt x="7049" y="2840"/>
                    <a:pt x="6847" y="2847"/>
                    <a:pt x="6599" y="2857"/>
                  </a:cubicBezTo>
                  <a:cubicBezTo>
                    <a:pt x="6440" y="2866"/>
                    <a:pt x="6217" y="2875"/>
                    <a:pt x="6025" y="2875"/>
                  </a:cubicBezTo>
                  <a:cubicBezTo>
                    <a:pt x="5946" y="2875"/>
                    <a:pt x="5872" y="2873"/>
                    <a:pt x="5809" y="2870"/>
                  </a:cubicBezTo>
                  <a:cubicBezTo>
                    <a:pt x="5874" y="2639"/>
                    <a:pt x="6002" y="2247"/>
                    <a:pt x="6098" y="1971"/>
                  </a:cubicBezTo>
                  <a:cubicBezTo>
                    <a:pt x="6201" y="1669"/>
                    <a:pt x="6304" y="1368"/>
                    <a:pt x="6362" y="1149"/>
                  </a:cubicBezTo>
                  <a:cubicBezTo>
                    <a:pt x="6432" y="963"/>
                    <a:pt x="6464" y="771"/>
                    <a:pt x="6458" y="578"/>
                  </a:cubicBezTo>
                  <a:lnTo>
                    <a:pt x="6458" y="520"/>
                  </a:lnTo>
                  <a:lnTo>
                    <a:pt x="6445" y="469"/>
                  </a:lnTo>
                  <a:cubicBezTo>
                    <a:pt x="6362" y="257"/>
                    <a:pt x="6278" y="39"/>
                    <a:pt x="30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 name="Google Shape;198;p2"/>
            <p:cNvSpPr/>
            <p:nvPr/>
          </p:nvSpPr>
          <p:spPr>
            <a:xfrm>
              <a:off x="3501543" y="787987"/>
              <a:ext cx="119365" cy="154542"/>
            </a:xfrm>
            <a:custGeom>
              <a:avLst/>
              <a:gdLst/>
              <a:ahLst/>
              <a:cxnLst/>
              <a:rect l="l" t="t" r="r" b="b"/>
              <a:pathLst>
                <a:path w="5772" h="7473" extrusionOk="0">
                  <a:moveTo>
                    <a:pt x="2722" y="1"/>
                  </a:moveTo>
                  <a:cubicBezTo>
                    <a:pt x="2536" y="604"/>
                    <a:pt x="0" y="6510"/>
                    <a:pt x="0" y="6510"/>
                  </a:cubicBezTo>
                  <a:lnTo>
                    <a:pt x="732" y="7473"/>
                  </a:lnTo>
                  <a:cubicBezTo>
                    <a:pt x="944" y="7434"/>
                    <a:pt x="1259" y="7357"/>
                    <a:pt x="1631" y="7261"/>
                  </a:cubicBezTo>
                  <a:cubicBezTo>
                    <a:pt x="2209" y="5849"/>
                    <a:pt x="2703" y="4379"/>
                    <a:pt x="3300" y="2998"/>
                  </a:cubicBezTo>
                  <a:cubicBezTo>
                    <a:pt x="3942" y="1535"/>
                    <a:pt x="4763" y="964"/>
                    <a:pt x="5688" y="707"/>
                  </a:cubicBezTo>
                  <a:cubicBezTo>
                    <a:pt x="5746" y="566"/>
                    <a:pt x="5771" y="412"/>
                    <a:pt x="5771" y="257"/>
                  </a:cubicBezTo>
                  <a:cubicBezTo>
                    <a:pt x="5681" y="33"/>
                    <a:pt x="2722" y="1"/>
                    <a:pt x="2722" y="1"/>
                  </a:cubicBezTo>
                  <a:close/>
                </a:path>
              </a:pathLst>
            </a:custGeom>
            <a:solidFill>
              <a:srgbClr val="000000">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 name="Google Shape;199;p2"/>
            <p:cNvSpPr/>
            <p:nvPr/>
          </p:nvSpPr>
          <p:spPr>
            <a:xfrm>
              <a:off x="3694963" y="606768"/>
              <a:ext cx="140996" cy="86877"/>
            </a:xfrm>
            <a:custGeom>
              <a:avLst/>
              <a:gdLst/>
              <a:ahLst/>
              <a:cxnLst/>
              <a:rect l="l" t="t" r="r" b="b"/>
              <a:pathLst>
                <a:path w="6818" h="4201" extrusionOk="0">
                  <a:moveTo>
                    <a:pt x="6764" y="1"/>
                  </a:moveTo>
                  <a:cubicBezTo>
                    <a:pt x="6734" y="1"/>
                    <a:pt x="6694" y="10"/>
                    <a:pt x="6651" y="27"/>
                  </a:cubicBezTo>
                  <a:cubicBezTo>
                    <a:pt x="6073" y="316"/>
                    <a:pt x="5502" y="598"/>
                    <a:pt x="4937" y="919"/>
                  </a:cubicBezTo>
                  <a:cubicBezTo>
                    <a:pt x="4378" y="1247"/>
                    <a:pt x="3807" y="1542"/>
                    <a:pt x="3274" y="1889"/>
                  </a:cubicBezTo>
                  <a:cubicBezTo>
                    <a:pt x="2735" y="2235"/>
                    <a:pt x="2189" y="2588"/>
                    <a:pt x="1656" y="2948"/>
                  </a:cubicBezTo>
                  <a:cubicBezTo>
                    <a:pt x="1124" y="3307"/>
                    <a:pt x="610" y="3686"/>
                    <a:pt x="90" y="4071"/>
                  </a:cubicBezTo>
                  <a:cubicBezTo>
                    <a:pt x="39" y="4110"/>
                    <a:pt x="0" y="4161"/>
                    <a:pt x="7" y="4187"/>
                  </a:cubicBezTo>
                  <a:cubicBezTo>
                    <a:pt x="11" y="4196"/>
                    <a:pt x="21" y="4200"/>
                    <a:pt x="35" y="4200"/>
                  </a:cubicBezTo>
                  <a:cubicBezTo>
                    <a:pt x="61" y="4200"/>
                    <a:pt x="100" y="4186"/>
                    <a:pt x="141" y="4161"/>
                  </a:cubicBezTo>
                  <a:lnTo>
                    <a:pt x="1785" y="3173"/>
                  </a:lnTo>
                  <a:lnTo>
                    <a:pt x="3435" y="2178"/>
                  </a:lnTo>
                  <a:lnTo>
                    <a:pt x="5078" y="1170"/>
                  </a:lnTo>
                  <a:lnTo>
                    <a:pt x="6715" y="155"/>
                  </a:lnTo>
                  <a:cubicBezTo>
                    <a:pt x="6779" y="117"/>
                    <a:pt x="6817" y="66"/>
                    <a:pt x="6811" y="27"/>
                  </a:cubicBezTo>
                  <a:cubicBezTo>
                    <a:pt x="6808" y="9"/>
                    <a:pt x="6790" y="1"/>
                    <a:pt x="676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 name="Google Shape;200;p2"/>
            <p:cNvSpPr/>
            <p:nvPr/>
          </p:nvSpPr>
          <p:spPr>
            <a:xfrm>
              <a:off x="3640802" y="756802"/>
              <a:ext cx="63860" cy="47316"/>
            </a:xfrm>
            <a:custGeom>
              <a:avLst/>
              <a:gdLst/>
              <a:ahLst/>
              <a:cxnLst/>
              <a:rect l="l" t="t" r="r" b="b"/>
              <a:pathLst>
                <a:path w="3088" h="2288" extrusionOk="0">
                  <a:moveTo>
                    <a:pt x="3020" y="0"/>
                  </a:moveTo>
                  <a:cubicBezTo>
                    <a:pt x="3003" y="0"/>
                    <a:pt x="2985" y="7"/>
                    <a:pt x="2972" y="19"/>
                  </a:cubicBezTo>
                  <a:cubicBezTo>
                    <a:pt x="2709" y="180"/>
                    <a:pt x="2446" y="328"/>
                    <a:pt x="2189" y="501"/>
                  </a:cubicBezTo>
                  <a:cubicBezTo>
                    <a:pt x="1939" y="674"/>
                    <a:pt x="1688" y="848"/>
                    <a:pt x="1438" y="1027"/>
                  </a:cubicBezTo>
                  <a:lnTo>
                    <a:pt x="726" y="1599"/>
                  </a:lnTo>
                  <a:cubicBezTo>
                    <a:pt x="488" y="1798"/>
                    <a:pt x="257" y="1997"/>
                    <a:pt x="32" y="2202"/>
                  </a:cubicBezTo>
                  <a:cubicBezTo>
                    <a:pt x="7" y="2221"/>
                    <a:pt x="0" y="2247"/>
                    <a:pt x="7" y="2273"/>
                  </a:cubicBezTo>
                  <a:cubicBezTo>
                    <a:pt x="19" y="2282"/>
                    <a:pt x="34" y="2287"/>
                    <a:pt x="48" y="2287"/>
                  </a:cubicBezTo>
                  <a:cubicBezTo>
                    <a:pt x="63" y="2287"/>
                    <a:pt x="77" y="2282"/>
                    <a:pt x="90" y="2273"/>
                  </a:cubicBezTo>
                  <a:cubicBezTo>
                    <a:pt x="353" y="2112"/>
                    <a:pt x="616" y="1958"/>
                    <a:pt x="873" y="1791"/>
                  </a:cubicBezTo>
                  <a:lnTo>
                    <a:pt x="1631" y="1278"/>
                  </a:lnTo>
                  <a:cubicBezTo>
                    <a:pt x="1875" y="1091"/>
                    <a:pt x="2125" y="905"/>
                    <a:pt x="2356" y="713"/>
                  </a:cubicBezTo>
                  <a:cubicBezTo>
                    <a:pt x="2594" y="520"/>
                    <a:pt x="2825" y="315"/>
                    <a:pt x="3056" y="116"/>
                  </a:cubicBezTo>
                  <a:cubicBezTo>
                    <a:pt x="3081" y="90"/>
                    <a:pt x="3088" y="52"/>
                    <a:pt x="3069" y="19"/>
                  </a:cubicBezTo>
                  <a:cubicBezTo>
                    <a:pt x="3056" y="7"/>
                    <a:pt x="3038" y="0"/>
                    <a:pt x="302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 name="Google Shape;201;p2"/>
            <p:cNvSpPr/>
            <p:nvPr/>
          </p:nvSpPr>
          <p:spPr>
            <a:xfrm>
              <a:off x="3732125" y="639670"/>
              <a:ext cx="181757" cy="101187"/>
            </a:xfrm>
            <a:custGeom>
              <a:avLst/>
              <a:gdLst/>
              <a:ahLst/>
              <a:cxnLst/>
              <a:rect l="l" t="t" r="r" b="b"/>
              <a:pathLst>
                <a:path w="8789" h="4893" extrusionOk="0">
                  <a:moveTo>
                    <a:pt x="8714" y="1"/>
                  </a:moveTo>
                  <a:cubicBezTo>
                    <a:pt x="8678" y="1"/>
                    <a:pt x="8631" y="12"/>
                    <a:pt x="8583" y="34"/>
                  </a:cubicBezTo>
                  <a:cubicBezTo>
                    <a:pt x="7839" y="349"/>
                    <a:pt x="7100" y="676"/>
                    <a:pt x="6375" y="1036"/>
                  </a:cubicBezTo>
                  <a:cubicBezTo>
                    <a:pt x="5643" y="1395"/>
                    <a:pt x="4924" y="1761"/>
                    <a:pt x="4218" y="2159"/>
                  </a:cubicBezTo>
                  <a:cubicBezTo>
                    <a:pt x="3518" y="2557"/>
                    <a:pt x="2819" y="2968"/>
                    <a:pt x="2132" y="3398"/>
                  </a:cubicBezTo>
                  <a:cubicBezTo>
                    <a:pt x="1451" y="3828"/>
                    <a:pt x="777" y="4278"/>
                    <a:pt x="116" y="4746"/>
                  </a:cubicBezTo>
                  <a:cubicBezTo>
                    <a:pt x="58" y="4791"/>
                    <a:pt x="1" y="4855"/>
                    <a:pt x="7" y="4881"/>
                  </a:cubicBezTo>
                  <a:cubicBezTo>
                    <a:pt x="11" y="4889"/>
                    <a:pt x="20" y="4893"/>
                    <a:pt x="34" y="4893"/>
                  </a:cubicBezTo>
                  <a:cubicBezTo>
                    <a:pt x="64" y="4893"/>
                    <a:pt x="114" y="4874"/>
                    <a:pt x="168" y="4843"/>
                  </a:cubicBezTo>
                  <a:cubicBezTo>
                    <a:pt x="861" y="4425"/>
                    <a:pt x="1567" y="4027"/>
                    <a:pt x="2267" y="3629"/>
                  </a:cubicBezTo>
                  <a:lnTo>
                    <a:pt x="4379" y="2455"/>
                  </a:lnTo>
                  <a:cubicBezTo>
                    <a:pt x="5078" y="2057"/>
                    <a:pt x="5791" y="1678"/>
                    <a:pt x="6503" y="1299"/>
                  </a:cubicBezTo>
                  <a:lnTo>
                    <a:pt x="8641" y="176"/>
                  </a:lnTo>
                  <a:cubicBezTo>
                    <a:pt x="8731" y="124"/>
                    <a:pt x="8789" y="79"/>
                    <a:pt x="8782" y="34"/>
                  </a:cubicBezTo>
                  <a:cubicBezTo>
                    <a:pt x="8776" y="12"/>
                    <a:pt x="8750" y="1"/>
                    <a:pt x="871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 name="Google Shape;202;p2"/>
            <p:cNvSpPr/>
            <p:nvPr/>
          </p:nvSpPr>
          <p:spPr>
            <a:xfrm>
              <a:off x="3684065" y="791151"/>
              <a:ext cx="123625" cy="75854"/>
            </a:xfrm>
            <a:custGeom>
              <a:avLst/>
              <a:gdLst/>
              <a:ahLst/>
              <a:cxnLst/>
              <a:rect l="l" t="t" r="r" b="b"/>
              <a:pathLst>
                <a:path w="5978" h="3668" extrusionOk="0">
                  <a:moveTo>
                    <a:pt x="5900" y="0"/>
                  </a:moveTo>
                  <a:cubicBezTo>
                    <a:pt x="5873" y="0"/>
                    <a:pt x="5839" y="11"/>
                    <a:pt x="5804" y="34"/>
                  </a:cubicBezTo>
                  <a:lnTo>
                    <a:pt x="4385" y="926"/>
                  </a:lnTo>
                  <a:cubicBezTo>
                    <a:pt x="3929" y="1228"/>
                    <a:pt x="3429" y="1510"/>
                    <a:pt x="2960" y="1812"/>
                  </a:cubicBezTo>
                  <a:cubicBezTo>
                    <a:pt x="2492" y="2114"/>
                    <a:pt x="2004" y="2403"/>
                    <a:pt x="1529" y="2691"/>
                  </a:cubicBezTo>
                  <a:cubicBezTo>
                    <a:pt x="1054" y="2974"/>
                    <a:pt x="572" y="3263"/>
                    <a:pt x="84" y="3545"/>
                  </a:cubicBezTo>
                  <a:cubicBezTo>
                    <a:pt x="33" y="3577"/>
                    <a:pt x="1" y="3622"/>
                    <a:pt x="7" y="3648"/>
                  </a:cubicBezTo>
                  <a:cubicBezTo>
                    <a:pt x="10" y="3661"/>
                    <a:pt x="27" y="3667"/>
                    <a:pt x="49" y="3667"/>
                  </a:cubicBezTo>
                  <a:cubicBezTo>
                    <a:pt x="71" y="3667"/>
                    <a:pt x="100" y="3661"/>
                    <a:pt x="129" y="3648"/>
                  </a:cubicBezTo>
                  <a:cubicBezTo>
                    <a:pt x="643" y="3423"/>
                    <a:pt x="1143" y="3186"/>
                    <a:pt x="1651" y="2923"/>
                  </a:cubicBezTo>
                  <a:cubicBezTo>
                    <a:pt x="2158" y="2659"/>
                    <a:pt x="2646" y="2396"/>
                    <a:pt x="3127" y="2101"/>
                  </a:cubicBezTo>
                  <a:cubicBezTo>
                    <a:pt x="3608" y="1806"/>
                    <a:pt x="4083" y="1497"/>
                    <a:pt x="4546" y="1176"/>
                  </a:cubicBezTo>
                  <a:cubicBezTo>
                    <a:pt x="5008" y="856"/>
                    <a:pt x="5451" y="515"/>
                    <a:pt x="5887" y="156"/>
                  </a:cubicBezTo>
                  <a:cubicBezTo>
                    <a:pt x="5958" y="111"/>
                    <a:pt x="5977" y="79"/>
                    <a:pt x="5958" y="34"/>
                  </a:cubicBezTo>
                  <a:cubicBezTo>
                    <a:pt x="5948" y="11"/>
                    <a:pt x="5927" y="0"/>
                    <a:pt x="590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 name="Google Shape;203;p2"/>
            <p:cNvSpPr/>
            <p:nvPr/>
          </p:nvSpPr>
          <p:spPr>
            <a:xfrm>
              <a:off x="3906830" y="680947"/>
              <a:ext cx="66155" cy="40264"/>
            </a:xfrm>
            <a:custGeom>
              <a:avLst/>
              <a:gdLst/>
              <a:ahLst/>
              <a:cxnLst/>
              <a:rect l="l" t="t" r="r" b="b"/>
              <a:pathLst>
                <a:path w="3199" h="1947" extrusionOk="0">
                  <a:moveTo>
                    <a:pt x="3093" y="1"/>
                  </a:moveTo>
                  <a:cubicBezTo>
                    <a:pt x="3077" y="1"/>
                    <a:pt x="3060" y="7"/>
                    <a:pt x="3043" y="22"/>
                  </a:cubicBezTo>
                  <a:cubicBezTo>
                    <a:pt x="2799" y="183"/>
                    <a:pt x="2549" y="343"/>
                    <a:pt x="2305" y="503"/>
                  </a:cubicBezTo>
                  <a:cubicBezTo>
                    <a:pt x="2061" y="670"/>
                    <a:pt x="1804" y="818"/>
                    <a:pt x="1560" y="972"/>
                  </a:cubicBezTo>
                  <a:cubicBezTo>
                    <a:pt x="1316" y="1126"/>
                    <a:pt x="1066" y="1274"/>
                    <a:pt x="809" y="1421"/>
                  </a:cubicBezTo>
                  <a:cubicBezTo>
                    <a:pt x="552" y="1569"/>
                    <a:pt x="302" y="1717"/>
                    <a:pt x="39" y="1852"/>
                  </a:cubicBezTo>
                  <a:cubicBezTo>
                    <a:pt x="0" y="1864"/>
                    <a:pt x="0" y="1890"/>
                    <a:pt x="7" y="1909"/>
                  </a:cubicBezTo>
                  <a:cubicBezTo>
                    <a:pt x="16" y="1933"/>
                    <a:pt x="36" y="1946"/>
                    <a:pt x="57" y="1946"/>
                  </a:cubicBezTo>
                  <a:cubicBezTo>
                    <a:pt x="64" y="1946"/>
                    <a:pt x="71" y="1945"/>
                    <a:pt x="77" y="1941"/>
                  </a:cubicBezTo>
                  <a:cubicBezTo>
                    <a:pt x="366" y="1858"/>
                    <a:pt x="649" y="1762"/>
                    <a:pt x="925" y="1646"/>
                  </a:cubicBezTo>
                  <a:cubicBezTo>
                    <a:pt x="1201" y="1524"/>
                    <a:pt x="1464" y="1389"/>
                    <a:pt x="1727" y="1242"/>
                  </a:cubicBezTo>
                  <a:cubicBezTo>
                    <a:pt x="1984" y="1088"/>
                    <a:pt x="2228" y="921"/>
                    <a:pt x="2472" y="735"/>
                  </a:cubicBezTo>
                  <a:cubicBezTo>
                    <a:pt x="2703" y="548"/>
                    <a:pt x="2928" y="349"/>
                    <a:pt x="3133" y="131"/>
                  </a:cubicBezTo>
                  <a:cubicBezTo>
                    <a:pt x="3199" y="86"/>
                    <a:pt x="3153" y="1"/>
                    <a:pt x="30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 name="Google Shape;204;p2"/>
            <p:cNvSpPr/>
            <p:nvPr/>
          </p:nvSpPr>
          <p:spPr>
            <a:xfrm>
              <a:off x="3844831" y="577982"/>
              <a:ext cx="23513" cy="11932"/>
            </a:xfrm>
            <a:custGeom>
              <a:avLst/>
              <a:gdLst/>
              <a:ahLst/>
              <a:cxnLst/>
              <a:rect l="l" t="t" r="r" b="b"/>
              <a:pathLst>
                <a:path w="1137" h="577" extrusionOk="0">
                  <a:moveTo>
                    <a:pt x="1047" y="0"/>
                  </a:moveTo>
                  <a:cubicBezTo>
                    <a:pt x="951" y="33"/>
                    <a:pt x="854" y="58"/>
                    <a:pt x="777" y="97"/>
                  </a:cubicBezTo>
                  <a:lnTo>
                    <a:pt x="521" y="199"/>
                  </a:lnTo>
                  <a:lnTo>
                    <a:pt x="277" y="328"/>
                  </a:lnTo>
                  <a:lnTo>
                    <a:pt x="26" y="463"/>
                  </a:lnTo>
                  <a:cubicBezTo>
                    <a:pt x="7" y="475"/>
                    <a:pt x="1" y="495"/>
                    <a:pt x="1" y="520"/>
                  </a:cubicBezTo>
                  <a:cubicBezTo>
                    <a:pt x="7" y="540"/>
                    <a:pt x="20" y="552"/>
                    <a:pt x="33" y="572"/>
                  </a:cubicBezTo>
                  <a:cubicBezTo>
                    <a:pt x="84" y="575"/>
                    <a:pt x="137" y="577"/>
                    <a:pt x="191" y="577"/>
                  </a:cubicBezTo>
                  <a:cubicBezTo>
                    <a:pt x="244" y="577"/>
                    <a:pt x="299" y="575"/>
                    <a:pt x="354" y="572"/>
                  </a:cubicBezTo>
                  <a:cubicBezTo>
                    <a:pt x="456" y="552"/>
                    <a:pt x="553" y="533"/>
                    <a:pt x="655" y="501"/>
                  </a:cubicBezTo>
                  <a:cubicBezTo>
                    <a:pt x="745" y="450"/>
                    <a:pt x="835" y="398"/>
                    <a:pt x="918" y="341"/>
                  </a:cubicBezTo>
                  <a:cubicBezTo>
                    <a:pt x="996" y="270"/>
                    <a:pt x="1066" y="193"/>
                    <a:pt x="1130" y="110"/>
                  </a:cubicBezTo>
                  <a:cubicBezTo>
                    <a:pt x="1137" y="97"/>
                    <a:pt x="1130" y="71"/>
                    <a:pt x="1105" y="45"/>
                  </a:cubicBezTo>
                  <a:cubicBezTo>
                    <a:pt x="1092" y="26"/>
                    <a:pt x="1066" y="7"/>
                    <a:pt x="104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05" name="Google Shape;205;p2"/>
          <p:cNvGrpSpPr/>
          <p:nvPr/>
        </p:nvGrpSpPr>
        <p:grpSpPr>
          <a:xfrm rot="-5130198">
            <a:off x="1342038" y="5810430"/>
            <a:ext cx="973775" cy="926383"/>
            <a:chOff x="435062" y="187598"/>
            <a:chExt cx="730347" cy="694803"/>
          </a:xfrm>
        </p:grpSpPr>
        <p:sp>
          <p:nvSpPr>
            <p:cNvPr id="206" name="Google Shape;206;p2"/>
            <p:cNvSpPr/>
            <p:nvPr/>
          </p:nvSpPr>
          <p:spPr>
            <a:xfrm rot="9076706">
              <a:off x="676192" y="272498"/>
              <a:ext cx="354711" cy="548269"/>
            </a:xfrm>
            <a:custGeom>
              <a:avLst/>
              <a:gdLst/>
              <a:ahLst/>
              <a:cxnLst/>
              <a:rect l="l" t="t" r="r" b="b"/>
              <a:pathLst>
                <a:path w="17153" h="26513" extrusionOk="0">
                  <a:moveTo>
                    <a:pt x="1136" y="1"/>
                  </a:moveTo>
                  <a:lnTo>
                    <a:pt x="0" y="611"/>
                  </a:lnTo>
                  <a:cubicBezTo>
                    <a:pt x="77" y="2177"/>
                    <a:pt x="706" y="9129"/>
                    <a:pt x="706" y="9129"/>
                  </a:cubicBezTo>
                  <a:cubicBezTo>
                    <a:pt x="905" y="9668"/>
                    <a:pt x="1162" y="10342"/>
                    <a:pt x="1470" y="11113"/>
                  </a:cubicBezTo>
                  <a:cubicBezTo>
                    <a:pt x="2837" y="14534"/>
                    <a:pt x="5078" y="19843"/>
                    <a:pt x="6528" y="23245"/>
                  </a:cubicBezTo>
                  <a:lnTo>
                    <a:pt x="7928" y="26512"/>
                  </a:lnTo>
                  <a:cubicBezTo>
                    <a:pt x="8839" y="26435"/>
                    <a:pt x="9745" y="26281"/>
                    <a:pt x="10624" y="26050"/>
                  </a:cubicBezTo>
                  <a:cubicBezTo>
                    <a:pt x="11959" y="25691"/>
                    <a:pt x="13230" y="25132"/>
                    <a:pt x="14398" y="24394"/>
                  </a:cubicBezTo>
                  <a:cubicBezTo>
                    <a:pt x="15150" y="23919"/>
                    <a:pt x="15849" y="23367"/>
                    <a:pt x="16478" y="22744"/>
                  </a:cubicBezTo>
                  <a:cubicBezTo>
                    <a:pt x="16722" y="22513"/>
                    <a:pt x="16947" y="22256"/>
                    <a:pt x="17152" y="21993"/>
                  </a:cubicBezTo>
                  <a:cubicBezTo>
                    <a:pt x="16754" y="20915"/>
                    <a:pt x="16196" y="19657"/>
                    <a:pt x="15535" y="18321"/>
                  </a:cubicBezTo>
                  <a:cubicBezTo>
                    <a:pt x="12575" y="12281"/>
                    <a:pt x="7716" y="4539"/>
                    <a:pt x="7222" y="4308"/>
                  </a:cubicBezTo>
                  <a:cubicBezTo>
                    <a:pt x="6618" y="4019"/>
                    <a:pt x="1136" y="1"/>
                    <a:pt x="11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 name="Google Shape;207;p2"/>
            <p:cNvSpPr/>
            <p:nvPr/>
          </p:nvSpPr>
          <p:spPr>
            <a:xfrm rot="9076706">
              <a:off x="668378" y="265331"/>
              <a:ext cx="369849" cy="562828"/>
            </a:xfrm>
            <a:custGeom>
              <a:avLst/>
              <a:gdLst/>
              <a:ahLst/>
              <a:cxnLst/>
              <a:rect l="l" t="t" r="r" b="b"/>
              <a:pathLst>
                <a:path w="17885" h="27217" extrusionOk="0">
                  <a:moveTo>
                    <a:pt x="1464" y="756"/>
                  </a:moveTo>
                  <a:cubicBezTo>
                    <a:pt x="2504" y="1520"/>
                    <a:pt x="6740" y="4614"/>
                    <a:pt x="7401" y="4954"/>
                  </a:cubicBezTo>
                  <a:cubicBezTo>
                    <a:pt x="8024" y="5487"/>
                    <a:pt x="12684" y="12921"/>
                    <a:pt x="15573" y="18820"/>
                  </a:cubicBezTo>
                  <a:cubicBezTo>
                    <a:pt x="16196" y="20072"/>
                    <a:pt x="16722" y="21259"/>
                    <a:pt x="17114" y="22274"/>
                  </a:cubicBezTo>
                  <a:cubicBezTo>
                    <a:pt x="16947" y="22473"/>
                    <a:pt x="16774" y="22665"/>
                    <a:pt x="16587" y="22838"/>
                  </a:cubicBezTo>
                  <a:cubicBezTo>
                    <a:pt x="15971" y="23448"/>
                    <a:pt x="15297" y="23987"/>
                    <a:pt x="14565" y="24443"/>
                  </a:cubicBezTo>
                  <a:cubicBezTo>
                    <a:pt x="13429" y="25169"/>
                    <a:pt x="12190" y="25714"/>
                    <a:pt x="10893" y="26061"/>
                  </a:cubicBezTo>
                  <a:cubicBezTo>
                    <a:pt x="10110" y="26266"/>
                    <a:pt x="9314" y="26408"/>
                    <a:pt x="8512" y="26491"/>
                  </a:cubicBezTo>
                  <a:lnTo>
                    <a:pt x="7209" y="23455"/>
                  </a:lnTo>
                  <a:cubicBezTo>
                    <a:pt x="6182" y="21067"/>
                    <a:pt x="3653" y="15110"/>
                    <a:pt x="2150" y="11335"/>
                  </a:cubicBezTo>
                  <a:cubicBezTo>
                    <a:pt x="1881" y="10674"/>
                    <a:pt x="1624" y="10006"/>
                    <a:pt x="1399" y="9403"/>
                  </a:cubicBezTo>
                  <a:cubicBezTo>
                    <a:pt x="1348" y="8819"/>
                    <a:pt x="822" y="2964"/>
                    <a:pt x="719" y="1161"/>
                  </a:cubicBezTo>
                  <a:lnTo>
                    <a:pt x="1464" y="756"/>
                  </a:lnTo>
                  <a:close/>
                  <a:moveTo>
                    <a:pt x="1495" y="0"/>
                  </a:moveTo>
                  <a:cubicBezTo>
                    <a:pt x="1436" y="0"/>
                    <a:pt x="1377" y="15"/>
                    <a:pt x="1322" y="44"/>
                  </a:cubicBezTo>
                  <a:lnTo>
                    <a:pt x="193" y="660"/>
                  </a:lnTo>
                  <a:cubicBezTo>
                    <a:pt x="71" y="724"/>
                    <a:pt x="0" y="852"/>
                    <a:pt x="6" y="981"/>
                  </a:cubicBezTo>
                  <a:cubicBezTo>
                    <a:pt x="83" y="2534"/>
                    <a:pt x="687" y="9230"/>
                    <a:pt x="713" y="9512"/>
                  </a:cubicBezTo>
                  <a:cubicBezTo>
                    <a:pt x="713" y="9544"/>
                    <a:pt x="719" y="9576"/>
                    <a:pt x="732" y="9602"/>
                  </a:cubicBezTo>
                  <a:cubicBezTo>
                    <a:pt x="963" y="10225"/>
                    <a:pt x="1233" y="10918"/>
                    <a:pt x="1502" y="11598"/>
                  </a:cubicBezTo>
                  <a:cubicBezTo>
                    <a:pt x="3004" y="15379"/>
                    <a:pt x="5540" y="21343"/>
                    <a:pt x="6561" y="23737"/>
                  </a:cubicBezTo>
                  <a:lnTo>
                    <a:pt x="7960" y="27005"/>
                  </a:lnTo>
                  <a:cubicBezTo>
                    <a:pt x="8018" y="27133"/>
                    <a:pt x="8146" y="27216"/>
                    <a:pt x="8281" y="27216"/>
                  </a:cubicBezTo>
                  <a:lnTo>
                    <a:pt x="8313" y="27216"/>
                  </a:lnTo>
                  <a:cubicBezTo>
                    <a:pt x="9250" y="27139"/>
                    <a:pt x="10168" y="26985"/>
                    <a:pt x="11073" y="26741"/>
                  </a:cubicBezTo>
                  <a:cubicBezTo>
                    <a:pt x="12441" y="26382"/>
                    <a:pt x="13744" y="25804"/>
                    <a:pt x="14938" y="25047"/>
                  </a:cubicBezTo>
                  <a:cubicBezTo>
                    <a:pt x="15714" y="24559"/>
                    <a:pt x="16427" y="23994"/>
                    <a:pt x="17075" y="23352"/>
                  </a:cubicBezTo>
                  <a:cubicBezTo>
                    <a:pt x="17332" y="23108"/>
                    <a:pt x="17570" y="22838"/>
                    <a:pt x="17788" y="22562"/>
                  </a:cubicBezTo>
                  <a:cubicBezTo>
                    <a:pt x="17865" y="22460"/>
                    <a:pt x="17884" y="22338"/>
                    <a:pt x="17839" y="22222"/>
                  </a:cubicBezTo>
                  <a:cubicBezTo>
                    <a:pt x="17435" y="21150"/>
                    <a:pt x="16870" y="19866"/>
                    <a:pt x="16209" y="18525"/>
                  </a:cubicBezTo>
                  <a:cubicBezTo>
                    <a:pt x="13532" y="13075"/>
                    <a:pt x="8429" y="4678"/>
                    <a:pt x="7729" y="4345"/>
                  </a:cubicBezTo>
                  <a:cubicBezTo>
                    <a:pt x="7305" y="4146"/>
                    <a:pt x="3890" y="1674"/>
                    <a:pt x="1701" y="69"/>
                  </a:cubicBezTo>
                  <a:cubicBezTo>
                    <a:pt x="1641" y="23"/>
                    <a:pt x="1568" y="0"/>
                    <a:pt x="14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 name="Google Shape;208;p2"/>
            <p:cNvSpPr/>
            <p:nvPr/>
          </p:nvSpPr>
          <p:spPr>
            <a:xfrm rot="9076706">
              <a:off x="1122277" y="690921"/>
              <a:ext cx="34803" cy="43571"/>
            </a:xfrm>
            <a:custGeom>
              <a:avLst/>
              <a:gdLst/>
              <a:ahLst/>
              <a:cxnLst/>
              <a:rect l="l" t="t" r="r" b="b"/>
              <a:pathLst>
                <a:path w="1683" h="2107" extrusionOk="0">
                  <a:moveTo>
                    <a:pt x="399" y="1"/>
                  </a:moveTo>
                  <a:lnTo>
                    <a:pt x="1" y="257"/>
                  </a:lnTo>
                  <a:lnTo>
                    <a:pt x="547" y="2106"/>
                  </a:lnTo>
                  <a:lnTo>
                    <a:pt x="1683" y="1490"/>
                  </a:lnTo>
                  <a:lnTo>
                    <a:pt x="39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 name="Google Shape;209;p2"/>
            <p:cNvSpPr/>
            <p:nvPr/>
          </p:nvSpPr>
          <p:spPr>
            <a:xfrm rot="9076706">
              <a:off x="711767" y="280197"/>
              <a:ext cx="269410" cy="447520"/>
            </a:xfrm>
            <a:custGeom>
              <a:avLst/>
              <a:gdLst/>
              <a:ahLst/>
              <a:cxnLst/>
              <a:rect l="l" t="t" r="r" b="b"/>
              <a:pathLst>
                <a:path w="13028" h="21641" extrusionOk="0">
                  <a:moveTo>
                    <a:pt x="1643" y="1"/>
                  </a:moveTo>
                  <a:cubicBezTo>
                    <a:pt x="390" y="1"/>
                    <a:pt x="0" y="1905"/>
                    <a:pt x="1332" y="4315"/>
                  </a:cubicBezTo>
                  <a:cubicBezTo>
                    <a:pt x="3559" y="8365"/>
                    <a:pt x="9253" y="21640"/>
                    <a:pt x="9253" y="21640"/>
                  </a:cubicBezTo>
                  <a:cubicBezTo>
                    <a:pt x="10588" y="21281"/>
                    <a:pt x="11859" y="20722"/>
                    <a:pt x="13027" y="19984"/>
                  </a:cubicBezTo>
                  <a:cubicBezTo>
                    <a:pt x="11121" y="14168"/>
                    <a:pt x="5113" y="3063"/>
                    <a:pt x="5113" y="3063"/>
                  </a:cubicBezTo>
                  <a:cubicBezTo>
                    <a:pt x="3738" y="876"/>
                    <a:pt x="2492" y="1"/>
                    <a:pt x="16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 name="Google Shape;210;p2"/>
            <p:cNvSpPr/>
            <p:nvPr/>
          </p:nvSpPr>
          <p:spPr>
            <a:xfrm rot="9076706">
              <a:off x="703999" y="273650"/>
              <a:ext cx="282768" cy="461975"/>
            </a:xfrm>
            <a:custGeom>
              <a:avLst/>
              <a:gdLst/>
              <a:ahLst/>
              <a:cxnLst/>
              <a:rect l="l" t="t" r="r" b="b"/>
              <a:pathLst>
                <a:path w="13674" h="22340" extrusionOk="0">
                  <a:moveTo>
                    <a:pt x="1876" y="706"/>
                  </a:moveTo>
                  <a:cubicBezTo>
                    <a:pt x="1887" y="706"/>
                    <a:pt x="1897" y="706"/>
                    <a:pt x="1907" y="707"/>
                  </a:cubicBezTo>
                  <a:cubicBezTo>
                    <a:pt x="2613" y="707"/>
                    <a:pt x="3782" y="1541"/>
                    <a:pt x="5065" y="3583"/>
                  </a:cubicBezTo>
                  <a:cubicBezTo>
                    <a:pt x="5123" y="3692"/>
                    <a:pt x="10900" y="14399"/>
                    <a:pt x="12865" y="20183"/>
                  </a:cubicBezTo>
                  <a:cubicBezTo>
                    <a:pt x="11883" y="20786"/>
                    <a:pt x="10823" y="21248"/>
                    <a:pt x="9719" y="21569"/>
                  </a:cubicBezTo>
                  <a:cubicBezTo>
                    <a:pt x="8878" y="19624"/>
                    <a:pt x="3929" y="8185"/>
                    <a:pt x="1894" y="4501"/>
                  </a:cubicBezTo>
                  <a:cubicBezTo>
                    <a:pt x="893" y="2684"/>
                    <a:pt x="938" y="1156"/>
                    <a:pt x="1560" y="790"/>
                  </a:cubicBezTo>
                  <a:cubicBezTo>
                    <a:pt x="1655" y="737"/>
                    <a:pt x="1765" y="706"/>
                    <a:pt x="1876" y="706"/>
                  </a:cubicBezTo>
                  <a:close/>
                  <a:moveTo>
                    <a:pt x="1893" y="1"/>
                  </a:moveTo>
                  <a:cubicBezTo>
                    <a:pt x="1631" y="1"/>
                    <a:pt x="1398" y="66"/>
                    <a:pt x="1201" y="180"/>
                  </a:cubicBezTo>
                  <a:cubicBezTo>
                    <a:pt x="270" y="733"/>
                    <a:pt x="1" y="2511"/>
                    <a:pt x="1284" y="4834"/>
                  </a:cubicBezTo>
                  <a:cubicBezTo>
                    <a:pt x="3480" y="8821"/>
                    <a:pt x="9135" y="21993"/>
                    <a:pt x="9193" y="22128"/>
                  </a:cubicBezTo>
                  <a:cubicBezTo>
                    <a:pt x="9251" y="22256"/>
                    <a:pt x="9373" y="22340"/>
                    <a:pt x="9514" y="22340"/>
                  </a:cubicBezTo>
                  <a:cubicBezTo>
                    <a:pt x="9546" y="22340"/>
                    <a:pt x="9578" y="22333"/>
                    <a:pt x="9610" y="22327"/>
                  </a:cubicBezTo>
                  <a:cubicBezTo>
                    <a:pt x="10978" y="21961"/>
                    <a:pt x="12281" y="21390"/>
                    <a:pt x="13475" y="20626"/>
                  </a:cubicBezTo>
                  <a:cubicBezTo>
                    <a:pt x="13609" y="20542"/>
                    <a:pt x="13674" y="20375"/>
                    <a:pt x="13622" y="20221"/>
                  </a:cubicBezTo>
                  <a:cubicBezTo>
                    <a:pt x="11722" y="14444"/>
                    <a:pt x="5739" y="3352"/>
                    <a:pt x="5669" y="3223"/>
                  </a:cubicBezTo>
                  <a:cubicBezTo>
                    <a:pt x="4168" y="838"/>
                    <a:pt x="2835" y="1"/>
                    <a:pt x="18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 name="Google Shape;211;p2"/>
            <p:cNvSpPr/>
            <p:nvPr/>
          </p:nvSpPr>
          <p:spPr>
            <a:xfrm rot="9076706">
              <a:off x="694999" y="345565"/>
              <a:ext cx="354856" cy="470743"/>
            </a:xfrm>
            <a:custGeom>
              <a:avLst/>
              <a:gdLst/>
              <a:ahLst/>
              <a:cxnLst/>
              <a:rect l="l" t="t" r="r" b="b"/>
              <a:pathLst>
                <a:path w="17160" h="22764" extrusionOk="0">
                  <a:moveTo>
                    <a:pt x="1130" y="1"/>
                  </a:moveTo>
                  <a:lnTo>
                    <a:pt x="1" y="623"/>
                  </a:lnTo>
                  <a:cubicBezTo>
                    <a:pt x="71" y="2183"/>
                    <a:pt x="700" y="9135"/>
                    <a:pt x="700" y="9135"/>
                  </a:cubicBezTo>
                  <a:cubicBezTo>
                    <a:pt x="899" y="9674"/>
                    <a:pt x="1163" y="10348"/>
                    <a:pt x="1471" y="11119"/>
                  </a:cubicBezTo>
                  <a:cubicBezTo>
                    <a:pt x="3114" y="11003"/>
                    <a:pt x="4494" y="10329"/>
                    <a:pt x="4443" y="8577"/>
                  </a:cubicBezTo>
                  <a:lnTo>
                    <a:pt x="4443" y="8577"/>
                  </a:lnTo>
                  <a:cubicBezTo>
                    <a:pt x="5354" y="8737"/>
                    <a:pt x="6266" y="9032"/>
                    <a:pt x="7158" y="9276"/>
                  </a:cubicBezTo>
                  <a:cubicBezTo>
                    <a:pt x="7401" y="8954"/>
                    <a:pt x="7663" y="8816"/>
                    <a:pt x="7934" y="8816"/>
                  </a:cubicBezTo>
                  <a:cubicBezTo>
                    <a:pt x="9253" y="8816"/>
                    <a:pt x="10774" y="12077"/>
                    <a:pt x="11222" y="13089"/>
                  </a:cubicBezTo>
                  <a:cubicBezTo>
                    <a:pt x="12704" y="16453"/>
                    <a:pt x="14470" y="19688"/>
                    <a:pt x="16485" y="22763"/>
                  </a:cubicBezTo>
                  <a:cubicBezTo>
                    <a:pt x="16729" y="22532"/>
                    <a:pt x="16954" y="22275"/>
                    <a:pt x="17159" y="22012"/>
                  </a:cubicBezTo>
                  <a:cubicBezTo>
                    <a:pt x="16761" y="20934"/>
                    <a:pt x="16203" y="19676"/>
                    <a:pt x="15535" y="18327"/>
                  </a:cubicBezTo>
                  <a:cubicBezTo>
                    <a:pt x="12570" y="12287"/>
                    <a:pt x="7710" y="4545"/>
                    <a:pt x="7216" y="4314"/>
                  </a:cubicBezTo>
                  <a:cubicBezTo>
                    <a:pt x="6612" y="4025"/>
                    <a:pt x="1130" y="1"/>
                    <a:pt x="1130" y="1"/>
                  </a:cubicBezTo>
                  <a:close/>
                </a:path>
              </a:pathLst>
            </a:custGeom>
            <a:solidFill>
              <a:srgbClr val="000000">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 name="Google Shape;212;p2"/>
            <p:cNvSpPr/>
            <p:nvPr/>
          </p:nvSpPr>
          <p:spPr>
            <a:xfrm rot="9076706">
              <a:off x="955267" y="560692"/>
              <a:ext cx="149366" cy="188926"/>
            </a:xfrm>
            <a:custGeom>
              <a:avLst/>
              <a:gdLst/>
              <a:ahLst/>
              <a:cxnLst/>
              <a:rect l="l" t="t" r="r" b="b"/>
              <a:pathLst>
                <a:path w="7223" h="9136" extrusionOk="0">
                  <a:moveTo>
                    <a:pt x="1137" y="1"/>
                  </a:moveTo>
                  <a:lnTo>
                    <a:pt x="219" y="502"/>
                  </a:lnTo>
                  <a:lnTo>
                    <a:pt x="1" y="624"/>
                  </a:lnTo>
                  <a:cubicBezTo>
                    <a:pt x="71" y="2183"/>
                    <a:pt x="700" y="9136"/>
                    <a:pt x="700" y="9136"/>
                  </a:cubicBezTo>
                  <a:cubicBezTo>
                    <a:pt x="700" y="9136"/>
                    <a:pt x="1875" y="9039"/>
                    <a:pt x="2690" y="8911"/>
                  </a:cubicBezTo>
                  <a:cubicBezTo>
                    <a:pt x="2953" y="8892"/>
                    <a:pt x="3210" y="8827"/>
                    <a:pt x="3448" y="8718"/>
                  </a:cubicBezTo>
                  <a:cubicBezTo>
                    <a:pt x="3692" y="8500"/>
                    <a:pt x="3653" y="6375"/>
                    <a:pt x="3955" y="6369"/>
                  </a:cubicBezTo>
                  <a:cubicBezTo>
                    <a:pt x="3956" y="6369"/>
                    <a:pt x="3956" y="6369"/>
                    <a:pt x="3957" y="6369"/>
                  </a:cubicBezTo>
                  <a:cubicBezTo>
                    <a:pt x="4261" y="6369"/>
                    <a:pt x="6154" y="7481"/>
                    <a:pt x="6461" y="7481"/>
                  </a:cubicBezTo>
                  <a:cubicBezTo>
                    <a:pt x="6467" y="7481"/>
                    <a:pt x="6473" y="7480"/>
                    <a:pt x="6478" y="7479"/>
                  </a:cubicBezTo>
                  <a:cubicBezTo>
                    <a:pt x="6728" y="7434"/>
                    <a:pt x="7222" y="4321"/>
                    <a:pt x="7222" y="4321"/>
                  </a:cubicBezTo>
                  <a:cubicBezTo>
                    <a:pt x="6619" y="4032"/>
                    <a:pt x="1137" y="1"/>
                    <a:pt x="113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 name="Google Shape;213;p2"/>
            <p:cNvSpPr/>
            <p:nvPr/>
          </p:nvSpPr>
          <p:spPr>
            <a:xfrm rot="9076706">
              <a:off x="947493" y="552945"/>
              <a:ext cx="164752" cy="205242"/>
            </a:xfrm>
            <a:custGeom>
              <a:avLst/>
              <a:gdLst/>
              <a:ahLst/>
              <a:cxnLst/>
              <a:rect l="l" t="t" r="r" b="b"/>
              <a:pathLst>
                <a:path w="7967" h="9925" extrusionOk="0">
                  <a:moveTo>
                    <a:pt x="1464" y="828"/>
                  </a:moveTo>
                  <a:cubicBezTo>
                    <a:pt x="2433" y="1534"/>
                    <a:pt x="6118" y="4230"/>
                    <a:pt x="7196" y="4904"/>
                  </a:cubicBezTo>
                  <a:cubicBezTo>
                    <a:pt x="7029" y="5925"/>
                    <a:pt x="6804" y="7029"/>
                    <a:pt x="6663" y="7472"/>
                  </a:cubicBezTo>
                  <a:cubicBezTo>
                    <a:pt x="6419" y="7369"/>
                    <a:pt x="6008" y="7164"/>
                    <a:pt x="5713" y="7016"/>
                  </a:cubicBezTo>
                  <a:cubicBezTo>
                    <a:pt x="4895" y="6607"/>
                    <a:pt x="4550" y="6432"/>
                    <a:pt x="4324" y="6432"/>
                  </a:cubicBezTo>
                  <a:cubicBezTo>
                    <a:pt x="4316" y="6432"/>
                    <a:pt x="4309" y="6432"/>
                    <a:pt x="4301" y="6432"/>
                  </a:cubicBezTo>
                  <a:cubicBezTo>
                    <a:pt x="3832" y="6439"/>
                    <a:pt x="3775" y="7016"/>
                    <a:pt x="3678" y="7966"/>
                  </a:cubicBezTo>
                  <a:cubicBezTo>
                    <a:pt x="3653" y="8262"/>
                    <a:pt x="3614" y="8557"/>
                    <a:pt x="3556" y="8852"/>
                  </a:cubicBezTo>
                  <a:cubicBezTo>
                    <a:pt x="3377" y="8923"/>
                    <a:pt x="3184" y="8961"/>
                    <a:pt x="2991" y="8974"/>
                  </a:cubicBezTo>
                  <a:cubicBezTo>
                    <a:pt x="2471" y="9058"/>
                    <a:pt x="1785" y="9128"/>
                    <a:pt x="1380" y="9167"/>
                  </a:cubicBezTo>
                  <a:cubicBezTo>
                    <a:pt x="1258" y="7806"/>
                    <a:pt x="815" y="2857"/>
                    <a:pt x="719" y="1233"/>
                  </a:cubicBezTo>
                  <a:lnTo>
                    <a:pt x="1464" y="828"/>
                  </a:lnTo>
                  <a:close/>
                  <a:moveTo>
                    <a:pt x="1521" y="0"/>
                  </a:moveTo>
                  <a:lnTo>
                    <a:pt x="0" y="835"/>
                  </a:lnTo>
                  <a:lnTo>
                    <a:pt x="6" y="1053"/>
                  </a:lnTo>
                  <a:cubicBezTo>
                    <a:pt x="77" y="2600"/>
                    <a:pt x="680" y="9295"/>
                    <a:pt x="713" y="9578"/>
                  </a:cubicBezTo>
                  <a:lnTo>
                    <a:pt x="738" y="9924"/>
                  </a:lnTo>
                  <a:lnTo>
                    <a:pt x="1085" y="9899"/>
                  </a:lnTo>
                  <a:cubicBezTo>
                    <a:pt x="1136" y="9892"/>
                    <a:pt x="2285" y="9802"/>
                    <a:pt x="3075" y="9674"/>
                  </a:cubicBezTo>
                  <a:cubicBezTo>
                    <a:pt x="3377" y="9648"/>
                    <a:pt x="3672" y="9578"/>
                    <a:pt x="3948" y="9449"/>
                  </a:cubicBezTo>
                  <a:lnTo>
                    <a:pt x="4038" y="9391"/>
                  </a:lnTo>
                  <a:cubicBezTo>
                    <a:pt x="4237" y="9212"/>
                    <a:pt x="4288" y="8878"/>
                    <a:pt x="4372" y="8037"/>
                  </a:cubicBezTo>
                  <a:cubicBezTo>
                    <a:pt x="4404" y="7793"/>
                    <a:pt x="4436" y="7427"/>
                    <a:pt x="4481" y="7203"/>
                  </a:cubicBezTo>
                  <a:cubicBezTo>
                    <a:pt x="4725" y="7305"/>
                    <a:pt x="5116" y="7504"/>
                    <a:pt x="5399" y="7645"/>
                  </a:cubicBezTo>
                  <a:cubicBezTo>
                    <a:pt x="6289" y="8096"/>
                    <a:pt x="6606" y="8243"/>
                    <a:pt x="6818" y="8243"/>
                  </a:cubicBezTo>
                  <a:cubicBezTo>
                    <a:pt x="6845" y="8243"/>
                    <a:pt x="6870" y="8240"/>
                    <a:pt x="6894" y="8236"/>
                  </a:cubicBezTo>
                  <a:cubicBezTo>
                    <a:pt x="7138" y="8191"/>
                    <a:pt x="7395" y="8140"/>
                    <a:pt x="7921" y="4782"/>
                  </a:cubicBezTo>
                  <a:lnTo>
                    <a:pt x="7966" y="4526"/>
                  </a:lnTo>
                  <a:lnTo>
                    <a:pt x="7729" y="4410"/>
                  </a:lnTo>
                  <a:cubicBezTo>
                    <a:pt x="7305" y="4211"/>
                    <a:pt x="3897" y="1740"/>
                    <a:pt x="1701" y="129"/>
                  </a:cubicBezTo>
                  <a:lnTo>
                    <a:pt x="152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 name="Google Shape;214;p2"/>
            <p:cNvSpPr/>
            <p:nvPr/>
          </p:nvSpPr>
          <p:spPr>
            <a:xfrm rot="9076706">
              <a:off x="956662" y="566141"/>
              <a:ext cx="144858" cy="184273"/>
            </a:xfrm>
            <a:custGeom>
              <a:avLst/>
              <a:gdLst/>
              <a:ahLst/>
              <a:cxnLst/>
              <a:rect l="l" t="t" r="r" b="b"/>
              <a:pathLst>
                <a:path w="7005" h="8911" extrusionOk="0">
                  <a:moveTo>
                    <a:pt x="919" y="1"/>
                  </a:moveTo>
                  <a:lnTo>
                    <a:pt x="1" y="502"/>
                  </a:lnTo>
                  <a:cubicBezTo>
                    <a:pt x="1400" y="2331"/>
                    <a:pt x="2934" y="4045"/>
                    <a:pt x="4597" y="5637"/>
                  </a:cubicBezTo>
                  <a:cubicBezTo>
                    <a:pt x="4340" y="5717"/>
                    <a:pt x="4077" y="5757"/>
                    <a:pt x="3814" y="5757"/>
                  </a:cubicBezTo>
                  <a:cubicBezTo>
                    <a:pt x="3426" y="5757"/>
                    <a:pt x="3040" y="5671"/>
                    <a:pt x="2684" y="5502"/>
                  </a:cubicBezTo>
                  <a:cubicBezTo>
                    <a:pt x="2549" y="6638"/>
                    <a:pt x="2479" y="7775"/>
                    <a:pt x="2472" y="8911"/>
                  </a:cubicBezTo>
                  <a:cubicBezTo>
                    <a:pt x="2735" y="8892"/>
                    <a:pt x="2992" y="8827"/>
                    <a:pt x="3230" y="8718"/>
                  </a:cubicBezTo>
                  <a:cubicBezTo>
                    <a:pt x="3474" y="8500"/>
                    <a:pt x="3435" y="6375"/>
                    <a:pt x="3737" y="6369"/>
                  </a:cubicBezTo>
                  <a:cubicBezTo>
                    <a:pt x="3738" y="6369"/>
                    <a:pt x="3738" y="6369"/>
                    <a:pt x="3739" y="6369"/>
                  </a:cubicBezTo>
                  <a:cubicBezTo>
                    <a:pt x="4043" y="6369"/>
                    <a:pt x="5936" y="7481"/>
                    <a:pt x="6243" y="7481"/>
                  </a:cubicBezTo>
                  <a:cubicBezTo>
                    <a:pt x="6249" y="7481"/>
                    <a:pt x="6255" y="7480"/>
                    <a:pt x="6260" y="7479"/>
                  </a:cubicBezTo>
                  <a:cubicBezTo>
                    <a:pt x="6510" y="7434"/>
                    <a:pt x="7004" y="4321"/>
                    <a:pt x="7004" y="4321"/>
                  </a:cubicBezTo>
                  <a:cubicBezTo>
                    <a:pt x="6401" y="4032"/>
                    <a:pt x="919" y="1"/>
                    <a:pt x="919" y="1"/>
                  </a:cubicBezTo>
                  <a:close/>
                </a:path>
              </a:pathLst>
            </a:custGeom>
            <a:solidFill>
              <a:srgbClr val="000000">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 name="Google Shape;215;p2"/>
            <p:cNvSpPr/>
            <p:nvPr/>
          </p:nvSpPr>
          <p:spPr>
            <a:xfrm rot="9076706">
              <a:off x="468389" y="251653"/>
              <a:ext cx="276378" cy="209440"/>
            </a:xfrm>
            <a:custGeom>
              <a:avLst/>
              <a:gdLst/>
              <a:ahLst/>
              <a:cxnLst/>
              <a:rect l="l" t="t" r="r" b="b"/>
              <a:pathLst>
                <a:path w="13365" h="10128" extrusionOk="0">
                  <a:moveTo>
                    <a:pt x="9218" y="1"/>
                  </a:moveTo>
                  <a:cubicBezTo>
                    <a:pt x="9218" y="1"/>
                    <a:pt x="8377" y="623"/>
                    <a:pt x="7235" y="1361"/>
                  </a:cubicBezTo>
                  <a:cubicBezTo>
                    <a:pt x="6439" y="1875"/>
                    <a:pt x="5617" y="2344"/>
                    <a:pt x="4776" y="2767"/>
                  </a:cubicBezTo>
                  <a:cubicBezTo>
                    <a:pt x="1554" y="4334"/>
                    <a:pt x="39" y="4520"/>
                    <a:pt x="0" y="4520"/>
                  </a:cubicBezTo>
                  <a:cubicBezTo>
                    <a:pt x="1239" y="7601"/>
                    <a:pt x="2638" y="9905"/>
                    <a:pt x="5065" y="10111"/>
                  </a:cubicBezTo>
                  <a:cubicBezTo>
                    <a:pt x="5186" y="10122"/>
                    <a:pt x="5311" y="10128"/>
                    <a:pt x="5439" y="10128"/>
                  </a:cubicBezTo>
                  <a:cubicBezTo>
                    <a:pt x="6329" y="10128"/>
                    <a:pt x="7369" y="9850"/>
                    <a:pt x="8576" y="9238"/>
                  </a:cubicBezTo>
                  <a:cubicBezTo>
                    <a:pt x="13365" y="6818"/>
                    <a:pt x="9218" y="1"/>
                    <a:pt x="92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 name="Google Shape;216;p2"/>
            <p:cNvSpPr/>
            <p:nvPr/>
          </p:nvSpPr>
          <p:spPr>
            <a:xfrm rot="9076706">
              <a:off x="496152" y="235089"/>
              <a:ext cx="254996" cy="223977"/>
            </a:xfrm>
            <a:custGeom>
              <a:avLst/>
              <a:gdLst/>
              <a:ahLst/>
              <a:cxnLst/>
              <a:rect l="l" t="t" r="r" b="b"/>
              <a:pathLst>
                <a:path w="12331" h="10831" extrusionOk="0">
                  <a:moveTo>
                    <a:pt x="9526" y="868"/>
                  </a:moveTo>
                  <a:cubicBezTo>
                    <a:pt x="10046" y="1837"/>
                    <a:pt x="11432" y="4745"/>
                    <a:pt x="10784" y="7011"/>
                  </a:cubicBezTo>
                  <a:cubicBezTo>
                    <a:pt x="10501" y="8006"/>
                    <a:pt x="9847" y="8770"/>
                    <a:pt x="8839" y="9277"/>
                  </a:cubicBezTo>
                  <a:cubicBezTo>
                    <a:pt x="7727" y="9842"/>
                    <a:pt x="6734" y="10128"/>
                    <a:pt x="5865" y="10128"/>
                  </a:cubicBezTo>
                  <a:cubicBezTo>
                    <a:pt x="5746" y="10128"/>
                    <a:pt x="5628" y="10123"/>
                    <a:pt x="5514" y="10112"/>
                  </a:cubicBezTo>
                  <a:cubicBezTo>
                    <a:pt x="3254" y="9926"/>
                    <a:pt x="1951" y="7660"/>
                    <a:pt x="905" y="5137"/>
                  </a:cubicBezTo>
                  <a:cubicBezTo>
                    <a:pt x="1598" y="4983"/>
                    <a:pt x="3036" y="4559"/>
                    <a:pt x="5353" y="3436"/>
                  </a:cubicBezTo>
                  <a:cubicBezTo>
                    <a:pt x="6207" y="3006"/>
                    <a:pt x="7035" y="2531"/>
                    <a:pt x="7837" y="2011"/>
                  </a:cubicBezTo>
                  <a:cubicBezTo>
                    <a:pt x="8563" y="1549"/>
                    <a:pt x="9173" y="1118"/>
                    <a:pt x="9526" y="868"/>
                  </a:cubicBezTo>
                  <a:close/>
                  <a:moveTo>
                    <a:pt x="9637" y="0"/>
                  </a:moveTo>
                  <a:cubicBezTo>
                    <a:pt x="9566" y="0"/>
                    <a:pt x="9493" y="23"/>
                    <a:pt x="9429" y="72"/>
                  </a:cubicBezTo>
                  <a:cubicBezTo>
                    <a:pt x="9423" y="79"/>
                    <a:pt x="8588" y="701"/>
                    <a:pt x="7465" y="1420"/>
                  </a:cubicBezTo>
                  <a:cubicBezTo>
                    <a:pt x="6682" y="1927"/>
                    <a:pt x="5873" y="2389"/>
                    <a:pt x="5045" y="2807"/>
                  </a:cubicBezTo>
                  <a:cubicBezTo>
                    <a:pt x="1891" y="4332"/>
                    <a:pt x="414" y="4527"/>
                    <a:pt x="423" y="4527"/>
                  </a:cubicBezTo>
                  <a:lnTo>
                    <a:pt x="423" y="4527"/>
                  </a:lnTo>
                  <a:cubicBezTo>
                    <a:pt x="420" y="4527"/>
                    <a:pt x="417" y="4527"/>
                    <a:pt x="414" y="4527"/>
                  </a:cubicBezTo>
                  <a:cubicBezTo>
                    <a:pt x="169" y="4527"/>
                    <a:pt x="1" y="4780"/>
                    <a:pt x="96" y="5009"/>
                  </a:cubicBezTo>
                  <a:cubicBezTo>
                    <a:pt x="1251" y="7884"/>
                    <a:pt x="2702" y="10580"/>
                    <a:pt x="5456" y="10812"/>
                  </a:cubicBezTo>
                  <a:cubicBezTo>
                    <a:pt x="5584" y="10824"/>
                    <a:pt x="5719" y="10831"/>
                    <a:pt x="5854" y="10831"/>
                  </a:cubicBezTo>
                  <a:cubicBezTo>
                    <a:pt x="6836" y="10831"/>
                    <a:pt x="7940" y="10523"/>
                    <a:pt x="9153" y="9906"/>
                  </a:cubicBezTo>
                  <a:cubicBezTo>
                    <a:pt x="10347" y="9303"/>
                    <a:pt x="11124" y="8391"/>
                    <a:pt x="11464" y="7204"/>
                  </a:cubicBezTo>
                  <a:cubicBezTo>
                    <a:pt x="12331" y="4155"/>
                    <a:pt x="10039" y="329"/>
                    <a:pt x="9936" y="168"/>
                  </a:cubicBezTo>
                  <a:cubicBezTo>
                    <a:pt x="9869" y="61"/>
                    <a:pt x="9754" y="0"/>
                    <a:pt x="96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 name="Google Shape;217;p2"/>
            <p:cNvSpPr/>
            <p:nvPr/>
          </p:nvSpPr>
          <p:spPr>
            <a:xfrm rot="9076706">
              <a:off x="474920" y="276788"/>
              <a:ext cx="171659" cy="209833"/>
            </a:xfrm>
            <a:custGeom>
              <a:avLst/>
              <a:gdLst/>
              <a:ahLst/>
              <a:cxnLst/>
              <a:rect l="l" t="t" r="r" b="b"/>
              <a:pathLst>
                <a:path w="8301" h="10147" extrusionOk="0">
                  <a:moveTo>
                    <a:pt x="4161" y="0"/>
                  </a:moveTo>
                  <a:cubicBezTo>
                    <a:pt x="4160" y="0"/>
                    <a:pt x="3326" y="623"/>
                    <a:pt x="2177" y="1361"/>
                  </a:cubicBezTo>
                  <a:cubicBezTo>
                    <a:pt x="2813" y="2594"/>
                    <a:pt x="3230" y="3922"/>
                    <a:pt x="3422" y="5296"/>
                  </a:cubicBezTo>
                  <a:cubicBezTo>
                    <a:pt x="3570" y="6490"/>
                    <a:pt x="3525" y="7819"/>
                    <a:pt x="2742" y="8724"/>
                  </a:cubicBezTo>
                  <a:cubicBezTo>
                    <a:pt x="2061" y="9520"/>
                    <a:pt x="1009" y="9802"/>
                    <a:pt x="1" y="10130"/>
                  </a:cubicBezTo>
                  <a:cubicBezTo>
                    <a:pt x="122" y="10141"/>
                    <a:pt x="247" y="10147"/>
                    <a:pt x="375" y="10147"/>
                  </a:cubicBezTo>
                  <a:cubicBezTo>
                    <a:pt x="1265" y="10147"/>
                    <a:pt x="2305" y="9869"/>
                    <a:pt x="3512" y="9257"/>
                  </a:cubicBezTo>
                  <a:cubicBezTo>
                    <a:pt x="8301" y="6837"/>
                    <a:pt x="4161" y="1"/>
                    <a:pt x="4161" y="0"/>
                  </a:cubicBezTo>
                  <a:close/>
                </a:path>
              </a:pathLst>
            </a:custGeom>
            <a:solidFill>
              <a:srgbClr val="000000">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 name="Google Shape;218;p2"/>
            <p:cNvSpPr/>
            <p:nvPr/>
          </p:nvSpPr>
          <p:spPr>
            <a:xfrm rot="9076706">
              <a:off x="593475" y="328245"/>
              <a:ext cx="219593" cy="169405"/>
            </a:xfrm>
            <a:custGeom>
              <a:avLst/>
              <a:gdLst/>
              <a:ahLst/>
              <a:cxnLst/>
              <a:rect l="l" t="t" r="r" b="b"/>
              <a:pathLst>
                <a:path w="10619" h="8192" extrusionOk="0">
                  <a:moveTo>
                    <a:pt x="9007" y="0"/>
                  </a:moveTo>
                  <a:cubicBezTo>
                    <a:pt x="8378" y="610"/>
                    <a:pt x="7685" y="1156"/>
                    <a:pt x="6940" y="1612"/>
                  </a:cubicBezTo>
                  <a:cubicBezTo>
                    <a:pt x="3962" y="3518"/>
                    <a:pt x="1" y="4924"/>
                    <a:pt x="1" y="4924"/>
                  </a:cubicBezTo>
                  <a:cubicBezTo>
                    <a:pt x="219" y="5412"/>
                    <a:pt x="418" y="5906"/>
                    <a:pt x="566" y="6259"/>
                  </a:cubicBezTo>
                  <a:cubicBezTo>
                    <a:pt x="720" y="6606"/>
                    <a:pt x="848" y="6914"/>
                    <a:pt x="957" y="7177"/>
                  </a:cubicBezTo>
                  <a:lnTo>
                    <a:pt x="1400" y="8191"/>
                  </a:lnTo>
                  <a:cubicBezTo>
                    <a:pt x="3846" y="7601"/>
                    <a:pt x="6189" y="6625"/>
                    <a:pt x="8339" y="5303"/>
                  </a:cubicBezTo>
                  <a:cubicBezTo>
                    <a:pt x="9142" y="4815"/>
                    <a:pt x="9899" y="4269"/>
                    <a:pt x="10618" y="3672"/>
                  </a:cubicBezTo>
                  <a:cubicBezTo>
                    <a:pt x="10458" y="3229"/>
                    <a:pt x="10265" y="2754"/>
                    <a:pt x="10047" y="2260"/>
                  </a:cubicBezTo>
                  <a:cubicBezTo>
                    <a:pt x="9919" y="1945"/>
                    <a:pt x="9771" y="1631"/>
                    <a:pt x="9623" y="1297"/>
                  </a:cubicBezTo>
                  <a:cubicBezTo>
                    <a:pt x="9424" y="880"/>
                    <a:pt x="9219" y="443"/>
                    <a:pt x="90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 name="Google Shape;219;p2"/>
            <p:cNvSpPr/>
            <p:nvPr/>
          </p:nvSpPr>
          <p:spPr>
            <a:xfrm rot="9076706">
              <a:off x="585484" y="320853"/>
              <a:ext cx="235909" cy="183983"/>
            </a:xfrm>
            <a:custGeom>
              <a:avLst/>
              <a:gdLst/>
              <a:ahLst/>
              <a:cxnLst/>
              <a:rect l="l" t="t" r="r" b="b"/>
              <a:pathLst>
                <a:path w="11408" h="8897" extrusionOk="0">
                  <a:moveTo>
                    <a:pt x="9302" y="936"/>
                  </a:moveTo>
                  <a:cubicBezTo>
                    <a:pt x="9437" y="1232"/>
                    <a:pt x="9572" y="1514"/>
                    <a:pt x="9700" y="1797"/>
                  </a:cubicBezTo>
                  <a:lnTo>
                    <a:pt x="9726" y="1848"/>
                  </a:lnTo>
                  <a:cubicBezTo>
                    <a:pt x="9867" y="2156"/>
                    <a:pt x="10008" y="2451"/>
                    <a:pt x="10130" y="2753"/>
                  </a:cubicBezTo>
                  <a:cubicBezTo>
                    <a:pt x="10303" y="3145"/>
                    <a:pt x="10464" y="3536"/>
                    <a:pt x="10611" y="3909"/>
                  </a:cubicBezTo>
                  <a:cubicBezTo>
                    <a:pt x="9963" y="4435"/>
                    <a:pt x="9276" y="4923"/>
                    <a:pt x="8557" y="5353"/>
                  </a:cubicBezTo>
                  <a:cubicBezTo>
                    <a:pt x="6529" y="6611"/>
                    <a:pt x="4321" y="7548"/>
                    <a:pt x="2010" y="8132"/>
                  </a:cubicBezTo>
                  <a:lnTo>
                    <a:pt x="1689" y="7394"/>
                  </a:lnTo>
                  <a:cubicBezTo>
                    <a:pt x="1580" y="7131"/>
                    <a:pt x="1445" y="6817"/>
                    <a:pt x="1297" y="6470"/>
                  </a:cubicBezTo>
                  <a:cubicBezTo>
                    <a:pt x="1233" y="6335"/>
                    <a:pt x="1162" y="6162"/>
                    <a:pt x="1098" y="6001"/>
                  </a:cubicBezTo>
                  <a:cubicBezTo>
                    <a:pt x="1028" y="5834"/>
                    <a:pt x="957" y="5655"/>
                    <a:pt x="873" y="5475"/>
                  </a:cubicBezTo>
                  <a:cubicBezTo>
                    <a:pt x="1920" y="5083"/>
                    <a:pt x="5072" y="3838"/>
                    <a:pt x="7530" y="2265"/>
                  </a:cubicBezTo>
                  <a:cubicBezTo>
                    <a:pt x="8159" y="1880"/>
                    <a:pt x="8750" y="1437"/>
                    <a:pt x="9302" y="936"/>
                  </a:cubicBezTo>
                  <a:close/>
                  <a:moveTo>
                    <a:pt x="9416" y="1"/>
                  </a:moveTo>
                  <a:cubicBezTo>
                    <a:pt x="9323" y="1"/>
                    <a:pt x="9236" y="38"/>
                    <a:pt x="9167" y="102"/>
                  </a:cubicBezTo>
                  <a:cubicBezTo>
                    <a:pt x="8557" y="699"/>
                    <a:pt x="7883" y="1225"/>
                    <a:pt x="7158" y="1668"/>
                  </a:cubicBezTo>
                  <a:cubicBezTo>
                    <a:pt x="4250" y="3530"/>
                    <a:pt x="328" y="4929"/>
                    <a:pt x="289" y="4942"/>
                  </a:cubicBezTo>
                  <a:cubicBezTo>
                    <a:pt x="97" y="5013"/>
                    <a:pt x="0" y="5231"/>
                    <a:pt x="84" y="5417"/>
                  </a:cubicBezTo>
                  <a:cubicBezTo>
                    <a:pt x="212" y="5706"/>
                    <a:pt x="341" y="6008"/>
                    <a:pt x="450" y="6271"/>
                  </a:cubicBezTo>
                  <a:cubicBezTo>
                    <a:pt x="520" y="6451"/>
                    <a:pt x="591" y="6611"/>
                    <a:pt x="655" y="6752"/>
                  </a:cubicBezTo>
                  <a:cubicBezTo>
                    <a:pt x="803" y="7093"/>
                    <a:pt x="931" y="7401"/>
                    <a:pt x="1040" y="7670"/>
                  </a:cubicBezTo>
                  <a:lnTo>
                    <a:pt x="1483" y="8685"/>
                  </a:lnTo>
                  <a:cubicBezTo>
                    <a:pt x="1535" y="8813"/>
                    <a:pt x="1663" y="8896"/>
                    <a:pt x="1804" y="8896"/>
                  </a:cubicBezTo>
                  <a:cubicBezTo>
                    <a:pt x="1830" y="8896"/>
                    <a:pt x="1856" y="8890"/>
                    <a:pt x="1888" y="8884"/>
                  </a:cubicBezTo>
                  <a:cubicBezTo>
                    <a:pt x="4372" y="8287"/>
                    <a:pt x="6747" y="7298"/>
                    <a:pt x="8923" y="5950"/>
                  </a:cubicBezTo>
                  <a:cubicBezTo>
                    <a:pt x="9745" y="5456"/>
                    <a:pt x="10522" y="4904"/>
                    <a:pt x="11253" y="4287"/>
                  </a:cubicBezTo>
                  <a:cubicBezTo>
                    <a:pt x="11369" y="4191"/>
                    <a:pt x="11407" y="4037"/>
                    <a:pt x="11356" y="3896"/>
                  </a:cubicBezTo>
                  <a:cubicBezTo>
                    <a:pt x="11176" y="3440"/>
                    <a:pt x="10984" y="2959"/>
                    <a:pt x="10778" y="2484"/>
                  </a:cubicBezTo>
                  <a:cubicBezTo>
                    <a:pt x="10656" y="2182"/>
                    <a:pt x="10515" y="1874"/>
                    <a:pt x="10368" y="1559"/>
                  </a:cubicBezTo>
                  <a:lnTo>
                    <a:pt x="10342" y="1501"/>
                  </a:lnTo>
                  <a:cubicBezTo>
                    <a:pt x="10149" y="1084"/>
                    <a:pt x="9944" y="648"/>
                    <a:pt x="9726" y="198"/>
                  </a:cubicBezTo>
                  <a:cubicBezTo>
                    <a:pt x="9681" y="96"/>
                    <a:pt x="9584" y="25"/>
                    <a:pt x="9475" y="6"/>
                  </a:cubicBezTo>
                  <a:cubicBezTo>
                    <a:pt x="9455" y="2"/>
                    <a:pt x="9436" y="1"/>
                    <a:pt x="94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 name="Google Shape;220;p2"/>
            <p:cNvSpPr/>
            <p:nvPr/>
          </p:nvSpPr>
          <p:spPr>
            <a:xfrm rot="9076706">
              <a:off x="603967" y="349699"/>
              <a:ext cx="195936" cy="121615"/>
            </a:xfrm>
            <a:custGeom>
              <a:avLst/>
              <a:gdLst/>
              <a:ahLst/>
              <a:cxnLst/>
              <a:rect l="l" t="t" r="r" b="b"/>
              <a:pathLst>
                <a:path w="9475" h="5881" extrusionOk="0">
                  <a:moveTo>
                    <a:pt x="9051" y="1"/>
                  </a:moveTo>
                  <a:cubicBezTo>
                    <a:pt x="6419" y="2632"/>
                    <a:pt x="2497" y="4186"/>
                    <a:pt x="0" y="4963"/>
                  </a:cubicBezTo>
                  <a:cubicBezTo>
                    <a:pt x="148" y="5309"/>
                    <a:pt x="276" y="5617"/>
                    <a:pt x="385" y="5881"/>
                  </a:cubicBezTo>
                  <a:cubicBezTo>
                    <a:pt x="2908" y="5104"/>
                    <a:pt x="6728" y="3583"/>
                    <a:pt x="9475" y="970"/>
                  </a:cubicBezTo>
                  <a:cubicBezTo>
                    <a:pt x="9347" y="662"/>
                    <a:pt x="9199" y="341"/>
                    <a:pt x="90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 name="Google Shape;221;p2"/>
            <p:cNvSpPr/>
            <p:nvPr/>
          </p:nvSpPr>
          <p:spPr>
            <a:xfrm rot="9076706">
              <a:off x="600114" y="345042"/>
              <a:ext cx="205118" cy="132244"/>
            </a:xfrm>
            <a:custGeom>
              <a:avLst/>
              <a:gdLst/>
              <a:ahLst/>
              <a:cxnLst/>
              <a:rect l="l" t="t" r="r" b="b"/>
              <a:pathLst>
                <a:path w="9919" h="6395" extrusionOk="0">
                  <a:moveTo>
                    <a:pt x="9232" y="611"/>
                  </a:moveTo>
                  <a:cubicBezTo>
                    <a:pt x="9328" y="823"/>
                    <a:pt x="9418" y="1028"/>
                    <a:pt x="9508" y="1233"/>
                  </a:cubicBezTo>
                  <a:cubicBezTo>
                    <a:pt x="6876" y="3686"/>
                    <a:pt x="3319" y="5156"/>
                    <a:pt x="726" y="5971"/>
                  </a:cubicBezTo>
                  <a:cubicBezTo>
                    <a:pt x="668" y="5836"/>
                    <a:pt x="604" y="5688"/>
                    <a:pt x="540" y="5534"/>
                  </a:cubicBezTo>
                  <a:lnTo>
                    <a:pt x="469" y="5374"/>
                  </a:lnTo>
                  <a:cubicBezTo>
                    <a:pt x="3127" y="4533"/>
                    <a:pt x="6702" y="3044"/>
                    <a:pt x="9232" y="611"/>
                  </a:cubicBezTo>
                  <a:close/>
                  <a:moveTo>
                    <a:pt x="9341" y="1"/>
                  </a:moveTo>
                  <a:lnTo>
                    <a:pt x="9161" y="181"/>
                  </a:lnTo>
                  <a:cubicBezTo>
                    <a:pt x="6619" y="2729"/>
                    <a:pt x="2877" y="4263"/>
                    <a:pt x="180" y="5098"/>
                  </a:cubicBezTo>
                  <a:lnTo>
                    <a:pt x="1" y="5156"/>
                  </a:lnTo>
                  <a:lnTo>
                    <a:pt x="219" y="5669"/>
                  </a:lnTo>
                  <a:cubicBezTo>
                    <a:pt x="309" y="5881"/>
                    <a:pt x="392" y="6074"/>
                    <a:pt x="463" y="6247"/>
                  </a:cubicBezTo>
                  <a:lnTo>
                    <a:pt x="521" y="6394"/>
                  </a:lnTo>
                  <a:lnTo>
                    <a:pt x="675" y="6350"/>
                  </a:lnTo>
                  <a:cubicBezTo>
                    <a:pt x="3339" y="5528"/>
                    <a:pt x="7094" y="4000"/>
                    <a:pt x="9835" y="1394"/>
                  </a:cubicBezTo>
                  <a:lnTo>
                    <a:pt x="9918" y="1310"/>
                  </a:lnTo>
                  <a:lnTo>
                    <a:pt x="9873" y="1201"/>
                  </a:lnTo>
                  <a:cubicBezTo>
                    <a:pt x="9752" y="906"/>
                    <a:pt x="9617" y="604"/>
                    <a:pt x="9469" y="283"/>
                  </a:cubicBezTo>
                  <a:lnTo>
                    <a:pt x="934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 name="Google Shape;222;p2"/>
            <p:cNvSpPr/>
            <p:nvPr/>
          </p:nvSpPr>
          <p:spPr>
            <a:xfrm rot="9076706">
              <a:off x="616641" y="418757"/>
              <a:ext cx="76224" cy="109662"/>
            </a:xfrm>
            <a:custGeom>
              <a:avLst/>
              <a:gdLst/>
              <a:ahLst/>
              <a:cxnLst/>
              <a:rect l="l" t="t" r="r" b="b"/>
              <a:pathLst>
                <a:path w="3686" h="5303" extrusionOk="0">
                  <a:moveTo>
                    <a:pt x="2068" y="0"/>
                  </a:moveTo>
                  <a:cubicBezTo>
                    <a:pt x="1439" y="617"/>
                    <a:pt x="745" y="1156"/>
                    <a:pt x="1" y="1618"/>
                  </a:cubicBezTo>
                  <a:cubicBezTo>
                    <a:pt x="604" y="2793"/>
                    <a:pt x="1073" y="4025"/>
                    <a:pt x="1406" y="5303"/>
                  </a:cubicBezTo>
                  <a:cubicBezTo>
                    <a:pt x="2209" y="4815"/>
                    <a:pt x="2966" y="4269"/>
                    <a:pt x="3685" y="3672"/>
                  </a:cubicBezTo>
                  <a:cubicBezTo>
                    <a:pt x="3525" y="3229"/>
                    <a:pt x="3332" y="2754"/>
                    <a:pt x="3108" y="2266"/>
                  </a:cubicBezTo>
                  <a:cubicBezTo>
                    <a:pt x="2979" y="1952"/>
                    <a:pt x="2832" y="1631"/>
                    <a:pt x="2684" y="1303"/>
                  </a:cubicBezTo>
                  <a:cubicBezTo>
                    <a:pt x="2485" y="880"/>
                    <a:pt x="2279" y="450"/>
                    <a:pt x="2068" y="0"/>
                  </a:cubicBezTo>
                  <a:close/>
                </a:path>
              </a:pathLst>
            </a:custGeom>
            <a:solidFill>
              <a:srgbClr val="000000">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 name="Google Shape;223;p2"/>
            <p:cNvSpPr/>
            <p:nvPr/>
          </p:nvSpPr>
          <p:spPr>
            <a:xfrm rot="9076706">
              <a:off x="980133" y="633967"/>
              <a:ext cx="93077" cy="80153"/>
            </a:xfrm>
            <a:custGeom>
              <a:avLst/>
              <a:gdLst/>
              <a:ahLst/>
              <a:cxnLst/>
              <a:rect l="l" t="t" r="r" b="b"/>
              <a:pathLst>
                <a:path w="4501" h="3876" extrusionOk="0">
                  <a:moveTo>
                    <a:pt x="57" y="0"/>
                  </a:moveTo>
                  <a:cubicBezTo>
                    <a:pt x="41" y="0"/>
                    <a:pt x="27" y="4"/>
                    <a:pt x="19" y="9"/>
                  </a:cubicBezTo>
                  <a:cubicBezTo>
                    <a:pt x="0" y="28"/>
                    <a:pt x="19" y="80"/>
                    <a:pt x="58" y="112"/>
                  </a:cubicBezTo>
                  <a:cubicBezTo>
                    <a:pt x="449" y="407"/>
                    <a:pt x="783" y="721"/>
                    <a:pt x="1149" y="1023"/>
                  </a:cubicBezTo>
                  <a:cubicBezTo>
                    <a:pt x="1521" y="1325"/>
                    <a:pt x="1868" y="1639"/>
                    <a:pt x="2221" y="1948"/>
                  </a:cubicBezTo>
                  <a:cubicBezTo>
                    <a:pt x="2574" y="2249"/>
                    <a:pt x="2921" y="2564"/>
                    <a:pt x="3274" y="2885"/>
                  </a:cubicBezTo>
                  <a:lnTo>
                    <a:pt x="4327" y="3841"/>
                  </a:lnTo>
                  <a:cubicBezTo>
                    <a:pt x="4349" y="3863"/>
                    <a:pt x="4379" y="3876"/>
                    <a:pt x="4411" y="3876"/>
                  </a:cubicBezTo>
                  <a:cubicBezTo>
                    <a:pt x="4426" y="3876"/>
                    <a:pt x="4441" y="3873"/>
                    <a:pt x="4455" y="3867"/>
                  </a:cubicBezTo>
                  <a:cubicBezTo>
                    <a:pt x="4500" y="3848"/>
                    <a:pt x="4494" y="3783"/>
                    <a:pt x="4455" y="3738"/>
                  </a:cubicBezTo>
                  <a:cubicBezTo>
                    <a:pt x="4160" y="3360"/>
                    <a:pt x="3845" y="3000"/>
                    <a:pt x="3511" y="2666"/>
                  </a:cubicBezTo>
                  <a:cubicBezTo>
                    <a:pt x="3158" y="2320"/>
                    <a:pt x="2825" y="1986"/>
                    <a:pt x="2459" y="1678"/>
                  </a:cubicBezTo>
                  <a:cubicBezTo>
                    <a:pt x="2093" y="1376"/>
                    <a:pt x="1714" y="1087"/>
                    <a:pt x="1329" y="805"/>
                  </a:cubicBezTo>
                  <a:cubicBezTo>
                    <a:pt x="944" y="522"/>
                    <a:pt x="539" y="266"/>
                    <a:pt x="129" y="22"/>
                  </a:cubicBezTo>
                  <a:cubicBezTo>
                    <a:pt x="106" y="7"/>
                    <a:pt x="79" y="0"/>
                    <a:pt x="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 name="Google Shape;224;p2"/>
            <p:cNvSpPr/>
            <p:nvPr/>
          </p:nvSpPr>
          <p:spPr>
            <a:xfrm rot="9076706">
              <a:off x="993512" y="633291"/>
              <a:ext cx="40635" cy="38153"/>
            </a:xfrm>
            <a:custGeom>
              <a:avLst/>
              <a:gdLst/>
              <a:ahLst/>
              <a:cxnLst/>
              <a:rect l="l" t="t" r="r" b="b"/>
              <a:pathLst>
                <a:path w="1965" h="1845" extrusionOk="0">
                  <a:moveTo>
                    <a:pt x="53" y="0"/>
                  </a:moveTo>
                  <a:cubicBezTo>
                    <a:pt x="41" y="0"/>
                    <a:pt x="30" y="3"/>
                    <a:pt x="20" y="10"/>
                  </a:cubicBezTo>
                  <a:cubicBezTo>
                    <a:pt x="1" y="29"/>
                    <a:pt x="1" y="61"/>
                    <a:pt x="20" y="74"/>
                  </a:cubicBezTo>
                  <a:cubicBezTo>
                    <a:pt x="135" y="260"/>
                    <a:pt x="257" y="433"/>
                    <a:pt x="392" y="600"/>
                  </a:cubicBezTo>
                  <a:cubicBezTo>
                    <a:pt x="527" y="767"/>
                    <a:pt x="662" y="934"/>
                    <a:pt x="822" y="1075"/>
                  </a:cubicBezTo>
                  <a:cubicBezTo>
                    <a:pt x="983" y="1217"/>
                    <a:pt x="1150" y="1358"/>
                    <a:pt x="1317" y="1486"/>
                  </a:cubicBezTo>
                  <a:cubicBezTo>
                    <a:pt x="1490" y="1615"/>
                    <a:pt x="1676" y="1730"/>
                    <a:pt x="1862" y="1839"/>
                  </a:cubicBezTo>
                  <a:cubicBezTo>
                    <a:pt x="1871" y="1843"/>
                    <a:pt x="1879" y="1844"/>
                    <a:pt x="1888" y="1844"/>
                  </a:cubicBezTo>
                  <a:cubicBezTo>
                    <a:pt x="1911" y="1844"/>
                    <a:pt x="1932" y="1832"/>
                    <a:pt x="1946" y="1814"/>
                  </a:cubicBezTo>
                  <a:cubicBezTo>
                    <a:pt x="1946" y="1782"/>
                    <a:pt x="1965" y="1743"/>
                    <a:pt x="1946" y="1717"/>
                  </a:cubicBezTo>
                  <a:cubicBezTo>
                    <a:pt x="1798" y="1563"/>
                    <a:pt x="1657" y="1409"/>
                    <a:pt x="1509" y="1262"/>
                  </a:cubicBezTo>
                  <a:lnTo>
                    <a:pt x="1053" y="825"/>
                  </a:lnTo>
                  <a:lnTo>
                    <a:pt x="578" y="414"/>
                  </a:lnTo>
                  <a:lnTo>
                    <a:pt x="91" y="10"/>
                  </a:lnTo>
                  <a:cubicBezTo>
                    <a:pt x="78" y="3"/>
                    <a:pt x="65" y="0"/>
                    <a:pt x="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 name="Google Shape;225;p2"/>
            <p:cNvSpPr/>
            <p:nvPr/>
          </p:nvSpPr>
          <p:spPr>
            <a:xfrm rot="9076706">
              <a:off x="782456" y="505934"/>
              <a:ext cx="99984" cy="170397"/>
            </a:xfrm>
            <a:custGeom>
              <a:avLst/>
              <a:gdLst/>
              <a:ahLst/>
              <a:cxnLst/>
              <a:rect l="l" t="t" r="r" b="b"/>
              <a:pathLst>
                <a:path w="4835" h="8240" extrusionOk="0">
                  <a:moveTo>
                    <a:pt x="37" y="1"/>
                  </a:moveTo>
                  <a:cubicBezTo>
                    <a:pt x="33" y="1"/>
                    <a:pt x="29" y="2"/>
                    <a:pt x="26" y="3"/>
                  </a:cubicBezTo>
                  <a:cubicBezTo>
                    <a:pt x="0" y="16"/>
                    <a:pt x="20" y="80"/>
                    <a:pt x="65" y="157"/>
                  </a:cubicBezTo>
                  <a:cubicBezTo>
                    <a:pt x="488" y="799"/>
                    <a:pt x="886" y="1448"/>
                    <a:pt x="1291" y="2103"/>
                  </a:cubicBezTo>
                  <a:cubicBezTo>
                    <a:pt x="1689" y="2757"/>
                    <a:pt x="2074" y="3418"/>
                    <a:pt x="2452" y="4080"/>
                  </a:cubicBezTo>
                  <a:cubicBezTo>
                    <a:pt x="2838" y="4741"/>
                    <a:pt x="3197" y="5408"/>
                    <a:pt x="3576" y="6082"/>
                  </a:cubicBezTo>
                  <a:cubicBezTo>
                    <a:pt x="3961" y="6750"/>
                    <a:pt x="4308" y="7424"/>
                    <a:pt x="4661" y="8105"/>
                  </a:cubicBezTo>
                  <a:cubicBezTo>
                    <a:pt x="4703" y="8189"/>
                    <a:pt x="4751" y="8240"/>
                    <a:pt x="4789" y="8240"/>
                  </a:cubicBezTo>
                  <a:cubicBezTo>
                    <a:pt x="4791" y="8240"/>
                    <a:pt x="4793" y="8240"/>
                    <a:pt x="4796" y="8239"/>
                  </a:cubicBezTo>
                  <a:cubicBezTo>
                    <a:pt x="4834" y="8226"/>
                    <a:pt x="4834" y="8143"/>
                    <a:pt x="4796" y="8047"/>
                  </a:cubicBezTo>
                  <a:cubicBezTo>
                    <a:pt x="4507" y="7347"/>
                    <a:pt x="4192" y="6628"/>
                    <a:pt x="3845" y="5941"/>
                  </a:cubicBezTo>
                  <a:cubicBezTo>
                    <a:pt x="3505" y="5254"/>
                    <a:pt x="3152" y="4567"/>
                    <a:pt x="2754" y="3906"/>
                  </a:cubicBezTo>
                  <a:cubicBezTo>
                    <a:pt x="2356" y="3239"/>
                    <a:pt x="1945" y="2584"/>
                    <a:pt x="1515" y="1955"/>
                  </a:cubicBezTo>
                  <a:cubicBezTo>
                    <a:pt x="1079" y="1319"/>
                    <a:pt x="623" y="703"/>
                    <a:pt x="148" y="93"/>
                  </a:cubicBezTo>
                  <a:cubicBezTo>
                    <a:pt x="109" y="37"/>
                    <a:pt x="65" y="1"/>
                    <a:pt x="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 name="Google Shape;226;p2"/>
            <p:cNvSpPr/>
            <p:nvPr/>
          </p:nvSpPr>
          <p:spPr>
            <a:xfrm rot="9076706">
              <a:off x="754451" y="439031"/>
              <a:ext cx="30150" cy="58460"/>
            </a:xfrm>
            <a:custGeom>
              <a:avLst/>
              <a:gdLst/>
              <a:ahLst/>
              <a:cxnLst/>
              <a:rect l="l" t="t" r="r" b="b"/>
              <a:pathLst>
                <a:path w="1458" h="2827" extrusionOk="0">
                  <a:moveTo>
                    <a:pt x="73" y="1"/>
                  </a:moveTo>
                  <a:cubicBezTo>
                    <a:pt x="61" y="1"/>
                    <a:pt x="50" y="4"/>
                    <a:pt x="39" y="9"/>
                  </a:cubicBezTo>
                  <a:cubicBezTo>
                    <a:pt x="13" y="22"/>
                    <a:pt x="0" y="54"/>
                    <a:pt x="13" y="80"/>
                  </a:cubicBezTo>
                  <a:cubicBezTo>
                    <a:pt x="97" y="305"/>
                    <a:pt x="167" y="542"/>
                    <a:pt x="270" y="786"/>
                  </a:cubicBezTo>
                  <a:cubicBezTo>
                    <a:pt x="366" y="1024"/>
                    <a:pt x="456" y="1261"/>
                    <a:pt x="565" y="1486"/>
                  </a:cubicBezTo>
                  <a:cubicBezTo>
                    <a:pt x="681" y="1710"/>
                    <a:pt x="796" y="1942"/>
                    <a:pt x="918" y="2153"/>
                  </a:cubicBezTo>
                  <a:cubicBezTo>
                    <a:pt x="1040" y="2372"/>
                    <a:pt x="1175" y="2583"/>
                    <a:pt x="1323" y="2795"/>
                  </a:cubicBezTo>
                  <a:cubicBezTo>
                    <a:pt x="1337" y="2814"/>
                    <a:pt x="1358" y="2826"/>
                    <a:pt x="1381" y="2826"/>
                  </a:cubicBezTo>
                  <a:cubicBezTo>
                    <a:pt x="1389" y="2826"/>
                    <a:pt x="1398" y="2824"/>
                    <a:pt x="1406" y="2821"/>
                  </a:cubicBezTo>
                  <a:cubicBezTo>
                    <a:pt x="1438" y="2802"/>
                    <a:pt x="1458" y="2770"/>
                    <a:pt x="1451" y="2731"/>
                  </a:cubicBezTo>
                  <a:cubicBezTo>
                    <a:pt x="1374" y="2500"/>
                    <a:pt x="1291" y="2275"/>
                    <a:pt x="1188" y="2031"/>
                  </a:cubicBezTo>
                  <a:cubicBezTo>
                    <a:pt x="1092" y="1781"/>
                    <a:pt x="983" y="1550"/>
                    <a:pt x="880" y="1325"/>
                  </a:cubicBezTo>
                  <a:cubicBezTo>
                    <a:pt x="771" y="1101"/>
                    <a:pt x="655" y="876"/>
                    <a:pt x="527" y="664"/>
                  </a:cubicBezTo>
                  <a:cubicBezTo>
                    <a:pt x="398" y="446"/>
                    <a:pt x="257" y="234"/>
                    <a:pt x="122" y="22"/>
                  </a:cubicBezTo>
                  <a:cubicBezTo>
                    <a:pt x="107" y="7"/>
                    <a:pt x="90" y="1"/>
                    <a:pt x="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 name="Google Shape;227;p2"/>
            <p:cNvSpPr/>
            <p:nvPr/>
          </p:nvSpPr>
          <p:spPr>
            <a:xfrm rot="9076706">
              <a:off x="853841" y="497161"/>
              <a:ext cx="65471" cy="125275"/>
            </a:xfrm>
            <a:custGeom>
              <a:avLst/>
              <a:gdLst/>
              <a:ahLst/>
              <a:cxnLst/>
              <a:rect l="l" t="t" r="r" b="b"/>
              <a:pathLst>
                <a:path w="3166" h="6058" extrusionOk="0">
                  <a:moveTo>
                    <a:pt x="51" y="0"/>
                  </a:moveTo>
                  <a:cubicBezTo>
                    <a:pt x="45" y="0"/>
                    <a:pt x="39" y="1"/>
                    <a:pt x="32" y="3"/>
                  </a:cubicBezTo>
                  <a:cubicBezTo>
                    <a:pt x="0" y="16"/>
                    <a:pt x="0" y="67"/>
                    <a:pt x="32" y="125"/>
                  </a:cubicBezTo>
                  <a:cubicBezTo>
                    <a:pt x="309" y="594"/>
                    <a:pt x="565" y="1082"/>
                    <a:pt x="828" y="1557"/>
                  </a:cubicBezTo>
                  <a:cubicBezTo>
                    <a:pt x="1092" y="2038"/>
                    <a:pt x="1342" y="2526"/>
                    <a:pt x="1580" y="3014"/>
                  </a:cubicBezTo>
                  <a:cubicBezTo>
                    <a:pt x="1830" y="3495"/>
                    <a:pt x="2067" y="3990"/>
                    <a:pt x="2305" y="4478"/>
                  </a:cubicBezTo>
                  <a:cubicBezTo>
                    <a:pt x="2536" y="4972"/>
                    <a:pt x="2767" y="5466"/>
                    <a:pt x="3005" y="5960"/>
                  </a:cubicBezTo>
                  <a:cubicBezTo>
                    <a:pt x="3028" y="6020"/>
                    <a:pt x="3074" y="6057"/>
                    <a:pt x="3106" y="6057"/>
                  </a:cubicBezTo>
                  <a:cubicBezTo>
                    <a:pt x="3109" y="6057"/>
                    <a:pt x="3111" y="6057"/>
                    <a:pt x="3114" y="6057"/>
                  </a:cubicBezTo>
                  <a:cubicBezTo>
                    <a:pt x="3146" y="6044"/>
                    <a:pt x="3165" y="5980"/>
                    <a:pt x="3146" y="5909"/>
                  </a:cubicBezTo>
                  <a:cubicBezTo>
                    <a:pt x="2985" y="5383"/>
                    <a:pt x="2799" y="4863"/>
                    <a:pt x="2587" y="4356"/>
                  </a:cubicBezTo>
                  <a:cubicBezTo>
                    <a:pt x="2369" y="3842"/>
                    <a:pt x="2144" y="3335"/>
                    <a:pt x="1888" y="2853"/>
                  </a:cubicBezTo>
                  <a:cubicBezTo>
                    <a:pt x="1631" y="2366"/>
                    <a:pt x="1361" y="1884"/>
                    <a:pt x="1066" y="1422"/>
                  </a:cubicBezTo>
                  <a:cubicBezTo>
                    <a:pt x="764" y="953"/>
                    <a:pt x="456" y="504"/>
                    <a:pt x="122" y="67"/>
                  </a:cubicBezTo>
                  <a:cubicBezTo>
                    <a:pt x="96" y="25"/>
                    <a:pt x="78" y="0"/>
                    <a:pt x="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 name="Google Shape;228;p2"/>
            <p:cNvSpPr/>
            <p:nvPr/>
          </p:nvSpPr>
          <p:spPr>
            <a:xfrm rot="9076706">
              <a:off x="836317" y="372918"/>
              <a:ext cx="76886" cy="158734"/>
            </a:xfrm>
            <a:custGeom>
              <a:avLst/>
              <a:gdLst/>
              <a:ahLst/>
              <a:cxnLst/>
              <a:rect l="l" t="t" r="r" b="b"/>
              <a:pathLst>
                <a:path w="3718" h="7676" extrusionOk="0">
                  <a:moveTo>
                    <a:pt x="40" y="1"/>
                  </a:moveTo>
                  <a:cubicBezTo>
                    <a:pt x="35" y="1"/>
                    <a:pt x="31" y="1"/>
                    <a:pt x="27" y="3"/>
                  </a:cubicBezTo>
                  <a:cubicBezTo>
                    <a:pt x="1" y="10"/>
                    <a:pt x="14" y="80"/>
                    <a:pt x="52" y="144"/>
                  </a:cubicBezTo>
                  <a:cubicBezTo>
                    <a:pt x="393" y="741"/>
                    <a:pt x="701" y="1345"/>
                    <a:pt x="1022" y="1955"/>
                  </a:cubicBezTo>
                  <a:cubicBezTo>
                    <a:pt x="1343" y="2558"/>
                    <a:pt x="1631" y="3174"/>
                    <a:pt x="1927" y="3784"/>
                  </a:cubicBezTo>
                  <a:cubicBezTo>
                    <a:pt x="2222" y="4400"/>
                    <a:pt x="2498" y="5029"/>
                    <a:pt x="2768" y="5652"/>
                  </a:cubicBezTo>
                  <a:cubicBezTo>
                    <a:pt x="3037" y="6275"/>
                    <a:pt x="3300" y="6904"/>
                    <a:pt x="3551" y="7546"/>
                  </a:cubicBezTo>
                  <a:cubicBezTo>
                    <a:pt x="3580" y="7616"/>
                    <a:pt x="3636" y="7676"/>
                    <a:pt x="3665" y="7676"/>
                  </a:cubicBezTo>
                  <a:cubicBezTo>
                    <a:pt x="3668" y="7676"/>
                    <a:pt x="3671" y="7675"/>
                    <a:pt x="3673" y="7674"/>
                  </a:cubicBezTo>
                  <a:cubicBezTo>
                    <a:pt x="3692" y="7661"/>
                    <a:pt x="3718" y="7584"/>
                    <a:pt x="3692" y="7501"/>
                  </a:cubicBezTo>
                  <a:cubicBezTo>
                    <a:pt x="3506" y="6833"/>
                    <a:pt x="3300" y="6178"/>
                    <a:pt x="3050" y="5537"/>
                  </a:cubicBezTo>
                  <a:cubicBezTo>
                    <a:pt x="2806" y="4895"/>
                    <a:pt x="2543" y="4253"/>
                    <a:pt x="2241" y="3636"/>
                  </a:cubicBezTo>
                  <a:cubicBezTo>
                    <a:pt x="1940" y="3020"/>
                    <a:pt x="1619" y="2410"/>
                    <a:pt x="1266" y="1820"/>
                  </a:cubicBezTo>
                  <a:cubicBezTo>
                    <a:pt x="912" y="1223"/>
                    <a:pt x="534" y="645"/>
                    <a:pt x="142" y="87"/>
                  </a:cubicBezTo>
                  <a:cubicBezTo>
                    <a:pt x="109" y="36"/>
                    <a:pt x="70" y="1"/>
                    <a:pt x="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 name="Google Shape;229;p2"/>
            <p:cNvSpPr/>
            <p:nvPr/>
          </p:nvSpPr>
          <p:spPr>
            <a:xfrm rot="9076706">
              <a:off x="549384" y="305681"/>
              <a:ext cx="39849" cy="117872"/>
            </a:xfrm>
            <a:custGeom>
              <a:avLst/>
              <a:gdLst/>
              <a:ahLst/>
              <a:cxnLst/>
              <a:rect l="l" t="t" r="r" b="b"/>
              <a:pathLst>
                <a:path w="1927" h="5700" extrusionOk="0">
                  <a:moveTo>
                    <a:pt x="874" y="0"/>
                  </a:moveTo>
                  <a:cubicBezTo>
                    <a:pt x="869" y="0"/>
                    <a:pt x="867" y="2"/>
                    <a:pt x="867" y="5"/>
                  </a:cubicBezTo>
                  <a:cubicBezTo>
                    <a:pt x="848" y="50"/>
                    <a:pt x="848" y="101"/>
                    <a:pt x="867" y="146"/>
                  </a:cubicBezTo>
                  <a:cubicBezTo>
                    <a:pt x="1060" y="634"/>
                    <a:pt x="1220" y="1141"/>
                    <a:pt x="1342" y="1655"/>
                  </a:cubicBezTo>
                  <a:cubicBezTo>
                    <a:pt x="1477" y="2156"/>
                    <a:pt x="1554" y="2676"/>
                    <a:pt x="1573" y="3196"/>
                  </a:cubicBezTo>
                  <a:cubicBezTo>
                    <a:pt x="1605" y="3696"/>
                    <a:pt x="1496" y="4203"/>
                    <a:pt x="1259" y="4653"/>
                  </a:cubicBezTo>
                  <a:cubicBezTo>
                    <a:pt x="1027" y="5108"/>
                    <a:pt x="610" y="5449"/>
                    <a:pt x="116" y="5590"/>
                  </a:cubicBezTo>
                  <a:cubicBezTo>
                    <a:pt x="65" y="5603"/>
                    <a:pt x="7" y="5622"/>
                    <a:pt x="7" y="5661"/>
                  </a:cubicBezTo>
                  <a:cubicBezTo>
                    <a:pt x="0" y="5699"/>
                    <a:pt x="52" y="5699"/>
                    <a:pt x="116" y="5699"/>
                  </a:cubicBezTo>
                  <a:cubicBezTo>
                    <a:pt x="681" y="5609"/>
                    <a:pt x="1175" y="5282"/>
                    <a:pt x="1477" y="4800"/>
                  </a:cubicBezTo>
                  <a:cubicBezTo>
                    <a:pt x="1772" y="4312"/>
                    <a:pt x="1926" y="3754"/>
                    <a:pt x="1907" y="3183"/>
                  </a:cubicBezTo>
                  <a:cubicBezTo>
                    <a:pt x="1888" y="2637"/>
                    <a:pt x="1791" y="2091"/>
                    <a:pt x="1624" y="1571"/>
                  </a:cubicBezTo>
                  <a:cubicBezTo>
                    <a:pt x="1464" y="1052"/>
                    <a:pt x="1246" y="557"/>
                    <a:pt x="983" y="82"/>
                  </a:cubicBezTo>
                  <a:cubicBezTo>
                    <a:pt x="951" y="35"/>
                    <a:pt x="893" y="0"/>
                    <a:pt x="8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 name="Google Shape;230;p2"/>
            <p:cNvSpPr/>
            <p:nvPr/>
          </p:nvSpPr>
          <p:spPr>
            <a:xfrm rot="9076706">
              <a:off x="577488" y="328479"/>
              <a:ext cx="12366" cy="77403"/>
            </a:xfrm>
            <a:custGeom>
              <a:avLst/>
              <a:gdLst/>
              <a:ahLst/>
              <a:cxnLst/>
              <a:rect l="l" t="t" r="r" b="b"/>
              <a:pathLst>
                <a:path w="598" h="3743" extrusionOk="0">
                  <a:moveTo>
                    <a:pt x="97" y="0"/>
                  </a:moveTo>
                  <a:cubicBezTo>
                    <a:pt x="91" y="0"/>
                    <a:pt x="84" y="1"/>
                    <a:pt x="78" y="2"/>
                  </a:cubicBezTo>
                  <a:cubicBezTo>
                    <a:pt x="39" y="15"/>
                    <a:pt x="20" y="60"/>
                    <a:pt x="27" y="98"/>
                  </a:cubicBezTo>
                  <a:cubicBezTo>
                    <a:pt x="104" y="387"/>
                    <a:pt x="161" y="689"/>
                    <a:pt x="200" y="991"/>
                  </a:cubicBezTo>
                  <a:cubicBezTo>
                    <a:pt x="232" y="1286"/>
                    <a:pt x="251" y="1581"/>
                    <a:pt x="251" y="1876"/>
                  </a:cubicBezTo>
                  <a:cubicBezTo>
                    <a:pt x="251" y="2178"/>
                    <a:pt x="232" y="2480"/>
                    <a:pt x="193" y="2775"/>
                  </a:cubicBezTo>
                  <a:cubicBezTo>
                    <a:pt x="155" y="3077"/>
                    <a:pt x="91" y="3372"/>
                    <a:pt x="7" y="3667"/>
                  </a:cubicBezTo>
                  <a:cubicBezTo>
                    <a:pt x="1" y="3693"/>
                    <a:pt x="7" y="3719"/>
                    <a:pt x="33" y="3738"/>
                  </a:cubicBezTo>
                  <a:cubicBezTo>
                    <a:pt x="41" y="3741"/>
                    <a:pt x="50" y="3743"/>
                    <a:pt x="59" y="3743"/>
                  </a:cubicBezTo>
                  <a:cubicBezTo>
                    <a:pt x="83" y="3743"/>
                    <a:pt x="105" y="3730"/>
                    <a:pt x="110" y="3706"/>
                  </a:cubicBezTo>
                  <a:cubicBezTo>
                    <a:pt x="264" y="3423"/>
                    <a:pt x="380" y="3128"/>
                    <a:pt x="463" y="2826"/>
                  </a:cubicBezTo>
                  <a:cubicBezTo>
                    <a:pt x="540" y="2518"/>
                    <a:pt x="585" y="2204"/>
                    <a:pt x="598" y="1883"/>
                  </a:cubicBezTo>
                  <a:cubicBezTo>
                    <a:pt x="598" y="1562"/>
                    <a:pt x="566" y="1247"/>
                    <a:pt x="502" y="933"/>
                  </a:cubicBezTo>
                  <a:cubicBezTo>
                    <a:pt x="425" y="625"/>
                    <a:pt x="315" y="323"/>
                    <a:pt x="168" y="40"/>
                  </a:cubicBezTo>
                  <a:cubicBezTo>
                    <a:pt x="152" y="14"/>
                    <a:pt x="127" y="0"/>
                    <a:pt x="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 name="Google Shape;231;p2"/>
            <p:cNvSpPr/>
            <p:nvPr/>
          </p:nvSpPr>
          <p:spPr>
            <a:xfrm rot="9076706">
              <a:off x="639746" y="454236"/>
              <a:ext cx="22768" cy="48327"/>
            </a:xfrm>
            <a:custGeom>
              <a:avLst/>
              <a:gdLst/>
              <a:ahLst/>
              <a:cxnLst/>
              <a:rect l="l" t="t" r="r" b="b"/>
              <a:pathLst>
                <a:path w="1101" h="2337" extrusionOk="0">
                  <a:moveTo>
                    <a:pt x="72" y="0"/>
                  </a:moveTo>
                  <a:cubicBezTo>
                    <a:pt x="35" y="0"/>
                    <a:pt x="1" y="36"/>
                    <a:pt x="15" y="75"/>
                  </a:cubicBezTo>
                  <a:cubicBezTo>
                    <a:pt x="105" y="255"/>
                    <a:pt x="189" y="448"/>
                    <a:pt x="266" y="627"/>
                  </a:cubicBezTo>
                  <a:cubicBezTo>
                    <a:pt x="349" y="813"/>
                    <a:pt x="413" y="1000"/>
                    <a:pt x="497" y="1186"/>
                  </a:cubicBezTo>
                  <a:cubicBezTo>
                    <a:pt x="574" y="1366"/>
                    <a:pt x="651" y="1552"/>
                    <a:pt x="721" y="1738"/>
                  </a:cubicBezTo>
                  <a:lnTo>
                    <a:pt x="946" y="2309"/>
                  </a:lnTo>
                  <a:cubicBezTo>
                    <a:pt x="962" y="2325"/>
                    <a:pt x="987" y="2336"/>
                    <a:pt x="1013" y="2336"/>
                  </a:cubicBezTo>
                  <a:cubicBezTo>
                    <a:pt x="1018" y="2336"/>
                    <a:pt x="1024" y="2336"/>
                    <a:pt x="1030" y="2335"/>
                  </a:cubicBezTo>
                  <a:cubicBezTo>
                    <a:pt x="1068" y="2328"/>
                    <a:pt x="1100" y="2303"/>
                    <a:pt x="1100" y="2277"/>
                  </a:cubicBezTo>
                  <a:cubicBezTo>
                    <a:pt x="1087" y="2065"/>
                    <a:pt x="1062" y="1853"/>
                    <a:pt x="1017" y="1648"/>
                  </a:cubicBezTo>
                  <a:cubicBezTo>
                    <a:pt x="965" y="1443"/>
                    <a:pt x="901" y="1237"/>
                    <a:pt x="818" y="1045"/>
                  </a:cubicBezTo>
                  <a:cubicBezTo>
                    <a:pt x="721" y="852"/>
                    <a:pt x="619" y="672"/>
                    <a:pt x="503" y="492"/>
                  </a:cubicBezTo>
                  <a:cubicBezTo>
                    <a:pt x="381" y="319"/>
                    <a:pt x="246" y="159"/>
                    <a:pt x="105" y="11"/>
                  </a:cubicBezTo>
                  <a:cubicBezTo>
                    <a:pt x="95" y="4"/>
                    <a:pt x="83" y="0"/>
                    <a:pt x="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 name="Google Shape;232;p2"/>
            <p:cNvSpPr/>
            <p:nvPr/>
          </p:nvSpPr>
          <p:spPr>
            <a:xfrm rot="9076706">
              <a:off x="641892" y="440981"/>
              <a:ext cx="20865" cy="41152"/>
            </a:xfrm>
            <a:custGeom>
              <a:avLst/>
              <a:gdLst/>
              <a:ahLst/>
              <a:cxnLst/>
              <a:rect l="l" t="t" r="r" b="b"/>
              <a:pathLst>
                <a:path w="1009" h="1990" extrusionOk="0">
                  <a:moveTo>
                    <a:pt x="74" y="1"/>
                  </a:moveTo>
                  <a:cubicBezTo>
                    <a:pt x="61" y="1"/>
                    <a:pt x="47" y="5"/>
                    <a:pt x="39" y="18"/>
                  </a:cubicBezTo>
                  <a:cubicBezTo>
                    <a:pt x="20" y="30"/>
                    <a:pt x="1" y="50"/>
                    <a:pt x="7" y="75"/>
                  </a:cubicBezTo>
                  <a:cubicBezTo>
                    <a:pt x="65" y="242"/>
                    <a:pt x="116" y="416"/>
                    <a:pt x="180" y="576"/>
                  </a:cubicBezTo>
                  <a:lnTo>
                    <a:pt x="379" y="1058"/>
                  </a:lnTo>
                  <a:lnTo>
                    <a:pt x="604" y="1526"/>
                  </a:lnTo>
                  <a:cubicBezTo>
                    <a:pt x="687" y="1674"/>
                    <a:pt x="777" y="1828"/>
                    <a:pt x="874" y="1976"/>
                  </a:cubicBezTo>
                  <a:cubicBezTo>
                    <a:pt x="883" y="1985"/>
                    <a:pt x="896" y="1990"/>
                    <a:pt x="910" y="1990"/>
                  </a:cubicBezTo>
                  <a:cubicBezTo>
                    <a:pt x="923" y="1990"/>
                    <a:pt x="938" y="1985"/>
                    <a:pt x="951" y="1976"/>
                  </a:cubicBezTo>
                  <a:cubicBezTo>
                    <a:pt x="983" y="1969"/>
                    <a:pt x="1008" y="1943"/>
                    <a:pt x="1008" y="1911"/>
                  </a:cubicBezTo>
                  <a:cubicBezTo>
                    <a:pt x="983" y="1738"/>
                    <a:pt x="944" y="1558"/>
                    <a:pt x="886" y="1391"/>
                  </a:cubicBezTo>
                  <a:cubicBezTo>
                    <a:pt x="829" y="1218"/>
                    <a:pt x="764" y="1058"/>
                    <a:pt x="694" y="897"/>
                  </a:cubicBezTo>
                  <a:cubicBezTo>
                    <a:pt x="610" y="737"/>
                    <a:pt x="521" y="583"/>
                    <a:pt x="424" y="435"/>
                  </a:cubicBezTo>
                  <a:cubicBezTo>
                    <a:pt x="322" y="281"/>
                    <a:pt x="212" y="140"/>
                    <a:pt x="97" y="5"/>
                  </a:cubicBezTo>
                  <a:cubicBezTo>
                    <a:pt x="90" y="2"/>
                    <a:pt x="82" y="1"/>
                    <a:pt x="7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6281644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9"/>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178" indent="0" algn="ctr">
              <a:buNone/>
              <a:defRPr>
                <a:solidFill>
                  <a:schemeClr val="tx1">
                    <a:tint val="75000"/>
                  </a:schemeClr>
                </a:solidFill>
              </a:defRPr>
            </a:lvl2pPr>
            <a:lvl3pPr marL="914354"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2"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5/12/25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16569468"/>
      </p:ext>
    </p:extLst>
  </p:cSld>
  <p:clrMapOvr>
    <a:masterClrMapping/>
  </p:clrMapOvr>
  <mc:AlternateContent xmlns:mc="http://schemas.openxmlformats.org/markup-compatibility/2006" xmlns:p14="http://schemas.microsoft.com/office/powerpoint/2010/main">
    <mc:Choice Requires="p14">
      <p:transition spd="slow" p14:dur="3000" advClick="0" advTm="3000">
        <p14:conveyor dir="l"/>
      </p:transition>
    </mc:Choice>
    <mc:Fallback xmlns="">
      <p:transition spd="slow" advClick="0" advTm="3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5/12/25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27755580"/>
      </p:ext>
    </p:extLst>
  </p:cSld>
  <p:clrMapOvr>
    <a:masterClrMapping/>
  </p:clrMapOvr>
  <mc:AlternateContent xmlns:mc="http://schemas.openxmlformats.org/markup-compatibility/2006" xmlns:p14="http://schemas.microsoft.com/office/powerpoint/2010/main">
    <mc:Choice Requires="p14">
      <p:transition spd="slow" p14:dur="3000" advClick="0" advTm="3000">
        <p14:conveyor dir="l"/>
      </p:transition>
    </mc:Choice>
    <mc:Fallback xmlns="">
      <p:transition spd="slow" advClick="0" advTm="300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178" indent="0">
              <a:buNone/>
              <a:defRPr sz="1800">
                <a:solidFill>
                  <a:schemeClr val="tx1">
                    <a:tint val="75000"/>
                  </a:schemeClr>
                </a:solidFill>
              </a:defRPr>
            </a:lvl2pPr>
            <a:lvl3pPr marL="914354" indent="0">
              <a:buNone/>
              <a:defRPr sz="1600">
                <a:solidFill>
                  <a:schemeClr val="tx1">
                    <a:tint val="75000"/>
                  </a:schemeClr>
                </a:solidFill>
              </a:defRPr>
            </a:lvl3pPr>
            <a:lvl4pPr marL="1371532"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2" indent="0">
              <a:buNone/>
              <a:defRPr sz="1400">
                <a:solidFill>
                  <a:schemeClr val="tx1">
                    <a:tint val="75000"/>
                  </a:schemeClr>
                </a:solidFill>
              </a:defRPr>
            </a:lvl7pPr>
            <a:lvl8pPr marL="3200240" indent="0">
              <a:buNone/>
              <a:defRPr sz="1400">
                <a:solidFill>
                  <a:schemeClr val="tx1">
                    <a:tint val="75000"/>
                  </a:schemeClr>
                </a:solidFill>
              </a:defRPr>
            </a:lvl8pPr>
            <a:lvl9pPr marL="3657418"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5/12/25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37936577"/>
      </p:ext>
    </p:extLst>
  </p:cSld>
  <p:clrMapOvr>
    <a:masterClrMapping/>
  </p:clrMapOvr>
  <mc:AlternateContent xmlns:mc="http://schemas.openxmlformats.org/markup-compatibility/2006" xmlns:p14="http://schemas.microsoft.com/office/powerpoint/2010/main">
    <mc:Choice Requires="p14">
      <p:transition spd="slow" p14:dur="3000" advClick="0" advTm="3000">
        <p14:conveyor dir="l"/>
      </p:transition>
    </mc:Choice>
    <mc:Fallback xmlns="">
      <p:transition spd="slow" advClick="0" advTm="300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5/12/25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15038929"/>
      </p:ext>
    </p:extLst>
  </p:cSld>
  <p:clrMapOvr>
    <a:masterClrMapping/>
  </p:clrMapOvr>
  <mc:AlternateContent xmlns:mc="http://schemas.openxmlformats.org/markup-compatibility/2006" xmlns:p14="http://schemas.microsoft.com/office/powerpoint/2010/main">
    <mc:Choice Requires="p14">
      <p:transition spd="slow" p14:dur="3000" advClick="0" advTm="3000">
        <p14:conveyor dir="l"/>
      </p:transition>
    </mc:Choice>
    <mc:Fallback xmlns="">
      <p:transition spd="slow" advClick="0" advTm="300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3"/>
            <a:ext cx="5389033" cy="639763"/>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5/12/25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81083510"/>
      </p:ext>
    </p:extLst>
  </p:cSld>
  <p:clrMapOvr>
    <a:masterClrMapping/>
  </p:clrMapOvr>
  <mc:AlternateContent xmlns:mc="http://schemas.openxmlformats.org/markup-compatibility/2006" xmlns:p14="http://schemas.microsoft.com/office/powerpoint/2010/main">
    <mc:Choice Requires="p14">
      <p:transition spd="slow" p14:dur="3000" advClick="0" advTm="3000">
        <p14:conveyor dir="l"/>
      </p:transition>
    </mc:Choice>
    <mc:Fallback xmlns="">
      <p:transition spd="slow" advClick="0" advTm="300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5/12/25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44284843"/>
      </p:ext>
    </p:extLst>
  </p:cSld>
  <p:clrMapOvr>
    <a:masterClrMapping/>
  </p:clrMapOvr>
  <mc:AlternateContent xmlns:mc="http://schemas.openxmlformats.org/markup-compatibility/2006" xmlns:p14="http://schemas.microsoft.com/office/powerpoint/2010/main">
    <mc:Choice Requires="p14">
      <p:transition spd="slow" p14:dur="3000" advClick="0" advTm="3000">
        <p14:conveyor dir="l"/>
      </p:transition>
    </mc:Choice>
    <mc:Fallback xmlns="">
      <p:transition spd="slow" advClick="0" advTm="3000">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5/12/25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09845457"/>
      </p:ext>
    </p:extLst>
  </p:cSld>
  <p:clrMapOvr>
    <a:masterClrMapping/>
  </p:clrMapOvr>
  <mc:AlternateContent xmlns:mc="http://schemas.openxmlformats.org/markup-compatibility/2006" xmlns:p14="http://schemas.microsoft.com/office/powerpoint/2010/main">
    <mc:Choice Requires="p14">
      <p:transition spd="slow" p14:dur="3000" advClick="0" advTm="3000">
        <p14:conveyor dir="l"/>
      </p:transition>
    </mc:Choice>
    <mc:Fallback xmlns="">
      <p:transition spd="slow" advClick="0" advTm="3000">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49"/>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4"/>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178"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5/12/25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24699922"/>
      </p:ext>
    </p:extLst>
  </p:cSld>
  <p:clrMapOvr>
    <a:masterClrMapping/>
  </p:clrMapOvr>
  <mc:AlternateContent xmlns:mc="http://schemas.openxmlformats.org/markup-compatibility/2006" xmlns:p14="http://schemas.microsoft.com/office/powerpoint/2010/main">
    <mc:Choice Requires="p14">
      <p:transition spd="slow" p14:dur="3000" advClick="0" advTm="3000">
        <p14:conveyor dir="l"/>
      </p:transition>
    </mc:Choice>
    <mc:Fallback xmlns="">
      <p:transition spd="slow" advClick="0" advTm="3000">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endParaRPr lang="en-US"/>
          </a:p>
        </p:txBody>
      </p:sp>
      <p:sp>
        <p:nvSpPr>
          <p:cNvPr id="4" name="Text Placeholder 3"/>
          <p:cNvSpPr>
            <a:spLocks noGrp="1"/>
          </p:cNvSpPr>
          <p:nvPr>
            <p:ph type="body" sz="half" idx="2"/>
          </p:nvPr>
        </p:nvSpPr>
        <p:spPr>
          <a:xfrm>
            <a:off x="2389717" y="5367339"/>
            <a:ext cx="7315200" cy="804863"/>
          </a:xfrm>
        </p:spPr>
        <p:txBody>
          <a:bodyPr/>
          <a:lstStyle>
            <a:lvl1pPr marL="0" indent="0">
              <a:buNone/>
              <a:defRPr sz="1400"/>
            </a:lvl1pPr>
            <a:lvl2pPr marL="457178"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5/12/25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00361397"/>
      </p:ext>
    </p:extLst>
  </p:cSld>
  <p:clrMapOvr>
    <a:masterClrMapping/>
  </p:clrMapOvr>
  <mc:AlternateContent xmlns:mc="http://schemas.openxmlformats.org/markup-compatibility/2006" xmlns:p14="http://schemas.microsoft.com/office/powerpoint/2010/main">
    <mc:Choice Requires="p14">
      <p:transition spd="slow" p14:dur="3000" advClick="0" advTm="3000">
        <p14:conveyor dir="l"/>
      </p:transition>
    </mc:Choice>
    <mc:Fallback xmlns="">
      <p:transition spd="slow" advClick="0" advTm="3000">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5/12/25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25969509"/>
      </p:ext>
    </p:extLst>
  </p:cSld>
  <p:clrMapOvr>
    <a:masterClrMapping/>
  </p:clrMapOvr>
  <mc:AlternateContent xmlns:mc="http://schemas.openxmlformats.org/markup-compatibility/2006" xmlns:p14="http://schemas.microsoft.com/office/powerpoint/2010/main">
    <mc:Choice Requires="p14">
      <p:transition spd="slow" p14:dur="3000" advClick="0" advTm="3000">
        <p14:conveyor dir="l"/>
      </p:transition>
    </mc:Choice>
    <mc:Fallback xmlns="">
      <p:transition spd="slow" advClick="0" advTm="3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33"/>
        <p:cNvGrpSpPr/>
        <p:nvPr/>
      </p:nvGrpSpPr>
      <p:grpSpPr>
        <a:xfrm>
          <a:off x="0" y="0"/>
          <a:ext cx="0" cy="0"/>
          <a:chOff x="0" y="0"/>
          <a:chExt cx="0" cy="0"/>
        </a:xfrm>
      </p:grpSpPr>
      <p:grpSp>
        <p:nvGrpSpPr>
          <p:cNvPr id="234" name="Google Shape;234;p3"/>
          <p:cNvGrpSpPr/>
          <p:nvPr/>
        </p:nvGrpSpPr>
        <p:grpSpPr>
          <a:xfrm>
            <a:off x="-66100" y="6033"/>
            <a:ext cx="12338000" cy="6852000"/>
            <a:chOff x="-49575" y="4525"/>
            <a:chExt cx="9253500" cy="5139000"/>
          </a:xfrm>
        </p:grpSpPr>
        <p:grpSp>
          <p:nvGrpSpPr>
            <p:cNvPr id="235" name="Google Shape;235;p3"/>
            <p:cNvGrpSpPr/>
            <p:nvPr/>
          </p:nvGrpSpPr>
          <p:grpSpPr>
            <a:xfrm>
              <a:off x="-49575" y="4525"/>
              <a:ext cx="9253500" cy="5139000"/>
              <a:chOff x="-49575" y="4525"/>
              <a:chExt cx="9253500" cy="5139000"/>
            </a:xfrm>
          </p:grpSpPr>
          <p:cxnSp>
            <p:nvCxnSpPr>
              <p:cNvPr id="236" name="Google Shape;236;p3"/>
              <p:cNvCxnSpPr/>
              <p:nvPr/>
            </p:nvCxnSpPr>
            <p:spPr>
              <a:xfrm>
                <a:off x="1359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237" name="Google Shape;237;p3"/>
              <p:cNvCxnSpPr/>
              <p:nvPr/>
            </p:nvCxnSpPr>
            <p:spPr>
              <a:xfrm>
                <a:off x="2945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238" name="Google Shape;238;p3"/>
              <p:cNvCxnSpPr/>
              <p:nvPr/>
            </p:nvCxnSpPr>
            <p:spPr>
              <a:xfrm>
                <a:off x="4531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239" name="Google Shape;239;p3"/>
              <p:cNvCxnSpPr/>
              <p:nvPr/>
            </p:nvCxnSpPr>
            <p:spPr>
              <a:xfrm>
                <a:off x="6117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240" name="Google Shape;240;p3"/>
              <p:cNvCxnSpPr/>
              <p:nvPr/>
            </p:nvCxnSpPr>
            <p:spPr>
              <a:xfrm>
                <a:off x="7703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241" name="Google Shape;241;p3"/>
              <p:cNvCxnSpPr/>
              <p:nvPr/>
            </p:nvCxnSpPr>
            <p:spPr>
              <a:xfrm>
                <a:off x="9289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242" name="Google Shape;242;p3"/>
              <p:cNvCxnSpPr/>
              <p:nvPr/>
            </p:nvCxnSpPr>
            <p:spPr>
              <a:xfrm>
                <a:off x="10875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243" name="Google Shape;243;p3"/>
              <p:cNvCxnSpPr/>
              <p:nvPr/>
            </p:nvCxnSpPr>
            <p:spPr>
              <a:xfrm>
                <a:off x="12461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244" name="Google Shape;244;p3"/>
              <p:cNvCxnSpPr/>
              <p:nvPr/>
            </p:nvCxnSpPr>
            <p:spPr>
              <a:xfrm>
                <a:off x="14047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245" name="Google Shape;245;p3"/>
              <p:cNvCxnSpPr/>
              <p:nvPr/>
            </p:nvCxnSpPr>
            <p:spPr>
              <a:xfrm>
                <a:off x="15633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246" name="Google Shape;246;p3"/>
              <p:cNvCxnSpPr/>
              <p:nvPr/>
            </p:nvCxnSpPr>
            <p:spPr>
              <a:xfrm>
                <a:off x="17219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247" name="Google Shape;247;p3"/>
              <p:cNvCxnSpPr/>
              <p:nvPr/>
            </p:nvCxnSpPr>
            <p:spPr>
              <a:xfrm>
                <a:off x="18805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248" name="Google Shape;248;p3"/>
              <p:cNvCxnSpPr/>
              <p:nvPr/>
            </p:nvCxnSpPr>
            <p:spPr>
              <a:xfrm>
                <a:off x="20391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249" name="Google Shape;249;p3"/>
              <p:cNvCxnSpPr/>
              <p:nvPr/>
            </p:nvCxnSpPr>
            <p:spPr>
              <a:xfrm>
                <a:off x="21977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250" name="Google Shape;250;p3"/>
              <p:cNvCxnSpPr/>
              <p:nvPr/>
            </p:nvCxnSpPr>
            <p:spPr>
              <a:xfrm>
                <a:off x="23563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251" name="Google Shape;251;p3"/>
              <p:cNvCxnSpPr/>
              <p:nvPr/>
            </p:nvCxnSpPr>
            <p:spPr>
              <a:xfrm>
                <a:off x="25149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252" name="Google Shape;252;p3"/>
              <p:cNvCxnSpPr/>
              <p:nvPr/>
            </p:nvCxnSpPr>
            <p:spPr>
              <a:xfrm>
                <a:off x="26735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253" name="Google Shape;253;p3"/>
              <p:cNvCxnSpPr/>
              <p:nvPr/>
            </p:nvCxnSpPr>
            <p:spPr>
              <a:xfrm>
                <a:off x="28321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254" name="Google Shape;254;p3"/>
              <p:cNvCxnSpPr/>
              <p:nvPr/>
            </p:nvCxnSpPr>
            <p:spPr>
              <a:xfrm>
                <a:off x="29907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255" name="Google Shape;255;p3"/>
              <p:cNvCxnSpPr/>
              <p:nvPr/>
            </p:nvCxnSpPr>
            <p:spPr>
              <a:xfrm>
                <a:off x="31493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256" name="Google Shape;256;p3"/>
              <p:cNvCxnSpPr/>
              <p:nvPr/>
            </p:nvCxnSpPr>
            <p:spPr>
              <a:xfrm>
                <a:off x="33079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257" name="Google Shape;257;p3"/>
              <p:cNvCxnSpPr/>
              <p:nvPr/>
            </p:nvCxnSpPr>
            <p:spPr>
              <a:xfrm>
                <a:off x="34665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258" name="Google Shape;258;p3"/>
              <p:cNvCxnSpPr/>
              <p:nvPr/>
            </p:nvCxnSpPr>
            <p:spPr>
              <a:xfrm>
                <a:off x="36251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259" name="Google Shape;259;p3"/>
              <p:cNvCxnSpPr/>
              <p:nvPr/>
            </p:nvCxnSpPr>
            <p:spPr>
              <a:xfrm>
                <a:off x="37837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260" name="Google Shape;260;p3"/>
              <p:cNvCxnSpPr/>
              <p:nvPr/>
            </p:nvCxnSpPr>
            <p:spPr>
              <a:xfrm>
                <a:off x="39423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261" name="Google Shape;261;p3"/>
              <p:cNvCxnSpPr/>
              <p:nvPr/>
            </p:nvCxnSpPr>
            <p:spPr>
              <a:xfrm>
                <a:off x="41009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262" name="Google Shape;262;p3"/>
              <p:cNvCxnSpPr/>
              <p:nvPr/>
            </p:nvCxnSpPr>
            <p:spPr>
              <a:xfrm>
                <a:off x="42595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263" name="Google Shape;263;p3"/>
              <p:cNvCxnSpPr/>
              <p:nvPr/>
            </p:nvCxnSpPr>
            <p:spPr>
              <a:xfrm>
                <a:off x="44181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264" name="Google Shape;264;p3"/>
              <p:cNvCxnSpPr/>
              <p:nvPr/>
            </p:nvCxnSpPr>
            <p:spPr>
              <a:xfrm>
                <a:off x="45767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265" name="Google Shape;265;p3"/>
              <p:cNvCxnSpPr/>
              <p:nvPr/>
            </p:nvCxnSpPr>
            <p:spPr>
              <a:xfrm>
                <a:off x="47353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266" name="Google Shape;266;p3"/>
              <p:cNvCxnSpPr/>
              <p:nvPr/>
            </p:nvCxnSpPr>
            <p:spPr>
              <a:xfrm>
                <a:off x="48939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267" name="Google Shape;267;p3"/>
              <p:cNvCxnSpPr/>
              <p:nvPr/>
            </p:nvCxnSpPr>
            <p:spPr>
              <a:xfrm>
                <a:off x="50525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268" name="Google Shape;268;p3"/>
              <p:cNvCxnSpPr/>
              <p:nvPr/>
            </p:nvCxnSpPr>
            <p:spPr>
              <a:xfrm>
                <a:off x="52111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269" name="Google Shape;269;p3"/>
              <p:cNvCxnSpPr/>
              <p:nvPr/>
            </p:nvCxnSpPr>
            <p:spPr>
              <a:xfrm>
                <a:off x="53697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270" name="Google Shape;270;p3"/>
              <p:cNvCxnSpPr/>
              <p:nvPr/>
            </p:nvCxnSpPr>
            <p:spPr>
              <a:xfrm>
                <a:off x="55283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271" name="Google Shape;271;p3"/>
              <p:cNvCxnSpPr/>
              <p:nvPr/>
            </p:nvCxnSpPr>
            <p:spPr>
              <a:xfrm>
                <a:off x="56869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272" name="Google Shape;272;p3"/>
              <p:cNvCxnSpPr/>
              <p:nvPr/>
            </p:nvCxnSpPr>
            <p:spPr>
              <a:xfrm>
                <a:off x="58455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273" name="Google Shape;273;p3"/>
              <p:cNvCxnSpPr/>
              <p:nvPr/>
            </p:nvCxnSpPr>
            <p:spPr>
              <a:xfrm>
                <a:off x="60041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274" name="Google Shape;274;p3"/>
              <p:cNvCxnSpPr/>
              <p:nvPr/>
            </p:nvCxnSpPr>
            <p:spPr>
              <a:xfrm>
                <a:off x="61627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275" name="Google Shape;275;p3"/>
              <p:cNvCxnSpPr/>
              <p:nvPr/>
            </p:nvCxnSpPr>
            <p:spPr>
              <a:xfrm>
                <a:off x="63213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276" name="Google Shape;276;p3"/>
              <p:cNvCxnSpPr/>
              <p:nvPr/>
            </p:nvCxnSpPr>
            <p:spPr>
              <a:xfrm>
                <a:off x="64799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277" name="Google Shape;277;p3"/>
              <p:cNvCxnSpPr/>
              <p:nvPr/>
            </p:nvCxnSpPr>
            <p:spPr>
              <a:xfrm>
                <a:off x="66385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278" name="Google Shape;278;p3"/>
              <p:cNvCxnSpPr/>
              <p:nvPr/>
            </p:nvCxnSpPr>
            <p:spPr>
              <a:xfrm>
                <a:off x="67971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279" name="Google Shape;279;p3"/>
              <p:cNvCxnSpPr/>
              <p:nvPr/>
            </p:nvCxnSpPr>
            <p:spPr>
              <a:xfrm>
                <a:off x="69557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280" name="Google Shape;280;p3"/>
              <p:cNvCxnSpPr/>
              <p:nvPr/>
            </p:nvCxnSpPr>
            <p:spPr>
              <a:xfrm>
                <a:off x="71143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281" name="Google Shape;281;p3"/>
              <p:cNvCxnSpPr/>
              <p:nvPr/>
            </p:nvCxnSpPr>
            <p:spPr>
              <a:xfrm>
                <a:off x="72729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282" name="Google Shape;282;p3"/>
              <p:cNvCxnSpPr/>
              <p:nvPr/>
            </p:nvCxnSpPr>
            <p:spPr>
              <a:xfrm>
                <a:off x="74315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283" name="Google Shape;283;p3"/>
              <p:cNvCxnSpPr/>
              <p:nvPr/>
            </p:nvCxnSpPr>
            <p:spPr>
              <a:xfrm>
                <a:off x="75901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284" name="Google Shape;284;p3"/>
              <p:cNvCxnSpPr/>
              <p:nvPr/>
            </p:nvCxnSpPr>
            <p:spPr>
              <a:xfrm>
                <a:off x="77487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285" name="Google Shape;285;p3"/>
              <p:cNvCxnSpPr/>
              <p:nvPr/>
            </p:nvCxnSpPr>
            <p:spPr>
              <a:xfrm>
                <a:off x="79073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286" name="Google Shape;286;p3"/>
              <p:cNvCxnSpPr/>
              <p:nvPr/>
            </p:nvCxnSpPr>
            <p:spPr>
              <a:xfrm>
                <a:off x="80659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287" name="Google Shape;287;p3"/>
              <p:cNvCxnSpPr/>
              <p:nvPr/>
            </p:nvCxnSpPr>
            <p:spPr>
              <a:xfrm>
                <a:off x="82245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288" name="Google Shape;288;p3"/>
              <p:cNvCxnSpPr/>
              <p:nvPr/>
            </p:nvCxnSpPr>
            <p:spPr>
              <a:xfrm>
                <a:off x="83831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289" name="Google Shape;289;p3"/>
              <p:cNvCxnSpPr/>
              <p:nvPr/>
            </p:nvCxnSpPr>
            <p:spPr>
              <a:xfrm>
                <a:off x="85417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290" name="Google Shape;290;p3"/>
              <p:cNvCxnSpPr/>
              <p:nvPr/>
            </p:nvCxnSpPr>
            <p:spPr>
              <a:xfrm>
                <a:off x="87003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291" name="Google Shape;291;p3"/>
              <p:cNvCxnSpPr/>
              <p:nvPr/>
            </p:nvCxnSpPr>
            <p:spPr>
              <a:xfrm>
                <a:off x="88589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292" name="Google Shape;292;p3"/>
              <p:cNvCxnSpPr/>
              <p:nvPr/>
            </p:nvCxnSpPr>
            <p:spPr>
              <a:xfrm>
                <a:off x="90175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293" name="Google Shape;293;p3"/>
              <p:cNvCxnSpPr/>
              <p:nvPr/>
            </p:nvCxnSpPr>
            <p:spPr>
              <a:xfrm rot="10800000">
                <a:off x="-49575" y="170650"/>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294" name="Google Shape;294;p3"/>
              <p:cNvCxnSpPr/>
              <p:nvPr/>
            </p:nvCxnSpPr>
            <p:spPr>
              <a:xfrm rot="10800000">
                <a:off x="-49575" y="329275"/>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295" name="Google Shape;295;p3"/>
              <p:cNvCxnSpPr/>
              <p:nvPr/>
            </p:nvCxnSpPr>
            <p:spPr>
              <a:xfrm rot="10800000">
                <a:off x="-49575" y="487900"/>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296" name="Google Shape;296;p3"/>
              <p:cNvCxnSpPr/>
              <p:nvPr/>
            </p:nvCxnSpPr>
            <p:spPr>
              <a:xfrm rot="10800000">
                <a:off x="-49575" y="646525"/>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297" name="Google Shape;297;p3"/>
              <p:cNvCxnSpPr/>
              <p:nvPr/>
            </p:nvCxnSpPr>
            <p:spPr>
              <a:xfrm rot="10800000">
                <a:off x="-49575" y="805150"/>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298" name="Google Shape;298;p3"/>
              <p:cNvCxnSpPr/>
              <p:nvPr/>
            </p:nvCxnSpPr>
            <p:spPr>
              <a:xfrm rot="10800000">
                <a:off x="-49575" y="963775"/>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299" name="Google Shape;299;p3"/>
              <p:cNvCxnSpPr/>
              <p:nvPr/>
            </p:nvCxnSpPr>
            <p:spPr>
              <a:xfrm rot="10800000">
                <a:off x="-49575" y="1122400"/>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300" name="Google Shape;300;p3"/>
              <p:cNvCxnSpPr/>
              <p:nvPr/>
            </p:nvCxnSpPr>
            <p:spPr>
              <a:xfrm rot="10800000">
                <a:off x="-49575" y="1281025"/>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301" name="Google Shape;301;p3"/>
              <p:cNvCxnSpPr/>
              <p:nvPr/>
            </p:nvCxnSpPr>
            <p:spPr>
              <a:xfrm rot="10800000">
                <a:off x="-49575" y="1439650"/>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302" name="Google Shape;302;p3"/>
              <p:cNvCxnSpPr/>
              <p:nvPr/>
            </p:nvCxnSpPr>
            <p:spPr>
              <a:xfrm rot="10800000">
                <a:off x="-49575" y="1598275"/>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303" name="Google Shape;303;p3"/>
              <p:cNvCxnSpPr/>
              <p:nvPr/>
            </p:nvCxnSpPr>
            <p:spPr>
              <a:xfrm rot="10800000">
                <a:off x="-49575" y="1756900"/>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304" name="Google Shape;304;p3"/>
              <p:cNvCxnSpPr/>
              <p:nvPr/>
            </p:nvCxnSpPr>
            <p:spPr>
              <a:xfrm rot="10800000">
                <a:off x="-49575" y="1915525"/>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305" name="Google Shape;305;p3"/>
              <p:cNvCxnSpPr/>
              <p:nvPr/>
            </p:nvCxnSpPr>
            <p:spPr>
              <a:xfrm rot="10800000">
                <a:off x="-49575" y="2074150"/>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306" name="Google Shape;306;p3"/>
              <p:cNvCxnSpPr/>
              <p:nvPr/>
            </p:nvCxnSpPr>
            <p:spPr>
              <a:xfrm rot="10800000">
                <a:off x="-49575" y="2232775"/>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307" name="Google Shape;307;p3"/>
              <p:cNvCxnSpPr/>
              <p:nvPr/>
            </p:nvCxnSpPr>
            <p:spPr>
              <a:xfrm rot="10800000">
                <a:off x="-49575" y="2391400"/>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308" name="Google Shape;308;p3"/>
              <p:cNvCxnSpPr/>
              <p:nvPr/>
            </p:nvCxnSpPr>
            <p:spPr>
              <a:xfrm rot="10800000">
                <a:off x="-49575" y="2550025"/>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309" name="Google Shape;309;p3"/>
              <p:cNvCxnSpPr/>
              <p:nvPr/>
            </p:nvCxnSpPr>
            <p:spPr>
              <a:xfrm rot="10800000">
                <a:off x="-49575" y="2708650"/>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310" name="Google Shape;310;p3"/>
              <p:cNvCxnSpPr/>
              <p:nvPr/>
            </p:nvCxnSpPr>
            <p:spPr>
              <a:xfrm rot="10800000">
                <a:off x="-49575" y="2867275"/>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311" name="Google Shape;311;p3"/>
              <p:cNvCxnSpPr/>
              <p:nvPr/>
            </p:nvCxnSpPr>
            <p:spPr>
              <a:xfrm rot="10800000">
                <a:off x="-49575" y="3025900"/>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312" name="Google Shape;312;p3"/>
              <p:cNvCxnSpPr/>
              <p:nvPr/>
            </p:nvCxnSpPr>
            <p:spPr>
              <a:xfrm rot="10800000">
                <a:off x="-49575" y="3184525"/>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313" name="Google Shape;313;p3"/>
              <p:cNvCxnSpPr/>
              <p:nvPr/>
            </p:nvCxnSpPr>
            <p:spPr>
              <a:xfrm rot="10800000">
                <a:off x="-49575" y="3343150"/>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314" name="Google Shape;314;p3"/>
              <p:cNvCxnSpPr/>
              <p:nvPr/>
            </p:nvCxnSpPr>
            <p:spPr>
              <a:xfrm rot="10800000">
                <a:off x="-49575" y="3501775"/>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315" name="Google Shape;315;p3"/>
              <p:cNvCxnSpPr/>
              <p:nvPr/>
            </p:nvCxnSpPr>
            <p:spPr>
              <a:xfrm rot="10800000">
                <a:off x="-49575" y="3660400"/>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316" name="Google Shape;316;p3"/>
              <p:cNvCxnSpPr/>
              <p:nvPr/>
            </p:nvCxnSpPr>
            <p:spPr>
              <a:xfrm rot="10800000">
                <a:off x="-49575" y="3819025"/>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317" name="Google Shape;317;p3"/>
              <p:cNvCxnSpPr/>
              <p:nvPr/>
            </p:nvCxnSpPr>
            <p:spPr>
              <a:xfrm rot="10800000">
                <a:off x="-49575" y="3977650"/>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318" name="Google Shape;318;p3"/>
              <p:cNvCxnSpPr/>
              <p:nvPr/>
            </p:nvCxnSpPr>
            <p:spPr>
              <a:xfrm rot="10800000">
                <a:off x="-49575" y="4136275"/>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319" name="Google Shape;319;p3"/>
              <p:cNvCxnSpPr/>
              <p:nvPr/>
            </p:nvCxnSpPr>
            <p:spPr>
              <a:xfrm rot="10800000">
                <a:off x="-49575" y="4294900"/>
                <a:ext cx="9253500" cy="0"/>
              </a:xfrm>
              <a:prstGeom prst="straightConnector1">
                <a:avLst/>
              </a:prstGeom>
              <a:noFill/>
              <a:ln w="9525" cap="flat" cmpd="sng">
                <a:solidFill>
                  <a:srgbClr val="E3EAFF"/>
                </a:solidFill>
                <a:prstDash val="solid"/>
                <a:round/>
                <a:headEnd type="none" w="med" len="med"/>
                <a:tailEnd type="none" w="med" len="med"/>
              </a:ln>
            </p:spPr>
          </p:cxnSp>
        </p:grpSp>
        <p:cxnSp>
          <p:nvCxnSpPr>
            <p:cNvPr id="320" name="Google Shape;320;p3"/>
            <p:cNvCxnSpPr/>
            <p:nvPr/>
          </p:nvCxnSpPr>
          <p:spPr>
            <a:xfrm rot="10800000">
              <a:off x="-49575" y="4453525"/>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321" name="Google Shape;321;p3"/>
            <p:cNvCxnSpPr/>
            <p:nvPr/>
          </p:nvCxnSpPr>
          <p:spPr>
            <a:xfrm rot="10800000">
              <a:off x="-49575" y="4612150"/>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322" name="Google Shape;322;p3"/>
            <p:cNvCxnSpPr/>
            <p:nvPr/>
          </p:nvCxnSpPr>
          <p:spPr>
            <a:xfrm rot="10800000">
              <a:off x="-49575" y="4770775"/>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323" name="Google Shape;323;p3"/>
            <p:cNvCxnSpPr/>
            <p:nvPr/>
          </p:nvCxnSpPr>
          <p:spPr>
            <a:xfrm rot="10800000">
              <a:off x="-49575" y="4929400"/>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324" name="Google Shape;324;p3"/>
            <p:cNvCxnSpPr/>
            <p:nvPr/>
          </p:nvCxnSpPr>
          <p:spPr>
            <a:xfrm rot="10800000">
              <a:off x="-49575" y="5088025"/>
              <a:ext cx="9253500" cy="0"/>
            </a:xfrm>
            <a:prstGeom prst="straightConnector1">
              <a:avLst/>
            </a:prstGeom>
            <a:noFill/>
            <a:ln w="9525" cap="flat" cmpd="sng">
              <a:solidFill>
                <a:srgbClr val="E3EAFF"/>
              </a:solidFill>
              <a:prstDash val="solid"/>
              <a:round/>
              <a:headEnd type="none" w="med" len="med"/>
              <a:tailEnd type="none" w="med" len="med"/>
            </a:ln>
          </p:spPr>
        </p:cxnSp>
      </p:grpSp>
      <p:grpSp>
        <p:nvGrpSpPr>
          <p:cNvPr id="325" name="Google Shape;325;p3"/>
          <p:cNvGrpSpPr/>
          <p:nvPr/>
        </p:nvGrpSpPr>
        <p:grpSpPr>
          <a:xfrm flipH="1">
            <a:off x="599754" y="518634"/>
            <a:ext cx="10926269" cy="4608716"/>
            <a:chOff x="449815" y="388975"/>
            <a:chExt cx="8194702" cy="3456537"/>
          </a:xfrm>
        </p:grpSpPr>
        <p:sp>
          <p:nvSpPr>
            <p:cNvPr id="326" name="Google Shape;326;p3"/>
            <p:cNvSpPr/>
            <p:nvPr/>
          </p:nvSpPr>
          <p:spPr>
            <a:xfrm rot="10800000">
              <a:off x="853970" y="642557"/>
              <a:ext cx="7436055" cy="2879268"/>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F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7" name="Google Shape;327;p3"/>
            <p:cNvSpPr/>
            <p:nvPr/>
          </p:nvSpPr>
          <p:spPr>
            <a:xfrm rot="-630953">
              <a:off x="7628857" y="442091"/>
              <a:ext cx="641067" cy="641067"/>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8" name="Google Shape;328;p3"/>
            <p:cNvSpPr/>
            <p:nvPr/>
          </p:nvSpPr>
          <p:spPr>
            <a:xfrm rot="-635415">
              <a:off x="8290482" y="1071402"/>
              <a:ext cx="215470" cy="21547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 name="Google Shape;329;p3"/>
            <p:cNvSpPr/>
            <p:nvPr/>
          </p:nvSpPr>
          <p:spPr>
            <a:xfrm rot="-631667">
              <a:off x="8532497" y="638241"/>
              <a:ext cx="103441" cy="103441"/>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 name="Google Shape;330;p3"/>
            <p:cNvSpPr/>
            <p:nvPr/>
          </p:nvSpPr>
          <p:spPr>
            <a:xfrm rot="10169047">
              <a:off x="824409" y="3151328"/>
              <a:ext cx="641067" cy="641067"/>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1" name="Google Shape;331;p3"/>
            <p:cNvSpPr/>
            <p:nvPr/>
          </p:nvSpPr>
          <p:spPr>
            <a:xfrm rot="10164585">
              <a:off x="588380" y="2947615"/>
              <a:ext cx="215470" cy="21547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2" name="Google Shape;332;p3"/>
            <p:cNvSpPr/>
            <p:nvPr/>
          </p:nvSpPr>
          <p:spPr>
            <a:xfrm rot="10168333">
              <a:off x="458395" y="3492805"/>
              <a:ext cx="103441" cy="103441"/>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33" name="Google Shape;333;p3"/>
          <p:cNvSpPr txBox="1">
            <a:spLocks noGrp="1"/>
          </p:cNvSpPr>
          <p:nvPr>
            <p:ph type="title"/>
          </p:nvPr>
        </p:nvSpPr>
        <p:spPr>
          <a:xfrm>
            <a:off x="2036700" y="2985333"/>
            <a:ext cx="81184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334" name="Google Shape;334;p3"/>
          <p:cNvSpPr txBox="1">
            <a:spLocks noGrp="1"/>
          </p:cNvSpPr>
          <p:nvPr>
            <p:ph type="title" idx="2" hasCustomPrompt="1"/>
          </p:nvPr>
        </p:nvSpPr>
        <p:spPr>
          <a:xfrm>
            <a:off x="3995400" y="1783767"/>
            <a:ext cx="42012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12666">
                <a:solidFill>
                  <a:schemeClr val="accent1"/>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335" name="Google Shape;335;p3"/>
          <p:cNvSpPr txBox="1">
            <a:spLocks noGrp="1"/>
          </p:cNvSpPr>
          <p:nvPr>
            <p:ph type="subTitle" idx="1"/>
          </p:nvPr>
        </p:nvSpPr>
        <p:spPr>
          <a:xfrm>
            <a:off x="3189233" y="5153900"/>
            <a:ext cx="5813600" cy="560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336" name="Google Shape;336;p3"/>
          <p:cNvGrpSpPr/>
          <p:nvPr/>
        </p:nvGrpSpPr>
        <p:grpSpPr>
          <a:xfrm rot="-564852">
            <a:off x="981305" y="3002584"/>
            <a:ext cx="240444" cy="360157"/>
            <a:chOff x="1459800" y="1512500"/>
            <a:chExt cx="131625" cy="197100"/>
          </a:xfrm>
        </p:grpSpPr>
        <p:sp>
          <p:nvSpPr>
            <p:cNvPr id="337" name="Google Shape;337;p3"/>
            <p:cNvSpPr/>
            <p:nvPr/>
          </p:nvSpPr>
          <p:spPr>
            <a:xfrm>
              <a:off x="1533625" y="1599050"/>
              <a:ext cx="600" cy="2450"/>
            </a:xfrm>
            <a:custGeom>
              <a:avLst/>
              <a:gdLst/>
              <a:ahLst/>
              <a:cxnLst/>
              <a:rect l="l" t="t" r="r" b="b"/>
              <a:pathLst>
                <a:path w="24" h="98" extrusionOk="0">
                  <a:moveTo>
                    <a:pt x="0" y="1"/>
                  </a:moveTo>
                  <a:cubicBezTo>
                    <a:pt x="2" y="11"/>
                    <a:pt x="5" y="21"/>
                    <a:pt x="7" y="30"/>
                  </a:cubicBezTo>
                  <a:lnTo>
                    <a:pt x="7" y="30"/>
                  </a:lnTo>
                  <a:cubicBezTo>
                    <a:pt x="7" y="19"/>
                    <a:pt x="3" y="9"/>
                    <a:pt x="0" y="1"/>
                  </a:cubicBezTo>
                  <a:close/>
                  <a:moveTo>
                    <a:pt x="7" y="30"/>
                  </a:moveTo>
                  <a:lnTo>
                    <a:pt x="7" y="30"/>
                  </a:lnTo>
                  <a:cubicBezTo>
                    <a:pt x="7" y="32"/>
                    <a:pt x="7" y="33"/>
                    <a:pt x="7" y="34"/>
                  </a:cubicBezTo>
                  <a:cubicBezTo>
                    <a:pt x="11" y="47"/>
                    <a:pt x="14" y="64"/>
                    <a:pt x="17" y="81"/>
                  </a:cubicBezTo>
                  <a:lnTo>
                    <a:pt x="23" y="98"/>
                  </a:lnTo>
                  <a:cubicBezTo>
                    <a:pt x="19" y="74"/>
                    <a:pt x="13" y="53"/>
                    <a:pt x="7" y="30"/>
                  </a:cubicBezTo>
                  <a:close/>
                </a:path>
              </a:pathLst>
            </a:custGeom>
            <a:solidFill>
              <a:srgbClr val="FB6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8" name="Google Shape;338;p3"/>
            <p:cNvSpPr/>
            <p:nvPr/>
          </p:nvSpPr>
          <p:spPr>
            <a:xfrm>
              <a:off x="1529350" y="1598125"/>
              <a:ext cx="9150" cy="4300"/>
            </a:xfrm>
            <a:custGeom>
              <a:avLst/>
              <a:gdLst/>
              <a:ahLst/>
              <a:cxnLst/>
              <a:rect l="l" t="t" r="r" b="b"/>
              <a:pathLst>
                <a:path w="366" h="172" extrusionOk="0">
                  <a:moveTo>
                    <a:pt x="345" y="1"/>
                  </a:moveTo>
                  <a:lnTo>
                    <a:pt x="1" y="74"/>
                  </a:lnTo>
                  <a:lnTo>
                    <a:pt x="21" y="172"/>
                  </a:lnTo>
                  <a:lnTo>
                    <a:pt x="365" y="98"/>
                  </a:lnTo>
                  <a:lnTo>
                    <a:pt x="345" y="1"/>
                  </a:lnTo>
                  <a:close/>
                </a:path>
              </a:pathLst>
            </a:custGeom>
            <a:solidFill>
              <a:srgbClr val="524A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 name="Google Shape;339;p3"/>
            <p:cNvSpPr/>
            <p:nvPr/>
          </p:nvSpPr>
          <p:spPr>
            <a:xfrm>
              <a:off x="1463575" y="1516850"/>
              <a:ext cx="123425" cy="188350"/>
            </a:xfrm>
            <a:custGeom>
              <a:avLst/>
              <a:gdLst/>
              <a:ahLst/>
              <a:cxnLst/>
              <a:rect l="l" t="t" r="r" b="b"/>
              <a:pathLst>
                <a:path w="4937" h="7534" extrusionOk="0">
                  <a:moveTo>
                    <a:pt x="2585" y="2359"/>
                  </a:moveTo>
                  <a:cubicBezTo>
                    <a:pt x="2601" y="2419"/>
                    <a:pt x="2618" y="2479"/>
                    <a:pt x="2635" y="2543"/>
                  </a:cubicBezTo>
                  <a:cubicBezTo>
                    <a:pt x="2682" y="2743"/>
                    <a:pt x="2729" y="2947"/>
                    <a:pt x="2772" y="3148"/>
                  </a:cubicBezTo>
                  <a:cubicBezTo>
                    <a:pt x="2782" y="3188"/>
                    <a:pt x="2793" y="3225"/>
                    <a:pt x="2799" y="3265"/>
                  </a:cubicBezTo>
                  <a:lnTo>
                    <a:pt x="2796" y="3245"/>
                  </a:lnTo>
                  <a:lnTo>
                    <a:pt x="2796" y="3245"/>
                  </a:lnTo>
                  <a:cubicBezTo>
                    <a:pt x="2799" y="3258"/>
                    <a:pt x="2802" y="3275"/>
                    <a:pt x="2805" y="3292"/>
                  </a:cubicBezTo>
                  <a:cubicBezTo>
                    <a:pt x="2805" y="3302"/>
                    <a:pt x="2809" y="3312"/>
                    <a:pt x="2809" y="3322"/>
                  </a:cubicBezTo>
                  <a:lnTo>
                    <a:pt x="2816" y="3338"/>
                  </a:lnTo>
                  <a:lnTo>
                    <a:pt x="2816" y="3352"/>
                  </a:lnTo>
                  <a:cubicBezTo>
                    <a:pt x="2859" y="3543"/>
                    <a:pt x="2902" y="3733"/>
                    <a:pt x="2946" y="3924"/>
                  </a:cubicBezTo>
                  <a:cubicBezTo>
                    <a:pt x="2856" y="3934"/>
                    <a:pt x="2762" y="3937"/>
                    <a:pt x="2672" y="3951"/>
                  </a:cubicBezTo>
                  <a:cubicBezTo>
                    <a:pt x="2558" y="3968"/>
                    <a:pt x="2444" y="3984"/>
                    <a:pt x="2328" y="4000"/>
                  </a:cubicBezTo>
                  <a:cubicBezTo>
                    <a:pt x="2197" y="4017"/>
                    <a:pt x="2067" y="4034"/>
                    <a:pt x="1939" y="4051"/>
                  </a:cubicBezTo>
                  <a:cubicBezTo>
                    <a:pt x="1979" y="3944"/>
                    <a:pt x="2020" y="3840"/>
                    <a:pt x="2060" y="3736"/>
                  </a:cubicBezTo>
                  <a:cubicBezTo>
                    <a:pt x="2227" y="3325"/>
                    <a:pt x="2401" y="2914"/>
                    <a:pt x="2541" y="2492"/>
                  </a:cubicBezTo>
                  <a:cubicBezTo>
                    <a:pt x="2555" y="2449"/>
                    <a:pt x="2572" y="2402"/>
                    <a:pt x="2585" y="2359"/>
                  </a:cubicBezTo>
                  <a:close/>
                  <a:moveTo>
                    <a:pt x="2705" y="1"/>
                  </a:moveTo>
                  <a:cubicBezTo>
                    <a:pt x="2595" y="1"/>
                    <a:pt x="2495" y="35"/>
                    <a:pt x="2391" y="95"/>
                  </a:cubicBezTo>
                  <a:cubicBezTo>
                    <a:pt x="2294" y="152"/>
                    <a:pt x="2240" y="235"/>
                    <a:pt x="2183" y="328"/>
                  </a:cubicBezTo>
                  <a:cubicBezTo>
                    <a:pt x="2130" y="416"/>
                    <a:pt x="2097" y="516"/>
                    <a:pt x="2063" y="609"/>
                  </a:cubicBezTo>
                  <a:cubicBezTo>
                    <a:pt x="1916" y="1024"/>
                    <a:pt x="1806" y="1449"/>
                    <a:pt x="1682" y="1870"/>
                  </a:cubicBezTo>
                  <a:cubicBezTo>
                    <a:pt x="1641" y="2011"/>
                    <a:pt x="1601" y="2148"/>
                    <a:pt x="1558" y="2285"/>
                  </a:cubicBezTo>
                  <a:cubicBezTo>
                    <a:pt x="1508" y="2435"/>
                    <a:pt x="1454" y="2586"/>
                    <a:pt x="1397" y="2736"/>
                  </a:cubicBezTo>
                  <a:cubicBezTo>
                    <a:pt x="1317" y="2944"/>
                    <a:pt x="1240" y="3151"/>
                    <a:pt x="1160" y="3358"/>
                  </a:cubicBezTo>
                  <a:cubicBezTo>
                    <a:pt x="1090" y="3543"/>
                    <a:pt x="1023" y="3727"/>
                    <a:pt x="956" y="3914"/>
                  </a:cubicBezTo>
                  <a:cubicBezTo>
                    <a:pt x="909" y="4034"/>
                    <a:pt x="873" y="4158"/>
                    <a:pt x="832" y="4278"/>
                  </a:cubicBezTo>
                  <a:cubicBezTo>
                    <a:pt x="806" y="4366"/>
                    <a:pt x="772" y="4452"/>
                    <a:pt x="749" y="4542"/>
                  </a:cubicBezTo>
                  <a:cubicBezTo>
                    <a:pt x="632" y="4937"/>
                    <a:pt x="522" y="5332"/>
                    <a:pt x="401" y="5726"/>
                  </a:cubicBezTo>
                  <a:cubicBezTo>
                    <a:pt x="334" y="5924"/>
                    <a:pt x="267" y="6118"/>
                    <a:pt x="210" y="6319"/>
                  </a:cubicBezTo>
                  <a:cubicBezTo>
                    <a:pt x="147" y="6529"/>
                    <a:pt x="107" y="6750"/>
                    <a:pt x="56" y="6964"/>
                  </a:cubicBezTo>
                  <a:cubicBezTo>
                    <a:pt x="0" y="7211"/>
                    <a:pt x="184" y="7466"/>
                    <a:pt x="425" y="7512"/>
                  </a:cubicBezTo>
                  <a:cubicBezTo>
                    <a:pt x="454" y="7518"/>
                    <a:pt x="483" y="7521"/>
                    <a:pt x="512" y="7521"/>
                  </a:cubicBezTo>
                  <a:cubicBezTo>
                    <a:pt x="605" y="7521"/>
                    <a:pt x="697" y="7493"/>
                    <a:pt x="775" y="7442"/>
                  </a:cubicBezTo>
                  <a:cubicBezTo>
                    <a:pt x="879" y="7368"/>
                    <a:pt x="943" y="7265"/>
                    <a:pt x="973" y="7141"/>
                  </a:cubicBezTo>
                  <a:cubicBezTo>
                    <a:pt x="1007" y="6990"/>
                    <a:pt x="1036" y="6837"/>
                    <a:pt x="1076" y="6689"/>
                  </a:cubicBezTo>
                  <a:cubicBezTo>
                    <a:pt x="1107" y="6576"/>
                    <a:pt x="1144" y="6469"/>
                    <a:pt x="1177" y="6359"/>
                  </a:cubicBezTo>
                  <a:cubicBezTo>
                    <a:pt x="1271" y="6091"/>
                    <a:pt x="1365" y="5827"/>
                    <a:pt x="1445" y="5556"/>
                  </a:cubicBezTo>
                  <a:lnTo>
                    <a:pt x="1535" y="5255"/>
                  </a:lnTo>
                  <a:cubicBezTo>
                    <a:pt x="1554" y="5257"/>
                    <a:pt x="1573" y="5259"/>
                    <a:pt x="1593" y="5259"/>
                  </a:cubicBezTo>
                  <a:cubicBezTo>
                    <a:pt x="1607" y="5259"/>
                    <a:pt x="1621" y="5258"/>
                    <a:pt x="1635" y="5255"/>
                  </a:cubicBezTo>
                  <a:cubicBezTo>
                    <a:pt x="1896" y="5221"/>
                    <a:pt x="2157" y="5188"/>
                    <a:pt x="2418" y="5151"/>
                  </a:cubicBezTo>
                  <a:cubicBezTo>
                    <a:pt x="2532" y="5138"/>
                    <a:pt x="2649" y="5118"/>
                    <a:pt x="2762" y="5098"/>
                  </a:cubicBezTo>
                  <a:cubicBezTo>
                    <a:pt x="2873" y="5078"/>
                    <a:pt x="2986" y="5078"/>
                    <a:pt x="3100" y="5061"/>
                  </a:cubicBezTo>
                  <a:cubicBezTo>
                    <a:pt x="3110" y="5058"/>
                    <a:pt x="3120" y="5054"/>
                    <a:pt x="3130" y="5054"/>
                  </a:cubicBezTo>
                  <a:cubicBezTo>
                    <a:pt x="3137" y="5081"/>
                    <a:pt x="3140" y="5111"/>
                    <a:pt x="3146" y="5138"/>
                  </a:cubicBezTo>
                  <a:cubicBezTo>
                    <a:pt x="3171" y="5285"/>
                    <a:pt x="3197" y="5436"/>
                    <a:pt x="3237" y="5579"/>
                  </a:cubicBezTo>
                  <a:cubicBezTo>
                    <a:pt x="3264" y="5673"/>
                    <a:pt x="3291" y="5766"/>
                    <a:pt x="3321" y="5860"/>
                  </a:cubicBezTo>
                  <a:cubicBezTo>
                    <a:pt x="3371" y="6031"/>
                    <a:pt x="3418" y="6201"/>
                    <a:pt x="3461" y="6372"/>
                  </a:cubicBezTo>
                  <a:cubicBezTo>
                    <a:pt x="3475" y="6439"/>
                    <a:pt x="3488" y="6509"/>
                    <a:pt x="3498" y="6576"/>
                  </a:cubicBezTo>
                  <a:cubicBezTo>
                    <a:pt x="3508" y="6626"/>
                    <a:pt x="3518" y="6677"/>
                    <a:pt x="3525" y="6730"/>
                  </a:cubicBezTo>
                  <a:cubicBezTo>
                    <a:pt x="3538" y="6817"/>
                    <a:pt x="3558" y="6904"/>
                    <a:pt x="3578" y="6987"/>
                  </a:cubicBezTo>
                  <a:cubicBezTo>
                    <a:pt x="3592" y="7041"/>
                    <a:pt x="3618" y="7091"/>
                    <a:pt x="3645" y="7138"/>
                  </a:cubicBezTo>
                  <a:cubicBezTo>
                    <a:pt x="3682" y="7228"/>
                    <a:pt x="3739" y="7305"/>
                    <a:pt x="3813" y="7372"/>
                  </a:cubicBezTo>
                  <a:cubicBezTo>
                    <a:pt x="3903" y="7449"/>
                    <a:pt x="4003" y="7499"/>
                    <a:pt x="4120" y="7523"/>
                  </a:cubicBezTo>
                  <a:cubicBezTo>
                    <a:pt x="4161" y="7530"/>
                    <a:pt x="4202" y="7534"/>
                    <a:pt x="4243" y="7534"/>
                  </a:cubicBezTo>
                  <a:cubicBezTo>
                    <a:pt x="4316" y="7534"/>
                    <a:pt x="4387" y="7522"/>
                    <a:pt x="4458" y="7496"/>
                  </a:cubicBezTo>
                  <a:cubicBezTo>
                    <a:pt x="4565" y="7459"/>
                    <a:pt x="4655" y="7396"/>
                    <a:pt x="4732" y="7311"/>
                  </a:cubicBezTo>
                  <a:cubicBezTo>
                    <a:pt x="4816" y="7185"/>
                    <a:pt x="4889" y="7095"/>
                    <a:pt x="4916" y="6937"/>
                  </a:cubicBezTo>
                  <a:cubicBezTo>
                    <a:pt x="4929" y="6860"/>
                    <a:pt x="4936" y="6783"/>
                    <a:pt x="4932" y="6700"/>
                  </a:cubicBezTo>
                  <a:cubicBezTo>
                    <a:pt x="4932" y="6660"/>
                    <a:pt x="4929" y="6620"/>
                    <a:pt x="4920" y="6579"/>
                  </a:cubicBezTo>
                  <a:cubicBezTo>
                    <a:pt x="4896" y="6445"/>
                    <a:pt x="4866" y="6308"/>
                    <a:pt x="4836" y="6175"/>
                  </a:cubicBezTo>
                  <a:cubicBezTo>
                    <a:pt x="4802" y="6018"/>
                    <a:pt x="4765" y="5860"/>
                    <a:pt x="4719" y="5706"/>
                  </a:cubicBezTo>
                  <a:cubicBezTo>
                    <a:pt x="4665" y="5539"/>
                    <a:pt x="4611" y="5372"/>
                    <a:pt x="4558" y="5208"/>
                  </a:cubicBezTo>
                  <a:cubicBezTo>
                    <a:pt x="4511" y="5071"/>
                    <a:pt x="4481" y="4934"/>
                    <a:pt x="4448" y="4794"/>
                  </a:cubicBezTo>
                  <a:cubicBezTo>
                    <a:pt x="4364" y="4375"/>
                    <a:pt x="4290" y="3957"/>
                    <a:pt x="4184" y="3546"/>
                  </a:cubicBezTo>
                  <a:cubicBezTo>
                    <a:pt x="4080" y="3162"/>
                    <a:pt x="3949" y="2787"/>
                    <a:pt x="3836" y="2406"/>
                  </a:cubicBezTo>
                  <a:cubicBezTo>
                    <a:pt x="3773" y="2191"/>
                    <a:pt x="3702" y="1984"/>
                    <a:pt x="3625" y="1777"/>
                  </a:cubicBezTo>
                  <a:cubicBezTo>
                    <a:pt x="3538" y="1549"/>
                    <a:pt x="3464" y="1325"/>
                    <a:pt x="3401" y="1091"/>
                  </a:cubicBezTo>
                  <a:cubicBezTo>
                    <a:pt x="3364" y="904"/>
                    <a:pt x="3331" y="714"/>
                    <a:pt x="3287" y="526"/>
                  </a:cubicBezTo>
                  <a:cubicBezTo>
                    <a:pt x="3281" y="502"/>
                    <a:pt x="3277" y="479"/>
                    <a:pt x="3271" y="456"/>
                  </a:cubicBezTo>
                  <a:cubicBezTo>
                    <a:pt x="3251" y="388"/>
                    <a:pt x="3220" y="336"/>
                    <a:pt x="3187" y="272"/>
                  </a:cubicBezTo>
                  <a:cubicBezTo>
                    <a:pt x="3120" y="135"/>
                    <a:pt x="2950" y="31"/>
                    <a:pt x="2805" y="11"/>
                  </a:cubicBezTo>
                  <a:cubicBezTo>
                    <a:pt x="2772" y="4"/>
                    <a:pt x="2739" y="1"/>
                    <a:pt x="27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0" name="Google Shape;340;p3"/>
            <p:cNvSpPr/>
            <p:nvPr/>
          </p:nvSpPr>
          <p:spPr>
            <a:xfrm>
              <a:off x="1459800" y="1512500"/>
              <a:ext cx="131625" cy="197100"/>
            </a:xfrm>
            <a:custGeom>
              <a:avLst/>
              <a:gdLst/>
              <a:ahLst/>
              <a:cxnLst/>
              <a:rect l="l" t="t" r="r" b="b"/>
              <a:pathLst>
                <a:path w="5265" h="7884" extrusionOk="0">
                  <a:moveTo>
                    <a:pt x="2706" y="3151"/>
                  </a:moveTo>
                  <a:cubicBezTo>
                    <a:pt x="2723" y="3222"/>
                    <a:pt x="2736" y="3292"/>
                    <a:pt x="2752" y="3362"/>
                  </a:cubicBezTo>
                  <a:lnTo>
                    <a:pt x="2796" y="3563"/>
                  </a:lnTo>
                  <a:cubicBezTo>
                    <a:pt x="2823" y="3690"/>
                    <a:pt x="2853" y="3813"/>
                    <a:pt x="2880" y="3941"/>
                  </a:cubicBezTo>
                  <a:cubicBezTo>
                    <a:pt x="2853" y="3944"/>
                    <a:pt x="2826" y="3947"/>
                    <a:pt x="2800" y="3951"/>
                  </a:cubicBezTo>
                  <a:lnTo>
                    <a:pt x="2669" y="3971"/>
                  </a:lnTo>
                  <a:cubicBezTo>
                    <a:pt x="2599" y="3981"/>
                    <a:pt x="2529" y="3991"/>
                    <a:pt x="2455" y="4001"/>
                  </a:cubicBezTo>
                  <a:lnTo>
                    <a:pt x="2362" y="4011"/>
                  </a:lnTo>
                  <a:cubicBezTo>
                    <a:pt x="2365" y="4001"/>
                    <a:pt x="2368" y="3987"/>
                    <a:pt x="2374" y="3974"/>
                  </a:cubicBezTo>
                  <a:lnTo>
                    <a:pt x="2462" y="3760"/>
                  </a:lnTo>
                  <a:cubicBezTo>
                    <a:pt x="2545" y="3560"/>
                    <a:pt x="2629" y="3359"/>
                    <a:pt x="2706" y="3151"/>
                  </a:cubicBezTo>
                  <a:close/>
                  <a:moveTo>
                    <a:pt x="2749" y="1934"/>
                  </a:moveTo>
                  <a:lnTo>
                    <a:pt x="2525" y="2613"/>
                  </a:lnTo>
                  <a:cubicBezTo>
                    <a:pt x="2411" y="2954"/>
                    <a:pt x="2271" y="3296"/>
                    <a:pt x="2138" y="3626"/>
                  </a:cubicBezTo>
                  <a:lnTo>
                    <a:pt x="2050" y="3844"/>
                  </a:lnTo>
                  <a:cubicBezTo>
                    <a:pt x="2017" y="3924"/>
                    <a:pt x="1984" y="4008"/>
                    <a:pt x="1953" y="4091"/>
                  </a:cubicBezTo>
                  <a:lnTo>
                    <a:pt x="1820" y="4435"/>
                  </a:lnTo>
                  <a:lnTo>
                    <a:pt x="2502" y="4349"/>
                  </a:lnTo>
                  <a:cubicBezTo>
                    <a:pt x="2575" y="4339"/>
                    <a:pt x="2649" y="4329"/>
                    <a:pt x="2723" y="4319"/>
                  </a:cubicBezTo>
                  <a:lnTo>
                    <a:pt x="2850" y="4299"/>
                  </a:lnTo>
                  <a:cubicBezTo>
                    <a:pt x="2896" y="4292"/>
                    <a:pt x="2947" y="4288"/>
                    <a:pt x="2993" y="4282"/>
                  </a:cubicBezTo>
                  <a:cubicBezTo>
                    <a:pt x="3033" y="4279"/>
                    <a:pt x="3077" y="4275"/>
                    <a:pt x="3117" y="4272"/>
                  </a:cubicBezTo>
                  <a:lnTo>
                    <a:pt x="3311" y="4248"/>
                  </a:lnTo>
                  <a:lnTo>
                    <a:pt x="3228" y="3887"/>
                  </a:lnTo>
                  <a:cubicBezTo>
                    <a:pt x="3197" y="3753"/>
                    <a:pt x="3167" y="3623"/>
                    <a:pt x="3137" y="3476"/>
                  </a:cubicBezTo>
                  <a:lnTo>
                    <a:pt x="3134" y="3456"/>
                  </a:lnTo>
                  <a:lnTo>
                    <a:pt x="2960" y="3496"/>
                  </a:lnTo>
                  <a:lnTo>
                    <a:pt x="3127" y="3429"/>
                  </a:lnTo>
                  <a:lnTo>
                    <a:pt x="3117" y="3382"/>
                  </a:lnTo>
                  <a:lnTo>
                    <a:pt x="3097" y="3285"/>
                  </a:lnTo>
                  <a:cubicBezTo>
                    <a:pt x="3050" y="3081"/>
                    <a:pt x="3004" y="2877"/>
                    <a:pt x="2956" y="2673"/>
                  </a:cubicBezTo>
                  <a:cubicBezTo>
                    <a:pt x="2940" y="2609"/>
                    <a:pt x="2923" y="2546"/>
                    <a:pt x="2907" y="2486"/>
                  </a:cubicBezTo>
                  <a:lnTo>
                    <a:pt x="2749" y="1934"/>
                  </a:lnTo>
                  <a:close/>
                  <a:moveTo>
                    <a:pt x="2855" y="352"/>
                  </a:moveTo>
                  <a:cubicBezTo>
                    <a:pt x="2879" y="352"/>
                    <a:pt x="2904" y="355"/>
                    <a:pt x="2930" y="359"/>
                  </a:cubicBezTo>
                  <a:cubicBezTo>
                    <a:pt x="3030" y="372"/>
                    <a:pt x="3144" y="449"/>
                    <a:pt x="3181" y="526"/>
                  </a:cubicBezTo>
                  <a:lnTo>
                    <a:pt x="3201" y="566"/>
                  </a:lnTo>
                  <a:cubicBezTo>
                    <a:pt x="3224" y="607"/>
                    <a:pt x="3241" y="640"/>
                    <a:pt x="3251" y="673"/>
                  </a:cubicBezTo>
                  <a:cubicBezTo>
                    <a:pt x="3257" y="697"/>
                    <a:pt x="3261" y="717"/>
                    <a:pt x="3268" y="740"/>
                  </a:cubicBezTo>
                  <a:cubicBezTo>
                    <a:pt x="3294" y="871"/>
                    <a:pt x="3322" y="1001"/>
                    <a:pt x="3345" y="1132"/>
                  </a:cubicBezTo>
                  <a:lnTo>
                    <a:pt x="3382" y="1315"/>
                  </a:lnTo>
                  <a:cubicBezTo>
                    <a:pt x="3448" y="1553"/>
                    <a:pt x="3522" y="1780"/>
                    <a:pt x="3609" y="2011"/>
                  </a:cubicBezTo>
                  <a:cubicBezTo>
                    <a:pt x="3686" y="2212"/>
                    <a:pt x="3753" y="2416"/>
                    <a:pt x="3819" y="2629"/>
                  </a:cubicBezTo>
                  <a:cubicBezTo>
                    <a:pt x="3856" y="2760"/>
                    <a:pt x="3899" y="2890"/>
                    <a:pt x="3940" y="3021"/>
                  </a:cubicBezTo>
                  <a:cubicBezTo>
                    <a:pt x="4017" y="3265"/>
                    <a:pt x="4097" y="3516"/>
                    <a:pt x="4164" y="3767"/>
                  </a:cubicBezTo>
                  <a:cubicBezTo>
                    <a:pt x="4248" y="4081"/>
                    <a:pt x="4311" y="4409"/>
                    <a:pt x="4371" y="4723"/>
                  </a:cubicBezTo>
                  <a:lnTo>
                    <a:pt x="4428" y="5004"/>
                  </a:lnTo>
                  <a:cubicBezTo>
                    <a:pt x="4461" y="5151"/>
                    <a:pt x="4495" y="5295"/>
                    <a:pt x="4542" y="5439"/>
                  </a:cubicBezTo>
                  <a:cubicBezTo>
                    <a:pt x="4595" y="5603"/>
                    <a:pt x="4649" y="5767"/>
                    <a:pt x="4699" y="5931"/>
                  </a:cubicBezTo>
                  <a:cubicBezTo>
                    <a:pt x="4739" y="6061"/>
                    <a:pt x="4776" y="6201"/>
                    <a:pt x="4816" y="6386"/>
                  </a:cubicBezTo>
                  <a:lnTo>
                    <a:pt x="4836" y="6476"/>
                  </a:lnTo>
                  <a:cubicBezTo>
                    <a:pt x="4856" y="6579"/>
                    <a:pt x="4880" y="6683"/>
                    <a:pt x="4900" y="6787"/>
                  </a:cubicBezTo>
                  <a:cubicBezTo>
                    <a:pt x="4907" y="6817"/>
                    <a:pt x="4907" y="6847"/>
                    <a:pt x="4910" y="6880"/>
                  </a:cubicBezTo>
                  <a:cubicBezTo>
                    <a:pt x="4910" y="6948"/>
                    <a:pt x="4907" y="7011"/>
                    <a:pt x="4893" y="7081"/>
                  </a:cubicBezTo>
                  <a:cubicBezTo>
                    <a:pt x="4876" y="7181"/>
                    <a:pt x="4833" y="7245"/>
                    <a:pt x="4766" y="7345"/>
                  </a:cubicBezTo>
                  <a:lnTo>
                    <a:pt x="4742" y="7375"/>
                  </a:lnTo>
                  <a:cubicBezTo>
                    <a:pt x="4689" y="7436"/>
                    <a:pt x="4626" y="7479"/>
                    <a:pt x="4552" y="7506"/>
                  </a:cubicBezTo>
                  <a:cubicBezTo>
                    <a:pt x="4499" y="7523"/>
                    <a:pt x="4448" y="7532"/>
                    <a:pt x="4396" y="7532"/>
                  </a:cubicBezTo>
                  <a:cubicBezTo>
                    <a:pt x="4366" y="7532"/>
                    <a:pt x="4336" y="7529"/>
                    <a:pt x="4305" y="7522"/>
                  </a:cubicBezTo>
                  <a:cubicBezTo>
                    <a:pt x="4217" y="7506"/>
                    <a:pt x="4144" y="7469"/>
                    <a:pt x="4080" y="7416"/>
                  </a:cubicBezTo>
                  <a:cubicBezTo>
                    <a:pt x="4027" y="7365"/>
                    <a:pt x="3987" y="7309"/>
                    <a:pt x="3956" y="7245"/>
                  </a:cubicBezTo>
                  <a:lnTo>
                    <a:pt x="3947" y="7225"/>
                  </a:lnTo>
                  <a:cubicBezTo>
                    <a:pt x="3927" y="7188"/>
                    <a:pt x="3907" y="7152"/>
                    <a:pt x="3896" y="7104"/>
                  </a:cubicBezTo>
                  <a:cubicBezTo>
                    <a:pt x="3879" y="7031"/>
                    <a:pt x="3859" y="6954"/>
                    <a:pt x="3850" y="6877"/>
                  </a:cubicBezTo>
                  <a:cubicBezTo>
                    <a:pt x="3843" y="6823"/>
                    <a:pt x="3833" y="6770"/>
                    <a:pt x="3823" y="6717"/>
                  </a:cubicBezTo>
                  <a:cubicBezTo>
                    <a:pt x="3810" y="6650"/>
                    <a:pt x="3796" y="6579"/>
                    <a:pt x="3783" y="6506"/>
                  </a:cubicBezTo>
                  <a:cubicBezTo>
                    <a:pt x="3746" y="6352"/>
                    <a:pt x="3699" y="6192"/>
                    <a:pt x="3639" y="5984"/>
                  </a:cubicBezTo>
                  <a:lnTo>
                    <a:pt x="3632" y="5968"/>
                  </a:lnTo>
                  <a:cubicBezTo>
                    <a:pt x="3609" y="5880"/>
                    <a:pt x="3582" y="5793"/>
                    <a:pt x="3558" y="5707"/>
                  </a:cubicBezTo>
                  <a:cubicBezTo>
                    <a:pt x="3518" y="5563"/>
                    <a:pt x="3492" y="5412"/>
                    <a:pt x="3468" y="5285"/>
                  </a:cubicBezTo>
                  <a:lnTo>
                    <a:pt x="3425" y="5017"/>
                  </a:lnTo>
                  <a:lnTo>
                    <a:pt x="3221" y="5061"/>
                  </a:lnTo>
                  <a:cubicBezTo>
                    <a:pt x="3174" y="5068"/>
                    <a:pt x="3124" y="5071"/>
                    <a:pt x="3074" y="5077"/>
                  </a:cubicBezTo>
                  <a:cubicBezTo>
                    <a:pt x="3010" y="5081"/>
                    <a:pt x="2947" y="5088"/>
                    <a:pt x="2883" y="5102"/>
                  </a:cubicBezTo>
                  <a:cubicBezTo>
                    <a:pt x="2769" y="5122"/>
                    <a:pt x="2655" y="5138"/>
                    <a:pt x="2545" y="5151"/>
                  </a:cubicBezTo>
                  <a:cubicBezTo>
                    <a:pt x="2374" y="5178"/>
                    <a:pt x="2204" y="5198"/>
                    <a:pt x="2033" y="5222"/>
                  </a:cubicBezTo>
                  <a:lnTo>
                    <a:pt x="1763" y="5255"/>
                  </a:lnTo>
                  <a:cubicBezTo>
                    <a:pt x="1756" y="5256"/>
                    <a:pt x="1748" y="5257"/>
                    <a:pt x="1738" y="5257"/>
                  </a:cubicBezTo>
                  <a:cubicBezTo>
                    <a:pt x="1727" y="5257"/>
                    <a:pt x="1716" y="5256"/>
                    <a:pt x="1703" y="5255"/>
                  </a:cubicBezTo>
                  <a:lnTo>
                    <a:pt x="1559" y="5242"/>
                  </a:lnTo>
                  <a:lnTo>
                    <a:pt x="1428" y="5679"/>
                  </a:lnTo>
                  <a:cubicBezTo>
                    <a:pt x="1358" y="5917"/>
                    <a:pt x="1275" y="6155"/>
                    <a:pt x="1195" y="6386"/>
                  </a:cubicBezTo>
                  <a:lnTo>
                    <a:pt x="1161" y="6479"/>
                  </a:lnTo>
                  <a:cubicBezTo>
                    <a:pt x="1124" y="6590"/>
                    <a:pt x="1090" y="6703"/>
                    <a:pt x="1060" y="6817"/>
                  </a:cubicBezTo>
                  <a:cubicBezTo>
                    <a:pt x="1030" y="6924"/>
                    <a:pt x="1007" y="7031"/>
                    <a:pt x="983" y="7141"/>
                  </a:cubicBezTo>
                  <a:lnTo>
                    <a:pt x="950" y="7275"/>
                  </a:lnTo>
                  <a:cubicBezTo>
                    <a:pt x="934" y="7362"/>
                    <a:pt x="890" y="7425"/>
                    <a:pt x="826" y="7469"/>
                  </a:cubicBezTo>
                  <a:cubicBezTo>
                    <a:pt x="779" y="7502"/>
                    <a:pt x="724" y="7519"/>
                    <a:pt x="668" y="7519"/>
                  </a:cubicBezTo>
                  <a:cubicBezTo>
                    <a:pt x="648" y="7519"/>
                    <a:pt x="628" y="7517"/>
                    <a:pt x="609" y="7513"/>
                  </a:cubicBezTo>
                  <a:cubicBezTo>
                    <a:pt x="536" y="7499"/>
                    <a:pt x="465" y="7449"/>
                    <a:pt x="418" y="7382"/>
                  </a:cubicBezTo>
                  <a:cubicBezTo>
                    <a:pt x="378" y="7315"/>
                    <a:pt x="365" y="7245"/>
                    <a:pt x="378" y="7178"/>
                  </a:cubicBezTo>
                  <a:cubicBezTo>
                    <a:pt x="392" y="7115"/>
                    <a:pt x="408" y="7054"/>
                    <a:pt x="422" y="6991"/>
                  </a:cubicBezTo>
                  <a:cubicBezTo>
                    <a:pt x="452" y="6840"/>
                    <a:pt x="485" y="6687"/>
                    <a:pt x="528" y="6542"/>
                  </a:cubicBezTo>
                  <a:cubicBezTo>
                    <a:pt x="589" y="6342"/>
                    <a:pt x="656" y="6141"/>
                    <a:pt x="719" y="5951"/>
                  </a:cubicBezTo>
                  <a:cubicBezTo>
                    <a:pt x="806" y="5663"/>
                    <a:pt x="894" y="5369"/>
                    <a:pt x="977" y="5077"/>
                  </a:cubicBezTo>
                  <a:lnTo>
                    <a:pt x="1067" y="4764"/>
                  </a:lnTo>
                  <a:cubicBezTo>
                    <a:pt x="1084" y="4707"/>
                    <a:pt x="1104" y="4653"/>
                    <a:pt x="1121" y="4596"/>
                  </a:cubicBezTo>
                  <a:lnTo>
                    <a:pt x="1187" y="4395"/>
                  </a:lnTo>
                  <a:cubicBezTo>
                    <a:pt x="1215" y="4312"/>
                    <a:pt x="1241" y="4228"/>
                    <a:pt x="1271" y="4148"/>
                  </a:cubicBezTo>
                  <a:lnTo>
                    <a:pt x="1325" y="4001"/>
                  </a:lnTo>
                  <a:cubicBezTo>
                    <a:pt x="1375" y="3867"/>
                    <a:pt x="1425" y="3730"/>
                    <a:pt x="1475" y="3597"/>
                  </a:cubicBezTo>
                  <a:lnTo>
                    <a:pt x="1485" y="3569"/>
                  </a:lnTo>
                  <a:cubicBezTo>
                    <a:pt x="1562" y="3372"/>
                    <a:pt x="1636" y="3171"/>
                    <a:pt x="1712" y="2974"/>
                  </a:cubicBezTo>
                  <a:cubicBezTo>
                    <a:pt x="1769" y="2824"/>
                    <a:pt x="1823" y="2669"/>
                    <a:pt x="1880" y="2509"/>
                  </a:cubicBezTo>
                  <a:lnTo>
                    <a:pt x="1900" y="2433"/>
                  </a:lnTo>
                  <a:cubicBezTo>
                    <a:pt x="1937" y="2322"/>
                    <a:pt x="1970" y="2208"/>
                    <a:pt x="2004" y="2095"/>
                  </a:cubicBezTo>
                  <a:cubicBezTo>
                    <a:pt x="2033" y="1994"/>
                    <a:pt x="2061" y="1891"/>
                    <a:pt x="2090" y="1791"/>
                  </a:cubicBezTo>
                  <a:cubicBezTo>
                    <a:pt x="2178" y="1476"/>
                    <a:pt x="2271" y="1152"/>
                    <a:pt x="2382" y="843"/>
                  </a:cubicBezTo>
                  <a:lnTo>
                    <a:pt x="2391" y="817"/>
                  </a:lnTo>
                  <a:cubicBezTo>
                    <a:pt x="2419" y="737"/>
                    <a:pt x="2448" y="656"/>
                    <a:pt x="2485" y="593"/>
                  </a:cubicBezTo>
                  <a:cubicBezTo>
                    <a:pt x="2539" y="506"/>
                    <a:pt x="2575" y="456"/>
                    <a:pt x="2632" y="419"/>
                  </a:cubicBezTo>
                  <a:cubicBezTo>
                    <a:pt x="2711" y="373"/>
                    <a:pt x="2780" y="352"/>
                    <a:pt x="2855" y="352"/>
                  </a:cubicBezTo>
                  <a:close/>
                  <a:moveTo>
                    <a:pt x="2851" y="0"/>
                  </a:moveTo>
                  <a:cubicBezTo>
                    <a:pt x="2711" y="0"/>
                    <a:pt x="2582" y="39"/>
                    <a:pt x="2451" y="118"/>
                  </a:cubicBezTo>
                  <a:cubicBezTo>
                    <a:pt x="2321" y="198"/>
                    <a:pt x="2248" y="309"/>
                    <a:pt x="2184" y="412"/>
                  </a:cubicBezTo>
                  <a:cubicBezTo>
                    <a:pt x="2127" y="506"/>
                    <a:pt x="2090" y="610"/>
                    <a:pt x="2061" y="700"/>
                  </a:cubicBezTo>
                  <a:lnTo>
                    <a:pt x="2050" y="727"/>
                  </a:lnTo>
                  <a:cubicBezTo>
                    <a:pt x="1937" y="1044"/>
                    <a:pt x="1843" y="1376"/>
                    <a:pt x="1752" y="1693"/>
                  </a:cubicBezTo>
                  <a:cubicBezTo>
                    <a:pt x="1723" y="1794"/>
                    <a:pt x="1696" y="1894"/>
                    <a:pt x="1666" y="1998"/>
                  </a:cubicBezTo>
                  <a:cubicBezTo>
                    <a:pt x="1632" y="2108"/>
                    <a:pt x="1599" y="2222"/>
                    <a:pt x="1565" y="2332"/>
                  </a:cubicBezTo>
                  <a:lnTo>
                    <a:pt x="1545" y="2402"/>
                  </a:lnTo>
                  <a:cubicBezTo>
                    <a:pt x="1491" y="2553"/>
                    <a:pt x="1442" y="2700"/>
                    <a:pt x="1385" y="2850"/>
                  </a:cubicBezTo>
                  <a:cubicBezTo>
                    <a:pt x="1308" y="3048"/>
                    <a:pt x="1235" y="3245"/>
                    <a:pt x="1158" y="3442"/>
                  </a:cubicBezTo>
                  <a:lnTo>
                    <a:pt x="1147" y="3469"/>
                  </a:lnTo>
                  <a:cubicBezTo>
                    <a:pt x="1094" y="3606"/>
                    <a:pt x="1044" y="3743"/>
                    <a:pt x="994" y="3881"/>
                  </a:cubicBezTo>
                  <a:lnTo>
                    <a:pt x="940" y="4024"/>
                  </a:lnTo>
                  <a:cubicBezTo>
                    <a:pt x="910" y="4111"/>
                    <a:pt x="880" y="4202"/>
                    <a:pt x="853" y="4288"/>
                  </a:cubicBezTo>
                  <a:lnTo>
                    <a:pt x="789" y="4483"/>
                  </a:lnTo>
                  <a:cubicBezTo>
                    <a:pt x="769" y="4543"/>
                    <a:pt x="749" y="4603"/>
                    <a:pt x="729" y="4667"/>
                  </a:cubicBezTo>
                  <a:lnTo>
                    <a:pt x="639" y="4981"/>
                  </a:lnTo>
                  <a:cubicBezTo>
                    <a:pt x="556" y="5272"/>
                    <a:pt x="472" y="5559"/>
                    <a:pt x="385" y="5844"/>
                  </a:cubicBezTo>
                  <a:cubicBezTo>
                    <a:pt x="321" y="6034"/>
                    <a:pt x="251" y="6235"/>
                    <a:pt x="191" y="6442"/>
                  </a:cubicBezTo>
                  <a:cubicBezTo>
                    <a:pt x="147" y="6599"/>
                    <a:pt x="111" y="6760"/>
                    <a:pt x="77" y="6914"/>
                  </a:cubicBezTo>
                  <a:cubicBezTo>
                    <a:pt x="64" y="6977"/>
                    <a:pt x="51" y="7038"/>
                    <a:pt x="37" y="7098"/>
                  </a:cubicBezTo>
                  <a:cubicBezTo>
                    <a:pt x="0" y="7258"/>
                    <a:pt x="31" y="7429"/>
                    <a:pt x="124" y="7573"/>
                  </a:cubicBezTo>
                  <a:cubicBezTo>
                    <a:pt x="221" y="7723"/>
                    <a:pt x="375" y="7827"/>
                    <a:pt x="542" y="7860"/>
                  </a:cubicBezTo>
                  <a:cubicBezTo>
                    <a:pt x="580" y="7867"/>
                    <a:pt x="619" y="7871"/>
                    <a:pt x="658" y="7871"/>
                  </a:cubicBezTo>
                  <a:cubicBezTo>
                    <a:pt x="787" y="7871"/>
                    <a:pt x="915" y="7832"/>
                    <a:pt x="1024" y="7760"/>
                  </a:cubicBezTo>
                  <a:cubicBezTo>
                    <a:pt x="1161" y="7666"/>
                    <a:pt x="1255" y="7526"/>
                    <a:pt x="1295" y="7355"/>
                  </a:cubicBezTo>
                  <a:lnTo>
                    <a:pt x="1325" y="7215"/>
                  </a:lnTo>
                  <a:cubicBezTo>
                    <a:pt x="1348" y="7115"/>
                    <a:pt x="1371" y="7011"/>
                    <a:pt x="1398" y="6911"/>
                  </a:cubicBezTo>
                  <a:cubicBezTo>
                    <a:pt x="1428" y="6800"/>
                    <a:pt x="1462" y="6693"/>
                    <a:pt x="1496" y="6590"/>
                  </a:cubicBezTo>
                  <a:lnTo>
                    <a:pt x="1525" y="6502"/>
                  </a:lnTo>
                  <a:cubicBezTo>
                    <a:pt x="1609" y="6269"/>
                    <a:pt x="1692" y="6025"/>
                    <a:pt x="1766" y="5780"/>
                  </a:cubicBezTo>
                  <a:lnTo>
                    <a:pt x="1817" y="5603"/>
                  </a:lnTo>
                  <a:lnTo>
                    <a:pt x="2081" y="5570"/>
                  </a:lnTo>
                  <a:cubicBezTo>
                    <a:pt x="2251" y="5546"/>
                    <a:pt x="2422" y="5526"/>
                    <a:pt x="2592" y="5499"/>
                  </a:cubicBezTo>
                  <a:cubicBezTo>
                    <a:pt x="2709" y="5486"/>
                    <a:pt x="2830" y="5466"/>
                    <a:pt x="2944" y="5446"/>
                  </a:cubicBezTo>
                  <a:cubicBezTo>
                    <a:pt x="2996" y="5435"/>
                    <a:pt x="3050" y="5432"/>
                    <a:pt x="3107" y="5426"/>
                  </a:cubicBezTo>
                  <a:lnTo>
                    <a:pt x="3137" y="5426"/>
                  </a:lnTo>
                  <a:cubicBezTo>
                    <a:pt x="3157" y="5543"/>
                    <a:pt x="3184" y="5670"/>
                    <a:pt x="3217" y="5800"/>
                  </a:cubicBezTo>
                  <a:cubicBezTo>
                    <a:pt x="3245" y="5891"/>
                    <a:pt x="3271" y="5977"/>
                    <a:pt x="3297" y="6068"/>
                  </a:cubicBezTo>
                  <a:lnTo>
                    <a:pt x="3302" y="6085"/>
                  </a:lnTo>
                  <a:cubicBezTo>
                    <a:pt x="3362" y="6285"/>
                    <a:pt x="3405" y="6442"/>
                    <a:pt x="3438" y="6582"/>
                  </a:cubicBezTo>
                  <a:cubicBezTo>
                    <a:pt x="3452" y="6650"/>
                    <a:pt x="3465" y="6713"/>
                    <a:pt x="3478" y="6780"/>
                  </a:cubicBezTo>
                  <a:cubicBezTo>
                    <a:pt x="3485" y="6830"/>
                    <a:pt x="3495" y="6880"/>
                    <a:pt x="3502" y="6931"/>
                  </a:cubicBezTo>
                  <a:cubicBezTo>
                    <a:pt x="3515" y="7014"/>
                    <a:pt x="3535" y="7101"/>
                    <a:pt x="3558" y="7201"/>
                  </a:cubicBezTo>
                  <a:cubicBezTo>
                    <a:pt x="3575" y="7275"/>
                    <a:pt x="3609" y="7339"/>
                    <a:pt x="3639" y="7392"/>
                  </a:cubicBezTo>
                  <a:cubicBezTo>
                    <a:pt x="3686" y="7499"/>
                    <a:pt x="3756" y="7596"/>
                    <a:pt x="3850" y="7680"/>
                  </a:cubicBezTo>
                  <a:cubicBezTo>
                    <a:pt x="3960" y="7777"/>
                    <a:pt x="4091" y="7840"/>
                    <a:pt x="4237" y="7867"/>
                  </a:cubicBezTo>
                  <a:cubicBezTo>
                    <a:pt x="4288" y="7877"/>
                    <a:pt x="4341" y="7884"/>
                    <a:pt x="4395" y="7884"/>
                  </a:cubicBezTo>
                  <a:cubicBezTo>
                    <a:pt x="4485" y="7884"/>
                    <a:pt x="4579" y="7867"/>
                    <a:pt x="4669" y="7837"/>
                  </a:cubicBezTo>
                  <a:cubicBezTo>
                    <a:pt x="4802" y="7786"/>
                    <a:pt x="4920" y="7710"/>
                    <a:pt x="5014" y="7603"/>
                  </a:cubicBezTo>
                  <a:lnTo>
                    <a:pt x="5057" y="7542"/>
                  </a:lnTo>
                  <a:cubicBezTo>
                    <a:pt x="5134" y="7425"/>
                    <a:pt x="5208" y="7319"/>
                    <a:pt x="5241" y="7141"/>
                  </a:cubicBezTo>
                  <a:cubicBezTo>
                    <a:pt x="5258" y="7048"/>
                    <a:pt x="5264" y="6961"/>
                    <a:pt x="5261" y="6871"/>
                  </a:cubicBezTo>
                  <a:cubicBezTo>
                    <a:pt x="5258" y="6820"/>
                    <a:pt x="5254" y="6770"/>
                    <a:pt x="5244" y="6720"/>
                  </a:cubicBezTo>
                  <a:cubicBezTo>
                    <a:pt x="5224" y="6613"/>
                    <a:pt x="5201" y="6509"/>
                    <a:pt x="5177" y="6402"/>
                  </a:cubicBezTo>
                  <a:lnTo>
                    <a:pt x="5157" y="6312"/>
                  </a:lnTo>
                  <a:cubicBezTo>
                    <a:pt x="5117" y="6121"/>
                    <a:pt x="5077" y="5968"/>
                    <a:pt x="5037" y="5827"/>
                  </a:cubicBezTo>
                  <a:cubicBezTo>
                    <a:pt x="4987" y="5659"/>
                    <a:pt x="4930" y="5492"/>
                    <a:pt x="4876" y="5325"/>
                  </a:cubicBezTo>
                  <a:cubicBezTo>
                    <a:pt x="4833" y="5202"/>
                    <a:pt x="4802" y="5071"/>
                    <a:pt x="4773" y="4934"/>
                  </a:cubicBezTo>
                  <a:lnTo>
                    <a:pt x="4719" y="4656"/>
                  </a:lnTo>
                  <a:cubicBezTo>
                    <a:pt x="4656" y="4335"/>
                    <a:pt x="4589" y="4001"/>
                    <a:pt x="4501" y="3677"/>
                  </a:cubicBezTo>
                  <a:cubicBezTo>
                    <a:pt x="4435" y="3419"/>
                    <a:pt x="4355" y="3165"/>
                    <a:pt x="4274" y="2917"/>
                  </a:cubicBezTo>
                  <a:lnTo>
                    <a:pt x="4154" y="2526"/>
                  </a:lnTo>
                  <a:cubicBezTo>
                    <a:pt x="4087" y="2308"/>
                    <a:pt x="4017" y="2095"/>
                    <a:pt x="3940" y="1887"/>
                  </a:cubicBezTo>
                  <a:cubicBezTo>
                    <a:pt x="3856" y="1666"/>
                    <a:pt x="3786" y="1445"/>
                    <a:pt x="3723" y="1232"/>
                  </a:cubicBezTo>
                  <a:lnTo>
                    <a:pt x="3692" y="1068"/>
                  </a:lnTo>
                  <a:cubicBezTo>
                    <a:pt x="3666" y="931"/>
                    <a:pt x="3639" y="797"/>
                    <a:pt x="3609" y="663"/>
                  </a:cubicBezTo>
                  <a:cubicBezTo>
                    <a:pt x="3606" y="636"/>
                    <a:pt x="3598" y="610"/>
                    <a:pt x="3592" y="583"/>
                  </a:cubicBezTo>
                  <a:cubicBezTo>
                    <a:pt x="3572" y="513"/>
                    <a:pt x="3542" y="456"/>
                    <a:pt x="3515" y="402"/>
                  </a:cubicBezTo>
                  <a:lnTo>
                    <a:pt x="3495" y="366"/>
                  </a:lnTo>
                  <a:cubicBezTo>
                    <a:pt x="3405" y="188"/>
                    <a:pt x="3194" y="41"/>
                    <a:pt x="2984" y="11"/>
                  </a:cubicBezTo>
                  <a:cubicBezTo>
                    <a:pt x="2938" y="4"/>
                    <a:pt x="2894" y="0"/>
                    <a:pt x="28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41" name="Google Shape;341;p3"/>
          <p:cNvGrpSpPr/>
          <p:nvPr/>
        </p:nvGrpSpPr>
        <p:grpSpPr>
          <a:xfrm>
            <a:off x="10840846" y="3136026"/>
            <a:ext cx="296133" cy="331191"/>
            <a:chOff x="4791500" y="4541438"/>
            <a:chExt cx="163225" cy="182575"/>
          </a:xfrm>
        </p:grpSpPr>
        <p:sp>
          <p:nvSpPr>
            <p:cNvPr id="342" name="Google Shape;342;p3"/>
            <p:cNvSpPr/>
            <p:nvPr/>
          </p:nvSpPr>
          <p:spPr>
            <a:xfrm>
              <a:off x="4795950" y="4545838"/>
              <a:ext cx="154425" cy="173825"/>
            </a:xfrm>
            <a:custGeom>
              <a:avLst/>
              <a:gdLst/>
              <a:ahLst/>
              <a:cxnLst/>
              <a:rect l="l" t="t" r="r" b="b"/>
              <a:pathLst>
                <a:path w="6177" h="6953" extrusionOk="0">
                  <a:moveTo>
                    <a:pt x="3438" y="1267"/>
                  </a:moveTo>
                  <a:cubicBezTo>
                    <a:pt x="3458" y="1271"/>
                    <a:pt x="3475" y="1275"/>
                    <a:pt x="3495" y="1275"/>
                  </a:cubicBezTo>
                  <a:cubicBezTo>
                    <a:pt x="3575" y="1288"/>
                    <a:pt x="3652" y="1301"/>
                    <a:pt x="3733" y="1315"/>
                  </a:cubicBezTo>
                  <a:cubicBezTo>
                    <a:pt x="3849" y="1338"/>
                    <a:pt x="3969" y="1358"/>
                    <a:pt x="4087" y="1381"/>
                  </a:cubicBezTo>
                  <a:cubicBezTo>
                    <a:pt x="4190" y="1408"/>
                    <a:pt x="4294" y="1442"/>
                    <a:pt x="4391" y="1482"/>
                  </a:cubicBezTo>
                  <a:cubicBezTo>
                    <a:pt x="4491" y="1545"/>
                    <a:pt x="4585" y="1619"/>
                    <a:pt x="4676" y="1699"/>
                  </a:cubicBezTo>
                  <a:cubicBezTo>
                    <a:pt x="4776" y="1796"/>
                    <a:pt x="4876" y="1897"/>
                    <a:pt x="4960" y="2007"/>
                  </a:cubicBezTo>
                  <a:cubicBezTo>
                    <a:pt x="4966" y="2027"/>
                    <a:pt x="4977" y="2044"/>
                    <a:pt x="4986" y="2064"/>
                  </a:cubicBezTo>
                  <a:cubicBezTo>
                    <a:pt x="4983" y="2124"/>
                    <a:pt x="4980" y="2184"/>
                    <a:pt x="4970" y="2244"/>
                  </a:cubicBezTo>
                  <a:lnTo>
                    <a:pt x="4963" y="2264"/>
                  </a:lnTo>
                  <a:cubicBezTo>
                    <a:pt x="4920" y="2338"/>
                    <a:pt x="4866" y="2408"/>
                    <a:pt x="4812" y="2479"/>
                  </a:cubicBezTo>
                  <a:lnTo>
                    <a:pt x="4792" y="2495"/>
                  </a:lnTo>
                  <a:cubicBezTo>
                    <a:pt x="4702" y="2542"/>
                    <a:pt x="4608" y="2582"/>
                    <a:pt x="4515" y="2615"/>
                  </a:cubicBezTo>
                  <a:cubicBezTo>
                    <a:pt x="4408" y="2642"/>
                    <a:pt x="4298" y="2652"/>
                    <a:pt x="4190" y="2666"/>
                  </a:cubicBezTo>
                  <a:cubicBezTo>
                    <a:pt x="4114" y="2675"/>
                    <a:pt x="4034" y="2686"/>
                    <a:pt x="3953" y="2692"/>
                  </a:cubicBezTo>
                  <a:cubicBezTo>
                    <a:pt x="3816" y="2692"/>
                    <a:pt x="3679" y="2679"/>
                    <a:pt x="3538" y="2666"/>
                  </a:cubicBezTo>
                  <a:cubicBezTo>
                    <a:pt x="3415" y="2652"/>
                    <a:pt x="3291" y="2639"/>
                    <a:pt x="3167" y="2615"/>
                  </a:cubicBezTo>
                  <a:cubicBezTo>
                    <a:pt x="3074" y="2589"/>
                    <a:pt x="2983" y="2562"/>
                    <a:pt x="2886" y="2552"/>
                  </a:cubicBezTo>
                  <a:cubicBezTo>
                    <a:pt x="2864" y="2549"/>
                    <a:pt x="2843" y="2548"/>
                    <a:pt x="2822" y="2548"/>
                  </a:cubicBezTo>
                  <a:cubicBezTo>
                    <a:pt x="2763" y="2548"/>
                    <a:pt x="2705" y="2557"/>
                    <a:pt x="2649" y="2572"/>
                  </a:cubicBezTo>
                  <a:cubicBezTo>
                    <a:pt x="2665" y="2539"/>
                    <a:pt x="2679" y="2508"/>
                    <a:pt x="2692" y="2475"/>
                  </a:cubicBezTo>
                  <a:cubicBezTo>
                    <a:pt x="2742" y="2385"/>
                    <a:pt x="2789" y="2294"/>
                    <a:pt x="2842" y="2204"/>
                  </a:cubicBezTo>
                  <a:cubicBezTo>
                    <a:pt x="2923" y="2070"/>
                    <a:pt x="3000" y="1940"/>
                    <a:pt x="3080" y="1809"/>
                  </a:cubicBezTo>
                  <a:cubicBezTo>
                    <a:pt x="3157" y="1689"/>
                    <a:pt x="3231" y="1572"/>
                    <a:pt x="3311" y="1459"/>
                  </a:cubicBezTo>
                  <a:cubicBezTo>
                    <a:pt x="3355" y="1395"/>
                    <a:pt x="3395" y="1331"/>
                    <a:pt x="3438" y="1267"/>
                  </a:cubicBezTo>
                  <a:close/>
                  <a:moveTo>
                    <a:pt x="2228" y="3492"/>
                  </a:moveTo>
                  <a:cubicBezTo>
                    <a:pt x="2284" y="3609"/>
                    <a:pt x="2358" y="3675"/>
                    <a:pt x="2458" y="3759"/>
                  </a:cubicBezTo>
                  <a:lnTo>
                    <a:pt x="2461" y="3763"/>
                  </a:lnTo>
                  <a:cubicBezTo>
                    <a:pt x="2509" y="3796"/>
                    <a:pt x="2562" y="3826"/>
                    <a:pt x="2612" y="3853"/>
                  </a:cubicBezTo>
                  <a:cubicBezTo>
                    <a:pt x="2659" y="3879"/>
                    <a:pt x="2702" y="3907"/>
                    <a:pt x="2749" y="3933"/>
                  </a:cubicBezTo>
                  <a:cubicBezTo>
                    <a:pt x="2839" y="3984"/>
                    <a:pt x="2936" y="4037"/>
                    <a:pt x="3023" y="4097"/>
                  </a:cubicBezTo>
                  <a:cubicBezTo>
                    <a:pt x="3100" y="4147"/>
                    <a:pt x="3171" y="4204"/>
                    <a:pt x="3237" y="4261"/>
                  </a:cubicBezTo>
                  <a:cubicBezTo>
                    <a:pt x="3298" y="4321"/>
                    <a:pt x="3358" y="4385"/>
                    <a:pt x="3408" y="4452"/>
                  </a:cubicBezTo>
                  <a:cubicBezTo>
                    <a:pt x="3438" y="4509"/>
                    <a:pt x="3465" y="4572"/>
                    <a:pt x="3488" y="4635"/>
                  </a:cubicBezTo>
                  <a:cubicBezTo>
                    <a:pt x="3508" y="4709"/>
                    <a:pt x="3522" y="4786"/>
                    <a:pt x="3528" y="4863"/>
                  </a:cubicBezTo>
                  <a:cubicBezTo>
                    <a:pt x="3528" y="4900"/>
                    <a:pt x="3522" y="4933"/>
                    <a:pt x="3518" y="4967"/>
                  </a:cubicBezTo>
                  <a:cubicBezTo>
                    <a:pt x="3501" y="5020"/>
                    <a:pt x="3485" y="5074"/>
                    <a:pt x="3461" y="5128"/>
                  </a:cubicBezTo>
                  <a:cubicBezTo>
                    <a:pt x="3438" y="5168"/>
                    <a:pt x="3412" y="5208"/>
                    <a:pt x="3384" y="5244"/>
                  </a:cubicBezTo>
                  <a:cubicBezTo>
                    <a:pt x="3321" y="5301"/>
                    <a:pt x="3251" y="5355"/>
                    <a:pt x="3180" y="5401"/>
                  </a:cubicBezTo>
                  <a:cubicBezTo>
                    <a:pt x="3060" y="5472"/>
                    <a:pt x="2930" y="5525"/>
                    <a:pt x="2796" y="5572"/>
                  </a:cubicBezTo>
                  <a:cubicBezTo>
                    <a:pt x="2759" y="5582"/>
                    <a:pt x="2719" y="5592"/>
                    <a:pt x="2679" y="5599"/>
                  </a:cubicBezTo>
                  <a:cubicBezTo>
                    <a:pt x="2669" y="5599"/>
                    <a:pt x="2662" y="5595"/>
                    <a:pt x="2655" y="5595"/>
                  </a:cubicBezTo>
                  <a:cubicBezTo>
                    <a:pt x="2585" y="5575"/>
                    <a:pt x="2518" y="5555"/>
                    <a:pt x="2452" y="5535"/>
                  </a:cubicBezTo>
                  <a:cubicBezTo>
                    <a:pt x="2324" y="5495"/>
                    <a:pt x="2197" y="5458"/>
                    <a:pt x="2077" y="5404"/>
                  </a:cubicBezTo>
                  <a:cubicBezTo>
                    <a:pt x="1963" y="5341"/>
                    <a:pt x="1850" y="5274"/>
                    <a:pt x="1739" y="5204"/>
                  </a:cubicBezTo>
                  <a:cubicBezTo>
                    <a:pt x="1679" y="5168"/>
                    <a:pt x="1618" y="5123"/>
                    <a:pt x="1558" y="5087"/>
                  </a:cubicBezTo>
                  <a:cubicBezTo>
                    <a:pt x="1538" y="5077"/>
                    <a:pt x="1515" y="5063"/>
                    <a:pt x="1495" y="5050"/>
                  </a:cubicBezTo>
                  <a:cubicBezTo>
                    <a:pt x="1572" y="4873"/>
                    <a:pt x="1649" y="4696"/>
                    <a:pt x="1729" y="4518"/>
                  </a:cubicBezTo>
                  <a:cubicBezTo>
                    <a:pt x="1882" y="4171"/>
                    <a:pt x="2057" y="3833"/>
                    <a:pt x="2228" y="3492"/>
                  </a:cubicBezTo>
                  <a:close/>
                  <a:moveTo>
                    <a:pt x="3314" y="0"/>
                  </a:moveTo>
                  <a:cubicBezTo>
                    <a:pt x="3231" y="3"/>
                    <a:pt x="3151" y="3"/>
                    <a:pt x="3070" y="23"/>
                  </a:cubicBezTo>
                  <a:cubicBezTo>
                    <a:pt x="2997" y="40"/>
                    <a:pt x="2926" y="63"/>
                    <a:pt x="2859" y="87"/>
                  </a:cubicBezTo>
                  <a:cubicBezTo>
                    <a:pt x="2719" y="134"/>
                    <a:pt x="2589" y="224"/>
                    <a:pt x="2488" y="332"/>
                  </a:cubicBezTo>
                  <a:cubicBezTo>
                    <a:pt x="2381" y="445"/>
                    <a:pt x="2284" y="552"/>
                    <a:pt x="2204" y="686"/>
                  </a:cubicBezTo>
                  <a:cubicBezTo>
                    <a:pt x="2110" y="849"/>
                    <a:pt x="2023" y="1014"/>
                    <a:pt x="1933" y="1181"/>
                  </a:cubicBezTo>
                  <a:cubicBezTo>
                    <a:pt x="1726" y="1568"/>
                    <a:pt x="1518" y="1963"/>
                    <a:pt x="1361" y="2378"/>
                  </a:cubicBezTo>
                  <a:cubicBezTo>
                    <a:pt x="1291" y="2569"/>
                    <a:pt x="1228" y="2766"/>
                    <a:pt x="1144" y="2953"/>
                  </a:cubicBezTo>
                  <a:cubicBezTo>
                    <a:pt x="1053" y="3154"/>
                    <a:pt x="963" y="3354"/>
                    <a:pt x="870" y="3555"/>
                  </a:cubicBezTo>
                  <a:cubicBezTo>
                    <a:pt x="585" y="4180"/>
                    <a:pt x="325" y="4816"/>
                    <a:pt x="56" y="5449"/>
                  </a:cubicBezTo>
                  <a:cubicBezTo>
                    <a:pt x="0" y="5585"/>
                    <a:pt x="16" y="5759"/>
                    <a:pt x="76" y="5890"/>
                  </a:cubicBezTo>
                  <a:cubicBezTo>
                    <a:pt x="141" y="6031"/>
                    <a:pt x="264" y="6144"/>
                    <a:pt x="411" y="6197"/>
                  </a:cubicBezTo>
                  <a:cubicBezTo>
                    <a:pt x="473" y="6220"/>
                    <a:pt x="539" y="6231"/>
                    <a:pt x="605" y="6231"/>
                  </a:cubicBezTo>
                  <a:cubicBezTo>
                    <a:pt x="657" y="6231"/>
                    <a:pt x="709" y="6224"/>
                    <a:pt x="759" y="6211"/>
                  </a:cubicBezTo>
                  <a:cubicBezTo>
                    <a:pt x="783" y="6227"/>
                    <a:pt x="809" y="6244"/>
                    <a:pt x="836" y="6264"/>
                  </a:cubicBezTo>
                  <a:cubicBezTo>
                    <a:pt x="916" y="6318"/>
                    <a:pt x="1000" y="6368"/>
                    <a:pt x="1084" y="6418"/>
                  </a:cubicBezTo>
                  <a:cubicBezTo>
                    <a:pt x="1164" y="6468"/>
                    <a:pt x="1248" y="6515"/>
                    <a:pt x="1331" y="6562"/>
                  </a:cubicBezTo>
                  <a:cubicBezTo>
                    <a:pt x="1465" y="6639"/>
                    <a:pt x="1602" y="6706"/>
                    <a:pt x="1749" y="6753"/>
                  </a:cubicBezTo>
                  <a:cubicBezTo>
                    <a:pt x="1799" y="6769"/>
                    <a:pt x="1846" y="6786"/>
                    <a:pt x="1896" y="6799"/>
                  </a:cubicBezTo>
                  <a:cubicBezTo>
                    <a:pt x="1990" y="6826"/>
                    <a:pt x="2083" y="6856"/>
                    <a:pt x="2180" y="6880"/>
                  </a:cubicBezTo>
                  <a:cubicBezTo>
                    <a:pt x="2274" y="6900"/>
                    <a:pt x="2368" y="6923"/>
                    <a:pt x="2464" y="6940"/>
                  </a:cubicBezTo>
                  <a:cubicBezTo>
                    <a:pt x="2517" y="6949"/>
                    <a:pt x="2569" y="6953"/>
                    <a:pt x="2620" y="6953"/>
                  </a:cubicBezTo>
                  <a:cubicBezTo>
                    <a:pt x="2678" y="6953"/>
                    <a:pt x="2736" y="6949"/>
                    <a:pt x="2796" y="6943"/>
                  </a:cubicBezTo>
                  <a:cubicBezTo>
                    <a:pt x="2940" y="6937"/>
                    <a:pt x="3070" y="6886"/>
                    <a:pt x="3207" y="6843"/>
                  </a:cubicBezTo>
                  <a:cubicBezTo>
                    <a:pt x="3291" y="6816"/>
                    <a:pt x="3375" y="6779"/>
                    <a:pt x="3455" y="6742"/>
                  </a:cubicBezTo>
                  <a:cubicBezTo>
                    <a:pt x="3679" y="6639"/>
                    <a:pt x="3889" y="6508"/>
                    <a:pt x="4083" y="6355"/>
                  </a:cubicBezTo>
                  <a:cubicBezTo>
                    <a:pt x="4124" y="6321"/>
                    <a:pt x="4160" y="6287"/>
                    <a:pt x="4197" y="6254"/>
                  </a:cubicBezTo>
                  <a:cubicBezTo>
                    <a:pt x="4324" y="6127"/>
                    <a:pt x="4438" y="5994"/>
                    <a:pt x="4522" y="5836"/>
                  </a:cubicBezTo>
                  <a:cubicBezTo>
                    <a:pt x="4585" y="5719"/>
                    <a:pt x="4639" y="5605"/>
                    <a:pt x="4682" y="5478"/>
                  </a:cubicBezTo>
                  <a:cubicBezTo>
                    <a:pt x="4716" y="5384"/>
                    <a:pt x="4732" y="5284"/>
                    <a:pt x="4749" y="5188"/>
                  </a:cubicBezTo>
                  <a:cubicBezTo>
                    <a:pt x="4786" y="5007"/>
                    <a:pt x="4789" y="4827"/>
                    <a:pt x="4762" y="4642"/>
                  </a:cubicBezTo>
                  <a:cubicBezTo>
                    <a:pt x="4749" y="4546"/>
                    <a:pt x="4732" y="4452"/>
                    <a:pt x="4709" y="4358"/>
                  </a:cubicBezTo>
                  <a:cubicBezTo>
                    <a:pt x="4669" y="4211"/>
                    <a:pt x="4616" y="4074"/>
                    <a:pt x="4551" y="3940"/>
                  </a:cubicBezTo>
                  <a:cubicBezTo>
                    <a:pt x="4535" y="3910"/>
                    <a:pt x="4518" y="3879"/>
                    <a:pt x="4502" y="3850"/>
                  </a:cubicBezTo>
                  <a:cubicBezTo>
                    <a:pt x="4565" y="3839"/>
                    <a:pt x="4628" y="3830"/>
                    <a:pt x="4692" y="3816"/>
                  </a:cubicBezTo>
                  <a:cubicBezTo>
                    <a:pt x="4883" y="3783"/>
                    <a:pt x="5060" y="3703"/>
                    <a:pt x="5234" y="3623"/>
                  </a:cubicBezTo>
                  <a:cubicBezTo>
                    <a:pt x="5378" y="3558"/>
                    <a:pt x="5522" y="3475"/>
                    <a:pt x="5632" y="3354"/>
                  </a:cubicBezTo>
                  <a:cubicBezTo>
                    <a:pt x="5699" y="3281"/>
                    <a:pt x="5766" y="3208"/>
                    <a:pt x="5826" y="3127"/>
                  </a:cubicBezTo>
                  <a:cubicBezTo>
                    <a:pt x="5936" y="2980"/>
                    <a:pt x="6040" y="2823"/>
                    <a:pt x="6100" y="2649"/>
                  </a:cubicBezTo>
                  <a:cubicBezTo>
                    <a:pt x="6137" y="2539"/>
                    <a:pt x="6161" y="2414"/>
                    <a:pt x="6167" y="2298"/>
                  </a:cubicBezTo>
                  <a:cubicBezTo>
                    <a:pt x="6177" y="2161"/>
                    <a:pt x="6174" y="2027"/>
                    <a:pt x="6164" y="1886"/>
                  </a:cubicBezTo>
                  <a:cubicBezTo>
                    <a:pt x="6161" y="1860"/>
                    <a:pt x="6157" y="1833"/>
                    <a:pt x="6150" y="1806"/>
                  </a:cubicBezTo>
                  <a:cubicBezTo>
                    <a:pt x="6133" y="1739"/>
                    <a:pt x="6110" y="1672"/>
                    <a:pt x="6087" y="1609"/>
                  </a:cubicBezTo>
                  <a:cubicBezTo>
                    <a:pt x="6067" y="1556"/>
                    <a:pt x="6040" y="1508"/>
                    <a:pt x="6013" y="1459"/>
                  </a:cubicBezTo>
                  <a:cubicBezTo>
                    <a:pt x="5940" y="1338"/>
                    <a:pt x="5860" y="1224"/>
                    <a:pt x="5769" y="1117"/>
                  </a:cubicBezTo>
                  <a:cubicBezTo>
                    <a:pt x="5709" y="1047"/>
                    <a:pt x="5642" y="987"/>
                    <a:pt x="5575" y="923"/>
                  </a:cubicBezTo>
                  <a:cubicBezTo>
                    <a:pt x="5474" y="823"/>
                    <a:pt x="5368" y="729"/>
                    <a:pt x="5258" y="639"/>
                  </a:cubicBezTo>
                  <a:cubicBezTo>
                    <a:pt x="5241" y="625"/>
                    <a:pt x="5224" y="613"/>
                    <a:pt x="5207" y="599"/>
                  </a:cubicBezTo>
                  <a:cubicBezTo>
                    <a:pt x="5153" y="556"/>
                    <a:pt x="5104" y="515"/>
                    <a:pt x="5047" y="482"/>
                  </a:cubicBezTo>
                  <a:cubicBezTo>
                    <a:pt x="4846" y="361"/>
                    <a:pt x="4636" y="275"/>
                    <a:pt x="4408" y="214"/>
                  </a:cubicBezTo>
                  <a:cubicBezTo>
                    <a:pt x="4170" y="154"/>
                    <a:pt x="3929" y="107"/>
                    <a:pt x="3692" y="57"/>
                  </a:cubicBezTo>
                  <a:cubicBezTo>
                    <a:pt x="3602" y="37"/>
                    <a:pt x="3515" y="23"/>
                    <a:pt x="3428" y="7"/>
                  </a:cubicBezTo>
                  <a:cubicBezTo>
                    <a:pt x="3387" y="0"/>
                    <a:pt x="3351" y="0"/>
                    <a:pt x="331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3" name="Google Shape;343;p3"/>
            <p:cNvSpPr/>
            <p:nvPr/>
          </p:nvSpPr>
          <p:spPr>
            <a:xfrm>
              <a:off x="4791500" y="4541438"/>
              <a:ext cx="163225" cy="182575"/>
            </a:xfrm>
            <a:custGeom>
              <a:avLst/>
              <a:gdLst/>
              <a:ahLst/>
              <a:cxnLst/>
              <a:rect l="l" t="t" r="r" b="b"/>
              <a:pathLst>
                <a:path w="6529" h="7303" extrusionOk="0">
                  <a:moveTo>
                    <a:pt x="3700" y="1635"/>
                  </a:moveTo>
                  <a:lnTo>
                    <a:pt x="3880" y="1664"/>
                  </a:lnTo>
                  <a:cubicBezTo>
                    <a:pt x="3997" y="1684"/>
                    <a:pt x="4111" y="1708"/>
                    <a:pt x="4221" y="1728"/>
                  </a:cubicBezTo>
                  <a:cubicBezTo>
                    <a:pt x="4325" y="1755"/>
                    <a:pt x="4412" y="1781"/>
                    <a:pt x="4489" y="1815"/>
                  </a:cubicBezTo>
                  <a:cubicBezTo>
                    <a:pt x="4582" y="1875"/>
                    <a:pt x="4669" y="1945"/>
                    <a:pt x="4733" y="2005"/>
                  </a:cubicBezTo>
                  <a:cubicBezTo>
                    <a:pt x="4817" y="2082"/>
                    <a:pt x="4907" y="2173"/>
                    <a:pt x="4987" y="2277"/>
                  </a:cubicBezTo>
                  <a:cubicBezTo>
                    <a:pt x="4984" y="2310"/>
                    <a:pt x="4981" y="2340"/>
                    <a:pt x="4977" y="2374"/>
                  </a:cubicBezTo>
                  <a:cubicBezTo>
                    <a:pt x="4947" y="2424"/>
                    <a:pt x="4907" y="2474"/>
                    <a:pt x="4867" y="2527"/>
                  </a:cubicBezTo>
                  <a:cubicBezTo>
                    <a:pt x="4797" y="2561"/>
                    <a:pt x="4723" y="2595"/>
                    <a:pt x="4643" y="2624"/>
                  </a:cubicBezTo>
                  <a:cubicBezTo>
                    <a:pt x="4566" y="2641"/>
                    <a:pt x="4489" y="2651"/>
                    <a:pt x="4405" y="2661"/>
                  </a:cubicBezTo>
                  <a:lnTo>
                    <a:pt x="4348" y="2668"/>
                  </a:lnTo>
                  <a:cubicBezTo>
                    <a:pt x="4272" y="2678"/>
                    <a:pt x="4195" y="2684"/>
                    <a:pt x="4131" y="2691"/>
                  </a:cubicBezTo>
                  <a:cubicBezTo>
                    <a:pt x="3991" y="2691"/>
                    <a:pt x="3854" y="2678"/>
                    <a:pt x="3736" y="2668"/>
                  </a:cubicBezTo>
                  <a:cubicBezTo>
                    <a:pt x="3596" y="2655"/>
                    <a:pt x="3485" y="2638"/>
                    <a:pt x="3385" y="2621"/>
                  </a:cubicBezTo>
                  <a:lnTo>
                    <a:pt x="3375" y="2618"/>
                  </a:lnTo>
                  <a:cubicBezTo>
                    <a:pt x="3295" y="2595"/>
                    <a:pt x="3215" y="2570"/>
                    <a:pt x="3121" y="2558"/>
                  </a:cubicBezTo>
                  <a:cubicBezTo>
                    <a:pt x="3138" y="2527"/>
                    <a:pt x="3155" y="2497"/>
                    <a:pt x="3171" y="2470"/>
                  </a:cubicBezTo>
                  <a:cubicBezTo>
                    <a:pt x="3252" y="2337"/>
                    <a:pt x="3329" y="2206"/>
                    <a:pt x="3409" y="2079"/>
                  </a:cubicBezTo>
                  <a:cubicBezTo>
                    <a:pt x="3482" y="1962"/>
                    <a:pt x="3556" y="1845"/>
                    <a:pt x="3633" y="1735"/>
                  </a:cubicBezTo>
                  <a:lnTo>
                    <a:pt x="3700" y="1635"/>
                  </a:lnTo>
                  <a:close/>
                  <a:moveTo>
                    <a:pt x="3536" y="1253"/>
                  </a:moveTo>
                  <a:lnTo>
                    <a:pt x="3345" y="1534"/>
                  </a:lnTo>
                  <a:cubicBezTo>
                    <a:pt x="3261" y="1651"/>
                    <a:pt x="3184" y="1772"/>
                    <a:pt x="3111" y="1892"/>
                  </a:cubicBezTo>
                  <a:cubicBezTo>
                    <a:pt x="3028" y="2022"/>
                    <a:pt x="2951" y="2156"/>
                    <a:pt x="2870" y="2289"/>
                  </a:cubicBezTo>
                  <a:cubicBezTo>
                    <a:pt x="2817" y="2380"/>
                    <a:pt x="2770" y="2470"/>
                    <a:pt x="2719" y="2561"/>
                  </a:cubicBezTo>
                  <a:lnTo>
                    <a:pt x="2509" y="3019"/>
                  </a:lnTo>
                  <a:lnTo>
                    <a:pt x="2874" y="2919"/>
                  </a:lnTo>
                  <a:cubicBezTo>
                    <a:pt x="2916" y="2906"/>
                    <a:pt x="2960" y="2899"/>
                    <a:pt x="3003" y="2899"/>
                  </a:cubicBezTo>
                  <a:cubicBezTo>
                    <a:pt x="3018" y="2899"/>
                    <a:pt x="3033" y="2900"/>
                    <a:pt x="3048" y="2902"/>
                  </a:cubicBezTo>
                  <a:cubicBezTo>
                    <a:pt x="3121" y="2908"/>
                    <a:pt x="3195" y="2932"/>
                    <a:pt x="3275" y="2956"/>
                  </a:cubicBezTo>
                  <a:lnTo>
                    <a:pt x="3312" y="2965"/>
                  </a:lnTo>
                  <a:cubicBezTo>
                    <a:pt x="3425" y="2985"/>
                    <a:pt x="3549" y="3002"/>
                    <a:pt x="3700" y="3016"/>
                  </a:cubicBezTo>
                  <a:cubicBezTo>
                    <a:pt x="3823" y="3029"/>
                    <a:pt x="3967" y="3042"/>
                    <a:pt x="4131" y="3042"/>
                  </a:cubicBezTo>
                  <a:lnTo>
                    <a:pt x="4144" y="3042"/>
                  </a:lnTo>
                  <a:cubicBezTo>
                    <a:pt x="4228" y="3036"/>
                    <a:pt x="4308" y="3029"/>
                    <a:pt x="4392" y="3016"/>
                  </a:cubicBezTo>
                  <a:lnTo>
                    <a:pt x="4452" y="3009"/>
                  </a:lnTo>
                  <a:cubicBezTo>
                    <a:pt x="4542" y="2999"/>
                    <a:pt x="4636" y="2985"/>
                    <a:pt x="4729" y="2965"/>
                  </a:cubicBezTo>
                  <a:lnTo>
                    <a:pt x="4753" y="2959"/>
                  </a:lnTo>
                  <a:cubicBezTo>
                    <a:pt x="4860" y="2919"/>
                    <a:pt x="4961" y="2875"/>
                    <a:pt x="5050" y="2828"/>
                  </a:cubicBezTo>
                  <a:lnTo>
                    <a:pt x="5124" y="2765"/>
                  </a:lnTo>
                  <a:cubicBezTo>
                    <a:pt x="5188" y="2688"/>
                    <a:pt x="5245" y="2607"/>
                    <a:pt x="5291" y="2534"/>
                  </a:cubicBezTo>
                  <a:lnTo>
                    <a:pt x="5322" y="2447"/>
                  </a:lnTo>
                  <a:cubicBezTo>
                    <a:pt x="5331" y="2380"/>
                    <a:pt x="5339" y="2310"/>
                    <a:pt x="5339" y="2243"/>
                  </a:cubicBezTo>
                  <a:lnTo>
                    <a:pt x="5339" y="2226"/>
                  </a:lnTo>
                  <a:lnTo>
                    <a:pt x="5322" y="2166"/>
                  </a:lnTo>
                  <a:cubicBezTo>
                    <a:pt x="5311" y="2143"/>
                    <a:pt x="5302" y="2123"/>
                    <a:pt x="5291" y="2102"/>
                  </a:cubicBezTo>
                  <a:lnTo>
                    <a:pt x="5278" y="2079"/>
                  </a:lnTo>
                  <a:cubicBezTo>
                    <a:pt x="5181" y="1948"/>
                    <a:pt x="5070" y="1838"/>
                    <a:pt x="4974" y="1748"/>
                  </a:cubicBezTo>
                  <a:lnTo>
                    <a:pt x="4967" y="1741"/>
                  </a:lnTo>
                  <a:cubicBezTo>
                    <a:pt x="4890" y="1675"/>
                    <a:pt x="4783" y="1584"/>
                    <a:pt x="4663" y="1511"/>
                  </a:cubicBezTo>
                  <a:lnTo>
                    <a:pt x="4639" y="1497"/>
                  </a:lnTo>
                  <a:cubicBezTo>
                    <a:pt x="4539" y="1454"/>
                    <a:pt x="4436" y="1420"/>
                    <a:pt x="4298" y="1387"/>
                  </a:cubicBezTo>
                  <a:cubicBezTo>
                    <a:pt x="4181" y="1363"/>
                    <a:pt x="4061" y="1340"/>
                    <a:pt x="3944" y="1320"/>
                  </a:cubicBezTo>
                  <a:cubicBezTo>
                    <a:pt x="3860" y="1303"/>
                    <a:pt x="3780" y="1290"/>
                    <a:pt x="3696" y="1277"/>
                  </a:cubicBezTo>
                  <a:lnTo>
                    <a:pt x="3536" y="1253"/>
                  </a:lnTo>
                  <a:close/>
                  <a:moveTo>
                    <a:pt x="2439" y="3995"/>
                  </a:moveTo>
                  <a:cubicBezTo>
                    <a:pt x="2466" y="4022"/>
                    <a:pt x="2496" y="4046"/>
                    <a:pt x="2526" y="4069"/>
                  </a:cubicBezTo>
                  <a:lnTo>
                    <a:pt x="2529" y="4072"/>
                  </a:lnTo>
                  <a:cubicBezTo>
                    <a:pt x="2576" y="4109"/>
                    <a:pt x="2622" y="4136"/>
                    <a:pt x="2662" y="4160"/>
                  </a:cubicBezTo>
                  <a:lnTo>
                    <a:pt x="2703" y="4183"/>
                  </a:lnTo>
                  <a:cubicBezTo>
                    <a:pt x="2747" y="4209"/>
                    <a:pt x="2793" y="4236"/>
                    <a:pt x="2840" y="4260"/>
                  </a:cubicBezTo>
                  <a:lnTo>
                    <a:pt x="2880" y="4287"/>
                  </a:lnTo>
                  <a:cubicBezTo>
                    <a:pt x="2957" y="4327"/>
                    <a:pt x="3034" y="4370"/>
                    <a:pt x="3104" y="4417"/>
                  </a:cubicBezTo>
                  <a:cubicBezTo>
                    <a:pt x="3168" y="4461"/>
                    <a:pt x="3232" y="4510"/>
                    <a:pt x="3292" y="4564"/>
                  </a:cubicBezTo>
                  <a:cubicBezTo>
                    <a:pt x="3352" y="4621"/>
                    <a:pt x="3399" y="4671"/>
                    <a:pt x="3439" y="4722"/>
                  </a:cubicBezTo>
                  <a:cubicBezTo>
                    <a:pt x="3459" y="4765"/>
                    <a:pt x="3479" y="4808"/>
                    <a:pt x="3499" y="4862"/>
                  </a:cubicBezTo>
                  <a:cubicBezTo>
                    <a:pt x="3512" y="4925"/>
                    <a:pt x="3522" y="4986"/>
                    <a:pt x="3533" y="5043"/>
                  </a:cubicBezTo>
                  <a:cubicBezTo>
                    <a:pt x="3529" y="5063"/>
                    <a:pt x="3525" y="5083"/>
                    <a:pt x="3522" y="5106"/>
                  </a:cubicBezTo>
                  <a:cubicBezTo>
                    <a:pt x="3512" y="5146"/>
                    <a:pt x="3499" y="5186"/>
                    <a:pt x="3482" y="5223"/>
                  </a:cubicBezTo>
                  <a:cubicBezTo>
                    <a:pt x="3465" y="5250"/>
                    <a:pt x="3449" y="5276"/>
                    <a:pt x="3429" y="5299"/>
                  </a:cubicBezTo>
                  <a:cubicBezTo>
                    <a:pt x="3385" y="5344"/>
                    <a:pt x="3332" y="5384"/>
                    <a:pt x="3275" y="5424"/>
                  </a:cubicBezTo>
                  <a:cubicBezTo>
                    <a:pt x="3171" y="5480"/>
                    <a:pt x="3054" y="5534"/>
                    <a:pt x="2931" y="5577"/>
                  </a:cubicBezTo>
                  <a:cubicBezTo>
                    <a:pt x="2903" y="5584"/>
                    <a:pt x="2880" y="5591"/>
                    <a:pt x="2854" y="5594"/>
                  </a:cubicBezTo>
                  <a:cubicBezTo>
                    <a:pt x="2810" y="5580"/>
                    <a:pt x="2767" y="5568"/>
                    <a:pt x="2723" y="5554"/>
                  </a:cubicBezTo>
                  <a:lnTo>
                    <a:pt x="2642" y="5531"/>
                  </a:lnTo>
                  <a:cubicBezTo>
                    <a:pt x="2532" y="5497"/>
                    <a:pt x="2426" y="5464"/>
                    <a:pt x="2338" y="5427"/>
                  </a:cubicBezTo>
                  <a:cubicBezTo>
                    <a:pt x="2228" y="5364"/>
                    <a:pt x="2121" y="5296"/>
                    <a:pt x="2011" y="5230"/>
                  </a:cubicBezTo>
                  <a:lnTo>
                    <a:pt x="1944" y="5186"/>
                  </a:lnTo>
                  <a:cubicBezTo>
                    <a:pt x="1927" y="5176"/>
                    <a:pt x="1910" y="5166"/>
                    <a:pt x="1897" y="5156"/>
                  </a:cubicBezTo>
                  <a:cubicBezTo>
                    <a:pt x="1954" y="5026"/>
                    <a:pt x="2011" y="4895"/>
                    <a:pt x="2068" y="4768"/>
                  </a:cubicBezTo>
                  <a:cubicBezTo>
                    <a:pt x="2181" y="4507"/>
                    <a:pt x="2309" y="4250"/>
                    <a:pt x="2439" y="3995"/>
                  </a:cubicBezTo>
                  <a:close/>
                  <a:moveTo>
                    <a:pt x="2409" y="3273"/>
                  </a:moveTo>
                  <a:lnTo>
                    <a:pt x="2228" y="3631"/>
                  </a:lnTo>
                  <a:cubicBezTo>
                    <a:pt x="2064" y="3952"/>
                    <a:pt x="1894" y="4287"/>
                    <a:pt x="1747" y="4624"/>
                  </a:cubicBezTo>
                  <a:cubicBezTo>
                    <a:pt x="1666" y="4802"/>
                    <a:pt x="1589" y="4978"/>
                    <a:pt x="1512" y="5156"/>
                  </a:cubicBezTo>
                  <a:lnTo>
                    <a:pt x="1449" y="5299"/>
                  </a:lnTo>
                  <a:lnTo>
                    <a:pt x="1646" y="5417"/>
                  </a:lnTo>
                  <a:cubicBezTo>
                    <a:pt x="1683" y="5437"/>
                    <a:pt x="1716" y="5460"/>
                    <a:pt x="1753" y="5480"/>
                  </a:cubicBezTo>
                  <a:lnTo>
                    <a:pt x="1827" y="5531"/>
                  </a:lnTo>
                  <a:cubicBezTo>
                    <a:pt x="1937" y="5600"/>
                    <a:pt x="2051" y="5668"/>
                    <a:pt x="2181" y="5741"/>
                  </a:cubicBezTo>
                  <a:cubicBezTo>
                    <a:pt x="2301" y="5795"/>
                    <a:pt x="2422" y="5832"/>
                    <a:pt x="2542" y="5869"/>
                  </a:cubicBezTo>
                  <a:lnTo>
                    <a:pt x="2619" y="5892"/>
                  </a:lnTo>
                  <a:cubicBezTo>
                    <a:pt x="2673" y="5909"/>
                    <a:pt x="2730" y="5926"/>
                    <a:pt x="2787" y="5942"/>
                  </a:cubicBezTo>
                  <a:lnTo>
                    <a:pt x="2863" y="5952"/>
                  </a:lnTo>
                  <a:lnTo>
                    <a:pt x="2887" y="5946"/>
                  </a:lnTo>
                  <a:cubicBezTo>
                    <a:pt x="2931" y="5938"/>
                    <a:pt x="2977" y="5929"/>
                    <a:pt x="3034" y="5912"/>
                  </a:cubicBezTo>
                  <a:cubicBezTo>
                    <a:pt x="3188" y="5858"/>
                    <a:pt x="3325" y="5798"/>
                    <a:pt x="3459" y="5721"/>
                  </a:cubicBezTo>
                  <a:cubicBezTo>
                    <a:pt x="3549" y="5661"/>
                    <a:pt x="3619" y="5605"/>
                    <a:pt x="3679" y="5548"/>
                  </a:cubicBezTo>
                  <a:lnTo>
                    <a:pt x="3700" y="5527"/>
                  </a:lnTo>
                  <a:cubicBezTo>
                    <a:pt x="3733" y="5484"/>
                    <a:pt x="3763" y="5440"/>
                    <a:pt x="3790" y="5393"/>
                  </a:cubicBezTo>
                  <a:lnTo>
                    <a:pt x="3803" y="5370"/>
                  </a:lnTo>
                  <a:cubicBezTo>
                    <a:pt x="3826" y="5310"/>
                    <a:pt x="3846" y="5253"/>
                    <a:pt x="3863" y="5190"/>
                  </a:cubicBezTo>
                  <a:lnTo>
                    <a:pt x="3870" y="5169"/>
                  </a:lnTo>
                  <a:cubicBezTo>
                    <a:pt x="3874" y="5129"/>
                    <a:pt x="3880" y="5092"/>
                    <a:pt x="3883" y="5052"/>
                  </a:cubicBezTo>
                  <a:lnTo>
                    <a:pt x="3883" y="5035"/>
                  </a:lnTo>
                  <a:lnTo>
                    <a:pt x="3883" y="5019"/>
                  </a:lnTo>
                  <a:cubicBezTo>
                    <a:pt x="3874" y="4942"/>
                    <a:pt x="3860" y="4858"/>
                    <a:pt x="3840" y="4771"/>
                  </a:cubicBezTo>
                  <a:lnTo>
                    <a:pt x="3834" y="4748"/>
                  </a:lnTo>
                  <a:cubicBezTo>
                    <a:pt x="3803" y="4674"/>
                    <a:pt x="3773" y="4608"/>
                    <a:pt x="3743" y="4544"/>
                  </a:cubicBezTo>
                  <a:lnTo>
                    <a:pt x="3726" y="4517"/>
                  </a:lnTo>
                  <a:cubicBezTo>
                    <a:pt x="3673" y="4453"/>
                    <a:pt x="3616" y="4387"/>
                    <a:pt x="3529" y="4303"/>
                  </a:cubicBezTo>
                  <a:cubicBezTo>
                    <a:pt x="3465" y="4250"/>
                    <a:pt x="3389" y="4186"/>
                    <a:pt x="3301" y="4126"/>
                  </a:cubicBezTo>
                  <a:cubicBezTo>
                    <a:pt x="3221" y="4072"/>
                    <a:pt x="3138" y="4026"/>
                    <a:pt x="3054" y="3979"/>
                  </a:cubicBezTo>
                  <a:lnTo>
                    <a:pt x="3011" y="3955"/>
                  </a:lnTo>
                  <a:cubicBezTo>
                    <a:pt x="2967" y="3929"/>
                    <a:pt x="2923" y="3905"/>
                    <a:pt x="2880" y="3879"/>
                  </a:cubicBezTo>
                  <a:lnTo>
                    <a:pt x="2837" y="3855"/>
                  </a:lnTo>
                  <a:cubicBezTo>
                    <a:pt x="2807" y="3839"/>
                    <a:pt x="2776" y="3822"/>
                    <a:pt x="2750" y="3802"/>
                  </a:cubicBezTo>
                  <a:lnTo>
                    <a:pt x="2639" y="3939"/>
                  </a:lnTo>
                  <a:lnTo>
                    <a:pt x="2747" y="3799"/>
                  </a:lnTo>
                  <a:cubicBezTo>
                    <a:pt x="2650" y="3718"/>
                    <a:pt x="2602" y="3674"/>
                    <a:pt x="2566" y="3591"/>
                  </a:cubicBezTo>
                  <a:lnTo>
                    <a:pt x="2409" y="3273"/>
                  </a:lnTo>
                  <a:close/>
                  <a:moveTo>
                    <a:pt x="3525" y="352"/>
                  </a:moveTo>
                  <a:cubicBezTo>
                    <a:pt x="3544" y="352"/>
                    <a:pt x="3562" y="354"/>
                    <a:pt x="3576" y="357"/>
                  </a:cubicBezTo>
                  <a:cubicBezTo>
                    <a:pt x="3663" y="370"/>
                    <a:pt x="3746" y="387"/>
                    <a:pt x="3834" y="403"/>
                  </a:cubicBezTo>
                  <a:lnTo>
                    <a:pt x="3980" y="434"/>
                  </a:lnTo>
                  <a:cubicBezTo>
                    <a:pt x="4167" y="474"/>
                    <a:pt x="4359" y="514"/>
                    <a:pt x="4542" y="561"/>
                  </a:cubicBezTo>
                  <a:cubicBezTo>
                    <a:pt x="4753" y="614"/>
                    <a:pt x="4944" y="698"/>
                    <a:pt x="5135" y="812"/>
                  </a:cubicBezTo>
                  <a:cubicBezTo>
                    <a:pt x="5184" y="838"/>
                    <a:pt x="5231" y="875"/>
                    <a:pt x="5275" y="912"/>
                  </a:cubicBezTo>
                  <a:lnTo>
                    <a:pt x="5325" y="952"/>
                  </a:lnTo>
                  <a:cubicBezTo>
                    <a:pt x="5432" y="1042"/>
                    <a:pt x="5536" y="1133"/>
                    <a:pt x="5632" y="1226"/>
                  </a:cubicBezTo>
                  <a:lnTo>
                    <a:pt x="5666" y="1256"/>
                  </a:lnTo>
                  <a:cubicBezTo>
                    <a:pt x="5720" y="1310"/>
                    <a:pt x="5770" y="1357"/>
                    <a:pt x="5813" y="1407"/>
                  </a:cubicBezTo>
                  <a:cubicBezTo>
                    <a:pt x="5893" y="1504"/>
                    <a:pt x="5967" y="1607"/>
                    <a:pt x="6038" y="1724"/>
                  </a:cubicBezTo>
                  <a:cubicBezTo>
                    <a:pt x="6061" y="1765"/>
                    <a:pt x="6084" y="1805"/>
                    <a:pt x="6101" y="1845"/>
                  </a:cubicBezTo>
                  <a:cubicBezTo>
                    <a:pt x="6121" y="1905"/>
                    <a:pt x="6141" y="1962"/>
                    <a:pt x="6154" y="2025"/>
                  </a:cubicBezTo>
                  <a:cubicBezTo>
                    <a:pt x="6161" y="2042"/>
                    <a:pt x="6164" y="2059"/>
                    <a:pt x="6168" y="2076"/>
                  </a:cubicBezTo>
                  <a:cubicBezTo>
                    <a:pt x="6178" y="2213"/>
                    <a:pt x="6178" y="2340"/>
                    <a:pt x="6171" y="2464"/>
                  </a:cubicBezTo>
                  <a:cubicBezTo>
                    <a:pt x="6164" y="2570"/>
                    <a:pt x="6141" y="2678"/>
                    <a:pt x="6111" y="2768"/>
                  </a:cubicBezTo>
                  <a:cubicBezTo>
                    <a:pt x="6058" y="2925"/>
                    <a:pt x="5957" y="3072"/>
                    <a:pt x="5863" y="3200"/>
                  </a:cubicBezTo>
                  <a:cubicBezTo>
                    <a:pt x="5820" y="3257"/>
                    <a:pt x="5770" y="3313"/>
                    <a:pt x="5713" y="3373"/>
                  </a:cubicBezTo>
                  <a:lnTo>
                    <a:pt x="5680" y="3413"/>
                  </a:lnTo>
                  <a:cubicBezTo>
                    <a:pt x="5603" y="3498"/>
                    <a:pt x="5496" y="3567"/>
                    <a:pt x="5339" y="3638"/>
                  </a:cubicBezTo>
                  <a:cubicBezTo>
                    <a:pt x="5175" y="3711"/>
                    <a:pt x="5007" y="3788"/>
                    <a:pt x="4840" y="3819"/>
                  </a:cubicBezTo>
                  <a:cubicBezTo>
                    <a:pt x="4777" y="3831"/>
                    <a:pt x="4716" y="3842"/>
                    <a:pt x="4653" y="3851"/>
                  </a:cubicBezTo>
                  <a:lnTo>
                    <a:pt x="4402" y="3892"/>
                  </a:lnTo>
                  <a:lnTo>
                    <a:pt x="4529" y="4112"/>
                  </a:lnTo>
                  <a:cubicBezTo>
                    <a:pt x="4542" y="4140"/>
                    <a:pt x="4556" y="4166"/>
                    <a:pt x="4569" y="4193"/>
                  </a:cubicBezTo>
                  <a:cubicBezTo>
                    <a:pt x="4633" y="4323"/>
                    <a:pt x="4683" y="4450"/>
                    <a:pt x="4716" y="4577"/>
                  </a:cubicBezTo>
                  <a:cubicBezTo>
                    <a:pt x="4740" y="4671"/>
                    <a:pt x="4757" y="4771"/>
                    <a:pt x="4766" y="4845"/>
                  </a:cubicBezTo>
                  <a:cubicBezTo>
                    <a:pt x="4794" y="5006"/>
                    <a:pt x="4786" y="5169"/>
                    <a:pt x="4757" y="5330"/>
                  </a:cubicBezTo>
                  <a:lnTo>
                    <a:pt x="4743" y="5393"/>
                  </a:lnTo>
                  <a:cubicBezTo>
                    <a:pt x="4729" y="5467"/>
                    <a:pt x="4716" y="5537"/>
                    <a:pt x="4696" y="5597"/>
                  </a:cubicBezTo>
                  <a:cubicBezTo>
                    <a:pt x="4660" y="5701"/>
                    <a:pt x="4613" y="5805"/>
                    <a:pt x="4546" y="5929"/>
                  </a:cubicBezTo>
                  <a:cubicBezTo>
                    <a:pt x="4476" y="6056"/>
                    <a:pt x="4382" y="6176"/>
                    <a:pt x="4252" y="6303"/>
                  </a:cubicBezTo>
                  <a:cubicBezTo>
                    <a:pt x="4218" y="6333"/>
                    <a:pt x="4188" y="6363"/>
                    <a:pt x="4151" y="6394"/>
                  </a:cubicBezTo>
                  <a:cubicBezTo>
                    <a:pt x="3971" y="6537"/>
                    <a:pt x="3770" y="6661"/>
                    <a:pt x="3559" y="6758"/>
                  </a:cubicBezTo>
                  <a:cubicBezTo>
                    <a:pt x="3472" y="6798"/>
                    <a:pt x="3399" y="6829"/>
                    <a:pt x="3332" y="6852"/>
                  </a:cubicBezTo>
                  <a:lnTo>
                    <a:pt x="3261" y="6872"/>
                  </a:lnTo>
                  <a:cubicBezTo>
                    <a:pt x="3158" y="6905"/>
                    <a:pt x="3057" y="6939"/>
                    <a:pt x="2954" y="6945"/>
                  </a:cubicBezTo>
                  <a:cubicBezTo>
                    <a:pt x="2899" y="6949"/>
                    <a:pt x="2847" y="6952"/>
                    <a:pt x="2798" y="6952"/>
                  </a:cubicBezTo>
                  <a:cubicBezTo>
                    <a:pt x="2755" y="6952"/>
                    <a:pt x="2713" y="6950"/>
                    <a:pt x="2673" y="6942"/>
                  </a:cubicBezTo>
                  <a:cubicBezTo>
                    <a:pt x="2579" y="6925"/>
                    <a:pt x="2489" y="6905"/>
                    <a:pt x="2395" y="6882"/>
                  </a:cubicBezTo>
                  <a:cubicBezTo>
                    <a:pt x="2335" y="6869"/>
                    <a:pt x="2275" y="6852"/>
                    <a:pt x="2215" y="6832"/>
                  </a:cubicBezTo>
                  <a:lnTo>
                    <a:pt x="2121" y="6804"/>
                  </a:lnTo>
                  <a:cubicBezTo>
                    <a:pt x="2085" y="6795"/>
                    <a:pt x="2044" y="6781"/>
                    <a:pt x="2004" y="6768"/>
                  </a:cubicBezTo>
                  <a:lnTo>
                    <a:pt x="1980" y="6761"/>
                  </a:lnTo>
                  <a:cubicBezTo>
                    <a:pt x="1840" y="6718"/>
                    <a:pt x="1710" y="6648"/>
                    <a:pt x="1596" y="6584"/>
                  </a:cubicBezTo>
                  <a:cubicBezTo>
                    <a:pt x="1512" y="6540"/>
                    <a:pt x="1432" y="6494"/>
                    <a:pt x="1352" y="6443"/>
                  </a:cubicBezTo>
                  <a:cubicBezTo>
                    <a:pt x="1268" y="6397"/>
                    <a:pt x="1191" y="6343"/>
                    <a:pt x="1111" y="6293"/>
                  </a:cubicBezTo>
                  <a:cubicBezTo>
                    <a:pt x="1084" y="6276"/>
                    <a:pt x="1061" y="6259"/>
                    <a:pt x="1041" y="6243"/>
                  </a:cubicBezTo>
                  <a:lnTo>
                    <a:pt x="970" y="6193"/>
                  </a:lnTo>
                  <a:lnTo>
                    <a:pt x="890" y="6216"/>
                  </a:lnTo>
                  <a:cubicBezTo>
                    <a:pt x="856" y="6225"/>
                    <a:pt x="820" y="6229"/>
                    <a:pt x="784" y="6229"/>
                  </a:cubicBezTo>
                  <a:cubicBezTo>
                    <a:pt x="737" y="6229"/>
                    <a:pt x="690" y="6222"/>
                    <a:pt x="646" y="6207"/>
                  </a:cubicBezTo>
                  <a:cubicBezTo>
                    <a:pt x="546" y="6170"/>
                    <a:pt x="459" y="6093"/>
                    <a:pt x="412" y="5992"/>
                  </a:cubicBezTo>
                  <a:cubicBezTo>
                    <a:pt x="368" y="5895"/>
                    <a:pt x="362" y="5771"/>
                    <a:pt x="395" y="5694"/>
                  </a:cubicBezTo>
                  <a:lnTo>
                    <a:pt x="569" y="5279"/>
                  </a:lnTo>
                  <a:cubicBezTo>
                    <a:pt x="776" y="4795"/>
                    <a:pt x="987" y="4293"/>
                    <a:pt x="1208" y="3805"/>
                  </a:cubicBezTo>
                  <a:cubicBezTo>
                    <a:pt x="1302" y="3604"/>
                    <a:pt x="1392" y="3404"/>
                    <a:pt x="1483" y="3200"/>
                  </a:cubicBezTo>
                  <a:cubicBezTo>
                    <a:pt x="1546" y="3052"/>
                    <a:pt x="1603" y="2899"/>
                    <a:pt x="1656" y="2751"/>
                  </a:cubicBezTo>
                  <a:lnTo>
                    <a:pt x="1707" y="2615"/>
                  </a:lnTo>
                  <a:cubicBezTo>
                    <a:pt x="1857" y="2209"/>
                    <a:pt x="2064" y="1818"/>
                    <a:pt x="2268" y="1437"/>
                  </a:cubicBezTo>
                  <a:lnTo>
                    <a:pt x="2298" y="1383"/>
                  </a:lnTo>
                  <a:cubicBezTo>
                    <a:pt x="2375" y="1240"/>
                    <a:pt x="2452" y="1093"/>
                    <a:pt x="2536" y="952"/>
                  </a:cubicBezTo>
                  <a:cubicBezTo>
                    <a:pt x="2606" y="835"/>
                    <a:pt x="2693" y="735"/>
                    <a:pt x="2793" y="628"/>
                  </a:cubicBezTo>
                  <a:cubicBezTo>
                    <a:pt x="2877" y="537"/>
                    <a:pt x="2984" y="467"/>
                    <a:pt x="3094" y="431"/>
                  </a:cubicBezTo>
                  <a:cubicBezTo>
                    <a:pt x="3158" y="407"/>
                    <a:pt x="3221" y="383"/>
                    <a:pt x="3289" y="370"/>
                  </a:cubicBezTo>
                  <a:cubicBezTo>
                    <a:pt x="3335" y="357"/>
                    <a:pt x="3385" y="357"/>
                    <a:pt x="3445" y="353"/>
                  </a:cubicBezTo>
                  <a:lnTo>
                    <a:pt x="3499" y="353"/>
                  </a:lnTo>
                  <a:cubicBezTo>
                    <a:pt x="3508" y="353"/>
                    <a:pt x="3516" y="352"/>
                    <a:pt x="3525" y="352"/>
                  </a:cubicBezTo>
                  <a:close/>
                  <a:moveTo>
                    <a:pt x="3528" y="1"/>
                  </a:moveTo>
                  <a:cubicBezTo>
                    <a:pt x="3515" y="1"/>
                    <a:pt x="3500" y="1"/>
                    <a:pt x="3485" y="2"/>
                  </a:cubicBezTo>
                  <a:lnTo>
                    <a:pt x="3435" y="2"/>
                  </a:lnTo>
                  <a:cubicBezTo>
                    <a:pt x="3362" y="6"/>
                    <a:pt x="3289" y="9"/>
                    <a:pt x="3208" y="26"/>
                  </a:cubicBezTo>
                  <a:cubicBezTo>
                    <a:pt x="3128" y="46"/>
                    <a:pt x="3054" y="69"/>
                    <a:pt x="2980" y="96"/>
                  </a:cubicBezTo>
                  <a:cubicBezTo>
                    <a:pt x="2817" y="153"/>
                    <a:pt x="2659" y="256"/>
                    <a:pt x="2536" y="387"/>
                  </a:cubicBezTo>
                  <a:cubicBezTo>
                    <a:pt x="2426" y="508"/>
                    <a:pt x="2318" y="624"/>
                    <a:pt x="2231" y="775"/>
                  </a:cubicBezTo>
                  <a:cubicBezTo>
                    <a:pt x="2148" y="919"/>
                    <a:pt x="2068" y="1069"/>
                    <a:pt x="1987" y="1216"/>
                  </a:cubicBezTo>
                  <a:lnTo>
                    <a:pt x="1957" y="1273"/>
                  </a:lnTo>
                  <a:cubicBezTo>
                    <a:pt x="1750" y="1661"/>
                    <a:pt x="1536" y="2066"/>
                    <a:pt x="1375" y="2494"/>
                  </a:cubicBezTo>
                  <a:lnTo>
                    <a:pt x="1325" y="2635"/>
                  </a:lnTo>
                  <a:cubicBezTo>
                    <a:pt x="1275" y="2775"/>
                    <a:pt x="1222" y="2922"/>
                    <a:pt x="1161" y="3056"/>
                  </a:cubicBezTo>
                  <a:lnTo>
                    <a:pt x="890" y="3658"/>
                  </a:lnTo>
                  <a:cubicBezTo>
                    <a:pt x="666" y="4149"/>
                    <a:pt x="452" y="4654"/>
                    <a:pt x="248" y="5143"/>
                  </a:cubicBezTo>
                  <a:lnTo>
                    <a:pt x="71" y="5557"/>
                  </a:lnTo>
                  <a:cubicBezTo>
                    <a:pt x="1" y="5728"/>
                    <a:pt x="7" y="5952"/>
                    <a:pt x="94" y="6139"/>
                  </a:cubicBezTo>
                  <a:cubicBezTo>
                    <a:pt x="178" y="6323"/>
                    <a:pt x="339" y="6471"/>
                    <a:pt x="529" y="6537"/>
                  </a:cubicBezTo>
                  <a:cubicBezTo>
                    <a:pt x="611" y="6568"/>
                    <a:pt x="698" y="6582"/>
                    <a:pt x="785" y="6582"/>
                  </a:cubicBezTo>
                  <a:cubicBezTo>
                    <a:pt x="822" y="6582"/>
                    <a:pt x="860" y="6579"/>
                    <a:pt x="897" y="6574"/>
                  </a:cubicBezTo>
                  <a:cubicBezTo>
                    <a:pt x="904" y="6577"/>
                    <a:pt x="910" y="6584"/>
                    <a:pt x="917" y="6588"/>
                  </a:cubicBezTo>
                  <a:cubicBezTo>
                    <a:pt x="1001" y="6641"/>
                    <a:pt x="1084" y="6695"/>
                    <a:pt x="1168" y="6744"/>
                  </a:cubicBezTo>
                  <a:cubicBezTo>
                    <a:pt x="1255" y="6795"/>
                    <a:pt x="1338" y="6845"/>
                    <a:pt x="1426" y="6892"/>
                  </a:cubicBezTo>
                  <a:cubicBezTo>
                    <a:pt x="1552" y="6962"/>
                    <a:pt x="1707" y="7042"/>
                    <a:pt x="1873" y="7096"/>
                  </a:cubicBezTo>
                  <a:lnTo>
                    <a:pt x="1897" y="7105"/>
                  </a:lnTo>
                  <a:cubicBezTo>
                    <a:pt x="1940" y="7119"/>
                    <a:pt x="1984" y="7133"/>
                    <a:pt x="2028" y="7142"/>
                  </a:cubicBezTo>
                  <a:lnTo>
                    <a:pt x="2114" y="7170"/>
                  </a:lnTo>
                  <a:cubicBezTo>
                    <a:pt x="2181" y="7190"/>
                    <a:pt x="2252" y="7210"/>
                    <a:pt x="2318" y="7226"/>
                  </a:cubicBezTo>
                  <a:cubicBezTo>
                    <a:pt x="2415" y="7250"/>
                    <a:pt x="2512" y="7270"/>
                    <a:pt x="2609" y="7286"/>
                  </a:cubicBezTo>
                  <a:cubicBezTo>
                    <a:pt x="2676" y="7300"/>
                    <a:pt x="2736" y="7303"/>
                    <a:pt x="2800" y="7303"/>
                  </a:cubicBezTo>
                  <a:cubicBezTo>
                    <a:pt x="2863" y="7303"/>
                    <a:pt x="2923" y="7300"/>
                    <a:pt x="2988" y="7297"/>
                  </a:cubicBezTo>
                  <a:cubicBezTo>
                    <a:pt x="3124" y="7286"/>
                    <a:pt x="3252" y="7246"/>
                    <a:pt x="3372" y="7206"/>
                  </a:cubicBezTo>
                  <a:lnTo>
                    <a:pt x="3435" y="7186"/>
                  </a:lnTo>
                  <a:cubicBezTo>
                    <a:pt x="3519" y="7159"/>
                    <a:pt x="3606" y="7126"/>
                    <a:pt x="3706" y="7079"/>
                  </a:cubicBezTo>
                  <a:cubicBezTo>
                    <a:pt x="3944" y="6969"/>
                    <a:pt x="4167" y="6832"/>
                    <a:pt x="4372" y="6668"/>
                  </a:cubicBezTo>
                  <a:cubicBezTo>
                    <a:pt x="4415" y="6634"/>
                    <a:pt x="4456" y="6594"/>
                    <a:pt x="4496" y="6557"/>
                  </a:cubicBezTo>
                  <a:cubicBezTo>
                    <a:pt x="4653" y="6403"/>
                    <a:pt x="4769" y="6253"/>
                    <a:pt x="4857" y="6096"/>
                  </a:cubicBezTo>
                  <a:cubicBezTo>
                    <a:pt x="4930" y="5955"/>
                    <a:pt x="4984" y="5835"/>
                    <a:pt x="5027" y="5714"/>
                  </a:cubicBezTo>
                  <a:cubicBezTo>
                    <a:pt x="5058" y="5628"/>
                    <a:pt x="5074" y="5540"/>
                    <a:pt x="5087" y="5460"/>
                  </a:cubicBezTo>
                  <a:lnTo>
                    <a:pt x="5101" y="5397"/>
                  </a:lnTo>
                  <a:cubicBezTo>
                    <a:pt x="5141" y="5199"/>
                    <a:pt x="5144" y="4995"/>
                    <a:pt x="5115" y="4791"/>
                  </a:cubicBezTo>
                  <a:cubicBezTo>
                    <a:pt x="5104" y="4708"/>
                    <a:pt x="5084" y="4601"/>
                    <a:pt x="5054" y="4487"/>
                  </a:cubicBezTo>
                  <a:cubicBezTo>
                    <a:pt x="5027" y="4376"/>
                    <a:pt x="4987" y="4270"/>
                    <a:pt x="4940" y="4156"/>
                  </a:cubicBezTo>
                  <a:cubicBezTo>
                    <a:pt x="5138" y="4116"/>
                    <a:pt x="5322" y="4032"/>
                    <a:pt x="5482" y="3959"/>
                  </a:cubicBezTo>
                  <a:cubicBezTo>
                    <a:pt x="5686" y="3868"/>
                    <a:pt x="5830" y="3768"/>
                    <a:pt x="5941" y="3648"/>
                  </a:cubicBezTo>
                  <a:lnTo>
                    <a:pt x="5973" y="3611"/>
                  </a:lnTo>
                  <a:cubicBezTo>
                    <a:pt x="6030" y="3547"/>
                    <a:pt x="6091" y="3481"/>
                    <a:pt x="6148" y="3407"/>
                  </a:cubicBezTo>
                  <a:cubicBezTo>
                    <a:pt x="6254" y="3260"/>
                    <a:pt x="6375" y="3089"/>
                    <a:pt x="6445" y="2882"/>
                  </a:cubicBezTo>
                  <a:cubicBezTo>
                    <a:pt x="6486" y="2761"/>
                    <a:pt x="6512" y="2624"/>
                    <a:pt x="6522" y="2484"/>
                  </a:cubicBezTo>
                  <a:cubicBezTo>
                    <a:pt x="6529" y="2346"/>
                    <a:pt x="6529" y="2203"/>
                    <a:pt x="6515" y="2053"/>
                  </a:cubicBezTo>
                  <a:cubicBezTo>
                    <a:pt x="6515" y="2013"/>
                    <a:pt x="6506" y="1976"/>
                    <a:pt x="6499" y="1939"/>
                  </a:cubicBezTo>
                  <a:cubicBezTo>
                    <a:pt x="6482" y="1875"/>
                    <a:pt x="6459" y="1805"/>
                    <a:pt x="6429" y="1724"/>
                  </a:cubicBezTo>
                  <a:cubicBezTo>
                    <a:pt x="6405" y="1658"/>
                    <a:pt x="6372" y="1601"/>
                    <a:pt x="6342" y="1547"/>
                  </a:cubicBezTo>
                  <a:cubicBezTo>
                    <a:pt x="6262" y="1411"/>
                    <a:pt x="6174" y="1290"/>
                    <a:pt x="6081" y="1179"/>
                  </a:cubicBezTo>
                  <a:cubicBezTo>
                    <a:pt x="6024" y="1116"/>
                    <a:pt x="5967" y="1059"/>
                    <a:pt x="5907" y="1002"/>
                  </a:cubicBezTo>
                  <a:lnTo>
                    <a:pt x="5877" y="972"/>
                  </a:lnTo>
                  <a:cubicBezTo>
                    <a:pt x="5773" y="875"/>
                    <a:pt x="5663" y="775"/>
                    <a:pt x="5546" y="681"/>
                  </a:cubicBezTo>
                  <a:lnTo>
                    <a:pt x="5496" y="638"/>
                  </a:lnTo>
                  <a:cubicBezTo>
                    <a:pt x="5442" y="594"/>
                    <a:pt x="5382" y="548"/>
                    <a:pt x="5315" y="508"/>
                  </a:cubicBezTo>
                  <a:cubicBezTo>
                    <a:pt x="5098" y="377"/>
                    <a:pt x="4874" y="283"/>
                    <a:pt x="4629" y="223"/>
                  </a:cubicBezTo>
                  <a:cubicBezTo>
                    <a:pt x="4439" y="173"/>
                    <a:pt x="4241" y="130"/>
                    <a:pt x="4054" y="93"/>
                  </a:cubicBezTo>
                  <a:lnTo>
                    <a:pt x="3907" y="59"/>
                  </a:lnTo>
                  <a:cubicBezTo>
                    <a:pt x="3817" y="42"/>
                    <a:pt x="3726" y="26"/>
                    <a:pt x="3633" y="9"/>
                  </a:cubicBezTo>
                  <a:cubicBezTo>
                    <a:pt x="3601" y="4"/>
                    <a:pt x="3567" y="1"/>
                    <a:pt x="35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44" name="Google Shape;344;p3"/>
          <p:cNvGrpSpPr/>
          <p:nvPr/>
        </p:nvGrpSpPr>
        <p:grpSpPr>
          <a:xfrm>
            <a:off x="2160923" y="4075778"/>
            <a:ext cx="256688" cy="303621"/>
            <a:chOff x="1824250" y="1008625"/>
            <a:chExt cx="144250" cy="170625"/>
          </a:xfrm>
        </p:grpSpPr>
        <p:sp>
          <p:nvSpPr>
            <p:cNvPr id="345" name="Google Shape;345;p3"/>
            <p:cNvSpPr/>
            <p:nvPr/>
          </p:nvSpPr>
          <p:spPr>
            <a:xfrm>
              <a:off x="1828675" y="1013025"/>
              <a:ext cx="135400" cy="161850"/>
            </a:xfrm>
            <a:custGeom>
              <a:avLst/>
              <a:gdLst/>
              <a:ahLst/>
              <a:cxnLst/>
              <a:rect l="l" t="t" r="r" b="b"/>
              <a:pathLst>
                <a:path w="5416" h="6474" extrusionOk="0">
                  <a:moveTo>
                    <a:pt x="2356" y="0"/>
                  </a:moveTo>
                  <a:cubicBezTo>
                    <a:pt x="2252" y="0"/>
                    <a:pt x="2150" y="4"/>
                    <a:pt x="2047" y="21"/>
                  </a:cubicBezTo>
                  <a:cubicBezTo>
                    <a:pt x="1947" y="37"/>
                    <a:pt x="1847" y="67"/>
                    <a:pt x="1750" y="94"/>
                  </a:cubicBezTo>
                  <a:cubicBezTo>
                    <a:pt x="1690" y="107"/>
                    <a:pt x="1636" y="138"/>
                    <a:pt x="1579" y="161"/>
                  </a:cubicBezTo>
                  <a:cubicBezTo>
                    <a:pt x="1469" y="211"/>
                    <a:pt x="1362" y="274"/>
                    <a:pt x="1258" y="342"/>
                  </a:cubicBezTo>
                  <a:cubicBezTo>
                    <a:pt x="1164" y="402"/>
                    <a:pt x="1074" y="472"/>
                    <a:pt x="988" y="539"/>
                  </a:cubicBezTo>
                  <a:cubicBezTo>
                    <a:pt x="871" y="629"/>
                    <a:pt x="760" y="743"/>
                    <a:pt x="659" y="850"/>
                  </a:cubicBezTo>
                  <a:cubicBezTo>
                    <a:pt x="647" y="863"/>
                    <a:pt x="636" y="876"/>
                    <a:pt x="623" y="890"/>
                  </a:cubicBezTo>
                  <a:cubicBezTo>
                    <a:pt x="562" y="960"/>
                    <a:pt x="506" y="1034"/>
                    <a:pt x="456" y="1111"/>
                  </a:cubicBezTo>
                  <a:cubicBezTo>
                    <a:pt x="358" y="1265"/>
                    <a:pt x="272" y="1428"/>
                    <a:pt x="208" y="1599"/>
                  </a:cubicBezTo>
                  <a:cubicBezTo>
                    <a:pt x="141" y="1783"/>
                    <a:pt x="98" y="1973"/>
                    <a:pt x="65" y="2164"/>
                  </a:cubicBezTo>
                  <a:cubicBezTo>
                    <a:pt x="45" y="2291"/>
                    <a:pt x="28" y="2418"/>
                    <a:pt x="17" y="2546"/>
                  </a:cubicBezTo>
                  <a:cubicBezTo>
                    <a:pt x="1" y="2696"/>
                    <a:pt x="1" y="2850"/>
                    <a:pt x="5" y="3003"/>
                  </a:cubicBezTo>
                  <a:cubicBezTo>
                    <a:pt x="11" y="3144"/>
                    <a:pt x="51" y="3295"/>
                    <a:pt x="91" y="3429"/>
                  </a:cubicBezTo>
                  <a:cubicBezTo>
                    <a:pt x="151" y="3619"/>
                    <a:pt x="228" y="3803"/>
                    <a:pt x="306" y="3987"/>
                  </a:cubicBezTo>
                  <a:cubicBezTo>
                    <a:pt x="342" y="4077"/>
                    <a:pt x="382" y="4167"/>
                    <a:pt x="422" y="4258"/>
                  </a:cubicBezTo>
                  <a:cubicBezTo>
                    <a:pt x="489" y="4402"/>
                    <a:pt x="573" y="4539"/>
                    <a:pt x="656" y="4676"/>
                  </a:cubicBezTo>
                  <a:cubicBezTo>
                    <a:pt x="757" y="4846"/>
                    <a:pt x="867" y="5007"/>
                    <a:pt x="997" y="5150"/>
                  </a:cubicBezTo>
                  <a:cubicBezTo>
                    <a:pt x="1161" y="5331"/>
                    <a:pt x="1339" y="5505"/>
                    <a:pt x="1522" y="5666"/>
                  </a:cubicBezTo>
                  <a:cubicBezTo>
                    <a:pt x="1666" y="5793"/>
                    <a:pt x="1817" y="5917"/>
                    <a:pt x="1977" y="6024"/>
                  </a:cubicBezTo>
                  <a:cubicBezTo>
                    <a:pt x="2175" y="6161"/>
                    <a:pt x="2385" y="6285"/>
                    <a:pt x="2613" y="6362"/>
                  </a:cubicBezTo>
                  <a:cubicBezTo>
                    <a:pt x="2743" y="6405"/>
                    <a:pt x="2877" y="6442"/>
                    <a:pt x="3014" y="6459"/>
                  </a:cubicBezTo>
                  <a:cubicBezTo>
                    <a:pt x="3084" y="6469"/>
                    <a:pt x="3155" y="6473"/>
                    <a:pt x="3227" y="6473"/>
                  </a:cubicBezTo>
                  <a:cubicBezTo>
                    <a:pt x="3293" y="6473"/>
                    <a:pt x="3360" y="6470"/>
                    <a:pt x="3425" y="6465"/>
                  </a:cubicBezTo>
                  <a:cubicBezTo>
                    <a:pt x="3509" y="6459"/>
                    <a:pt x="3589" y="6445"/>
                    <a:pt x="3669" y="6428"/>
                  </a:cubicBezTo>
                  <a:cubicBezTo>
                    <a:pt x="3813" y="6395"/>
                    <a:pt x="3958" y="6362"/>
                    <a:pt x="4098" y="6311"/>
                  </a:cubicBezTo>
                  <a:cubicBezTo>
                    <a:pt x="4248" y="6261"/>
                    <a:pt x="4389" y="6184"/>
                    <a:pt x="4519" y="6094"/>
                  </a:cubicBezTo>
                  <a:cubicBezTo>
                    <a:pt x="4646" y="6007"/>
                    <a:pt x="4750" y="5886"/>
                    <a:pt x="4853" y="5769"/>
                  </a:cubicBezTo>
                  <a:cubicBezTo>
                    <a:pt x="4957" y="5652"/>
                    <a:pt x="5031" y="5528"/>
                    <a:pt x="5108" y="5391"/>
                  </a:cubicBezTo>
                  <a:cubicBezTo>
                    <a:pt x="5185" y="5251"/>
                    <a:pt x="5228" y="5097"/>
                    <a:pt x="5268" y="4943"/>
                  </a:cubicBezTo>
                  <a:cubicBezTo>
                    <a:pt x="5332" y="4706"/>
                    <a:pt x="5402" y="4465"/>
                    <a:pt x="5409" y="4218"/>
                  </a:cubicBezTo>
                  <a:cubicBezTo>
                    <a:pt x="5415" y="4054"/>
                    <a:pt x="5415" y="3886"/>
                    <a:pt x="5392" y="3722"/>
                  </a:cubicBezTo>
                  <a:cubicBezTo>
                    <a:pt x="5389" y="3699"/>
                    <a:pt x="5386" y="3676"/>
                    <a:pt x="5382" y="3649"/>
                  </a:cubicBezTo>
                  <a:cubicBezTo>
                    <a:pt x="5365" y="3579"/>
                    <a:pt x="5345" y="3512"/>
                    <a:pt x="5329" y="3442"/>
                  </a:cubicBezTo>
                  <a:cubicBezTo>
                    <a:pt x="5325" y="3429"/>
                    <a:pt x="5322" y="3415"/>
                    <a:pt x="5315" y="3401"/>
                  </a:cubicBezTo>
                  <a:cubicBezTo>
                    <a:pt x="5272" y="3324"/>
                    <a:pt x="5238" y="3244"/>
                    <a:pt x="5178" y="3181"/>
                  </a:cubicBezTo>
                  <a:cubicBezTo>
                    <a:pt x="5128" y="3128"/>
                    <a:pt x="5077" y="3071"/>
                    <a:pt x="5017" y="3027"/>
                  </a:cubicBezTo>
                  <a:cubicBezTo>
                    <a:pt x="4997" y="3014"/>
                    <a:pt x="4981" y="2997"/>
                    <a:pt x="4961" y="2983"/>
                  </a:cubicBezTo>
                  <a:cubicBezTo>
                    <a:pt x="4852" y="2900"/>
                    <a:pt x="4718" y="2857"/>
                    <a:pt x="4583" y="2857"/>
                  </a:cubicBezTo>
                  <a:cubicBezTo>
                    <a:pt x="4503" y="2857"/>
                    <a:pt x="4423" y="2872"/>
                    <a:pt x="4349" y="2903"/>
                  </a:cubicBezTo>
                  <a:cubicBezTo>
                    <a:pt x="4108" y="3000"/>
                    <a:pt x="3944" y="3251"/>
                    <a:pt x="3958" y="3512"/>
                  </a:cubicBezTo>
                  <a:lnTo>
                    <a:pt x="3958" y="3525"/>
                  </a:lnTo>
                  <a:cubicBezTo>
                    <a:pt x="3944" y="3602"/>
                    <a:pt x="3950" y="3682"/>
                    <a:pt x="3954" y="3759"/>
                  </a:cubicBezTo>
                  <a:cubicBezTo>
                    <a:pt x="3954" y="3803"/>
                    <a:pt x="3967" y="3850"/>
                    <a:pt x="3974" y="3890"/>
                  </a:cubicBezTo>
                  <a:cubicBezTo>
                    <a:pt x="3984" y="3950"/>
                    <a:pt x="3991" y="4011"/>
                    <a:pt x="3994" y="4067"/>
                  </a:cubicBezTo>
                  <a:cubicBezTo>
                    <a:pt x="3984" y="4207"/>
                    <a:pt x="3958" y="4345"/>
                    <a:pt x="3927" y="4482"/>
                  </a:cubicBezTo>
                  <a:cubicBezTo>
                    <a:pt x="3901" y="4576"/>
                    <a:pt x="3870" y="4669"/>
                    <a:pt x="3830" y="4759"/>
                  </a:cubicBezTo>
                  <a:cubicBezTo>
                    <a:pt x="3793" y="4813"/>
                    <a:pt x="3753" y="4863"/>
                    <a:pt x="3710" y="4914"/>
                  </a:cubicBezTo>
                  <a:cubicBezTo>
                    <a:pt x="3697" y="4923"/>
                    <a:pt x="3683" y="4934"/>
                    <a:pt x="3669" y="4943"/>
                  </a:cubicBezTo>
                  <a:cubicBezTo>
                    <a:pt x="3620" y="4967"/>
                    <a:pt x="3563" y="4987"/>
                    <a:pt x="3509" y="5004"/>
                  </a:cubicBezTo>
                  <a:cubicBezTo>
                    <a:pt x="3419" y="5024"/>
                    <a:pt x="3325" y="5040"/>
                    <a:pt x="3231" y="5047"/>
                  </a:cubicBezTo>
                  <a:cubicBezTo>
                    <a:pt x="3202" y="5044"/>
                    <a:pt x="3168" y="5037"/>
                    <a:pt x="3135" y="5034"/>
                  </a:cubicBezTo>
                  <a:cubicBezTo>
                    <a:pt x="3061" y="5007"/>
                    <a:pt x="2987" y="4977"/>
                    <a:pt x="2917" y="4940"/>
                  </a:cubicBezTo>
                  <a:cubicBezTo>
                    <a:pt x="2649" y="4773"/>
                    <a:pt x="2408" y="4562"/>
                    <a:pt x="2181" y="4345"/>
                  </a:cubicBezTo>
                  <a:cubicBezTo>
                    <a:pt x="2101" y="4261"/>
                    <a:pt x="2027" y="4174"/>
                    <a:pt x="1957" y="4084"/>
                  </a:cubicBezTo>
                  <a:cubicBezTo>
                    <a:pt x="1894" y="4000"/>
                    <a:pt x="1837" y="3910"/>
                    <a:pt x="1780" y="3820"/>
                  </a:cubicBezTo>
                  <a:cubicBezTo>
                    <a:pt x="1706" y="3679"/>
                    <a:pt x="1643" y="3532"/>
                    <a:pt x="1579" y="3385"/>
                  </a:cubicBezTo>
                  <a:cubicBezTo>
                    <a:pt x="1519" y="3241"/>
                    <a:pt x="1453" y="3094"/>
                    <a:pt x="1405" y="2947"/>
                  </a:cubicBezTo>
                  <a:cubicBezTo>
                    <a:pt x="1396" y="2883"/>
                    <a:pt x="1389" y="2823"/>
                    <a:pt x="1385" y="2759"/>
                  </a:cubicBezTo>
                  <a:cubicBezTo>
                    <a:pt x="1392" y="2552"/>
                    <a:pt x="1416" y="2345"/>
                    <a:pt x="1459" y="2140"/>
                  </a:cubicBezTo>
                  <a:cubicBezTo>
                    <a:pt x="1489" y="2047"/>
                    <a:pt x="1522" y="1957"/>
                    <a:pt x="1566" y="1867"/>
                  </a:cubicBezTo>
                  <a:cubicBezTo>
                    <a:pt x="1636" y="1759"/>
                    <a:pt x="1713" y="1659"/>
                    <a:pt x="1800" y="1562"/>
                  </a:cubicBezTo>
                  <a:cubicBezTo>
                    <a:pt x="1904" y="1462"/>
                    <a:pt x="2014" y="1368"/>
                    <a:pt x="2135" y="1291"/>
                  </a:cubicBezTo>
                  <a:cubicBezTo>
                    <a:pt x="2212" y="1251"/>
                    <a:pt x="2285" y="1217"/>
                    <a:pt x="2365" y="1188"/>
                  </a:cubicBezTo>
                  <a:cubicBezTo>
                    <a:pt x="2476" y="1171"/>
                    <a:pt x="2589" y="1168"/>
                    <a:pt x="2700" y="1168"/>
                  </a:cubicBezTo>
                  <a:lnTo>
                    <a:pt x="2914" y="1168"/>
                  </a:lnTo>
                  <a:cubicBezTo>
                    <a:pt x="3021" y="1154"/>
                    <a:pt x="3115" y="1117"/>
                    <a:pt x="3198" y="1050"/>
                  </a:cubicBezTo>
                  <a:cubicBezTo>
                    <a:pt x="3319" y="956"/>
                    <a:pt x="3399" y="816"/>
                    <a:pt x="3419" y="666"/>
                  </a:cubicBezTo>
                  <a:cubicBezTo>
                    <a:pt x="3439" y="512"/>
                    <a:pt x="3396" y="354"/>
                    <a:pt x="3302" y="234"/>
                  </a:cubicBezTo>
                  <a:cubicBezTo>
                    <a:pt x="3218" y="121"/>
                    <a:pt x="3064" y="13"/>
                    <a:pt x="2917" y="10"/>
                  </a:cubicBezTo>
                  <a:cubicBezTo>
                    <a:pt x="2803" y="7"/>
                    <a:pt x="2686" y="4"/>
                    <a:pt x="2573" y="4"/>
                  </a:cubicBezTo>
                  <a:cubicBezTo>
                    <a:pt x="2500" y="2"/>
                    <a:pt x="2428" y="0"/>
                    <a:pt x="23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6" name="Google Shape;346;p3"/>
            <p:cNvSpPr/>
            <p:nvPr/>
          </p:nvSpPr>
          <p:spPr>
            <a:xfrm>
              <a:off x="1824250" y="1008625"/>
              <a:ext cx="144250" cy="170625"/>
            </a:xfrm>
            <a:custGeom>
              <a:avLst/>
              <a:gdLst/>
              <a:ahLst/>
              <a:cxnLst/>
              <a:rect l="l" t="t" r="r" b="b"/>
              <a:pathLst>
                <a:path w="5770" h="6825" extrusionOk="0">
                  <a:moveTo>
                    <a:pt x="5328" y="3645"/>
                  </a:moveTo>
                  <a:lnTo>
                    <a:pt x="5328" y="3645"/>
                  </a:lnTo>
                  <a:cubicBezTo>
                    <a:pt x="5328" y="3645"/>
                    <a:pt x="5331" y="3651"/>
                    <a:pt x="5339" y="3661"/>
                  </a:cubicBezTo>
                  <a:cubicBezTo>
                    <a:pt x="5335" y="3655"/>
                    <a:pt x="5332" y="3650"/>
                    <a:pt x="5328" y="3645"/>
                  </a:cubicBezTo>
                  <a:close/>
                  <a:moveTo>
                    <a:pt x="2545" y="352"/>
                  </a:moveTo>
                  <a:cubicBezTo>
                    <a:pt x="2590" y="352"/>
                    <a:pt x="2636" y="353"/>
                    <a:pt x="2683" y="354"/>
                  </a:cubicBezTo>
                  <a:lnTo>
                    <a:pt x="2750" y="354"/>
                  </a:lnTo>
                  <a:cubicBezTo>
                    <a:pt x="2863" y="357"/>
                    <a:pt x="2977" y="357"/>
                    <a:pt x="3091" y="360"/>
                  </a:cubicBezTo>
                  <a:cubicBezTo>
                    <a:pt x="3164" y="364"/>
                    <a:pt x="3275" y="430"/>
                    <a:pt x="3342" y="518"/>
                  </a:cubicBezTo>
                  <a:cubicBezTo>
                    <a:pt x="3405" y="601"/>
                    <a:pt x="3436" y="711"/>
                    <a:pt x="3422" y="819"/>
                  </a:cubicBezTo>
                  <a:cubicBezTo>
                    <a:pt x="3408" y="925"/>
                    <a:pt x="3352" y="1023"/>
                    <a:pt x="3268" y="1089"/>
                  </a:cubicBezTo>
                  <a:cubicBezTo>
                    <a:pt x="3212" y="1129"/>
                    <a:pt x="3147" y="1157"/>
                    <a:pt x="3081" y="1169"/>
                  </a:cubicBezTo>
                  <a:lnTo>
                    <a:pt x="2877" y="1166"/>
                  </a:lnTo>
                  <a:cubicBezTo>
                    <a:pt x="2763" y="1166"/>
                    <a:pt x="2639" y="1169"/>
                    <a:pt x="2516" y="1189"/>
                  </a:cubicBezTo>
                  <a:lnTo>
                    <a:pt x="2482" y="1200"/>
                  </a:lnTo>
                  <a:cubicBezTo>
                    <a:pt x="2405" y="1226"/>
                    <a:pt x="2321" y="1263"/>
                    <a:pt x="2218" y="1320"/>
                  </a:cubicBezTo>
                  <a:cubicBezTo>
                    <a:pt x="2101" y="1393"/>
                    <a:pt x="1988" y="1487"/>
                    <a:pt x="1847" y="1621"/>
                  </a:cubicBezTo>
                  <a:cubicBezTo>
                    <a:pt x="1750" y="1728"/>
                    <a:pt x="1666" y="1839"/>
                    <a:pt x="1596" y="1949"/>
                  </a:cubicBezTo>
                  <a:lnTo>
                    <a:pt x="1586" y="1966"/>
                  </a:lnTo>
                  <a:cubicBezTo>
                    <a:pt x="1539" y="2060"/>
                    <a:pt x="1499" y="2160"/>
                    <a:pt x="1462" y="2280"/>
                  </a:cubicBezTo>
                  <a:cubicBezTo>
                    <a:pt x="1422" y="2474"/>
                    <a:pt x="1395" y="2685"/>
                    <a:pt x="1386" y="2946"/>
                  </a:cubicBezTo>
                  <a:cubicBezTo>
                    <a:pt x="1389" y="3016"/>
                    <a:pt x="1395" y="3083"/>
                    <a:pt x="1409" y="3150"/>
                  </a:cubicBezTo>
                  <a:lnTo>
                    <a:pt x="1415" y="3176"/>
                  </a:lnTo>
                  <a:cubicBezTo>
                    <a:pt x="1459" y="3313"/>
                    <a:pt x="1516" y="3444"/>
                    <a:pt x="1569" y="3571"/>
                  </a:cubicBezTo>
                  <a:lnTo>
                    <a:pt x="1596" y="3631"/>
                  </a:lnTo>
                  <a:cubicBezTo>
                    <a:pt x="1650" y="3755"/>
                    <a:pt x="1719" y="3919"/>
                    <a:pt x="1810" y="4089"/>
                  </a:cubicBezTo>
                  <a:cubicBezTo>
                    <a:pt x="1860" y="4173"/>
                    <a:pt x="1920" y="4273"/>
                    <a:pt x="1994" y="4367"/>
                  </a:cubicBezTo>
                  <a:cubicBezTo>
                    <a:pt x="2061" y="4457"/>
                    <a:pt x="2141" y="4548"/>
                    <a:pt x="2235" y="4648"/>
                  </a:cubicBezTo>
                  <a:cubicBezTo>
                    <a:pt x="2519" y="4919"/>
                    <a:pt x="2760" y="5113"/>
                    <a:pt x="3000" y="5266"/>
                  </a:cubicBezTo>
                  <a:lnTo>
                    <a:pt x="3017" y="5277"/>
                  </a:lnTo>
                  <a:cubicBezTo>
                    <a:pt x="3104" y="5317"/>
                    <a:pt x="3181" y="5350"/>
                    <a:pt x="3255" y="5374"/>
                  </a:cubicBezTo>
                  <a:lnTo>
                    <a:pt x="3278" y="5380"/>
                  </a:lnTo>
                  <a:cubicBezTo>
                    <a:pt x="3318" y="5387"/>
                    <a:pt x="3355" y="5394"/>
                    <a:pt x="3392" y="5397"/>
                  </a:cubicBezTo>
                  <a:lnTo>
                    <a:pt x="3408" y="5400"/>
                  </a:lnTo>
                  <a:lnTo>
                    <a:pt x="3425" y="5397"/>
                  </a:lnTo>
                  <a:cubicBezTo>
                    <a:pt x="3516" y="5391"/>
                    <a:pt x="3613" y="5377"/>
                    <a:pt x="3740" y="5346"/>
                  </a:cubicBezTo>
                  <a:cubicBezTo>
                    <a:pt x="3800" y="5330"/>
                    <a:pt x="3860" y="5306"/>
                    <a:pt x="3917" y="5283"/>
                  </a:cubicBezTo>
                  <a:lnTo>
                    <a:pt x="3950" y="5263"/>
                  </a:lnTo>
                  <a:cubicBezTo>
                    <a:pt x="3967" y="5250"/>
                    <a:pt x="3984" y="5240"/>
                    <a:pt x="3997" y="5226"/>
                  </a:cubicBezTo>
                  <a:lnTo>
                    <a:pt x="4017" y="5206"/>
                  </a:lnTo>
                  <a:cubicBezTo>
                    <a:pt x="4070" y="5146"/>
                    <a:pt x="4115" y="5090"/>
                    <a:pt x="4155" y="5036"/>
                  </a:cubicBezTo>
                  <a:lnTo>
                    <a:pt x="4168" y="5005"/>
                  </a:lnTo>
                  <a:cubicBezTo>
                    <a:pt x="4218" y="4899"/>
                    <a:pt x="4251" y="4789"/>
                    <a:pt x="4275" y="4698"/>
                  </a:cubicBezTo>
                  <a:cubicBezTo>
                    <a:pt x="4302" y="4581"/>
                    <a:pt x="4335" y="4423"/>
                    <a:pt x="4345" y="4256"/>
                  </a:cubicBezTo>
                  <a:lnTo>
                    <a:pt x="4345" y="4247"/>
                  </a:lnTo>
                  <a:lnTo>
                    <a:pt x="4345" y="4236"/>
                  </a:lnTo>
                  <a:cubicBezTo>
                    <a:pt x="4342" y="4170"/>
                    <a:pt x="4335" y="4102"/>
                    <a:pt x="4325" y="4039"/>
                  </a:cubicBezTo>
                  <a:cubicBezTo>
                    <a:pt x="4322" y="4019"/>
                    <a:pt x="4318" y="4002"/>
                    <a:pt x="4315" y="3982"/>
                  </a:cubicBezTo>
                  <a:cubicBezTo>
                    <a:pt x="4311" y="3966"/>
                    <a:pt x="4305" y="3942"/>
                    <a:pt x="4305" y="3935"/>
                  </a:cubicBezTo>
                  <a:lnTo>
                    <a:pt x="4305" y="3862"/>
                  </a:lnTo>
                  <a:cubicBezTo>
                    <a:pt x="4302" y="3815"/>
                    <a:pt x="4302" y="3768"/>
                    <a:pt x="4308" y="3715"/>
                  </a:cubicBezTo>
                  <a:lnTo>
                    <a:pt x="4311" y="3698"/>
                  </a:lnTo>
                  <a:lnTo>
                    <a:pt x="4311" y="3678"/>
                  </a:lnTo>
                  <a:cubicBezTo>
                    <a:pt x="4302" y="3494"/>
                    <a:pt x="4419" y="3310"/>
                    <a:pt x="4592" y="3243"/>
                  </a:cubicBezTo>
                  <a:cubicBezTo>
                    <a:pt x="4647" y="3221"/>
                    <a:pt x="4706" y="3209"/>
                    <a:pt x="4765" y="3209"/>
                  </a:cubicBezTo>
                  <a:cubicBezTo>
                    <a:pt x="4860" y="3209"/>
                    <a:pt x="4954" y="3239"/>
                    <a:pt x="5030" y="3296"/>
                  </a:cubicBezTo>
                  <a:lnTo>
                    <a:pt x="5091" y="3344"/>
                  </a:lnTo>
                  <a:cubicBezTo>
                    <a:pt x="5124" y="3370"/>
                    <a:pt x="5161" y="3407"/>
                    <a:pt x="5198" y="3444"/>
                  </a:cubicBezTo>
                  <a:lnTo>
                    <a:pt x="5231" y="3480"/>
                  </a:lnTo>
                  <a:cubicBezTo>
                    <a:pt x="5258" y="3508"/>
                    <a:pt x="5278" y="3551"/>
                    <a:pt x="5305" y="3601"/>
                  </a:cubicBezTo>
                  <a:cubicBezTo>
                    <a:pt x="5312" y="3615"/>
                    <a:pt x="5319" y="3630"/>
                    <a:pt x="5328" y="3645"/>
                  </a:cubicBezTo>
                  <a:lnTo>
                    <a:pt x="5328" y="3645"/>
                  </a:lnTo>
                  <a:lnTo>
                    <a:pt x="5499" y="3597"/>
                  </a:lnTo>
                  <a:lnTo>
                    <a:pt x="5499" y="3597"/>
                  </a:lnTo>
                  <a:lnTo>
                    <a:pt x="5335" y="3665"/>
                  </a:lnTo>
                  <a:lnTo>
                    <a:pt x="5342" y="3691"/>
                  </a:lnTo>
                  <a:cubicBezTo>
                    <a:pt x="5359" y="3748"/>
                    <a:pt x="5375" y="3801"/>
                    <a:pt x="5385" y="3858"/>
                  </a:cubicBezTo>
                  <a:cubicBezTo>
                    <a:pt x="5388" y="3882"/>
                    <a:pt x="5392" y="3902"/>
                    <a:pt x="5395" y="3926"/>
                  </a:cubicBezTo>
                  <a:cubicBezTo>
                    <a:pt x="5419" y="4073"/>
                    <a:pt x="5415" y="4230"/>
                    <a:pt x="5412" y="4390"/>
                  </a:cubicBezTo>
                  <a:cubicBezTo>
                    <a:pt x="5405" y="4591"/>
                    <a:pt x="5351" y="4792"/>
                    <a:pt x="5294" y="5005"/>
                  </a:cubicBezTo>
                  <a:lnTo>
                    <a:pt x="5274" y="5076"/>
                  </a:lnTo>
                  <a:cubicBezTo>
                    <a:pt x="5238" y="5220"/>
                    <a:pt x="5198" y="5360"/>
                    <a:pt x="5131" y="5481"/>
                  </a:cubicBezTo>
                  <a:cubicBezTo>
                    <a:pt x="5061" y="5607"/>
                    <a:pt x="4993" y="5725"/>
                    <a:pt x="4900" y="5828"/>
                  </a:cubicBezTo>
                  <a:lnTo>
                    <a:pt x="4873" y="5859"/>
                  </a:lnTo>
                  <a:cubicBezTo>
                    <a:pt x="4783" y="5959"/>
                    <a:pt x="4696" y="6059"/>
                    <a:pt x="4596" y="6126"/>
                  </a:cubicBezTo>
                  <a:cubicBezTo>
                    <a:pt x="4462" y="6217"/>
                    <a:pt x="4339" y="6283"/>
                    <a:pt x="4218" y="6323"/>
                  </a:cubicBezTo>
                  <a:cubicBezTo>
                    <a:pt x="4094" y="6363"/>
                    <a:pt x="3964" y="6397"/>
                    <a:pt x="3806" y="6434"/>
                  </a:cubicBezTo>
                  <a:cubicBezTo>
                    <a:pt x="3726" y="6450"/>
                    <a:pt x="3656" y="6461"/>
                    <a:pt x="3593" y="6467"/>
                  </a:cubicBezTo>
                  <a:cubicBezTo>
                    <a:pt x="3539" y="6471"/>
                    <a:pt x="3477" y="6474"/>
                    <a:pt x="3412" y="6474"/>
                  </a:cubicBezTo>
                  <a:cubicBezTo>
                    <a:pt x="3347" y="6474"/>
                    <a:pt x="3280" y="6471"/>
                    <a:pt x="3215" y="6461"/>
                  </a:cubicBezTo>
                  <a:cubicBezTo>
                    <a:pt x="3104" y="6447"/>
                    <a:pt x="2984" y="6417"/>
                    <a:pt x="2846" y="6370"/>
                  </a:cubicBezTo>
                  <a:cubicBezTo>
                    <a:pt x="2663" y="6310"/>
                    <a:pt x="2476" y="6209"/>
                    <a:pt x="2255" y="6056"/>
                  </a:cubicBezTo>
                  <a:cubicBezTo>
                    <a:pt x="2114" y="5962"/>
                    <a:pt x="1974" y="5848"/>
                    <a:pt x="1817" y="5712"/>
                  </a:cubicBezTo>
                  <a:cubicBezTo>
                    <a:pt x="1636" y="5551"/>
                    <a:pt x="1466" y="5383"/>
                    <a:pt x="1305" y="5210"/>
                  </a:cubicBezTo>
                  <a:cubicBezTo>
                    <a:pt x="1198" y="5090"/>
                    <a:pt x="1094" y="4949"/>
                    <a:pt x="984" y="4761"/>
                  </a:cubicBezTo>
                  <a:lnTo>
                    <a:pt x="964" y="4732"/>
                  </a:lnTo>
                  <a:cubicBezTo>
                    <a:pt x="890" y="4604"/>
                    <a:pt x="816" y="4488"/>
                    <a:pt x="759" y="4360"/>
                  </a:cubicBezTo>
                  <a:lnTo>
                    <a:pt x="739" y="4317"/>
                  </a:lnTo>
                  <a:cubicBezTo>
                    <a:pt x="710" y="4243"/>
                    <a:pt x="676" y="4170"/>
                    <a:pt x="646" y="4096"/>
                  </a:cubicBezTo>
                  <a:lnTo>
                    <a:pt x="616" y="4022"/>
                  </a:lnTo>
                  <a:cubicBezTo>
                    <a:pt x="549" y="3862"/>
                    <a:pt x="486" y="3708"/>
                    <a:pt x="435" y="3551"/>
                  </a:cubicBezTo>
                  <a:cubicBezTo>
                    <a:pt x="398" y="3427"/>
                    <a:pt x="362" y="3293"/>
                    <a:pt x="358" y="3173"/>
                  </a:cubicBezTo>
                  <a:cubicBezTo>
                    <a:pt x="355" y="3036"/>
                    <a:pt x="355" y="2885"/>
                    <a:pt x="369" y="2738"/>
                  </a:cubicBezTo>
                  <a:cubicBezTo>
                    <a:pt x="378" y="2637"/>
                    <a:pt x="392" y="2504"/>
                    <a:pt x="415" y="2370"/>
                  </a:cubicBezTo>
                  <a:cubicBezTo>
                    <a:pt x="452" y="2163"/>
                    <a:pt x="495" y="1989"/>
                    <a:pt x="549" y="1835"/>
                  </a:cubicBezTo>
                  <a:cubicBezTo>
                    <a:pt x="603" y="1688"/>
                    <a:pt x="683" y="1538"/>
                    <a:pt x="779" y="1380"/>
                  </a:cubicBezTo>
                  <a:cubicBezTo>
                    <a:pt x="824" y="1313"/>
                    <a:pt x="873" y="1250"/>
                    <a:pt x="934" y="1183"/>
                  </a:cubicBezTo>
                  <a:lnTo>
                    <a:pt x="967" y="1146"/>
                  </a:lnTo>
                  <a:cubicBezTo>
                    <a:pt x="1060" y="1043"/>
                    <a:pt x="1161" y="936"/>
                    <a:pt x="1272" y="856"/>
                  </a:cubicBezTo>
                  <a:lnTo>
                    <a:pt x="1312" y="825"/>
                  </a:lnTo>
                  <a:cubicBezTo>
                    <a:pt x="1386" y="765"/>
                    <a:pt x="1455" y="711"/>
                    <a:pt x="1529" y="665"/>
                  </a:cubicBezTo>
                  <a:cubicBezTo>
                    <a:pt x="1622" y="608"/>
                    <a:pt x="1727" y="544"/>
                    <a:pt x="1830" y="498"/>
                  </a:cubicBezTo>
                  <a:lnTo>
                    <a:pt x="1860" y="484"/>
                  </a:lnTo>
                  <a:cubicBezTo>
                    <a:pt x="1900" y="464"/>
                    <a:pt x="1940" y="447"/>
                    <a:pt x="1974" y="437"/>
                  </a:cubicBezTo>
                  <a:lnTo>
                    <a:pt x="2008" y="430"/>
                  </a:lnTo>
                  <a:cubicBezTo>
                    <a:pt x="2091" y="407"/>
                    <a:pt x="2171" y="384"/>
                    <a:pt x="2252" y="370"/>
                  </a:cubicBezTo>
                  <a:cubicBezTo>
                    <a:pt x="2346" y="356"/>
                    <a:pt x="2444" y="352"/>
                    <a:pt x="2545" y="352"/>
                  </a:cubicBezTo>
                  <a:close/>
                  <a:moveTo>
                    <a:pt x="2529" y="0"/>
                  </a:moveTo>
                  <a:cubicBezTo>
                    <a:pt x="2420" y="0"/>
                    <a:pt x="2309" y="5"/>
                    <a:pt x="2195" y="22"/>
                  </a:cubicBezTo>
                  <a:cubicBezTo>
                    <a:pt x="2097" y="39"/>
                    <a:pt x="2004" y="66"/>
                    <a:pt x="1914" y="89"/>
                  </a:cubicBezTo>
                  <a:lnTo>
                    <a:pt x="1880" y="99"/>
                  </a:lnTo>
                  <a:cubicBezTo>
                    <a:pt x="1817" y="116"/>
                    <a:pt x="1763" y="143"/>
                    <a:pt x="1713" y="166"/>
                  </a:cubicBezTo>
                  <a:lnTo>
                    <a:pt x="1687" y="176"/>
                  </a:lnTo>
                  <a:cubicBezTo>
                    <a:pt x="1562" y="233"/>
                    <a:pt x="1449" y="303"/>
                    <a:pt x="1341" y="367"/>
                  </a:cubicBezTo>
                  <a:cubicBezTo>
                    <a:pt x="1255" y="424"/>
                    <a:pt x="1174" y="484"/>
                    <a:pt x="1097" y="544"/>
                  </a:cubicBezTo>
                  <a:lnTo>
                    <a:pt x="1057" y="575"/>
                  </a:lnTo>
                  <a:cubicBezTo>
                    <a:pt x="927" y="675"/>
                    <a:pt x="813" y="791"/>
                    <a:pt x="706" y="909"/>
                  </a:cubicBezTo>
                  <a:lnTo>
                    <a:pt x="670" y="949"/>
                  </a:lnTo>
                  <a:cubicBezTo>
                    <a:pt x="596" y="1032"/>
                    <a:pt x="539" y="1109"/>
                    <a:pt x="486" y="1193"/>
                  </a:cubicBezTo>
                  <a:cubicBezTo>
                    <a:pt x="372" y="1367"/>
                    <a:pt x="282" y="1544"/>
                    <a:pt x="222" y="1714"/>
                  </a:cubicBezTo>
                  <a:cubicBezTo>
                    <a:pt x="157" y="1889"/>
                    <a:pt x="108" y="2083"/>
                    <a:pt x="68" y="2310"/>
                  </a:cubicBezTo>
                  <a:cubicBezTo>
                    <a:pt x="44" y="2454"/>
                    <a:pt x="27" y="2597"/>
                    <a:pt x="17" y="2705"/>
                  </a:cubicBezTo>
                  <a:cubicBezTo>
                    <a:pt x="1" y="2869"/>
                    <a:pt x="4" y="3032"/>
                    <a:pt x="7" y="3183"/>
                  </a:cubicBezTo>
                  <a:cubicBezTo>
                    <a:pt x="11" y="3347"/>
                    <a:pt x="54" y="3508"/>
                    <a:pt x="101" y="3654"/>
                  </a:cubicBezTo>
                  <a:cubicBezTo>
                    <a:pt x="154" y="3829"/>
                    <a:pt x="222" y="3996"/>
                    <a:pt x="288" y="4156"/>
                  </a:cubicBezTo>
                  <a:lnTo>
                    <a:pt x="322" y="4230"/>
                  </a:lnTo>
                  <a:cubicBezTo>
                    <a:pt x="352" y="4307"/>
                    <a:pt x="385" y="4383"/>
                    <a:pt x="418" y="4460"/>
                  </a:cubicBezTo>
                  <a:lnTo>
                    <a:pt x="438" y="4504"/>
                  </a:lnTo>
                  <a:cubicBezTo>
                    <a:pt x="506" y="4651"/>
                    <a:pt x="586" y="4785"/>
                    <a:pt x="663" y="4915"/>
                  </a:cubicBezTo>
                  <a:lnTo>
                    <a:pt x="683" y="4942"/>
                  </a:lnTo>
                  <a:cubicBezTo>
                    <a:pt x="807" y="5150"/>
                    <a:pt x="920" y="5306"/>
                    <a:pt x="1044" y="5444"/>
                  </a:cubicBezTo>
                  <a:cubicBezTo>
                    <a:pt x="1211" y="5627"/>
                    <a:pt x="1395" y="5808"/>
                    <a:pt x="1586" y="5976"/>
                  </a:cubicBezTo>
                  <a:cubicBezTo>
                    <a:pt x="1750" y="6119"/>
                    <a:pt x="1903" y="6243"/>
                    <a:pt x="2054" y="6347"/>
                  </a:cubicBezTo>
                  <a:cubicBezTo>
                    <a:pt x="2301" y="6518"/>
                    <a:pt x="2519" y="6635"/>
                    <a:pt x="2736" y="6705"/>
                  </a:cubicBezTo>
                  <a:cubicBezTo>
                    <a:pt x="2894" y="6758"/>
                    <a:pt x="3034" y="6791"/>
                    <a:pt x="3167" y="6811"/>
                  </a:cubicBezTo>
                  <a:cubicBezTo>
                    <a:pt x="3248" y="6822"/>
                    <a:pt x="3328" y="6825"/>
                    <a:pt x="3405" y="6825"/>
                  </a:cubicBezTo>
                  <a:cubicBezTo>
                    <a:pt x="3482" y="6825"/>
                    <a:pt x="3553" y="6822"/>
                    <a:pt x="3616" y="6819"/>
                  </a:cubicBezTo>
                  <a:cubicBezTo>
                    <a:pt x="3696" y="6811"/>
                    <a:pt x="3786" y="6798"/>
                    <a:pt x="3883" y="6775"/>
                  </a:cubicBezTo>
                  <a:cubicBezTo>
                    <a:pt x="4050" y="6738"/>
                    <a:pt x="4191" y="6701"/>
                    <a:pt x="4331" y="6655"/>
                  </a:cubicBezTo>
                  <a:cubicBezTo>
                    <a:pt x="4482" y="6604"/>
                    <a:pt x="4632" y="6527"/>
                    <a:pt x="4797" y="6417"/>
                  </a:cubicBezTo>
                  <a:cubicBezTo>
                    <a:pt x="4930" y="6323"/>
                    <a:pt x="5038" y="6206"/>
                    <a:pt x="5138" y="6089"/>
                  </a:cubicBezTo>
                  <a:lnTo>
                    <a:pt x="5161" y="6062"/>
                  </a:lnTo>
                  <a:cubicBezTo>
                    <a:pt x="5282" y="5932"/>
                    <a:pt x="5359" y="5788"/>
                    <a:pt x="5435" y="5651"/>
                  </a:cubicBezTo>
                  <a:cubicBezTo>
                    <a:pt x="5526" y="5494"/>
                    <a:pt x="5572" y="5326"/>
                    <a:pt x="5616" y="5166"/>
                  </a:cubicBezTo>
                  <a:lnTo>
                    <a:pt x="5636" y="5096"/>
                  </a:lnTo>
                  <a:cubicBezTo>
                    <a:pt x="5696" y="4872"/>
                    <a:pt x="5756" y="4644"/>
                    <a:pt x="5763" y="4397"/>
                  </a:cubicBezTo>
                  <a:cubicBezTo>
                    <a:pt x="5766" y="4230"/>
                    <a:pt x="5770" y="4049"/>
                    <a:pt x="5743" y="3875"/>
                  </a:cubicBezTo>
                  <a:cubicBezTo>
                    <a:pt x="5740" y="3849"/>
                    <a:pt x="5736" y="3821"/>
                    <a:pt x="5730" y="3795"/>
                  </a:cubicBezTo>
                  <a:cubicBezTo>
                    <a:pt x="5716" y="3728"/>
                    <a:pt x="5700" y="3661"/>
                    <a:pt x="5683" y="3597"/>
                  </a:cubicBezTo>
                  <a:lnTo>
                    <a:pt x="5673" y="3565"/>
                  </a:lnTo>
                  <a:cubicBezTo>
                    <a:pt x="5669" y="3548"/>
                    <a:pt x="5663" y="3520"/>
                    <a:pt x="5646" y="3491"/>
                  </a:cubicBezTo>
                  <a:cubicBezTo>
                    <a:pt x="5636" y="3474"/>
                    <a:pt x="5626" y="3457"/>
                    <a:pt x="5616" y="3437"/>
                  </a:cubicBezTo>
                  <a:cubicBezTo>
                    <a:pt x="5583" y="3374"/>
                    <a:pt x="5546" y="3300"/>
                    <a:pt x="5482" y="3236"/>
                  </a:cubicBezTo>
                  <a:lnTo>
                    <a:pt x="5452" y="3203"/>
                  </a:lnTo>
                  <a:cubicBezTo>
                    <a:pt x="5405" y="3156"/>
                    <a:pt x="5359" y="3106"/>
                    <a:pt x="5302" y="3063"/>
                  </a:cubicBezTo>
                  <a:lnTo>
                    <a:pt x="5245" y="3019"/>
                  </a:lnTo>
                  <a:cubicBezTo>
                    <a:pt x="5107" y="2913"/>
                    <a:pt x="4932" y="2857"/>
                    <a:pt x="4757" y="2857"/>
                  </a:cubicBezTo>
                  <a:cubicBezTo>
                    <a:pt x="4655" y="2857"/>
                    <a:pt x="4554" y="2876"/>
                    <a:pt x="4459" y="2915"/>
                  </a:cubicBezTo>
                  <a:cubicBezTo>
                    <a:pt x="4155" y="3039"/>
                    <a:pt x="3950" y="3350"/>
                    <a:pt x="3960" y="3675"/>
                  </a:cubicBezTo>
                  <a:cubicBezTo>
                    <a:pt x="3947" y="3748"/>
                    <a:pt x="3950" y="3815"/>
                    <a:pt x="3954" y="3875"/>
                  </a:cubicBezTo>
                  <a:lnTo>
                    <a:pt x="3954" y="3939"/>
                  </a:lnTo>
                  <a:cubicBezTo>
                    <a:pt x="3954" y="3982"/>
                    <a:pt x="3964" y="4026"/>
                    <a:pt x="3970" y="4059"/>
                  </a:cubicBezTo>
                  <a:cubicBezTo>
                    <a:pt x="3974" y="4073"/>
                    <a:pt x="3977" y="4082"/>
                    <a:pt x="3977" y="4096"/>
                  </a:cubicBezTo>
                  <a:cubicBezTo>
                    <a:pt x="3987" y="4142"/>
                    <a:pt x="3990" y="4193"/>
                    <a:pt x="3994" y="4243"/>
                  </a:cubicBezTo>
                  <a:cubicBezTo>
                    <a:pt x="3984" y="4380"/>
                    <a:pt x="3957" y="4517"/>
                    <a:pt x="3934" y="4611"/>
                  </a:cubicBezTo>
                  <a:cubicBezTo>
                    <a:pt x="3917" y="4678"/>
                    <a:pt x="3890" y="4765"/>
                    <a:pt x="3854" y="4849"/>
                  </a:cubicBezTo>
                  <a:cubicBezTo>
                    <a:pt x="3826" y="4889"/>
                    <a:pt x="3797" y="4925"/>
                    <a:pt x="3763" y="4962"/>
                  </a:cubicBezTo>
                  <a:cubicBezTo>
                    <a:pt x="3760" y="4965"/>
                    <a:pt x="3760" y="4965"/>
                    <a:pt x="3760" y="4969"/>
                  </a:cubicBezTo>
                  <a:cubicBezTo>
                    <a:pt x="3716" y="4985"/>
                    <a:pt x="3680" y="4999"/>
                    <a:pt x="3649" y="5009"/>
                  </a:cubicBezTo>
                  <a:cubicBezTo>
                    <a:pt x="3559" y="5025"/>
                    <a:pt x="3485" y="5039"/>
                    <a:pt x="3412" y="5045"/>
                  </a:cubicBezTo>
                  <a:cubicBezTo>
                    <a:pt x="3395" y="5042"/>
                    <a:pt x="3375" y="5039"/>
                    <a:pt x="3355" y="5039"/>
                  </a:cubicBezTo>
                  <a:cubicBezTo>
                    <a:pt x="3301" y="5019"/>
                    <a:pt x="3244" y="4992"/>
                    <a:pt x="3181" y="4962"/>
                  </a:cubicBezTo>
                  <a:cubicBezTo>
                    <a:pt x="2964" y="4825"/>
                    <a:pt x="2740" y="4644"/>
                    <a:pt x="2485" y="4397"/>
                  </a:cubicBezTo>
                  <a:cubicBezTo>
                    <a:pt x="2402" y="4313"/>
                    <a:pt x="2335" y="4233"/>
                    <a:pt x="2275" y="4153"/>
                  </a:cubicBezTo>
                  <a:cubicBezTo>
                    <a:pt x="2218" y="4079"/>
                    <a:pt x="2168" y="4002"/>
                    <a:pt x="2114" y="3915"/>
                  </a:cubicBezTo>
                  <a:cubicBezTo>
                    <a:pt x="2037" y="3765"/>
                    <a:pt x="1971" y="3611"/>
                    <a:pt x="1920" y="3494"/>
                  </a:cubicBezTo>
                  <a:lnTo>
                    <a:pt x="1894" y="3430"/>
                  </a:lnTo>
                  <a:cubicBezTo>
                    <a:pt x="1840" y="3310"/>
                    <a:pt x="1793" y="3196"/>
                    <a:pt x="1753" y="3079"/>
                  </a:cubicBezTo>
                  <a:cubicBezTo>
                    <a:pt x="1743" y="3029"/>
                    <a:pt x="1739" y="2979"/>
                    <a:pt x="1736" y="2946"/>
                  </a:cubicBezTo>
                  <a:cubicBezTo>
                    <a:pt x="1747" y="2722"/>
                    <a:pt x="1770" y="2527"/>
                    <a:pt x="1803" y="2370"/>
                  </a:cubicBezTo>
                  <a:cubicBezTo>
                    <a:pt x="1830" y="2287"/>
                    <a:pt x="1860" y="2206"/>
                    <a:pt x="1897" y="2129"/>
                  </a:cubicBezTo>
                  <a:cubicBezTo>
                    <a:pt x="1957" y="2035"/>
                    <a:pt x="2028" y="1946"/>
                    <a:pt x="2097" y="1865"/>
                  </a:cubicBezTo>
                  <a:cubicBezTo>
                    <a:pt x="2211" y="1759"/>
                    <a:pt x="2309" y="1678"/>
                    <a:pt x="2395" y="1625"/>
                  </a:cubicBezTo>
                  <a:cubicBezTo>
                    <a:pt x="2465" y="1584"/>
                    <a:pt x="2525" y="1558"/>
                    <a:pt x="2585" y="1538"/>
                  </a:cubicBezTo>
                  <a:cubicBezTo>
                    <a:pt x="2683" y="1521"/>
                    <a:pt x="2783" y="1518"/>
                    <a:pt x="2874" y="1518"/>
                  </a:cubicBezTo>
                  <a:lnTo>
                    <a:pt x="3091" y="1521"/>
                  </a:lnTo>
                  <a:lnTo>
                    <a:pt x="3114" y="1518"/>
                  </a:lnTo>
                  <a:cubicBezTo>
                    <a:pt x="3252" y="1501"/>
                    <a:pt x="3372" y="1450"/>
                    <a:pt x="3482" y="1367"/>
                  </a:cubicBezTo>
                  <a:cubicBezTo>
                    <a:pt x="3639" y="1246"/>
                    <a:pt x="3743" y="1063"/>
                    <a:pt x="3769" y="862"/>
                  </a:cubicBezTo>
                  <a:cubicBezTo>
                    <a:pt x="3797" y="665"/>
                    <a:pt x="3740" y="461"/>
                    <a:pt x="3619" y="303"/>
                  </a:cubicBezTo>
                  <a:cubicBezTo>
                    <a:pt x="3519" y="169"/>
                    <a:pt x="3322" y="16"/>
                    <a:pt x="3098" y="9"/>
                  </a:cubicBezTo>
                  <a:cubicBezTo>
                    <a:pt x="2984" y="6"/>
                    <a:pt x="2866" y="2"/>
                    <a:pt x="2753" y="2"/>
                  </a:cubicBezTo>
                  <a:lnTo>
                    <a:pt x="2686" y="2"/>
                  </a:lnTo>
                  <a:cubicBezTo>
                    <a:pt x="2634" y="1"/>
                    <a:pt x="2582" y="0"/>
                    <a:pt x="2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47" name="Google Shape;347;p3"/>
          <p:cNvGrpSpPr/>
          <p:nvPr/>
        </p:nvGrpSpPr>
        <p:grpSpPr>
          <a:xfrm rot="-7762275">
            <a:off x="10113799" y="34497"/>
            <a:ext cx="1252552" cy="2191955"/>
            <a:chOff x="7354581" y="3323800"/>
            <a:chExt cx="939478" cy="1644077"/>
          </a:xfrm>
        </p:grpSpPr>
        <p:sp>
          <p:nvSpPr>
            <p:cNvPr id="348" name="Google Shape;348;p3"/>
            <p:cNvSpPr/>
            <p:nvPr/>
          </p:nvSpPr>
          <p:spPr>
            <a:xfrm>
              <a:off x="7507061" y="4467103"/>
              <a:ext cx="781494" cy="491850"/>
            </a:xfrm>
            <a:custGeom>
              <a:avLst/>
              <a:gdLst/>
              <a:ahLst/>
              <a:cxnLst/>
              <a:rect l="l" t="t" r="r" b="b"/>
              <a:pathLst>
                <a:path w="29253" h="18411" extrusionOk="0">
                  <a:moveTo>
                    <a:pt x="26615" y="1"/>
                  </a:moveTo>
                  <a:cubicBezTo>
                    <a:pt x="26615" y="1"/>
                    <a:pt x="24400" y="694"/>
                    <a:pt x="21190" y="1631"/>
                  </a:cubicBezTo>
                  <a:cubicBezTo>
                    <a:pt x="14867" y="3461"/>
                    <a:pt x="4699" y="6279"/>
                    <a:pt x="0" y="6722"/>
                  </a:cubicBezTo>
                  <a:cubicBezTo>
                    <a:pt x="0" y="6722"/>
                    <a:pt x="58" y="7376"/>
                    <a:pt x="199" y="8352"/>
                  </a:cubicBezTo>
                  <a:cubicBezTo>
                    <a:pt x="527" y="10592"/>
                    <a:pt x="1303" y="14649"/>
                    <a:pt x="2966" y="17256"/>
                  </a:cubicBezTo>
                  <a:cubicBezTo>
                    <a:pt x="3489" y="18076"/>
                    <a:pt x="4855" y="18411"/>
                    <a:pt x="6693" y="18411"/>
                  </a:cubicBezTo>
                  <a:cubicBezTo>
                    <a:pt x="9889" y="18411"/>
                    <a:pt x="14513" y="17397"/>
                    <a:pt x="18610" y="16158"/>
                  </a:cubicBezTo>
                  <a:cubicBezTo>
                    <a:pt x="22872" y="14874"/>
                    <a:pt x="26570" y="13346"/>
                    <a:pt x="27507" y="12473"/>
                  </a:cubicBezTo>
                  <a:cubicBezTo>
                    <a:pt x="29253" y="10830"/>
                    <a:pt x="27892" y="4700"/>
                    <a:pt x="27096" y="1682"/>
                  </a:cubicBezTo>
                  <a:cubicBezTo>
                    <a:pt x="26820" y="649"/>
                    <a:pt x="26615" y="1"/>
                    <a:pt x="266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9" name="Google Shape;349;p3"/>
            <p:cNvSpPr/>
            <p:nvPr/>
          </p:nvSpPr>
          <p:spPr>
            <a:xfrm>
              <a:off x="7498139" y="4458341"/>
              <a:ext cx="795920" cy="509535"/>
            </a:xfrm>
            <a:custGeom>
              <a:avLst/>
              <a:gdLst/>
              <a:ahLst/>
              <a:cxnLst/>
              <a:rect l="l" t="t" r="r" b="b"/>
              <a:pathLst>
                <a:path w="29793" h="19073" extrusionOk="0">
                  <a:moveTo>
                    <a:pt x="26730" y="739"/>
                  </a:moveTo>
                  <a:cubicBezTo>
                    <a:pt x="26814" y="1022"/>
                    <a:pt x="26949" y="1497"/>
                    <a:pt x="27109" y="2094"/>
                  </a:cubicBezTo>
                  <a:cubicBezTo>
                    <a:pt x="28579" y="7666"/>
                    <a:pt x="28759" y="11485"/>
                    <a:pt x="27616" y="12564"/>
                  </a:cubicBezTo>
                  <a:cubicBezTo>
                    <a:pt x="26730" y="13392"/>
                    <a:pt x="23039" y="14913"/>
                    <a:pt x="18847" y="16171"/>
                  </a:cubicBezTo>
                  <a:cubicBezTo>
                    <a:pt x="14562" y="17473"/>
                    <a:pt x="10025" y="18419"/>
                    <a:pt x="6982" y="18419"/>
                  </a:cubicBezTo>
                  <a:cubicBezTo>
                    <a:pt x="5267" y="18419"/>
                    <a:pt x="4027" y="18118"/>
                    <a:pt x="3576" y="17410"/>
                  </a:cubicBezTo>
                  <a:cubicBezTo>
                    <a:pt x="1946" y="14849"/>
                    <a:pt x="1175" y="10811"/>
                    <a:pt x="854" y="8635"/>
                  </a:cubicBezTo>
                  <a:cubicBezTo>
                    <a:pt x="771" y="8077"/>
                    <a:pt x="720" y="7621"/>
                    <a:pt x="694" y="7345"/>
                  </a:cubicBezTo>
                  <a:cubicBezTo>
                    <a:pt x="5296" y="6831"/>
                    <a:pt x="14566" y="4315"/>
                    <a:pt x="21608" y="2274"/>
                  </a:cubicBezTo>
                  <a:cubicBezTo>
                    <a:pt x="24098" y="1548"/>
                    <a:pt x="26005" y="964"/>
                    <a:pt x="26730" y="739"/>
                  </a:cubicBezTo>
                  <a:close/>
                  <a:moveTo>
                    <a:pt x="26945" y="0"/>
                  </a:moveTo>
                  <a:cubicBezTo>
                    <a:pt x="26914" y="0"/>
                    <a:pt x="26883" y="5"/>
                    <a:pt x="26852" y="14"/>
                  </a:cubicBezTo>
                  <a:cubicBezTo>
                    <a:pt x="26827" y="27"/>
                    <a:pt x="24599" y="727"/>
                    <a:pt x="21434" y="1645"/>
                  </a:cubicBezTo>
                  <a:cubicBezTo>
                    <a:pt x="14238" y="3731"/>
                    <a:pt x="4744" y="6305"/>
                    <a:pt x="309" y="6722"/>
                  </a:cubicBezTo>
                  <a:cubicBezTo>
                    <a:pt x="129" y="6741"/>
                    <a:pt x="1" y="6896"/>
                    <a:pt x="13" y="7075"/>
                  </a:cubicBezTo>
                  <a:cubicBezTo>
                    <a:pt x="13" y="7101"/>
                    <a:pt x="65" y="7749"/>
                    <a:pt x="212" y="8725"/>
                  </a:cubicBezTo>
                  <a:cubicBezTo>
                    <a:pt x="533" y="10959"/>
                    <a:pt x="1329" y="15099"/>
                    <a:pt x="3030" y="17757"/>
                  </a:cubicBezTo>
                  <a:cubicBezTo>
                    <a:pt x="3640" y="18720"/>
                    <a:pt x="5162" y="19073"/>
                    <a:pt x="7055" y="19073"/>
                  </a:cubicBezTo>
                  <a:cubicBezTo>
                    <a:pt x="11087" y="19073"/>
                    <a:pt x="16813" y="17468"/>
                    <a:pt x="19046" y="16800"/>
                  </a:cubicBezTo>
                  <a:cubicBezTo>
                    <a:pt x="23392" y="15491"/>
                    <a:pt x="27103" y="13944"/>
                    <a:pt x="28066" y="13039"/>
                  </a:cubicBezTo>
                  <a:cubicBezTo>
                    <a:pt x="29792" y="11415"/>
                    <a:pt x="28842" y="6100"/>
                    <a:pt x="27745" y="1927"/>
                  </a:cubicBezTo>
                  <a:cubicBezTo>
                    <a:pt x="27475" y="900"/>
                    <a:pt x="27270" y="258"/>
                    <a:pt x="27257" y="226"/>
                  </a:cubicBezTo>
                  <a:cubicBezTo>
                    <a:pt x="27215" y="90"/>
                    <a:pt x="27083" y="0"/>
                    <a:pt x="269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0" name="Google Shape;350;p3"/>
            <p:cNvSpPr/>
            <p:nvPr/>
          </p:nvSpPr>
          <p:spPr>
            <a:xfrm>
              <a:off x="7372264" y="3332749"/>
              <a:ext cx="869653" cy="1358912"/>
            </a:xfrm>
            <a:custGeom>
              <a:avLst/>
              <a:gdLst/>
              <a:ahLst/>
              <a:cxnLst/>
              <a:rect l="l" t="t" r="r" b="b"/>
              <a:pathLst>
                <a:path w="32553" h="50867" extrusionOk="0">
                  <a:moveTo>
                    <a:pt x="9655" y="0"/>
                  </a:moveTo>
                  <a:cubicBezTo>
                    <a:pt x="9655" y="0"/>
                    <a:pt x="9187" y="39"/>
                    <a:pt x="8635" y="109"/>
                  </a:cubicBezTo>
                  <a:cubicBezTo>
                    <a:pt x="7890" y="206"/>
                    <a:pt x="6991" y="360"/>
                    <a:pt x="6991" y="552"/>
                  </a:cubicBezTo>
                  <a:lnTo>
                    <a:pt x="5688" y="5392"/>
                  </a:lnTo>
                  <a:lnTo>
                    <a:pt x="5553" y="5887"/>
                  </a:lnTo>
                  <a:cubicBezTo>
                    <a:pt x="3243" y="11388"/>
                    <a:pt x="1387" y="17076"/>
                    <a:pt x="1" y="22879"/>
                  </a:cubicBezTo>
                  <a:lnTo>
                    <a:pt x="2934" y="40409"/>
                  </a:lnTo>
                  <a:lnTo>
                    <a:pt x="4674" y="50866"/>
                  </a:lnTo>
                  <a:lnTo>
                    <a:pt x="5233" y="50809"/>
                  </a:lnTo>
                  <a:cubicBezTo>
                    <a:pt x="13744" y="49859"/>
                    <a:pt x="21589" y="47702"/>
                    <a:pt x="26666" y="46071"/>
                  </a:cubicBezTo>
                  <a:cubicBezTo>
                    <a:pt x="29388" y="45192"/>
                    <a:pt x="31320" y="44473"/>
                    <a:pt x="32129" y="44145"/>
                  </a:cubicBezTo>
                  <a:lnTo>
                    <a:pt x="32553" y="43979"/>
                  </a:lnTo>
                  <a:lnTo>
                    <a:pt x="29221" y="34074"/>
                  </a:lnTo>
                  <a:lnTo>
                    <a:pt x="23540" y="17101"/>
                  </a:lnTo>
                  <a:cubicBezTo>
                    <a:pt x="21383" y="13327"/>
                    <a:pt x="13308" y="4776"/>
                    <a:pt x="13308" y="4776"/>
                  </a:cubicBezTo>
                  <a:lnTo>
                    <a:pt x="12878" y="4218"/>
                  </a:lnTo>
                  <a:lnTo>
                    <a:pt x="965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1" name="Google Shape;351;p3"/>
            <p:cNvSpPr/>
            <p:nvPr/>
          </p:nvSpPr>
          <p:spPr>
            <a:xfrm>
              <a:off x="7363368" y="3323800"/>
              <a:ext cx="888167" cy="1376437"/>
            </a:xfrm>
            <a:custGeom>
              <a:avLst/>
              <a:gdLst/>
              <a:ahLst/>
              <a:cxnLst/>
              <a:rect l="l" t="t" r="r" b="b"/>
              <a:pathLst>
                <a:path w="33246" h="51523" extrusionOk="0">
                  <a:moveTo>
                    <a:pt x="9834" y="669"/>
                  </a:moveTo>
                  <a:lnTo>
                    <a:pt x="13378" y="5304"/>
                  </a:lnTo>
                  <a:cubicBezTo>
                    <a:pt x="13391" y="5310"/>
                    <a:pt x="13397" y="5323"/>
                    <a:pt x="13403" y="5329"/>
                  </a:cubicBezTo>
                  <a:cubicBezTo>
                    <a:pt x="13480" y="5413"/>
                    <a:pt x="21434" y="13848"/>
                    <a:pt x="23572" y="17565"/>
                  </a:cubicBezTo>
                  <a:lnTo>
                    <a:pt x="29240" y="34505"/>
                  </a:lnTo>
                  <a:lnTo>
                    <a:pt x="32469" y="44127"/>
                  </a:lnTo>
                  <a:lnTo>
                    <a:pt x="32334" y="44179"/>
                  </a:lnTo>
                  <a:cubicBezTo>
                    <a:pt x="31403" y="44558"/>
                    <a:pt x="29419" y="45283"/>
                    <a:pt x="26897" y="46092"/>
                  </a:cubicBezTo>
                  <a:cubicBezTo>
                    <a:pt x="21793" y="47729"/>
                    <a:pt x="13955" y="49879"/>
                    <a:pt x="5527" y="50810"/>
                  </a:cubicBezTo>
                  <a:lnTo>
                    <a:pt x="5270" y="50842"/>
                  </a:lnTo>
                  <a:lnTo>
                    <a:pt x="3588" y="40687"/>
                  </a:lnTo>
                  <a:lnTo>
                    <a:pt x="661" y="23220"/>
                  </a:lnTo>
                  <a:cubicBezTo>
                    <a:pt x="2048" y="17455"/>
                    <a:pt x="3890" y="11813"/>
                    <a:pt x="6182" y="6344"/>
                  </a:cubicBezTo>
                  <a:cubicBezTo>
                    <a:pt x="6188" y="6331"/>
                    <a:pt x="6195" y="6318"/>
                    <a:pt x="6195" y="6305"/>
                  </a:cubicBezTo>
                  <a:lnTo>
                    <a:pt x="7613" y="1041"/>
                  </a:lnTo>
                  <a:cubicBezTo>
                    <a:pt x="7722" y="990"/>
                    <a:pt x="8063" y="881"/>
                    <a:pt x="9006" y="765"/>
                  </a:cubicBezTo>
                  <a:cubicBezTo>
                    <a:pt x="9340" y="720"/>
                    <a:pt x="9648" y="688"/>
                    <a:pt x="9834" y="669"/>
                  </a:cubicBezTo>
                  <a:close/>
                  <a:moveTo>
                    <a:pt x="9978" y="1"/>
                  </a:moveTo>
                  <a:cubicBezTo>
                    <a:pt x="9971" y="1"/>
                    <a:pt x="9964" y="1"/>
                    <a:pt x="9956" y="1"/>
                  </a:cubicBezTo>
                  <a:cubicBezTo>
                    <a:pt x="9937" y="8"/>
                    <a:pt x="9475" y="46"/>
                    <a:pt x="8929" y="117"/>
                  </a:cubicBezTo>
                  <a:cubicBezTo>
                    <a:pt x="7369" y="316"/>
                    <a:pt x="7029" y="509"/>
                    <a:pt x="7003" y="830"/>
                  </a:cubicBezTo>
                  <a:lnTo>
                    <a:pt x="5578" y="6113"/>
                  </a:lnTo>
                  <a:cubicBezTo>
                    <a:pt x="3267" y="11627"/>
                    <a:pt x="1406" y="17321"/>
                    <a:pt x="13" y="23130"/>
                  </a:cubicBezTo>
                  <a:cubicBezTo>
                    <a:pt x="6" y="23175"/>
                    <a:pt x="0" y="23220"/>
                    <a:pt x="13" y="23265"/>
                  </a:cubicBezTo>
                  <a:lnTo>
                    <a:pt x="2940" y="40796"/>
                  </a:lnTo>
                  <a:lnTo>
                    <a:pt x="4686" y="51253"/>
                  </a:lnTo>
                  <a:cubicBezTo>
                    <a:pt x="4712" y="51407"/>
                    <a:pt x="4847" y="51522"/>
                    <a:pt x="5007" y="51522"/>
                  </a:cubicBezTo>
                  <a:lnTo>
                    <a:pt x="5039" y="51522"/>
                  </a:lnTo>
                  <a:lnTo>
                    <a:pt x="5604" y="51458"/>
                  </a:lnTo>
                  <a:cubicBezTo>
                    <a:pt x="14077" y="50521"/>
                    <a:pt x="21967" y="48358"/>
                    <a:pt x="27096" y="46714"/>
                  </a:cubicBezTo>
                  <a:cubicBezTo>
                    <a:pt x="29638" y="45899"/>
                    <a:pt x="31641" y="45161"/>
                    <a:pt x="32578" y="44782"/>
                  </a:cubicBezTo>
                  <a:lnTo>
                    <a:pt x="33001" y="44615"/>
                  </a:lnTo>
                  <a:cubicBezTo>
                    <a:pt x="33162" y="44551"/>
                    <a:pt x="33245" y="44371"/>
                    <a:pt x="33188" y="44211"/>
                  </a:cubicBezTo>
                  <a:lnTo>
                    <a:pt x="29862" y="34300"/>
                  </a:lnTo>
                  <a:lnTo>
                    <a:pt x="24181" y="17327"/>
                  </a:lnTo>
                  <a:cubicBezTo>
                    <a:pt x="24175" y="17308"/>
                    <a:pt x="24162" y="17289"/>
                    <a:pt x="24156" y="17269"/>
                  </a:cubicBezTo>
                  <a:cubicBezTo>
                    <a:pt x="22024" y="13540"/>
                    <a:pt x="14360" y="5387"/>
                    <a:pt x="13891" y="4893"/>
                  </a:cubicBezTo>
                  <a:lnTo>
                    <a:pt x="10245" y="130"/>
                  </a:lnTo>
                  <a:cubicBezTo>
                    <a:pt x="10179" y="46"/>
                    <a:pt x="10085" y="1"/>
                    <a:pt x="997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2" name="Google Shape;352;p3"/>
            <p:cNvSpPr/>
            <p:nvPr/>
          </p:nvSpPr>
          <p:spPr>
            <a:xfrm>
              <a:off x="7450642" y="4242813"/>
              <a:ext cx="791272" cy="448652"/>
            </a:xfrm>
            <a:custGeom>
              <a:avLst/>
              <a:gdLst/>
              <a:ahLst/>
              <a:cxnLst/>
              <a:rect l="l" t="t" r="r" b="b"/>
              <a:pathLst>
                <a:path w="29619" h="16794" extrusionOk="0">
                  <a:moveTo>
                    <a:pt x="26307" y="0"/>
                  </a:moveTo>
                  <a:cubicBezTo>
                    <a:pt x="13654" y="5463"/>
                    <a:pt x="0" y="6336"/>
                    <a:pt x="0" y="6336"/>
                  </a:cubicBezTo>
                  <a:lnTo>
                    <a:pt x="508" y="9385"/>
                  </a:lnTo>
                  <a:lnTo>
                    <a:pt x="1015" y="12454"/>
                  </a:lnTo>
                  <a:lnTo>
                    <a:pt x="1740" y="16793"/>
                  </a:lnTo>
                  <a:cubicBezTo>
                    <a:pt x="16626" y="15240"/>
                    <a:pt x="29619" y="9912"/>
                    <a:pt x="29619" y="9912"/>
                  </a:cubicBezTo>
                  <a:lnTo>
                    <a:pt x="28117" y="5431"/>
                  </a:lnTo>
                  <a:lnTo>
                    <a:pt x="27359" y="3152"/>
                  </a:lnTo>
                  <a:lnTo>
                    <a:pt x="263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3" name="Google Shape;353;p3"/>
            <p:cNvSpPr/>
            <p:nvPr/>
          </p:nvSpPr>
          <p:spPr>
            <a:xfrm>
              <a:off x="7442414" y="4234799"/>
              <a:ext cx="808423" cy="464707"/>
            </a:xfrm>
            <a:custGeom>
              <a:avLst/>
              <a:gdLst/>
              <a:ahLst/>
              <a:cxnLst/>
              <a:rect l="l" t="t" r="r" b="b"/>
              <a:pathLst>
                <a:path w="30261" h="17395" extrusionOk="0">
                  <a:moveTo>
                    <a:pt x="26428" y="698"/>
                  </a:moveTo>
                  <a:lnTo>
                    <a:pt x="29548" y="10038"/>
                  </a:lnTo>
                  <a:cubicBezTo>
                    <a:pt x="27667" y="10783"/>
                    <a:pt x="15715" y="15328"/>
                    <a:pt x="2292" y="16772"/>
                  </a:cubicBezTo>
                  <a:lnTo>
                    <a:pt x="649" y="6912"/>
                  </a:lnTo>
                  <a:cubicBezTo>
                    <a:pt x="2793" y="6732"/>
                    <a:pt x="15041" y="5551"/>
                    <a:pt x="26428" y="698"/>
                  </a:cubicBezTo>
                  <a:close/>
                  <a:moveTo>
                    <a:pt x="26615" y="0"/>
                  </a:moveTo>
                  <a:cubicBezTo>
                    <a:pt x="26573" y="0"/>
                    <a:pt x="26531" y="8"/>
                    <a:pt x="26493" y="24"/>
                  </a:cubicBezTo>
                  <a:cubicBezTo>
                    <a:pt x="14039" y="5410"/>
                    <a:pt x="424" y="6334"/>
                    <a:pt x="289" y="6347"/>
                  </a:cubicBezTo>
                  <a:cubicBezTo>
                    <a:pt x="199" y="6347"/>
                    <a:pt x="122" y="6392"/>
                    <a:pt x="71" y="6456"/>
                  </a:cubicBezTo>
                  <a:cubicBezTo>
                    <a:pt x="20" y="6521"/>
                    <a:pt x="0" y="6604"/>
                    <a:pt x="13" y="6687"/>
                  </a:cubicBezTo>
                  <a:lnTo>
                    <a:pt x="1753" y="17144"/>
                  </a:lnTo>
                  <a:cubicBezTo>
                    <a:pt x="1778" y="17292"/>
                    <a:pt x="1900" y="17395"/>
                    <a:pt x="2048" y="17395"/>
                  </a:cubicBezTo>
                  <a:lnTo>
                    <a:pt x="2080" y="17395"/>
                  </a:lnTo>
                  <a:cubicBezTo>
                    <a:pt x="16838" y="15848"/>
                    <a:pt x="29908" y="10539"/>
                    <a:pt x="30042" y="10488"/>
                  </a:cubicBezTo>
                  <a:cubicBezTo>
                    <a:pt x="30184" y="10423"/>
                    <a:pt x="30261" y="10263"/>
                    <a:pt x="30209" y="10115"/>
                  </a:cubicBezTo>
                  <a:lnTo>
                    <a:pt x="26897" y="204"/>
                  </a:lnTo>
                  <a:cubicBezTo>
                    <a:pt x="26865" y="127"/>
                    <a:pt x="26807" y="63"/>
                    <a:pt x="26736" y="24"/>
                  </a:cubicBezTo>
                  <a:cubicBezTo>
                    <a:pt x="26698" y="8"/>
                    <a:pt x="26656" y="0"/>
                    <a:pt x="2661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4" name="Google Shape;354;p3"/>
            <p:cNvSpPr/>
            <p:nvPr/>
          </p:nvSpPr>
          <p:spPr>
            <a:xfrm>
              <a:off x="7372104" y="3445749"/>
              <a:ext cx="629218" cy="498555"/>
            </a:xfrm>
            <a:custGeom>
              <a:avLst/>
              <a:gdLst/>
              <a:ahLst/>
              <a:cxnLst/>
              <a:rect l="l" t="t" r="r" b="b"/>
              <a:pathLst>
                <a:path w="23553" h="18662" extrusionOk="0">
                  <a:moveTo>
                    <a:pt x="12877" y="1"/>
                  </a:moveTo>
                  <a:lnTo>
                    <a:pt x="5675" y="1182"/>
                  </a:lnTo>
                  <a:lnTo>
                    <a:pt x="5540" y="1670"/>
                  </a:lnTo>
                  <a:cubicBezTo>
                    <a:pt x="3236" y="7177"/>
                    <a:pt x="1387" y="12858"/>
                    <a:pt x="0" y="18661"/>
                  </a:cubicBezTo>
                  <a:cubicBezTo>
                    <a:pt x="1111" y="18642"/>
                    <a:pt x="4359" y="13975"/>
                    <a:pt x="5893" y="13776"/>
                  </a:cubicBezTo>
                  <a:cubicBezTo>
                    <a:pt x="5946" y="13769"/>
                    <a:pt x="6001" y="13766"/>
                    <a:pt x="6057" y="13766"/>
                  </a:cubicBezTo>
                  <a:cubicBezTo>
                    <a:pt x="7580" y="13766"/>
                    <a:pt x="10460" y="16231"/>
                    <a:pt x="11677" y="16231"/>
                  </a:cubicBezTo>
                  <a:cubicBezTo>
                    <a:pt x="11732" y="16231"/>
                    <a:pt x="11783" y="16226"/>
                    <a:pt x="11831" y="16216"/>
                  </a:cubicBezTo>
                  <a:cubicBezTo>
                    <a:pt x="12980" y="15965"/>
                    <a:pt x="14412" y="12139"/>
                    <a:pt x="15464" y="11754"/>
                  </a:cubicBezTo>
                  <a:cubicBezTo>
                    <a:pt x="15542" y="11726"/>
                    <a:pt x="15642" y="11713"/>
                    <a:pt x="15762" y="11713"/>
                  </a:cubicBezTo>
                  <a:cubicBezTo>
                    <a:pt x="16990" y="11713"/>
                    <a:pt x="20254" y="13093"/>
                    <a:pt x="22378" y="13093"/>
                  </a:cubicBezTo>
                  <a:cubicBezTo>
                    <a:pt x="22832" y="13093"/>
                    <a:pt x="23234" y="13030"/>
                    <a:pt x="23553" y="12878"/>
                  </a:cubicBezTo>
                  <a:cubicBezTo>
                    <a:pt x="21409" y="9116"/>
                    <a:pt x="13301" y="565"/>
                    <a:pt x="13301" y="565"/>
                  </a:cubicBezTo>
                  <a:lnTo>
                    <a:pt x="1287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5" name="Google Shape;355;p3"/>
            <p:cNvSpPr/>
            <p:nvPr/>
          </p:nvSpPr>
          <p:spPr>
            <a:xfrm>
              <a:off x="7361124" y="3436319"/>
              <a:ext cx="652380" cy="516909"/>
            </a:xfrm>
            <a:custGeom>
              <a:avLst/>
              <a:gdLst/>
              <a:ahLst/>
              <a:cxnLst/>
              <a:rect l="l" t="t" r="r" b="b"/>
              <a:pathLst>
                <a:path w="24420" h="19349" extrusionOk="0">
                  <a:moveTo>
                    <a:pt x="13147" y="707"/>
                  </a:moveTo>
                  <a:lnTo>
                    <a:pt x="13455" y="1111"/>
                  </a:lnTo>
                  <a:lnTo>
                    <a:pt x="13481" y="1137"/>
                  </a:lnTo>
                  <a:cubicBezTo>
                    <a:pt x="13558" y="1220"/>
                    <a:pt x="21113" y="9212"/>
                    <a:pt x="23476" y="13051"/>
                  </a:cubicBezTo>
                  <a:cubicBezTo>
                    <a:pt x="23272" y="13098"/>
                    <a:pt x="23043" y="13119"/>
                    <a:pt x="22793" y="13119"/>
                  </a:cubicBezTo>
                  <a:cubicBezTo>
                    <a:pt x="21641" y="13119"/>
                    <a:pt x="20068" y="12674"/>
                    <a:pt x="18738" y="12300"/>
                  </a:cubicBezTo>
                  <a:cubicBezTo>
                    <a:pt x="17530" y="11958"/>
                    <a:pt x="16712" y="11739"/>
                    <a:pt x="16171" y="11739"/>
                  </a:cubicBezTo>
                  <a:cubicBezTo>
                    <a:pt x="16010" y="11739"/>
                    <a:pt x="15874" y="11758"/>
                    <a:pt x="15760" y="11799"/>
                  </a:cubicBezTo>
                  <a:cubicBezTo>
                    <a:pt x="15156" y="12024"/>
                    <a:pt x="14579" y="12967"/>
                    <a:pt x="13911" y="14065"/>
                  </a:cubicBezTo>
                  <a:cubicBezTo>
                    <a:pt x="13340" y="14989"/>
                    <a:pt x="12634" y="16145"/>
                    <a:pt x="12171" y="16248"/>
                  </a:cubicBezTo>
                  <a:cubicBezTo>
                    <a:pt x="12142" y="16254"/>
                    <a:pt x="12108" y="16258"/>
                    <a:pt x="12073" y="16258"/>
                  </a:cubicBezTo>
                  <a:cubicBezTo>
                    <a:pt x="11593" y="16258"/>
                    <a:pt x="10604" y="15683"/>
                    <a:pt x="9726" y="15169"/>
                  </a:cubicBezTo>
                  <a:cubicBezTo>
                    <a:pt x="8558" y="14490"/>
                    <a:pt x="7352" y="13789"/>
                    <a:pt x="6461" y="13789"/>
                  </a:cubicBezTo>
                  <a:cubicBezTo>
                    <a:pt x="6392" y="13789"/>
                    <a:pt x="6325" y="13793"/>
                    <a:pt x="6259" y="13802"/>
                  </a:cubicBezTo>
                  <a:cubicBezTo>
                    <a:pt x="5341" y="13924"/>
                    <a:pt x="4102" y="15227"/>
                    <a:pt x="2787" y="16601"/>
                  </a:cubicBezTo>
                  <a:cubicBezTo>
                    <a:pt x="2183" y="17230"/>
                    <a:pt x="1413" y="18032"/>
                    <a:pt x="893" y="18437"/>
                  </a:cubicBezTo>
                  <a:cubicBezTo>
                    <a:pt x="2254" y="12878"/>
                    <a:pt x="4045" y="7428"/>
                    <a:pt x="6253" y="2145"/>
                  </a:cubicBezTo>
                  <a:lnTo>
                    <a:pt x="6349" y="1824"/>
                  </a:lnTo>
                  <a:lnTo>
                    <a:pt x="13147" y="707"/>
                  </a:lnTo>
                  <a:close/>
                  <a:moveTo>
                    <a:pt x="13430" y="1"/>
                  </a:moveTo>
                  <a:lnTo>
                    <a:pt x="5829" y="1246"/>
                  </a:lnTo>
                  <a:lnTo>
                    <a:pt x="5650" y="1913"/>
                  </a:lnTo>
                  <a:cubicBezTo>
                    <a:pt x="3339" y="7434"/>
                    <a:pt x="1483" y="13128"/>
                    <a:pt x="97" y="18937"/>
                  </a:cubicBezTo>
                  <a:lnTo>
                    <a:pt x="1" y="19348"/>
                  </a:lnTo>
                  <a:lnTo>
                    <a:pt x="418" y="19348"/>
                  </a:lnTo>
                  <a:cubicBezTo>
                    <a:pt x="1047" y="19335"/>
                    <a:pt x="1907" y="18469"/>
                    <a:pt x="3255" y="17056"/>
                  </a:cubicBezTo>
                  <a:cubicBezTo>
                    <a:pt x="4321" y="15940"/>
                    <a:pt x="5656" y="14547"/>
                    <a:pt x="6343" y="14457"/>
                  </a:cubicBezTo>
                  <a:cubicBezTo>
                    <a:pt x="6382" y="14452"/>
                    <a:pt x="6423" y="14449"/>
                    <a:pt x="6465" y="14449"/>
                  </a:cubicBezTo>
                  <a:cubicBezTo>
                    <a:pt x="7177" y="14449"/>
                    <a:pt x="8350" y="15135"/>
                    <a:pt x="9392" y="15741"/>
                  </a:cubicBezTo>
                  <a:cubicBezTo>
                    <a:pt x="10469" y="16362"/>
                    <a:pt x="11416" y="16912"/>
                    <a:pt x="12087" y="16912"/>
                  </a:cubicBezTo>
                  <a:cubicBezTo>
                    <a:pt x="12164" y="16912"/>
                    <a:pt x="12237" y="16905"/>
                    <a:pt x="12306" y="16890"/>
                  </a:cubicBezTo>
                  <a:cubicBezTo>
                    <a:pt x="13045" y="16729"/>
                    <a:pt x="13731" y="15599"/>
                    <a:pt x="14463" y="14405"/>
                  </a:cubicBezTo>
                  <a:cubicBezTo>
                    <a:pt x="14970" y="13584"/>
                    <a:pt x="15593" y="12557"/>
                    <a:pt x="15985" y="12415"/>
                  </a:cubicBezTo>
                  <a:cubicBezTo>
                    <a:pt x="16031" y="12398"/>
                    <a:pt x="16096" y="12390"/>
                    <a:pt x="16176" y="12390"/>
                  </a:cubicBezTo>
                  <a:cubicBezTo>
                    <a:pt x="16651" y="12390"/>
                    <a:pt x="17657" y="12676"/>
                    <a:pt x="18559" y="12929"/>
                  </a:cubicBezTo>
                  <a:cubicBezTo>
                    <a:pt x="19981" y="13331"/>
                    <a:pt x="21541" y="13773"/>
                    <a:pt x="22782" y="13773"/>
                  </a:cubicBezTo>
                  <a:cubicBezTo>
                    <a:pt x="23282" y="13773"/>
                    <a:pt x="23731" y="13701"/>
                    <a:pt x="24098" y="13526"/>
                  </a:cubicBezTo>
                  <a:lnTo>
                    <a:pt x="24419" y="13372"/>
                  </a:lnTo>
                  <a:lnTo>
                    <a:pt x="24246" y="13070"/>
                  </a:lnTo>
                  <a:cubicBezTo>
                    <a:pt x="22128" y="9353"/>
                    <a:pt x="14437" y="1201"/>
                    <a:pt x="13969" y="700"/>
                  </a:cubicBezTo>
                  <a:lnTo>
                    <a:pt x="1343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6" name="Google Shape;356;p3"/>
            <p:cNvSpPr/>
            <p:nvPr/>
          </p:nvSpPr>
          <p:spPr>
            <a:xfrm>
              <a:off x="7463838" y="4327336"/>
              <a:ext cx="737601" cy="248530"/>
            </a:xfrm>
            <a:custGeom>
              <a:avLst/>
              <a:gdLst/>
              <a:ahLst/>
              <a:cxnLst/>
              <a:rect l="l" t="t" r="r" b="b"/>
              <a:pathLst>
                <a:path w="27610" h="9303" extrusionOk="0">
                  <a:moveTo>
                    <a:pt x="26852" y="1"/>
                  </a:moveTo>
                  <a:cubicBezTo>
                    <a:pt x="14592" y="5258"/>
                    <a:pt x="1" y="6234"/>
                    <a:pt x="1" y="6234"/>
                  </a:cubicBezTo>
                  <a:lnTo>
                    <a:pt x="508" y="9302"/>
                  </a:lnTo>
                  <a:cubicBezTo>
                    <a:pt x="17506" y="7698"/>
                    <a:pt x="27610" y="2267"/>
                    <a:pt x="27610" y="2267"/>
                  </a:cubicBezTo>
                  <a:lnTo>
                    <a:pt x="2685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7" name="Google Shape;357;p3"/>
            <p:cNvSpPr/>
            <p:nvPr/>
          </p:nvSpPr>
          <p:spPr>
            <a:xfrm>
              <a:off x="7454916" y="4318654"/>
              <a:ext cx="756302" cy="265948"/>
            </a:xfrm>
            <a:custGeom>
              <a:avLst/>
              <a:gdLst/>
              <a:ahLst/>
              <a:cxnLst/>
              <a:rect l="l" t="t" r="r" b="b"/>
              <a:pathLst>
                <a:path w="28310" h="9955" extrusionOk="0">
                  <a:moveTo>
                    <a:pt x="26994" y="762"/>
                  </a:moveTo>
                  <a:lnTo>
                    <a:pt x="27552" y="2431"/>
                  </a:lnTo>
                  <a:cubicBezTo>
                    <a:pt x="25922" y="3247"/>
                    <a:pt x="16242" y="7804"/>
                    <a:pt x="1118" y="9274"/>
                  </a:cubicBezTo>
                  <a:lnTo>
                    <a:pt x="713" y="6854"/>
                  </a:lnTo>
                  <a:cubicBezTo>
                    <a:pt x="3018" y="6668"/>
                    <a:pt x="15953" y="5410"/>
                    <a:pt x="26994" y="762"/>
                  </a:cubicBezTo>
                  <a:close/>
                  <a:moveTo>
                    <a:pt x="27184" y="0"/>
                  </a:moveTo>
                  <a:cubicBezTo>
                    <a:pt x="27142" y="0"/>
                    <a:pt x="27100" y="8"/>
                    <a:pt x="27058" y="24"/>
                  </a:cubicBezTo>
                  <a:cubicBezTo>
                    <a:pt x="14990" y="5198"/>
                    <a:pt x="457" y="6225"/>
                    <a:pt x="315" y="6232"/>
                  </a:cubicBezTo>
                  <a:cubicBezTo>
                    <a:pt x="219" y="6238"/>
                    <a:pt x="136" y="6283"/>
                    <a:pt x="78" y="6360"/>
                  </a:cubicBezTo>
                  <a:cubicBezTo>
                    <a:pt x="20" y="6431"/>
                    <a:pt x="1" y="6521"/>
                    <a:pt x="14" y="6610"/>
                  </a:cubicBezTo>
                  <a:lnTo>
                    <a:pt x="521" y="9685"/>
                  </a:lnTo>
                  <a:cubicBezTo>
                    <a:pt x="547" y="9839"/>
                    <a:pt x="681" y="9955"/>
                    <a:pt x="842" y="9955"/>
                  </a:cubicBezTo>
                  <a:lnTo>
                    <a:pt x="874" y="9955"/>
                  </a:lnTo>
                  <a:cubicBezTo>
                    <a:pt x="17744" y="8363"/>
                    <a:pt x="28002" y="2932"/>
                    <a:pt x="28104" y="2881"/>
                  </a:cubicBezTo>
                  <a:cubicBezTo>
                    <a:pt x="28239" y="2804"/>
                    <a:pt x="28310" y="2643"/>
                    <a:pt x="28258" y="2489"/>
                  </a:cubicBezTo>
                  <a:lnTo>
                    <a:pt x="27495" y="223"/>
                  </a:lnTo>
                  <a:cubicBezTo>
                    <a:pt x="27450" y="85"/>
                    <a:pt x="27322" y="0"/>
                    <a:pt x="271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8" name="Google Shape;358;p3"/>
            <p:cNvSpPr/>
            <p:nvPr/>
          </p:nvSpPr>
          <p:spPr>
            <a:xfrm>
              <a:off x="7603604" y="3332909"/>
              <a:ext cx="684946" cy="1565900"/>
            </a:xfrm>
            <a:custGeom>
              <a:avLst/>
              <a:gdLst/>
              <a:ahLst/>
              <a:cxnLst/>
              <a:rect l="l" t="t" r="r" b="b"/>
              <a:pathLst>
                <a:path w="25639" h="58615" extrusionOk="0">
                  <a:moveTo>
                    <a:pt x="1021" y="1"/>
                  </a:moveTo>
                  <a:cubicBezTo>
                    <a:pt x="1021" y="1"/>
                    <a:pt x="552" y="39"/>
                    <a:pt x="0" y="110"/>
                  </a:cubicBezTo>
                  <a:cubicBezTo>
                    <a:pt x="1149" y="1939"/>
                    <a:pt x="2202" y="3827"/>
                    <a:pt x="3261" y="5714"/>
                  </a:cubicBezTo>
                  <a:cubicBezTo>
                    <a:pt x="6940" y="12287"/>
                    <a:pt x="10631" y="18905"/>
                    <a:pt x="13038" y="26044"/>
                  </a:cubicBezTo>
                  <a:cubicBezTo>
                    <a:pt x="14367" y="29998"/>
                    <a:pt x="15291" y="34074"/>
                    <a:pt x="16209" y="38144"/>
                  </a:cubicBezTo>
                  <a:cubicBezTo>
                    <a:pt x="16658" y="40127"/>
                    <a:pt x="17108" y="42111"/>
                    <a:pt x="17557" y="44095"/>
                  </a:cubicBezTo>
                  <a:cubicBezTo>
                    <a:pt x="17705" y="44762"/>
                    <a:pt x="17852" y="45423"/>
                    <a:pt x="18006" y="46078"/>
                  </a:cubicBezTo>
                  <a:cubicBezTo>
                    <a:pt x="18058" y="46309"/>
                    <a:pt x="18109" y="46540"/>
                    <a:pt x="18167" y="46778"/>
                  </a:cubicBezTo>
                  <a:cubicBezTo>
                    <a:pt x="18751" y="49384"/>
                    <a:pt x="19322" y="52196"/>
                    <a:pt x="18282" y="54654"/>
                  </a:cubicBezTo>
                  <a:cubicBezTo>
                    <a:pt x="17602" y="56246"/>
                    <a:pt x="16325" y="57498"/>
                    <a:pt x="14996" y="58615"/>
                  </a:cubicBezTo>
                  <a:cubicBezTo>
                    <a:pt x="19258" y="57331"/>
                    <a:pt x="22956" y="55803"/>
                    <a:pt x="23893" y="54930"/>
                  </a:cubicBezTo>
                  <a:cubicBezTo>
                    <a:pt x="25639" y="53287"/>
                    <a:pt x="24278" y="47157"/>
                    <a:pt x="23476" y="44152"/>
                  </a:cubicBezTo>
                  <a:lnTo>
                    <a:pt x="23906" y="43985"/>
                  </a:lnTo>
                  <a:lnTo>
                    <a:pt x="20581" y="34074"/>
                  </a:lnTo>
                  <a:lnTo>
                    <a:pt x="14906" y="17102"/>
                  </a:lnTo>
                  <a:cubicBezTo>
                    <a:pt x="12749" y="13327"/>
                    <a:pt x="4674" y="4777"/>
                    <a:pt x="4674" y="4777"/>
                  </a:cubicBezTo>
                  <a:lnTo>
                    <a:pt x="4244" y="4218"/>
                  </a:lnTo>
                  <a:lnTo>
                    <a:pt x="1021" y="1"/>
                  </a:lnTo>
                  <a:close/>
                </a:path>
              </a:pathLst>
            </a:custGeom>
            <a:solidFill>
              <a:srgbClr val="000000">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9" name="Google Shape;359;p3"/>
            <p:cNvSpPr/>
            <p:nvPr/>
          </p:nvSpPr>
          <p:spPr>
            <a:xfrm>
              <a:off x="7521299" y="3812211"/>
              <a:ext cx="134457" cy="577605"/>
            </a:xfrm>
            <a:custGeom>
              <a:avLst/>
              <a:gdLst/>
              <a:ahLst/>
              <a:cxnLst/>
              <a:rect l="l" t="t" r="r" b="b"/>
              <a:pathLst>
                <a:path w="5033" h="21621" extrusionOk="0">
                  <a:moveTo>
                    <a:pt x="642" y="1"/>
                  </a:moveTo>
                  <a:lnTo>
                    <a:pt x="0" y="110"/>
                  </a:lnTo>
                  <a:cubicBezTo>
                    <a:pt x="26" y="257"/>
                    <a:pt x="2497" y="14746"/>
                    <a:pt x="4404" y="21621"/>
                  </a:cubicBezTo>
                  <a:lnTo>
                    <a:pt x="5033" y="21447"/>
                  </a:lnTo>
                  <a:cubicBezTo>
                    <a:pt x="3133" y="14604"/>
                    <a:pt x="668" y="148"/>
                    <a:pt x="64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0" name="Google Shape;360;p3"/>
            <p:cNvSpPr/>
            <p:nvPr/>
          </p:nvSpPr>
          <p:spPr>
            <a:xfrm>
              <a:off x="7777136" y="3757340"/>
              <a:ext cx="165873" cy="566118"/>
            </a:xfrm>
            <a:custGeom>
              <a:avLst/>
              <a:gdLst/>
              <a:ahLst/>
              <a:cxnLst/>
              <a:rect l="l" t="t" r="r" b="b"/>
              <a:pathLst>
                <a:path w="6209" h="21191" extrusionOk="0">
                  <a:moveTo>
                    <a:pt x="630" y="0"/>
                  </a:moveTo>
                  <a:lnTo>
                    <a:pt x="1" y="187"/>
                  </a:lnTo>
                  <a:cubicBezTo>
                    <a:pt x="46" y="328"/>
                    <a:pt x="4173" y="14264"/>
                    <a:pt x="5566" y="21190"/>
                  </a:cubicBezTo>
                  <a:lnTo>
                    <a:pt x="6208" y="21062"/>
                  </a:lnTo>
                  <a:cubicBezTo>
                    <a:pt x="4809" y="14103"/>
                    <a:pt x="668" y="142"/>
                    <a:pt x="6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 name="Google Shape;361;p3"/>
            <p:cNvSpPr/>
            <p:nvPr/>
          </p:nvSpPr>
          <p:spPr>
            <a:xfrm>
              <a:off x="7679898" y="3877206"/>
              <a:ext cx="114260" cy="484664"/>
            </a:xfrm>
            <a:custGeom>
              <a:avLst/>
              <a:gdLst/>
              <a:ahLst/>
              <a:cxnLst/>
              <a:rect l="l" t="t" r="r" b="b"/>
              <a:pathLst>
                <a:path w="4277" h="18142" extrusionOk="0">
                  <a:moveTo>
                    <a:pt x="643" y="0"/>
                  </a:moveTo>
                  <a:lnTo>
                    <a:pt x="1" y="129"/>
                  </a:lnTo>
                  <a:cubicBezTo>
                    <a:pt x="27" y="257"/>
                    <a:pt x="2594" y="12929"/>
                    <a:pt x="3634" y="18141"/>
                  </a:cubicBezTo>
                  <a:lnTo>
                    <a:pt x="4276" y="18013"/>
                  </a:lnTo>
                  <a:cubicBezTo>
                    <a:pt x="3236" y="12800"/>
                    <a:pt x="669" y="129"/>
                    <a:pt x="6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 name="Google Shape;362;p3"/>
            <p:cNvSpPr/>
            <p:nvPr/>
          </p:nvSpPr>
          <p:spPr>
            <a:xfrm>
              <a:off x="7410518" y="3908248"/>
              <a:ext cx="104803" cy="501120"/>
            </a:xfrm>
            <a:custGeom>
              <a:avLst/>
              <a:gdLst/>
              <a:ahLst/>
              <a:cxnLst/>
              <a:rect l="l" t="t" r="r" b="b"/>
              <a:pathLst>
                <a:path w="3923" h="18758" extrusionOk="0">
                  <a:moveTo>
                    <a:pt x="642" y="0"/>
                  </a:moveTo>
                  <a:lnTo>
                    <a:pt x="0" y="97"/>
                  </a:lnTo>
                  <a:cubicBezTo>
                    <a:pt x="26" y="238"/>
                    <a:pt x="2157" y="14322"/>
                    <a:pt x="3293" y="18757"/>
                  </a:cubicBezTo>
                  <a:lnTo>
                    <a:pt x="3922" y="18597"/>
                  </a:lnTo>
                  <a:cubicBezTo>
                    <a:pt x="2793" y="14193"/>
                    <a:pt x="668" y="142"/>
                    <a:pt x="6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 name="Google Shape;363;p3"/>
            <p:cNvSpPr/>
            <p:nvPr/>
          </p:nvSpPr>
          <p:spPr>
            <a:xfrm>
              <a:off x="7925984" y="3789397"/>
              <a:ext cx="144582" cy="491342"/>
            </a:xfrm>
            <a:custGeom>
              <a:avLst/>
              <a:gdLst/>
              <a:ahLst/>
              <a:cxnLst/>
              <a:rect l="l" t="t" r="r" b="b"/>
              <a:pathLst>
                <a:path w="5412" h="18392" extrusionOk="0">
                  <a:moveTo>
                    <a:pt x="630" y="1"/>
                  </a:moveTo>
                  <a:lnTo>
                    <a:pt x="1" y="181"/>
                  </a:lnTo>
                  <a:cubicBezTo>
                    <a:pt x="46" y="335"/>
                    <a:pt x="4237" y="15131"/>
                    <a:pt x="4770" y="18392"/>
                  </a:cubicBezTo>
                  <a:lnTo>
                    <a:pt x="5412" y="18289"/>
                  </a:lnTo>
                  <a:cubicBezTo>
                    <a:pt x="4879" y="14990"/>
                    <a:pt x="803" y="611"/>
                    <a:pt x="63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 name="Google Shape;364;p3"/>
            <p:cNvSpPr/>
            <p:nvPr/>
          </p:nvSpPr>
          <p:spPr>
            <a:xfrm rot="5012803">
              <a:off x="7408865" y="4024822"/>
              <a:ext cx="335451" cy="266849"/>
            </a:xfrm>
            <a:custGeom>
              <a:avLst/>
              <a:gdLst/>
              <a:ahLst/>
              <a:cxnLst/>
              <a:rect l="l" t="t" r="r" b="b"/>
              <a:pathLst>
                <a:path w="12557" h="9989" extrusionOk="0">
                  <a:moveTo>
                    <a:pt x="5817" y="1"/>
                  </a:moveTo>
                  <a:cubicBezTo>
                    <a:pt x="5448" y="1"/>
                    <a:pt x="5060" y="44"/>
                    <a:pt x="4654" y="137"/>
                  </a:cubicBezTo>
                  <a:cubicBezTo>
                    <a:pt x="4539" y="162"/>
                    <a:pt x="4417" y="188"/>
                    <a:pt x="4301" y="227"/>
                  </a:cubicBezTo>
                  <a:cubicBezTo>
                    <a:pt x="655" y="1254"/>
                    <a:pt x="0" y="4605"/>
                    <a:pt x="1239" y="7095"/>
                  </a:cubicBezTo>
                  <a:cubicBezTo>
                    <a:pt x="2076" y="8885"/>
                    <a:pt x="3870" y="9989"/>
                    <a:pt x="5790" y="9989"/>
                  </a:cubicBezTo>
                  <a:cubicBezTo>
                    <a:pt x="6121" y="9989"/>
                    <a:pt x="6457" y="9956"/>
                    <a:pt x="6792" y="9888"/>
                  </a:cubicBezTo>
                  <a:cubicBezTo>
                    <a:pt x="12557" y="8838"/>
                    <a:pt x="11090" y="1"/>
                    <a:pt x="581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5" name="Google Shape;365;p3"/>
            <p:cNvSpPr/>
            <p:nvPr/>
          </p:nvSpPr>
          <p:spPr>
            <a:xfrm rot="5749646">
              <a:off x="7435127" y="4004162"/>
              <a:ext cx="285910" cy="275544"/>
            </a:xfrm>
            <a:custGeom>
              <a:avLst/>
              <a:gdLst/>
              <a:ahLst/>
              <a:cxnLst/>
              <a:rect l="l" t="t" r="r" b="b"/>
              <a:pathLst>
                <a:path w="10702" h="10314" extrusionOk="0">
                  <a:moveTo>
                    <a:pt x="5517" y="318"/>
                  </a:moveTo>
                  <a:cubicBezTo>
                    <a:pt x="6703" y="318"/>
                    <a:pt x="7837" y="837"/>
                    <a:pt x="8622" y="1731"/>
                  </a:cubicBezTo>
                  <a:cubicBezTo>
                    <a:pt x="9893" y="3137"/>
                    <a:pt x="10348" y="5358"/>
                    <a:pt x="9745" y="7129"/>
                  </a:cubicBezTo>
                  <a:cubicBezTo>
                    <a:pt x="9244" y="8612"/>
                    <a:pt x="8070" y="9588"/>
                    <a:pt x="6446" y="9883"/>
                  </a:cubicBezTo>
                  <a:cubicBezTo>
                    <a:pt x="6118" y="9951"/>
                    <a:pt x="5789" y="9984"/>
                    <a:pt x="5464" y="9984"/>
                  </a:cubicBezTo>
                  <a:cubicBezTo>
                    <a:pt x="3608" y="9984"/>
                    <a:pt x="1876" y="8912"/>
                    <a:pt x="1073" y="7181"/>
                  </a:cubicBezTo>
                  <a:cubicBezTo>
                    <a:pt x="405" y="5839"/>
                    <a:pt x="334" y="4305"/>
                    <a:pt x="887" y="3066"/>
                  </a:cubicBezTo>
                  <a:cubicBezTo>
                    <a:pt x="1426" y="1846"/>
                    <a:pt x="2511" y="973"/>
                    <a:pt x="4038" y="543"/>
                  </a:cubicBezTo>
                  <a:cubicBezTo>
                    <a:pt x="4147" y="505"/>
                    <a:pt x="4263" y="479"/>
                    <a:pt x="4379" y="453"/>
                  </a:cubicBezTo>
                  <a:cubicBezTo>
                    <a:pt x="4744" y="370"/>
                    <a:pt x="5117" y="325"/>
                    <a:pt x="5496" y="325"/>
                  </a:cubicBezTo>
                  <a:lnTo>
                    <a:pt x="5496" y="318"/>
                  </a:lnTo>
                  <a:cubicBezTo>
                    <a:pt x="5503" y="318"/>
                    <a:pt x="5510" y="318"/>
                    <a:pt x="5517" y="318"/>
                  </a:cubicBezTo>
                  <a:close/>
                  <a:moveTo>
                    <a:pt x="5503" y="0"/>
                  </a:moveTo>
                  <a:cubicBezTo>
                    <a:pt x="5115" y="0"/>
                    <a:pt x="4716" y="46"/>
                    <a:pt x="4308" y="139"/>
                  </a:cubicBezTo>
                  <a:cubicBezTo>
                    <a:pt x="4186" y="164"/>
                    <a:pt x="4058" y="197"/>
                    <a:pt x="3942" y="229"/>
                  </a:cubicBezTo>
                  <a:cubicBezTo>
                    <a:pt x="2331" y="684"/>
                    <a:pt x="1169" y="1622"/>
                    <a:pt x="585" y="2931"/>
                  </a:cubicBezTo>
                  <a:cubicBezTo>
                    <a:pt x="1" y="4260"/>
                    <a:pt x="71" y="5903"/>
                    <a:pt x="777" y="7322"/>
                  </a:cubicBezTo>
                  <a:cubicBezTo>
                    <a:pt x="1625" y="9145"/>
                    <a:pt x="3454" y="10313"/>
                    <a:pt x="5470" y="10313"/>
                  </a:cubicBezTo>
                  <a:cubicBezTo>
                    <a:pt x="5816" y="10307"/>
                    <a:pt x="6170" y="10275"/>
                    <a:pt x="6510" y="10204"/>
                  </a:cubicBezTo>
                  <a:cubicBezTo>
                    <a:pt x="8256" y="9890"/>
                    <a:pt x="9514" y="8830"/>
                    <a:pt x="10060" y="7232"/>
                  </a:cubicBezTo>
                  <a:cubicBezTo>
                    <a:pt x="10702" y="5358"/>
                    <a:pt x="10214" y="3002"/>
                    <a:pt x="8872" y="1512"/>
                  </a:cubicBezTo>
                  <a:cubicBezTo>
                    <a:pt x="7977" y="518"/>
                    <a:pt x="6806" y="0"/>
                    <a:pt x="55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 name="Google Shape;366;p3"/>
            <p:cNvSpPr/>
            <p:nvPr/>
          </p:nvSpPr>
          <p:spPr>
            <a:xfrm rot="5012803">
              <a:off x="7530312" y="3970713"/>
              <a:ext cx="148692" cy="183527"/>
            </a:xfrm>
            <a:custGeom>
              <a:avLst/>
              <a:gdLst/>
              <a:ahLst/>
              <a:cxnLst/>
              <a:rect l="l" t="t" r="r" b="b"/>
              <a:pathLst>
                <a:path w="5566" h="6870" extrusionOk="0">
                  <a:moveTo>
                    <a:pt x="4301" y="1"/>
                  </a:moveTo>
                  <a:cubicBezTo>
                    <a:pt x="655" y="1028"/>
                    <a:pt x="0" y="4378"/>
                    <a:pt x="1239" y="6869"/>
                  </a:cubicBezTo>
                  <a:cubicBezTo>
                    <a:pt x="5566" y="4558"/>
                    <a:pt x="4301" y="1"/>
                    <a:pt x="430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 name="Google Shape;367;p3"/>
            <p:cNvSpPr/>
            <p:nvPr/>
          </p:nvSpPr>
          <p:spPr>
            <a:xfrm rot="4723234">
              <a:off x="7757752" y="3964617"/>
              <a:ext cx="318291" cy="253351"/>
            </a:xfrm>
            <a:custGeom>
              <a:avLst/>
              <a:gdLst/>
              <a:ahLst/>
              <a:cxnLst/>
              <a:rect l="l" t="t" r="r" b="b"/>
              <a:pathLst>
                <a:path w="11915" h="9484" extrusionOk="0">
                  <a:moveTo>
                    <a:pt x="5539" y="0"/>
                  </a:moveTo>
                  <a:cubicBezTo>
                    <a:pt x="5181" y="0"/>
                    <a:pt x="4804" y="43"/>
                    <a:pt x="4410" y="135"/>
                  </a:cubicBezTo>
                  <a:cubicBezTo>
                    <a:pt x="4301" y="161"/>
                    <a:pt x="4192" y="187"/>
                    <a:pt x="4083" y="219"/>
                  </a:cubicBezTo>
                  <a:cubicBezTo>
                    <a:pt x="617" y="1201"/>
                    <a:pt x="0" y="4372"/>
                    <a:pt x="1175" y="6741"/>
                  </a:cubicBezTo>
                  <a:cubicBezTo>
                    <a:pt x="1973" y="8440"/>
                    <a:pt x="3668" y="9483"/>
                    <a:pt x="5489" y="9483"/>
                  </a:cubicBezTo>
                  <a:cubicBezTo>
                    <a:pt x="5807" y="9483"/>
                    <a:pt x="6130" y="9451"/>
                    <a:pt x="6452" y="9385"/>
                  </a:cubicBezTo>
                  <a:cubicBezTo>
                    <a:pt x="11914" y="8379"/>
                    <a:pt x="10536" y="0"/>
                    <a:pt x="55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8" name="Google Shape;368;p3"/>
            <p:cNvSpPr/>
            <p:nvPr/>
          </p:nvSpPr>
          <p:spPr>
            <a:xfrm rot="5547389">
              <a:off x="7779374" y="3944655"/>
              <a:ext cx="272195" cy="262016"/>
            </a:xfrm>
            <a:custGeom>
              <a:avLst/>
              <a:gdLst/>
              <a:ahLst/>
              <a:cxnLst/>
              <a:rect l="l" t="t" r="r" b="b"/>
              <a:pathLst>
                <a:path w="10189" h="9808" extrusionOk="0">
                  <a:moveTo>
                    <a:pt x="5267" y="320"/>
                  </a:moveTo>
                  <a:cubicBezTo>
                    <a:pt x="6383" y="320"/>
                    <a:pt x="7452" y="801"/>
                    <a:pt x="8192" y="1642"/>
                  </a:cubicBezTo>
                  <a:cubicBezTo>
                    <a:pt x="9392" y="2965"/>
                    <a:pt x="9835" y="5070"/>
                    <a:pt x="9264" y="6758"/>
                  </a:cubicBezTo>
                  <a:cubicBezTo>
                    <a:pt x="8789" y="8171"/>
                    <a:pt x="7678" y="9101"/>
                    <a:pt x="6138" y="9384"/>
                  </a:cubicBezTo>
                  <a:cubicBezTo>
                    <a:pt x="5824" y="9449"/>
                    <a:pt x="5509" y="9481"/>
                    <a:pt x="5199" y="9481"/>
                  </a:cubicBezTo>
                  <a:cubicBezTo>
                    <a:pt x="3440" y="9481"/>
                    <a:pt x="1804" y="8465"/>
                    <a:pt x="1041" y="6823"/>
                  </a:cubicBezTo>
                  <a:cubicBezTo>
                    <a:pt x="405" y="5552"/>
                    <a:pt x="341" y="4094"/>
                    <a:pt x="861" y="2926"/>
                  </a:cubicBezTo>
                  <a:cubicBezTo>
                    <a:pt x="1374" y="1771"/>
                    <a:pt x="2402" y="943"/>
                    <a:pt x="3846" y="538"/>
                  </a:cubicBezTo>
                  <a:cubicBezTo>
                    <a:pt x="3955" y="506"/>
                    <a:pt x="4064" y="474"/>
                    <a:pt x="4160" y="448"/>
                  </a:cubicBezTo>
                  <a:cubicBezTo>
                    <a:pt x="4513" y="365"/>
                    <a:pt x="4879" y="320"/>
                    <a:pt x="5245" y="320"/>
                  </a:cubicBezTo>
                  <a:cubicBezTo>
                    <a:pt x="5253" y="320"/>
                    <a:pt x="5260" y="320"/>
                    <a:pt x="5267" y="320"/>
                  </a:cubicBezTo>
                  <a:close/>
                  <a:moveTo>
                    <a:pt x="5256" y="0"/>
                  </a:moveTo>
                  <a:cubicBezTo>
                    <a:pt x="4877" y="0"/>
                    <a:pt x="4484" y="46"/>
                    <a:pt x="4083" y="140"/>
                  </a:cubicBezTo>
                  <a:cubicBezTo>
                    <a:pt x="3981" y="166"/>
                    <a:pt x="3865" y="192"/>
                    <a:pt x="3756" y="224"/>
                  </a:cubicBezTo>
                  <a:cubicBezTo>
                    <a:pt x="2222" y="654"/>
                    <a:pt x="1118" y="1533"/>
                    <a:pt x="559" y="2791"/>
                  </a:cubicBezTo>
                  <a:cubicBezTo>
                    <a:pt x="1" y="4050"/>
                    <a:pt x="71" y="5616"/>
                    <a:pt x="745" y="6964"/>
                  </a:cubicBezTo>
                  <a:cubicBezTo>
                    <a:pt x="1548" y="8697"/>
                    <a:pt x="3287" y="9808"/>
                    <a:pt x="5200" y="9808"/>
                  </a:cubicBezTo>
                  <a:cubicBezTo>
                    <a:pt x="5534" y="9808"/>
                    <a:pt x="5868" y="9776"/>
                    <a:pt x="6202" y="9711"/>
                  </a:cubicBezTo>
                  <a:cubicBezTo>
                    <a:pt x="7864" y="9403"/>
                    <a:pt x="9065" y="8389"/>
                    <a:pt x="9578" y="6868"/>
                  </a:cubicBezTo>
                  <a:cubicBezTo>
                    <a:pt x="10188" y="5070"/>
                    <a:pt x="9719" y="2836"/>
                    <a:pt x="8436" y="1424"/>
                  </a:cubicBezTo>
                  <a:cubicBezTo>
                    <a:pt x="7587" y="487"/>
                    <a:pt x="6487" y="0"/>
                    <a:pt x="52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9" name="Google Shape;369;p3"/>
            <p:cNvSpPr/>
            <p:nvPr/>
          </p:nvSpPr>
          <p:spPr>
            <a:xfrm rot="4723234">
              <a:off x="7862039" y="3910751"/>
              <a:ext cx="141234" cy="174252"/>
            </a:xfrm>
            <a:custGeom>
              <a:avLst/>
              <a:gdLst/>
              <a:ahLst/>
              <a:cxnLst/>
              <a:rect l="l" t="t" r="r" b="b"/>
              <a:pathLst>
                <a:path w="5287" h="6523" extrusionOk="0">
                  <a:moveTo>
                    <a:pt x="4083" y="1"/>
                  </a:moveTo>
                  <a:cubicBezTo>
                    <a:pt x="4083" y="1"/>
                    <a:pt x="4083" y="1"/>
                    <a:pt x="4083" y="1"/>
                  </a:cubicBezTo>
                  <a:cubicBezTo>
                    <a:pt x="617" y="983"/>
                    <a:pt x="0" y="4154"/>
                    <a:pt x="1175" y="6523"/>
                  </a:cubicBezTo>
                  <a:cubicBezTo>
                    <a:pt x="5287" y="4329"/>
                    <a:pt x="4085" y="1"/>
                    <a:pt x="408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 name="Google Shape;370;p3"/>
            <p:cNvSpPr/>
            <p:nvPr/>
          </p:nvSpPr>
          <p:spPr>
            <a:xfrm rot="9160486" flipH="1">
              <a:off x="7544928" y="4264139"/>
              <a:ext cx="146335" cy="80781"/>
            </a:xfrm>
            <a:custGeom>
              <a:avLst/>
              <a:gdLst/>
              <a:ahLst/>
              <a:cxnLst/>
              <a:rect l="l" t="t" r="r" b="b"/>
              <a:pathLst>
                <a:path w="5478" h="3024" extrusionOk="0">
                  <a:moveTo>
                    <a:pt x="2626" y="0"/>
                  </a:moveTo>
                  <a:cubicBezTo>
                    <a:pt x="2522" y="0"/>
                    <a:pt x="2423" y="17"/>
                    <a:pt x="2331" y="53"/>
                  </a:cubicBezTo>
                  <a:cubicBezTo>
                    <a:pt x="1214" y="490"/>
                    <a:pt x="1" y="2589"/>
                    <a:pt x="206" y="2980"/>
                  </a:cubicBezTo>
                  <a:cubicBezTo>
                    <a:pt x="222" y="3011"/>
                    <a:pt x="252" y="3024"/>
                    <a:pt x="294" y="3024"/>
                  </a:cubicBezTo>
                  <a:cubicBezTo>
                    <a:pt x="597" y="3024"/>
                    <a:pt x="1539" y="2349"/>
                    <a:pt x="2613" y="2197"/>
                  </a:cubicBezTo>
                  <a:cubicBezTo>
                    <a:pt x="2872" y="2161"/>
                    <a:pt x="3131" y="2147"/>
                    <a:pt x="3380" y="2147"/>
                  </a:cubicBezTo>
                  <a:cubicBezTo>
                    <a:pt x="4061" y="2147"/>
                    <a:pt x="4669" y="2247"/>
                    <a:pt x="5014" y="2247"/>
                  </a:cubicBezTo>
                  <a:cubicBezTo>
                    <a:pt x="5140" y="2247"/>
                    <a:pt x="5231" y="2234"/>
                    <a:pt x="5277" y="2197"/>
                  </a:cubicBezTo>
                  <a:cubicBezTo>
                    <a:pt x="5477" y="2038"/>
                    <a:pt x="3772" y="0"/>
                    <a:pt x="2626" y="0"/>
                  </a:cubicBezTo>
                  <a:close/>
                </a:path>
              </a:pathLst>
            </a:custGeom>
            <a:solidFill>
              <a:srgbClr val="7F33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 name="Google Shape;371;p3"/>
            <p:cNvSpPr/>
            <p:nvPr/>
          </p:nvSpPr>
          <p:spPr>
            <a:xfrm rot="9160486" flipH="1">
              <a:off x="7540012" y="4254986"/>
              <a:ext cx="157448" cy="98305"/>
            </a:xfrm>
            <a:custGeom>
              <a:avLst/>
              <a:gdLst/>
              <a:ahLst/>
              <a:cxnLst/>
              <a:rect l="l" t="t" r="r" b="b"/>
              <a:pathLst>
                <a:path w="5894" h="3680" extrusionOk="0">
                  <a:moveTo>
                    <a:pt x="2800" y="649"/>
                  </a:moveTo>
                  <a:cubicBezTo>
                    <a:pt x="2992" y="662"/>
                    <a:pt x="3172" y="720"/>
                    <a:pt x="3339" y="809"/>
                  </a:cubicBezTo>
                  <a:cubicBezTo>
                    <a:pt x="4007" y="1130"/>
                    <a:pt x="4668" y="1830"/>
                    <a:pt x="4982" y="2241"/>
                  </a:cubicBezTo>
                  <a:cubicBezTo>
                    <a:pt x="4880" y="2234"/>
                    <a:pt x="4770" y="2222"/>
                    <a:pt x="4674" y="2215"/>
                  </a:cubicBezTo>
                  <a:cubicBezTo>
                    <a:pt x="4353" y="2187"/>
                    <a:pt x="3962" y="2152"/>
                    <a:pt x="3544" y="2152"/>
                  </a:cubicBezTo>
                  <a:cubicBezTo>
                    <a:pt x="3286" y="2152"/>
                    <a:pt x="3018" y="2166"/>
                    <a:pt x="2748" y="2202"/>
                  </a:cubicBezTo>
                  <a:cubicBezTo>
                    <a:pt x="2036" y="2305"/>
                    <a:pt x="1400" y="2607"/>
                    <a:pt x="938" y="2825"/>
                  </a:cubicBezTo>
                  <a:cubicBezTo>
                    <a:pt x="880" y="2851"/>
                    <a:pt x="823" y="2883"/>
                    <a:pt x="758" y="2909"/>
                  </a:cubicBezTo>
                  <a:cubicBezTo>
                    <a:pt x="1002" y="2286"/>
                    <a:pt x="1837" y="996"/>
                    <a:pt x="2626" y="681"/>
                  </a:cubicBezTo>
                  <a:cubicBezTo>
                    <a:pt x="2684" y="662"/>
                    <a:pt x="2742" y="649"/>
                    <a:pt x="2800" y="649"/>
                  </a:cubicBezTo>
                  <a:close/>
                  <a:moveTo>
                    <a:pt x="2808" y="1"/>
                  </a:moveTo>
                  <a:cubicBezTo>
                    <a:pt x="2664" y="1"/>
                    <a:pt x="2524" y="25"/>
                    <a:pt x="2389" y="78"/>
                  </a:cubicBezTo>
                  <a:cubicBezTo>
                    <a:pt x="1426" y="456"/>
                    <a:pt x="476" y="1830"/>
                    <a:pt x="155" y="2677"/>
                  </a:cubicBezTo>
                  <a:cubicBezTo>
                    <a:pt x="20" y="3030"/>
                    <a:pt x="1" y="3281"/>
                    <a:pt x="97" y="3461"/>
                  </a:cubicBezTo>
                  <a:cubicBezTo>
                    <a:pt x="159" y="3591"/>
                    <a:pt x="287" y="3679"/>
                    <a:pt x="435" y="3679"/>
                  </a:cubicBezTo>
                  <a:cubicBezTo>
                    <a:pt x="440" y="3679"/>
                    <a:pt x="445" y="3679"/>
                    <a:pt x="450" y="3679"/>
                  </a:cubicBezTo>
                  <a:cubicBezTo>
                    <a:pt x="662" y="3679"/>
                    <a:pt x="925" y="3550"/>
                    <a:pt x="1221" y="3409"/>
                  </a:cubicBezTo>
                  <a:cubicBezTo>
                    <a:pt x="1651" y="3210"/>
                    <a:pt x="2228" y="2934"/>
                    <a:pt x="2838" y="2844"/>
                  </a:cubicBezTo>
                  <a:cubicBezTo>
                    <a:pt x="3075" y="2811"/>
                    <a:pt x="3315" y="2799"/>
                    <a:pt x="3549" y="2799"/>
                  </a:cubicBezTo>
                  <a:cubicBezTo>
                    <a:pt x="3942" y="2799"/>
                    <a:pt x="4314" y="2833"/>
                    <a:pt x="4616" y="2857"/>
                  </a:cubicBezTo>
                  <a:cubicBezTo>
                    <a:pt x="4859" y="2880"/>
                    <a:pt x="5053" y="2899"/>
                    <a:pt x="5212" y="2899"/>
                  </a:cubicBezTo>
                  <a:cubicBezTo>
                    <a:pt x="5410" y="2899"/>
                    <a:pt x="5552" y="2869"/>
                    <a:pt x="5663" y="2780"/>
                  </a:cubicBezTo>
                  <a:cubicBezTo>
                    <a:pt x="5785" y="2677"/>
                    <a:pt x="5894" y="2485"/>
                    <a:pt x="5682" y="2119"/>
                  </a:cubicBezTo>
                  <a:cubicBezTo>
                    <a:pt x="5345" y="1537"/>
                    <a:pt x="3963" y="1"/>
                    <a:pt x="28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 name="Google Shape;372;p3"/>
            <p:cNvSpPr/>
            <p:nvPr/>
          </p:nvSpPr>
          <p:spPr>
            <a:xfrm rot="9160486" flipH="1">
              <a:off x="7877421" y="4201967"/>
              <a:ext cx="146335" cy="80781"/>
            </a:xfrm>
            <a:custGeom>
              <a:avLst/>
              <a:gdLst/>
              <a:ahLst/>
              <a:cxnLst/>
              <a:rect l="l" t="t" r="r" b="b"/>
              <a:pathLst>
                <a:path w="5478" h="3024" extrusionOk="0">
                  <a:moveTo>
                    <a:pt x="2634" y="0"/>
                  </a:moveTo>
                  <a:cubicBezTo>
                    <a:pt x="2532" y="0"/>
                    <a:pt x="2435" y="17"/>
                    <a:pt x="2344" y="53"/>
                  </a:cubicBezTo>
                  <a:cubicBezTo>
                    <a:pt x="1246" y="490"/>
                    <a:pt x="1" y="2602"/>
                    <a:pt x="206" y="2980"/>
                  </a:cubicBezTo>
                  <a:cubicBezTo>
                    <a:pt x="221" y="3010"/>
                    <a:pt x="250" y="3024"/>
                    <a:pt x="292" y="3024"/>
                  </a:cubicBezTo>
                  <a:cubicBezTo>
                    <a:pt x="591" y="3024"/>
                    <a:pt x="1533" y="2349"/>
                    <a:pt x="2613" y="2197"/>
                  </a:cubicBezTo>
                  <a:cubicBezTo>
                    <a:pt x="2872" y="2161"/>
                    <a:pt x="3131" y="2147"/>
                    <a:pt x="3380" y="2147"/>
                  </a:cubicBezTo>
                  <a:cubicBezTo>
                    <a:pt x="4061" y="2147"/>
                    <a:pt x="4669" y="2247"/>
                    <a:pt x="5014" y="2247"/>
                  </a:cubicBezTo>
                  <a:cubicBezTo>
                    <a:pt x="5140" y="2247"/>
                    <a:pt x="5231" y="2234"/>
                    <a:pt x="5277" y="2197"/>
                  </a:cubicBezTo>
                  <a:cubicBezTo>
                    <a:pt x="5477" y="2038"/>
                    <a:pt x="3766" y="0"/>
                    <a:pt x="2634" y="0"/>
                  </a:cubicBezTo>
                  <a:close/>
                </a:path>
              </a:pathLst>
            </a:custGeom>
            <a:solidFill>
              <a:srgbClr val="7F33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 name="Google Shape;373;p3"/>
            <p:cNvSpPr/>
            <p:nvPr/>
          </p:nvSpPr>
          <p:spPr>
            <a:xfrm rot="9160486" flipH="1">
              <a:off x="7872520" y="4192876"/>
              <a:ext cx="157288" cy="98278"/>
            </a:xfrm>
            <a:custGeom>
              <a:avLst/>
              <a:gdLst/>
              <a:ahLst/>
              <a:cxnLst/>
              <a:rect l="l" t="t" r="r" b="b"/>
              <a:pathLst>
                <a:path w="5888" h="3679" extrusionOk="0">
                  <a:moveTo>
                    <a:pt x="2812" y="649"/>
                  </a:moveTo>
                  <a:cubicBezTo>
                    <a:pt x="2992" y="662"/>
                    <a:pt x="3172" y="713"/>
                    <a:pt x="3332" y="796"/>
                  </a:cubicBezTo>
                  <a:cubicBezTo>
                    <a:pt x="3974" y="1111"/>
                    <a:pt x="4661" y="1817"/>
                    <a:pt x="4976" y="2234"/>
                  </a:cubicBezTo>
                  <a:cubicBezTo>
                    <a:pt x="4879" y="2228"/>
                    <a:pt x="4770" y="2222"/>
                    <a:pt x="4668" y="2209"/>
                  </a:cubicBezTo>
                  <a:cubicBezTo>
                    <a:pt x="4350" y="2181"/>
                    <a:pt x="3961" y="2146"/>
                    <a:pt x="3542" y="2146"/>
                  </a:cubicBezTo>
                  <a:cubicBezTo>
                    <a:pt x="3284" y="2146"/>
                    <a:pt x="3014" y="2159"/>
                    <a:pt x="2742" y="2196"/>
                  </a:cubicBezTo>
                  <a:cubicBezTo>
                    <a:pt x="2036" y="2299"/>
                    <a:pt x="1400" y="2600"/>
                    <a:pt x="938" y="2825"/>
                  </a:cubicBezTo>
                  <a:lnTo>
                    <a:pt x="765" y="2902"/>
                  </a:lnTo>
                  <a:cubicBezTo>
                    <a:pt x="1022" y="2273"/>
                    <a:pt x="1856" y="995"/>
                    <a:pt x="2639" y="681"/>
                  </a:cubicBezTo>
                  <a:cubicBezTo>
                    <a:pt x="2697" y="662"/>
                    <a:pt x="2755" y="649"/>
                    <a:pt x="2812" y="649"/>
                  </a:cubicBezTo>
                  <a:close/>
                  <a:moveTo>
                    <a:pt x="2815" y="1"/>
                  </a:moveTo>
                  <a:cubicBezTo>
                    <a:pt x="2672" y="1"/>
                    <a:pt x="2534" y="25"/>
                    <a:pt x="2402" y="77"/>
                  </a:cubicBezTo>
                  <a:cubicBezTo>
                    <a:pt x="1458" y="450"/>
                    <a:pt x="450" y="1875"/>
                    <a:pt x="136" y="2729"/>
                  </a:cubicBezTo>
                  <a:cubicBezTo>
                    <a:pt x="14" y="3062"/>
                    <a:pt x="1" y="3287"/>
                    <a:pt x="97" y="3460"/>
                  </a:cubicBezTo>
                  <a:cubicBezTo>
                    <a:pt x="153" y="3591"/>
                    <a:pt x="287" y="3679"/>
                    <a:pt x="429" y="3679"/>
                  </a:cubicBezTo>
                  <a:cubicBezTo>
                    <a:pt x="434" y="3679"/>
                    <a:pt x="439" y="3679"/>
                    <a:pt x="444" y="3679"/>
                  </a:cubicBezTo>
                  <a:cubicBezTo>
                    <a:pt x="656" y="3679"/>
                    <a:pt x="925" y="3550"/>
                    <a:pt x="1214" y="3409"/>
                  </a:cubicBezTo>
                  <a:cubicBezTo>
                    <a:pt x="1644" y="3210"/>
                    <a:pt x="2222" y="2928"/>
                    <a:pt x="2832" y="2844"/>
                  </a:cubicBezTo>
                  <a:cubicBezTo>
                    <a:pt x="3076" y="2810"/>
                    <a:pt x="3325" y="2797"/>
                    <a:pt x="3565" y="2797"/>
                  </a:cubicBezTo>
                  <a:cubicBezTo>
                    <a:pt x="3950" y="2797"/>
                    <a:pt x="4314" y="2829"/>
                    <a:pt x="4610" y="2857"/>
                  </a:cubicBezTo>
                  <a:cubicBezTo>
                    <a:pt x="4852" y="2880"/>
                    <a:pt x="5047" y="2899"/>
                    <a:pt x="5205" y="2899"/>
                  </a:cubicBezTo>
                  <a:cubicBezTo>
                    <a:pt x="5403" y="2899"/>
                    <a:pt x="5546" y="2869"/>
                    <a:pt x="5656" y="2780"/>
                  </a:cubicBezTo>
                  <a:cubicBezTo>
                    <a:pt x="5785" y="2677"/>
                    <a:pt x="5887" y="2485"/>
                    <a:pt x="5669" y="2112"/>
                  </a:cubicBezTo>
                  <a:cubicBezTo>
                    <a:pt x="5338" y="1531"/>
                    <a:pt x="3953" y="1"/>
                    <a:pt x="281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 name="Google Shape;374;p3"/>
            <p:cNvSpPr/>
            <p:nvPr/>
          </p:nvSpPr>
          <p:spPr>
            <a:xfrm rot="9160486" flipH="1">
              <a:off x="7360478" y="3962374"/>
              <a:ext cx="134635" cy="58422"/>
            </a:xfrm>
            <a:custGeom>
              <a:avLst/>
              <a:gdLst/>
              <a:ahLst/>
              <a:cxnLst/>
              <a:rect l="l" t="t" r="r" b="b"/>
              <a:pathLst>
                <a:path w="5040" h="2187" extrusionOk="0">
                  <a:moveTo>
                    <a:pt x="3218" y="0"/>
                  </a:moveTo>
                  <a:cubicBezTo>
                    <a:pt x="2949" y="0"/>
                    <a:pt x="2661" y="22"/>
                    <a:pt x="2363" y="67"/>
                  </a:cubicBezTo>
                  <a:cubicBezTo>
                    <a:pt x="1015" y="266"/>
                    <a:pt x="1" y="914"/>
                    <a:pt x="84" y="1473"/>
                  </a:cubicBezTo>
                  <a:cubicBezTo>
                    <a:pt x="155" y="1910"/>
                    <a:pt x="872" y="2186"/>
                    <a:pt x="1831" y="2186"/>
                  </a:cubicBezTo>
                  <a:cubicBezTo>
                    <a:pt x="2095" y="2186"/>
                    <a:pt x="2378" y="2165"/>
                    <a:pt x="2671" y="2121"/>
                  </a:cubicBezTo>
                  <a:cubicBezTo>
                    <a:pt x="4026" y="1922"/>
                    <a:pt x="5040" y="1293"/>
                    <a:pt x="4956" y="722"/>
                  </a:cubicBezTo>
                  <a:cubicBezTo>
                    <a:pt x="4886" y="271"/>
                    <a:pt x="4172" y="0"/>
                    <a:pt x="3218" y="0"/>
                  </a:cubicBezTo>
                  <a:close/>
                </a:path>
              </a:pathLst>
            </a:custGeom>
            <a:solidFill>
              <a:srgbClr val="FD6A5D">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5" name="Google Shape;375;p3"/>
            <p:cNvSpPr/>
            <p:nvPr/>
          </p:nvSpPr>
          <p:spPr>
            <a:xfrm rot="9160486" flipH="1">
              <a:off x="7872255" y="3817212"/>
              <a:ext cx="134635" cy="58369"/>
            </a:xfrm>
            <a:custGeom>
              <a:avLst/>
              <a:gdLst/>
              <a:ahLst/>
              <a:cxnLst/>
              <a:rect l="l" t="t" r="r" b="b"/>
              <a:pathLst>
                <a:path w="5040" h="2185" extrusionOk="0">
                  <a:moveTo>
                    <a:pt x="3209" y="1"/>
                  </a:moveTo>
                  <a:cubicBezTo>
                    <a:pt x="2943" y="1"/>
                    <a:pt x="2658" y="21"/>
                    <a:pt x="2363" y="65"/>
                  </a:cubicBezTo>
                  <a:cubicBezTo>
                    <a:pt x="1015" y="270"/>
                    <a:pt x="0" y="912"/>
                    <a:pt x="84" y="1471"/>
                  </a:cubicBezTo>
                  <a:cubicBezTo>
                    <a:pt x="149" y="1908"/>
                    <a:pt x="873" y="2184"/>
                    <a:pt x="1832" y="2184"/>
                  </a:cubicBezTo>
                  <a:cubicBezTo>
                    <a:pt x="2097" y="2184"/>
                    <a:pt x="2379" y="2163"/>
                    <a:pt x="2671" y="2119"/>
                  </a:cubicBezTo>
                  <a:cubicBezTo>
                    <a:pt x="4019" y="1920"/>
                    <a:pt x="5039" y="1291"/>
                    <a:pt x="4950" y="719"/>
                  </a:cubicBezTo>
                  <a:cubicBezTo>
                    <a:pt x="4874" y="268"/>
                    <a:pt x="4163" y="1"/>
                    <a:pt x="3209" y="1"/>
                  </a:cubicBezTo>
                  <a:close/>
                </a:path>
              </a:pathLst>
            </a:custGeom>
            <a:solidFill>
              <a:srgbClr val="FD6A5D">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 name="Google Shape;376;p3"/>
            <p:cNvSpPr/>
            <p:nvPr/>
          </p:nvSpPr>
          <p:spPr>
            <a:xfrm rot="9160486" flipH="1">
              <a:off x="7614350" y="3845025"/>
              <a:ext cx="112116" cy="163459"/>
            </a:xfrm>
            <a:custGeom>
              <a:avLst/>
              <a:gdLst/>
              <a:ahLst/>
              <a:cxnLst/>
              <a:rect l="l" t="t" r="r" b="b"/>
              <a:pathLst>
                <a:path w="4197" h="6119" extrusionOk="0">
                  <a:moveTo>
                    <a:pt x="1831" y="0"/>
                  </a:moveTo>
                  <a:cubicBezTo>
                    <a:pt x="1813" y="0"/>
                    <a:pt x="1796" y="1"/>
                    <a:pt x="1778" y="2"/>
                  </a:cubicBezTo>
                  <a:cubicBezTo>
                    <a:pt x="0" y="92"/>
                    <a:pt x="77" y="3070"/>
                    <a:pt x="1021" y="4835"/>
                  </a:cubicBezTo>
                  <a:cubicBezTo>
                    <a:pt x="1423" y="5591"/>
                    <a:pt x="1991" y="6119"/>
                    <a:pt x="2631" y="6119"/>
                  </a:cubicBezTo>
                  <a:cubicBezTo>
                    <a:pt x="2737" y="6119"/>
                    <a:pt x="2844" y="6104"/>
                    <a:pt x="2953" y="6074"/>
                  </a:cubicBezTo>
                  <a:cubicBezTo>
                    <a:pt x="3730" y="5856"/>
                    <a:pt x="4063" y="5118"/>
                    <a:pt x="4108" y="4226"/>
                  </a:cubicBezTo>
                  <a:cubicBezTo>
                    <a:pt x="4197" y="2428"/>
                    <a:pt x="3069" y="0"/>
                    <a:pt x="18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 name="Google Shape;377;p3"/>
            <p:cNvSpPr/>
            <p:nvPr/>
          </p:nvSpPr>
          <p:spPr>
            <a:xfrm rot="9160486" flipH="1">
              <a:off x="7608120" y="3836827"/>
              <a:ext cx="125740" cy="179433"/>
            </a:xfrm>
            <a:custGeom>
              <a:avLst/>
              <a:gdLst/>
              <a:ahLst/>
              <a:cxnLst/>
              <a:rect l="l" t="t" r="r" b="b"/>
              <a:pathLst>
                <a:path w="4707" h="6717" extrusionOk="0">
                  <a:moveTo>
                    <a:pt x="2062" y="593"/>
                  </a:moveTo>
                  <a:cubicBezTo>
                    <a:pt x="2357" y="599"/>
                    <a:pt x="2633" y="804"/>
                    <a:pt x="2813" y="991"/>
                  </a:cubicBezTo>
                  <a:cubicBezTo>
                    <a:pt x="3551" y="1722"/>
                    <a:pt x="4103" y="3308"/>
                    <a:pt x="4045" y="4515"/>
                  </a:cubicBezTo>
                  <a:cubicBezTo>
                    <a:pt x="4019" y="5125"/>
                    <a:pt x="3833" y="5882"/>
                    <a:pt x="3108" y="6087"/>
                  </a:cubicBezTo>
                  <a:cubicBezTo>
                    <a:pt x="3024" y="6110"/>
                    <a:pt x="2943" y="6121"/>
                    <a:pt x="2864" y="6121"/>
                  </a:cubicBezTo>
                  <a:cubicBezTo>
                    <a:pt x="2193" y="6121"/>
                    <a:pt x="1705" y="5358"/>
                    <a:pt x="1516" y="4996"/>
                  </a:cubicBezTo>
                  <a:cubicBezTo>
                    <a:pt x="835" y="3732"/>
                    <a:pt x="688" y="1998"/>
                    <a:pt x="1176" y="1138"/>
                  </a:cubicBezTo>
                  <a:cubicBezTo>
                    <a:pt x="1368" y="792"/>
                    <a:pt x="1651" y="612"/>
                    <a:pt x="2029" y="593"/>
                  </a:cubicBezTo>
                  <a:close/>
                  <a:moveTo>
                    <a:pt x="2055" y="1"/>
                  </a:moveTo>
                  <a:cubicBezTo>
                    <a:pt x="2036" y="1"/>
                    <a:pt x="2017" y="1"/>
                    <a:pt x="1997" y="2"/>
                  </a:cubicBezTo>
                  <a:cubicBezTo>
                    <a:pt x="1413" y="34"/>
                    <a:pt x="951" y="329"/>
                    <a:pt x="656" y="849"/>
                  </a:cubicBezTo>
                  <a:cubicBezTo>
                    <a:pt x="1" y="2005"/>
                    <a:pt x="315" y="4008"/>
                    <a:pt x="989" y="5279"/>
                  </a:cubicBezTo>
                  <a:cubicBezTo>
                    <a:pt x="1490" y="6209"/>
                    <a:pt x="2151" y="6717"/>
                    <a:pt x="2857" y="6717"/>
                  </a:cubicBezTo>
                  <a:cubicBezTo>
                    <a:pt x="2992" y="6717"/>
                    <a:pt x="3134" y="6691"/>
                    <a:pt x="3268" y="6659"/>
                  </a:cubicBezTo>
                  <a:cubicBezTo>
                    <a:pt x="4096" y="6428"/>
                    <a:pt x="4584" y="5677"/>
                    <a:pt x="4636" y="4540"/>
                  </a:cubicBezTo>
                  <a:cubicBezTo>
                    <a:pt x="4706" y="3141"/>
                    <a:pt x="4103" y="1433"/>
                    <a:pt x="3236" y="567"/>
                  </a:cubicBezTo>
                  <a:cubicBezTo>
                    <a:pt x="2862" y="193"/>
                    <a:pt x="2459" y="1"/>
                    <a:pt x="20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 name="Google Shape;378;p3"/>
            <p:cNvSpPr/>
            <p:nvPr/>
          </p:nvSpPr>
          <p:spPr>
            <a:xfrm rot="9160486" flipH="1">
              <a:off x="7615374" y="3845345"/>
              <a:ext cx="82517" cy="55270"/>
            </a:xfrm>
            <a:custGeom>
              <a:avLst/>
              <a:gdLst/>
              <a:ahLst/>
              <a:cxnLst/>
              <a:rect l="l" t="t" r="r" b="b"/>
              <a:pathLst>
                <a:path w="3089" h="2069" extrusionOk="0">
                  <a:moveTo>
                    <a:pt x="2060" y="1"/>
                  </a:moveTo>
                  <a:cubicBezTo>
                    <a:pt x="1312" y="1"/>
                    <a:pt x="576" y="271"/>
                    <a:pt x="1" y="785"/>
                  </a:cubicBezTo>
                  <a:cubicBezTo>
                    <a:pt x="403" y="1541"/>
                    <a:pt x="971" y="2069"/>
                    <a:pt x="1611" y="2069"/>
                  </a:cubicBezTo>
                  <a:cubicBezTo>
                    <a:pt x="1717" y="2069"/>
                    <a:pt x="1824" y="2054"/>
                    <a:pt x="1933" y="2024"/>
                  </a:cubicBezTo>
                  <a:cubicBezTo>
                    <a:pt x="2710" y="1806"/>
                    <a:pt x="3043" y="1068"/>
                    <a:pt x="3088" y="176"/>
                  </a:cubicBezTo>
                  <a:cubicBezTo>
                    <a:pt x="2752" y="58"/>
                    <a:pt x="2405" y="1"/>
                    <a:pt x="20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 name="Google Shape;379;p3"/>
            <p:cNvSpPr/>
            <p:nvPr/>
          </p:nvSpPr>
          <p:spPr>
            <a:xfrm rot="9160486" flipH="1">
              <a:off x="7609603" y="3840300"/>
              <a:ext cx="93657" cy="65688"/>
            </a:xfrm>
            <a:custGeom>
              <a:avLst/>
              <a:gdLst/>
              <a:ahLst/>
              <a:cxnLst/>
              <a:rect l="l" t="t" r="r" b="b"/>
              <a:pathLst>
                <a:path w="3506" h="2459" extrusionOk="0">
                  <a:moveTo>
                    <a:pt x="2276" y="394"/>
                  </a:moveTo>
                  <a:cubicBezTo>
                    <a:pt x="2552" y="394"/>
                    <a:pt x="2829" y="433"/>
                    <a:pt x="3101" y="514"/>
                  </a:cubicBezTo>
                  <a:cubicBezTo>
                    <a:pt x="3043" y="1124"/>
                    <a:pt x="2825" y="1830"/>
                    <a:pt x="2100" y="2029"/>
                  </a:cubicBezTo>
                  <a:cubicBezTo>
                    <a:pt x="2007" y="2054"/>
                    <a:pt x="1917" y="2066"/>
                    <a:pt x="1830" y="2066"/>
                  </a:cubicBezTo>
                  <a:cubicBezTo>
                    <a:pt x="1189" y="2066"/>
                    <a:pt x="712" y="1434"/>
                    <a:pt x="469" y="1027"/>
                  </a:cubicBezTo>
                  <a:cubicBezTo>
                    <a:pt x="987" y="613"/>
                    <a:pt x="1626" y="394"/>
                    <a:pt x="2276" y="394"/>
                  </a:cubicBezTo>
                  <a:close/>
                  <a:moveTo>
                    <a:pt x="2281" y="0"/>
                  </a:moveTo>
                  <a:cubicBezTo>
                    <a:pt x="1484" y="0"/>
                    <a:pt x="700" y="289"/>
                    <a:pt x="84" y="835"/>
                  </a:cubicBezTo>
                  <a:cubicBezTo>
                    <a:pt x="20" y="893"/>
                    <a:pt x="0" y="995"/>
                    <a:pt x="45" y="1072"/>
                  </a:cubicBezTo>
                  <a:cubicBezTo>
                    <a:pt x="527" y="1971"/>
                    <a:pt x="1156" y="2459"/>
                    <a:pt x="1823" y="2459"/>
                  </a:cubicBezTo>
                  <a:cubicBezTo>
                    <a:pt x="1952" y="2459"/>
                    <a:pt x="2080" y="2440"/>
                    <a:pt x="2209" y="2407"/>
                  </a:cubicBezTo>
                  <a:cubicBezTo>
                    <a:pt x="2992" y="2189"/>
                    <a:pt x="3454" y="1470"/>
                    <a:pt x="3505" y="379"/>
                  </a:cubicBezTo>
                  <a:cubicBezTo>
                    <a:pt x="3505" y="296"/>
                    <a:pt x="3454" y="212"/>
                    <a:pt x="3371" y="186"/>
                  </a:cubicBezTo>
                  <a:cubicBezTo>
                    <a:pt x="3015" y="61"/>
                    <a:pt x="2647" y="0"/>
                    <a:pt x="228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 name="Google Shape;380;p3"/>
            <p:cNvSpPr/>
            <p:nvPr/>
          </p:nvSpPr>
          <p:spPr>
            <a:xfrm>
              <a:off x="7598982" y="3367424"/>
              <a:ext cx="57117" cy="69272"/>
            </a:xfrm>
            <a:custGeom>
              <a:avLst/>
              <a:gdLst/>
              <a:ahLst/>
              <a:cxnLst/>
              <a:rect l="l" t="t" r="r" b="b"/>
              <a:pathLst>
                <a:path w="2138" h="2593" extrusionOk="0">
                  <a:moveTo>
                    <a:pt x="52" y="1"/>
                  </a:moveTo>
                  <a:cubicBezTo>
                    <a:pt x="41" y="1"/>
                    <a:pt x="29" y="4"/>
                    <a:pt x="19" y="12"/>
                  </a:cubicBezTo>
                  <a:cubicBezTo>
                    <a:pt x="0" y="31"/>
                    <a:pt x="0" y="63"/>
                    <a:pt x="19" y="82"/>
                  </a:cubicBezTo>
                  <a:cubicBezTo>
                    <a:pt x="167" y="307"/>
                    <a:pt x="308" y="525"/>
                    <a:pt x="462" y="750"/>
                  </a:cubicBezTo>
                  <a:cubicBezTo>
                    <a:pt x="610" y="975"/>
                    <a:pt x="764" y="1193"/>
                    <a:pt x="937" y="1398"/>
                  </a:cubicBezTo>
                  <a:cubicBezTo>
                    <a:pt x="1104" y="1604"/>
                    <a:pt x="1278" y="1809"/>
                    <a:pt x="1457" y="2008"/>
                  </a:cubicBezTo>
                  <a:cubicBezTo>
                    <a:pt x="1631" y="2201"/>
                    <a:pt x="1823" y="2393"/>
                    <a:pt x="2009" y="2573"/>
                  </a:cubicBezTo>
                  <a:cubicBezTo>
                    <a:pt x="2022" y="2586"/>
                    <a:pt x="2038" y="2592"/>
                    <a:pt x="2054" y="2592"/>
                  </a:cubicBezTo>
                  <a:cubicBezTo>
                    <a:pt x="2070" y="2592"/>
                    <a:pt x="2086" y="2586"/>
                    <a:pt x="2099" y="2573"/>
                  </a:cubicBezTo>
                  <a:cubicBezTo>
                    <a:pt x="2131" y="2554"/>
                    <a:pt x="2138" y="2515"/>
                    <a:pt x="2118" y="2483"/>
                  </a:cubicBezTo>
                  <a:cubicBezTo>
                    <a:pt x="1977" y="2271"/>
                    <a:pt x="1842" y="2040"/>
                    <a:pt x="1676" y="1828"/>
                  </a:cubicBezTo>
                  <a:cubicBezTo>
                    <a:pt x="1515" y="1617"/>
                    <a:pt x="1361" y="1405"/>
                    <a:pt x="1188" y="1199"/>
                  </a:cubicBezTo>
                  <a:cubicBezTo>
                    <a:pt x="1014" y="1000"/>
                    <a:pt x="841" y="801"/>
                    <a:pt x="661" y="602"/>
                  </a:cubicBezTo>
                  <a:cubicBezTo>
                    <a:pt x="482" y="410"/>
                    <a:pt x="289" y="217"/>
                    <a:pt x="96" y="38"/>
                  </a:cubicBezTo>
                  <a:cubicBezTo>
                    <a:pt x="96" y="31"/>
                    <a:pt x="96" y="31"/>
                    <a:pt x="96" y="25"/>
                  </a:cubicBezTo>
                  <a:cubicBezTo>
                    <a:pt x="85" y="9"/>
                    <a:pt x="68" y="1"/>
                    <a:pt x="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 name="Google Shape;381;p3"/>
            <p:cNvSpPr/>
            <p:nvPr/>
          </p:nvSpPr>
          <p:spPr>
            <a:xfrm>
              <a:off x="7692587" y="3518384"/>
              <a:ext cx="179926" cy="184146"/>
            </a:xfrm>
            <a:custGeom>
              <a:avLst/>
              <a:gdLst/>
              <a:ahLst/>
              <a:cxnLst/>
              <a:rect l="l" t="t" r="r" b="b"/>
              <a:pathLst>
                <a:path w="6735" h="6893" extrusionOk="0">
                  <a:moveTo>
                    <a:pt x="137" y="0"/>
                  </a:moveTo>
                  <a:cubicBezTo>
                    <a:pt x="126" y="0"/>
                    <a:pt x="115" y="1"/>
                    <a:pt x="104" y="3"/>
                  </a:cubicBezTo>
                  <a:lnTo>
                    <a:pt x="91" y="3"/>
                  </a:lnTo>
                  <a:cubicBezTo>
                    <a:pt x="33" y="16"/>
                    <a:pt x="1" y="74"/>
                    <a:pt x="14" y="138"/>
                  </a:cubicBezTo>
                  <a:cubicBezTo>
                    <a:pt x="27" y="157"/>
                    <a:pt x="52" y="170"/>
                    <a:pt x="78" y="170"/>
                  </a:cubicBezTo>
                  <a:cubicBezTo>
                    <a:pt x="72" y="145"/>
                    <a:pt x="84" y="119"/>
                    <a:pt x="117" y="106"/>
                  </a:cubicBezTo>
                  <a:cubicBezTo>
                    <a:pt x="118" y="106"/>
                    <a:pt x="119" y="106"/>
                    <a:pt x="121" y="106"/>
                  </a:cubicBezTo>
                  <a:cubicBezTo>
                    <a:pt x="160" y="106"/>
                    <a:pt x="228" y="192"/>
                    <a:pt x="283" y="260"/>
                  </a:cubicBezTo>
                  <a:lnTo>
                    <a:pt x="482" y="478"/>
                  </a:lnTo>
                  <a:lnTo>
                    <a:pt x="868" y="915"/>
                  </a:lnTo>
                  <a:lnTo>
                    <a:pt x="1651" y="1788"/>
                  </a:lnTo>
                  <a:lnTo>
                    <a:pt x="3243" y="3495"/>
                  </a:lnTo>
                  <a:lnTo>
                    <a:pt x="4867" y="5171"/>
                  </a:lnTo>
                  <a:cubicBezTo>
                    <a:pt x="5412" y="5716"/>
                    <a:pt x="5971" y="6262"/>
                    <a:pt x="6529" y="6801"/>
                  </a:cubicBezTo>
                  <a:cubicBezTo>
                    <a:pt x="6586" y="6853"/>
                    <a:pt x="6639" y="6892"/>
                    <a:pt x="6677" y="6892"/>
                  </a:cubicBezTo>
                  <a:cubicBezTo>
                    <a:pt x="6687" y="6892"/>
                    <a:pt x="6695" y="6890"/>
                    <a:pt x="6703" y="6885"/>
                  </a:cubicBezTo>
                  <a:cubicBezTo>
                    <a:pt x="6735" y="6866"/>
                    <a:pt x="6703" y="6782"/>
                    <a:pt x="6632" y="6705"/>
                  </a:cubicBezTo>
                  <a:cubicBezTo>
                    <a:pt x="6112" y="6121"/>
                    <a:pt x="5599" y="5543"/>
                    <a:pt x="5072" y="4965"/>
                  </a:cubicBezTo>
                  <a:lnTo>
                    <a:pt x="3474" y="3264"/>
                  </a:lnTo>
                  <a:lnTo>
                    <a:pt x="1843" y="1602"/>
                  </a:lnTo>
                  <a:lnTo>
                    <a:pt x="1015" y="780"/>
                  </a:lnTo>
                  <a:lnTo>
                    <a:pt x="598" y="376"/>
                  </a:lnTo>
                  <a:lnTo>
                    <a:pt x="386" y="170"/>
                  </a:lnTo>
                  <a:lnTo>
                    <a:pt x="283" y="68"/>
                  </a:lnTo>
                  <a:cubicBezTo>
                    <a:pt x="241" y="25"/>
                    <a:pt x="190" y="0"/>
                    <a:pt x="1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2" name="Google Shape;382;p3"/>
            <p:cNvSpPr/>
            <p:nvPr/>
          </p:nvSpPr>
          <p:spPr>
            <a:xfrm>
              <a:off x="7699292" y="3617466"/>
              <a:ext cx="67509" cy="86102"/>
            </a:xfrm>
            <a:custGeom>
              <a:avLst/>
              <a:gdLst/>
              <a:ahLst/>
              <a:cxnLst/>
              <a:rect l="l" t="t" r="r" b="b"/>
              <a:pathLst>
                <a:path w="2527" h="3223" extrusionOk="0">
                  <a:moveTo>
                    <a:pt x="43" y="1"/>
                  </a:moveTo>
                  <a:cubicBezTo>
                    <a:pt x="35" y="1"/>
                    <a:pt x="27" y="2"/>
                    <a:pt x="20" y="5"/>
                  </a:cubicBezTo>
                  <a:cubicBezTo>
                    <a:pt x="0" y="24"/>
                    <a:pt x="0" y="62"/>
                    <a:pt x="20" y="88"/>
                  </a:cubicBezTo>
                  <a:lnTo>
                    <a:pt x="591" y="878"/>
                  </a:lnTo>
                  <a:lnTo>
                    <a:pt x="1169" y="1661"/>
                  </a:lnTo>
                  <a:lnTo>
                    <a:pt x="1759" y="2431"/>
                  </a:lnTo>
                  <a:lnTo>
                    <a:pt x="2375" y="3195"/>
                  </a:lnTo>
                  <a:cubicBezTo>
                    <a:pt x="2390" y="3215"/>
                    <a:pt x="2409" y="3223"/>
                    <a:pt x="2428" y="3223"/>
                  </a:cubicBezTo>
                  <a:cubicBezTo>
                    <a:pt x="2478" y="3223"/>
                    <a:pt x="2526" y="3167"/>
                    <a:pt x="2485" y="3112"/>
                  </a:cubicBezTo>
                  <a:cubicBezTo>
                    <a:pt x="2331" y="2829"/>
                    <a:pt x="2170" y="2540"/>
                    <a:pt x="1990" y="2264"/>
                  </a:cubicBezTo>
                  <a:cubicBezTo>
                    <a:pt x="1817" y="1982"/>
                    <a:pt x="1631" y="1719"/>
                    <a:pt x="1425" y="1462"/>
                  </a:cubicBezTo>
                  <a:cubicBezTo>
                    <a:pt x="1207" y="1205"/>
                    <a:pt x="995" y="955"/>
                    <a:pt x="771" y="711"/>
                  </a:cubicBezTo>
                  <a:cubicBezTo>
                    <a:pt x="552" y="473"/>
                    <a:pt x="321" y="242"/>
                    <a:pt x="84" y="18"/>
                  </a:cubicBezTo>
                  <a:cubicBezTo>
                    <a:pt x="72" y="5"/>
                    <a:pt x="57" y="1"/>
                    <a:pt x="4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3" name="Google Shape;383;p3"/>
            <p:cNvSpPr/>
            <p:nvPr/>
          </p:nvSpPr>
          <p:spPr>
            <a:xfrm>
              <a:off x="7700841" y="3678748"/>
              <a:ext cx="44427" cy="57384"/>
            </a:xfrm>
            <a:custGeom>
              <a:avLst/>
              <a:gdLst/>
              <a:ahLst/>
              <a:cxnLst/>
              <a:rect l="l" t="t" r="r" b="b"/>
              <a:pathLst>
                <a:path w="1663" h="2148" extrusionOk="0">
                  <a:moveTo>
                    <a:pt x="58" y="1"/>
                  </a:moveTo>
                  <a:cubicBezTo>
                    <a:pt x="43" y="1"/>
                    <a:pt x="29" y="6"/>
                    <a:pt x="19" y="15"/>
                  </a:cubicBezTo>
                  <a:cubicBezTo>
                    <a:pt x="0" y="34"/>
                    <a:pt x="0" y="67"/>
                    <a:pt x="19" y="86"/>
                  </a:cubicBezTo>
                  <a:cubicBezTo>
                    <a:pt x="129" y="272"/>
                    <a:pt x="225" y="458"/>
                    <a:pt x="340" y="638"/>
                  </a:cubicBezTo>
                  <a:cubicBezTo>
                    <a:pt x="462" y="818"/>
                    <a:pt x="578" y="997"/>
                    <a:pt x="700" y="1171"/>
                  </a:cubicBezTo>
                  <a:cubicBezTo>
                    <a:pt x="828" y="1344"/>
                    <a:pt x="969" y="1511"/>
                    <a:pt x="1104" y="1671"/>
                  </a:cubicBezTo>
                  <a:cubicBezTo>
                    <a:pt x="1239" y="1832"/>
                    <a:pt x="1393" y="1986"/>
                    <a:pt x="1547" y="2134"/>
                  </a:cubicBezTo>
                  <a:cubicBezTo>
                    <a:pt x="1560" y="2143"/>
                    <a:pt x="1574" y="2148"/>
                    <a:pt x="1588" y="2148"/>
                  </a:cubicBezTo>
                  <a:cubicBezTo>
                    <a:pt x="1602" y="2148"/>
                    <a:pt x="1615" y="2143"/>
                    <a:pt x="1624" y="2134"/>
                  </a:cubicBezTo>
                  <a:cubicBezTo>
                    <a:pt x="1650" y="2121"/>
                    <a:pt x="1663" y="2082"/>
                    <a:pt x="1656" y="2057"/>
                  </a:cubicBezTo>
                  <a:cubicBezTo>
                    <a:pt x="1554" y="1864"/>
                    <a:pt x="1444" y="1678"/>
                    <a:pt x="1329" y="1498"/>
                  </a:cubicBezTo>
                  <a:cubicBezTo>
                    <a:pt x="1220" y="1318"/>
                    <a:pt x="1091" y="1145"/>
                    <a:pt x="963" y="978"/>
                  </a:cubicBezTo>
                  <a:cubicBezTo>
                    <a:pt x="822" y="818"/>
                    <a:pt x="687" y="651"/>
                    <a:pt x="546" y="490"/>
                  </a:cubicBezTo>
                  <a:cubicBezTo>
                    <a:pt x="405" y="330"/>
                    <a:pt x="250" y="176"/>
                    <a:pt x="103" y="28"/>
                  </a:cubicBezTo>
                  <a:lnTo>
                    <a:pt x="96" y="15"/>
                  </a:lnTo>
                  <a:cubicBezTo>
                    <a:pt x="87" y="6"/>
                    <a:pt x="72" y="1"/>
                    <a:pt x="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4" name="Google Shape;384;p3"/>
            <p:cNvSpPr/>
            <p:nvPr/>
          </p:nvSpPr>
          <p:spPr>
            <a:xfrm>
              <a:off x="7447890" y="3548811"/>
              <a:ext cx="104643" cy="269447"/>
            </a:xfrm>
            <a:custGeom>
              <a:avLst/>
              <a:gdLst/>
              <a:ahLst/>
              <a:cxnLst/>
              <a:rect l="l" t="t" r="r" b="b"/>
              <a:pathLst>
                <a:path w="3917" h="10086" extrusionOk="0">
                  <a:moveTo>
                    <a:pt x="3875" y="1"/>
                  </a:moveTo>
                  <a:cubicBezTo>
                    <a:pt x="3841" y="1"/>
                    <a:pt x="3778" y="55"/>
                    <a:pt x="3724" y="142"/>
                  </a:cubicBezTo>
                  <a:cubicBezTo>
                    <a:pt x="3506" y="527"/>
                    <a:pt x="3326" y="925"/>
                    <a:pt x="3172" y="1342"/>
                  </a:cubicBezTo>
                  <a:cubicBezTo>
                    <a:pt x="3005" y="1740"/>
                    <a:pt x="2832" y="2138"/>
                    <a:pt x="2652" y="2530"/>
                  </a:cubicBezTo>
                  <a:lnTo>
                    <a:pt x="1541" y="4898"/>
                  </a:lnTo>
                  <a:cubicBezTo>
                    <a:pt x="1169" y="5694"/>
                    <a:pt x="848" y="6510"/>
                    <a:pt x="566" y="7338"/>
                  </a:cubicBezTo>
                  <a:cubicBezTo>
                    <a:pt x="290" y="8172"/>
                    <a:pt x="103" y="9032"/>
                    <a:pt x="7" y="9905"/>
                  </a:cubicBezTo>
                  <a:cubicBezTo>
                    <a:pt x="1" y="9995"/>
                    <a:pt x="7" y="10079"/>
                    <a:pt x="33" y="10085"/>
                  </a:cubicBezTo>
                  <a:cubicBezTo>
                    <a:pt x="34" y="10085"/>
                    <a:pt x="35" y="10086"/>
                    <a:pt x="37" y="10086"/>
                  </a:cubicBezTo>
                  <a:cubicBezTo>
                    <a:pt x="67" y="10086"/>
                    <a:pt x="98" y="10011"/>
                    <a:pt x="116" y="9925"/>
                  </a:cubicBezTo>
                  <a:cubicBezTo>
                    <a:pt x="270" y="9071"/>
                    <a:pt x="501" y="8230"/>
                    <a:pt x="810" y="7421"/>
                  </a:cubicBezTo>
                  <a:cubicBezTo>
                    <a:pt x="1111" y="6612"/>
                    <a:pt x="1477" y="5823"/>
                    <a:pt x="1837" y="5033"/>
                  </a:cubicBezTo>
                  <a:cubicBezTo>
                    <a:pt x="2196" y="4237"/>
                    <a:pt x="2581" y="3448"/>
                    <a:pt x="2909" y="2645"/>
                  </a:cubicBezTo>
                  <a:cubicBezTo>
                    <a:pt x="3082" y="2241"/>
                    <a:pt x="3236" y="1836"/>
                    <a:pt x="3384" y="1419"/>
                  </a:cubicBezTo>
                  <a:cubicBezTo>
                    <a:pt x="3506" y="1008"/>
                    <a:pt x="3666" y="604"/>
                    <a:pt x="3846" y="206"/>
                  </a:cubicBezTo>
                  <a:cubicBezTo>
                    <a:pt x="3891" y="116"/>
                    <a:pt x="3916" y="33"/>
                    <a:pt x="3891" y="7"/>
                  </a:cubicBezTo>
                  <a:cubicBezTo>
                    <a:pt x="3887" y="3"/>
                    <a:pt x="3881" y="1"/>
                    <a:pt x="38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 name="Google Shape;385;p3"/>
            <p:cNvSpPr/>
            <p:nvPr/>
          </p:nvSpPr>
          <p:spPr>
            <a:xfrm>
              <a:off x="8102775" y="4281896"/>
              <a:ext cx="76351" cy="208350"/>
            </a:xfrm>
            <a:custGeom>
              <a:avLst/>
              <a:gdLst/>
              <a:ahLst/>
              <a:cxnLst/>
              <a:rect l="l" t="t" r="r" b="b"/>
              <a:pathLst>
                <a:path w="2858" h="7799" extrusionOk="0">
                  <a:moveTo>
                    <a:pt x="86" y="1"/>
                  </a:moveTo>
                  <a:cubicBezTo>
                    <a:pt x="58" y="1"/>
                    <a:pt x="31" y="12"/>
                    <a:pt x="14" y="33"/>
                  </a:cubicBezTo>
                  <a:cubicBezTo>
                    <a:pt x="1" y="59"/>
                    <a:pt x="46" y="97"/>
                    <a:pt x="104" y="136"/>
                  </a:cubicBezTo>
                  <a:cubicBezTo>
                    <a:pt x="354" y="347"/>
                    <a:pt x="514" y="636"/>
                    <a:pt x="566" y="957"/>
                  </a:cubicBezTo>
                  <a:lnTo>
                    <a:pt x="797" y="1933"/>
                  </a:lnTo>
                  <a:lnTo>
                    <a:pt x="1291" y="3891"/>
                  </a:lnTo>
                  <a:cubicBezTo>
                    <a:pt x="1477" y="4539"/>
                    <a:pt x="1651" y="5194"/>
                    <a:pt x="1850" y="5842"/>
                  </a:cubicBezTo>
                  <a:cubicBezTo>
                    <a:pt x="2036" y="6497"/>
                    <a:pt x="2318" y="7126"/>
                    <a:pt x="2684" y="7704"/>
                  </a:cubicBezTo>
                  <a:cubicBezTo>
                    <a:pt x="2722" y="7758"/>
                    <a:pt x="2769" y="7798"/>
                    <a:pt x="2806" y="7798"/>
                  </a:cubicBezTo>
                  <a:cubicBezTo>
                    <a:pt x="2813" y="7798"/>
                    <a:pt x="2819" y="7797"/>
                    <a:pt x="2825" y="7794"/>
                  </a:cubicBezTo>
                  <a:cubicBezTo>
                    <a:pt x="2857" y="7781"/>
                    <a:pt x="2845" y="7704"/>
                    <a:pt x="2806" y="7627"/>
                  </a:cubicBezTo>
                  <a:cubicBezTo>
                    <a:pt x="2504" y="7030"/>
                    <a:pt x="2273" y="6407"/>
                    <a:pt x="2119" y="5759"/>
                  </a:cubicBezTo>
                  <a:lnTo>
                    <a:pt x="1606" y="3801"/>
                  </a:lnTo>
                  <a:lnTo>
                    <a:pt x="1047" y="1850"/>
                  </a:lnTo>
                  <a:cubicBezTo>
                    <a:pt x="951" y="1522"/>
                    <a:pt x="855" y="1195"/>
                    <a:pt x="745" y="874"/>
                  </a:cubicBezTo>
                  <a:cubicBezTo>
                    <a:pt x="662" y="527"/>
                    <a:pt x="450" y="226"/>
                    <a:pt x="155" y="27"/>
                  </a:cubicBezTo>
                  <a:cubicBezTo>
                    <a:pt x="134" y="9"/>
                    <a:pt x="110" y="1"/>
                    <a:pt x="8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 name="Google Shape;386;p3"/>
            <p:cNvSpPr/>
            <p:nvPr/>
          </p:nvSpPr>
          <p:spPr>
            <a:xfrm>
              <a:off x="8092997" y="4388083"/>
              <a:ext cx="51667" cy="117653"/>
            </a:xfrm>
            <a:custGeom>
              <a:avLst/>
              <a:gdLst/>
              <a:ahLst/>
              <a:cxnLst/>
              <a:rect l="l" t="t" r="r" b="b"/>
              <a:pathLst>
                <a:path w="1934" h="4404" extrusionOk="0">
                  <a:moveTo>
                    <a:pt x="47" y="1"/>
                  </a:moveTo>
                  <a:cubicBezTo>
                    <a:pt x="38" y="1"/>
                    <a:pt x="29" y="2"/>
                    <a:pt x="20" y="6"/>
                  </a:cubicBezTo>
                  <a:cubicBezTo>
                    <a:pt x="1" y="12"/>
                    <a:pt x="1" y="57"/>
                    <a:pt x="20" y="96"/>
                  </a:cubicBezTo>
                  <a:cubicBezTo>
                    <a:pt x="213" y="436"/>
                    <a:pt x="373" y="783"/>
                    <a:pt x="534" y="1129"/>
                  </a:cubicBezTo>
                  <a:cubicBezTo>
                    <a:pt x="701" y="1476"/>
                    <a:pt x="848" y="1822"/>
                    <a:pt x="1002" y="2175"/>
                  </a:cubicBezTo>
                  <a:cubicBezTo>
                    <a:pt x="1150" y="2529"/>
                    <a:pt x="1291" y="2882"/>
                    <a:pt x="1420" y="3241"/>
                  </a:cubicBezTo>
                  <a:cubicBezTo>
                    <a:pt x="1548" y="3607"/>
                    <a:pt x="1683" y="3966"/>
                    <a:pt x="1798" y="4332"/>
                  </a:cubicBezTo>
                  <a:cubicBezTo>
                    <a:pt x="1804" y="4373"/>
                    <a:pt x="1821" y="4404"/>
                    <a:pt x="1863" y="4404"/>
                  </a:cubicBezTo>
                  <a:cubicBezTo>
                    <a:pt x="1867" y="4404"/>
                    <a:pt x="1871" y="4404"/>
                    <a:pt x="1875" y="4403"/>
                  </a:cubicBezTo>
                  <a:cubicBezTo>
                    <a:pt x="1933" y="4403"/>
                    <a:pt x="1933" y="4358"/>
                    <a:pt x="1933" y="4300"/>
                  </a:cubicBezTo>
                  <a:cubicBezTo>
                    <a:pt x="1875" y="3915"/>
                    <a:pt x="1792" y="3530"/>
                    <a:pt x="1689" y="3158"/>
                  </a:cubicBezTo>
                  <a:cubicBezTo>
                    <a:pt x="1580" y="2779"/>
                    <a:pt x="1445" y="2413"/>
                    <a:pt x="1298" y="2054"/>
                  </a:cubicBezTo>
                  <a:cubicBezTo>
                    <a:pt x="1137" y="1694"/>
                    <a:pt x="957" y="1347"/>
                    <a:pt x="765" y="1007"/>
                  </a:cubicBezTo>
                  <a:cubicBezTo>
                    <a:pt x="566" y="667"/>
                    <a:pt x="348" y="346"/>
                    <a:pt x="110" y="31"/>
                  </a:cubicBezTo>
                  <a:cubicBezTo>
                    <a:pt x="96" y="13"/>
                    <a:pt x="72" y="1"/>
                    <a:pt x="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 name="Google Shape;387;p3"/>
            <p:cNvSpPr/>
            <p:nvPr/>
          </p:nvSpPr>
          <p:spPr>
            <a:xfrm>
              <a:off x="8055785" y="4428689"/>
              <a:ext cx="43946" cy="102078"/>
            </a:xfrm>
            <a:custGeom>
              <a:avLst/>
              <a:gdLst/>
              <a:ahLst/>
              <a:cxnLst/>
              <a:rect l="l" t="t" r="r" b="b"/>
              <a:pathLst>
                <a:path w="1645" h="3821" extrusionOk="0">
                  <a:moveTo>
                    <a:pt x="1541" y="3632"/>
                  </a:moveTo>
                  <a:cubicBezTo>
                    <a:pt x="1543" y="3633"/>
                    <a:pt x="1545" y="3633"/>
                    <a:pt x="1546" y="3633"/>
                  </a:cubicBezTo>
                  <a:lnTo>
                    <a:pt x="1546" y="3633"/>
                  </a:lnTo>
                  <a:cubicBezTo>
                    <a:pt x="1545" y="3634"/>
                    <a:pt x="1543" y="3635"/>
                    <a:pt x="1542" y="3636"/>
                  </a:cubicBezTo>
                  <a:lnTo>
                    <a:pt x="1542" y="3636"/>
                  </a:lnTo>
                  <a:lnTo>
                    <a:pt x="1542" y="3634"/>
                  </a:lnTo>
                  <a:cubicBezTo>
                    <a:pt x="1541" y="3633"/>
                    <a:pt x="1541" y="3633"/>
                    <a:pt x="1541" y="3632"/>
                  </a:cubicBezTo>
                  <a:close/>
                  <a:moveTo>
                    <a:pt x="20" y="1"/>
                  </a:moveTo>
                  <a:cubicBezTo>
                    <a:pt x="1" y="26"/>
                    <a:pt x="1" y="65"/>
                    <a:pt x="20" y="91"/>
                  </a:cubicBezTo>
                  <a:cubicBezTo>
                    <a:pt x="174" y="392"/>
                    <a:pt x="309" y="726"/>
                    <a:pt x="437" y="1021"/>
                  </a:cubicBezTo>
                  <a:cubicBezTo>
                    <a:pt x="572" y="1323"/>
                    <a:pt x="688" y="1644"/>
                    <a:pt x="797" y="1971"/>
                  </a:cubicBezTo>
                  <a:cubicBezTo>
                    <a:pt x="912" y="2299"/>
                    <a:pt x="1015" y="2626"/>
                    <a:pt x="1105" y="2947"/>
                  </a:cubicBezTo>
                  <a:cubicBezTo>
                    <a:pt x="1150" y="3114"/>
                    <a:pt x="1195" y="3281"/>
                    <a:pt x="1233" y="3441"/>
                  </a:cubicBezTo>
                  <a:cubicBezTo>
                    <a:pt x="1253" y="3538"/>
                    <a:pt x="1285" y="3628"/>
                    <a:pt x="1330" y="3717"/>
                  </a:cubicBezTo>
                  <a:cubicBezTo>
                    <a:pt x="1368" y="3782"/>
                    <a:pt x="1439" y="3820"/>
                    <a:pt x="1509" y="3820"/>
                  </a:cubicBezTo>
                  <a:cubicBezTo>
                    <a:pt x="1567" y="3814"/>
                    <a:pt x="1619" y="3775"/>
                    <a:pt x="1631" y="3724"/>
                  </a:cubicBezTo>
                  <a:cubicBezTo>
                    <a:pt x="1644" y="3685"/>
                    <a:pt x="1644" y="3647"/>
                    <a:pt x="1631" y="3615"/>
                  </a:cubicBezTo>
                  <a:cubicBezTo>
                    <a:pt x="1626" y="3594"/>
                    <a:pt x="1564" y="3551"/>
                    <a:pt x="1532" y="3551"/>
                  </a:cubicBezTo>
                  <a:cubicBezTo>
                    <a:pt x="1528" y="3551"/>
                    <a:pt x="1525" y="3551"/>
                    <a:pt x="1523" y="3552"/>
                  </a:cubicBezTo>
                  <a:lnTo>
                    <a:pt x="1523" y="3552"/>
                  </a:lnTo>
                  <a:cubicBezTo>
                    <a:pt x="1514" y="3505"/>
                    <a:pt x="1509" y="3457"/>
                    <a:pt x="1509" y="3409"/>
                  </a:cubicBezTo>
                  <a:cubicBezTo>
                    <a:pt x="1490" y="3242"/>
                    <a:pt x="1465" y="3069"/>
                    <a:pt x="1426" y="2896"/>
                  </a:cubicBezTo>
                  <a:cubicBezTo>
                    <a:pt x="1362" y="2549"/>
                    <a:pt x="1266" y="2215"/>
                    <a:pt x="1156" y="1882"/>
                  </a:cubicBezTo>
                  <a:cubicBezTo>
                    <a:pt x="1028" y="1554"/>
                    <a:pt x="887" y="1240"/>
                    <a:pt x="720" y="932"/>
                  </a:cubicBezTo>
                  <a:cubicBezTo>
                    <a:pt x="553" y="630"/>
                    <a:pt x="367" y="335"/>
                    <a:pt x="161" y="59"/>
                  </a:cubicBezTo>
                  <a:cubicBezTo>
                    <a:pt x="136" y="20"/>
                    <a:pt x="104" y="20"/>
                    <a:pt x="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 name="Google Shape;388;p3"/>
            <p:cNvSpPr/>
            <p:nvPr/>
          </p:nvSpPr>
          <p:spPr>
            <a:xfrm>
              <a:off x="8109827" y="4591724"/>
              <a:ext cx="110787" cy="226971"/>
            </a:xfrm>
            <a:custGeom>
              <a:avLst/>
              <a:gdLst/>
              <a:ahLst/>
              <a:cxnLst/>
              <a:rect l="l" t="t" r="r" b="b"/>
              <a:pathLst>
                <a:path w="4147" h="8496" extrusionOk="0">
                  <a:moveTo>
                    <a:pt x="2931" y="1"/>
                  </a:moveTo>
                  <a:cubicBezTo>
                    <a:pt x="2928" y="1"/>
                    <a:pt x="2924" y="1"/>
                    <a:pt x="2921" y="2"/>
                  </a:cubicBezTo>
                  <a:cubicBezTo>
                    <a:pt x="2882" y="15"/>
                    <a:pt x="2895" y="105"/>
                    <a:pt x="2946" y="208"/>
                  </a:cubicBezTo>
                  <a:cubicBezTo>
                    <a:pt x="3325" y="965"/>
                    <a:pt x="3576" y="1768"/>
                    <a:pt x="3704" y="2602"/>
                  </a:cubicBezTo>
                  <a:cubicBezTo>
                    <a:pt x="3832" y="3424"/>
                    <a:pt x="3781" y="4265"/>
                    <a:pt x="3556" y="5067"/>
                  </a:cubicBezTo>
                  <a:cubicBezTo>
                    <a:pt x="3344" y="5876"/>
                    <a:pt x="2914" y="6601"/>
                    <a:pt x="2317" y="7186"/>
                  </a:cubicBezTo>
                  <a:cubicBezTo>
                    <a:pt x="1720" y="7776"/>
                    <a:pt x="969" y="8187"/>
                    <a:pt x="154" y="8386"/>
                  </a:cubicBezTo>
                  <a:cubicBezTo>
                    <a:pt x="71" y="8412"/>
                    <a:pt x="6" y="8444"/>
                    <a:pt x="0" y="8469"/>
                  </a:cubicBezTo>
                  <a:cubicBezTo>
                    <a:pt x="0" y="8495"/>
                    <a:pt x="77" y="8495"/>
                    <a:pt x="173" y="8495"/>
                  </a:cubicBezTo>
                  <a:cubicBezTo>
                    <a:pt x="1034" y="8347"/>
                    <a:pt x="1842" y="7956"/>
                    <a:pt x="2491" y="7372"/>
                  </a:cubicBezTo>
                  <a:cubicBezTo>
                    <a:pt x="3152" y="6781"/>
                    <a:pt x="3627" y="6017"/>
                    <a:pt x="3871" y="5164"/>
                  </a:cubicBezTo>
                  <a:cubicBezTo>
                    <a:pt x="4102" y="4316"/>
                    <a:pt x="4147" y="3424"/>
                    <a:pt x="3986" y="2557"/>
                  </a:cubicBezTo>
                  <a:cubicBezTo>
                    <a:pt x="3826" y="1704"/>
                    <a:pt x="3518" y="888"/>
                    <a:pt x="3075" y="144"/>
                  </a:cubicBezTo>
                  <a:cubicBezTo>
                    <a:pt x="3022" y="61"/>
                    <a:pt x="2969" y="1"/>
                    <a:pt x="293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 name="Google Shape;389;p3"/>
            <p:cNvSpPr/>
            <p:nvPr/>
          </p:nvSpPr>
          <p:spPr>
            <a:xfrm>
              <a:off x="8114796" y="4626505"/>
              <a:ext cx="32592" cy="124679"/>
            </a:xfrm>
            <a:custGeom>
              <a:avLst/>
              <a:gdLst/>
              <a:ahLst/>
              <a:cxnLst/>
              <a:rect l="l" t="t" r="r" b="b"/>
              <a:pathLst>
                <a:path w="1220" h="4667" extrusionOk="0">
                  <a:moveTo>
                    <a:pt x="717" y="0"/>
                  </a:moveTo>
                  <a:cubicBezTo>
                    <a:pt x="709" y="0"/>
                    <a:pt x="701" y="1"/>
                    <a:pt x="693" y="4"/>
                  </a:cubicBezTo>
                  <a:cubicBezTo>
                    <a:pt x="661" y="23"/>
                    <a:pt x="649" y="74"/>
                    <a:pt x="661" y="113"/>
                  </a:cubicBezTo>
                  <a:cubicBezTo>
                    <a:pt x="892" y="857"/>
                    <a:pt x="950" y="1640"/>
                    <a:pt x="841" y="2404"/>
                  </a:cubicBezTo>
                  <a:cubicBezTo>
                    <a:pt x="796" y="2789"/>
                    <a:pt x="700" y="3168"/>
                    <a:pt x="565" y="3528"/>
                  </a:cubicBezTo>
                  <a:cubicBezTo>
                    <a:pt x="430" y="3894"/>
                    <a:pt x="251" y="4240"/>
                    <a:pt x="32" y="4568"/>
                  </a:cubicBezTo>
                  <a:cubicBezTo>
                    <a:pt x="7" y="4600"/>
                    <a:pt x="0" y="4632"/>
                    <a:pt x="19" y="4657"/>
                  </a:cubicBezTo>
                  <a:cubicBezTo>
                    <a:pt x="25" y="4663"/>
                    <a:pt x="33" y="4666"/>
                    <a:pt x="42" y="4666"/>
                  </a:cubicBezTo>
                  <a:cubicBezTo>
                    <a:pt x="62" y="4666"/>
                    <a:pt x="87" y="4652"/>
                    <a:pt x="109" y="4625"/>
                  </a:cubicBezTo>
                  <a:cubicBezTo>
                    <a:pt x="392" y="4330"/>
                    <a:pt x="623" y="3990"/>
                    <a:pt x="796" y="3624"/>
                  </a:cubicBezTo>
                  <a:cubicBezTo>
                    <a:pt x="969" y="3252"/>
                    <a:pt x="1098" y="2860"/>
                    <a:pt x="1162" y="2456"/>
                  </a:cubicBezTo>
                  <a:cubicBezTo>
                    <a:pt x="1220" y="2045"/>
                    <a:pt x="1220" y="1634"/>
                    <a:pt x="1162" y="1223"/>
                  </a:cubicBezTo>
                  <a:cubicBezTo>
                    <a:pt x="1098" y="819"/>
                    <a:pt x="976" y="427"/>
                    <a:pt x="790" y="61"/>
                  </a:cubicBezTo>
                  <a:cubicBezTo>
                    <a:pt x="784" y="24"/>
                    <a:pt x="753" y="0"/>
                    <a:pt x="7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0" name="Google Shape;390;p3"/>
            <p:cNvSpPr/>
            <p:nvPr/>
          </p:nvSpPr>
          <p:spPr>
            <a:xfrm>
              <a:off x="7576516" y="4730850"/>
              <a:ext cx="146131" cy="170228"/>
            </a:xfrm>
            <a:custGeom>
              <a:avLst/>
              <a:gdLst/>
              <a:ahLst/>
              <a:cxnLst/>
              <a:rect l="l" t="t" r="r" b="b"/>
              <a:pathLst>
                <a:path w="5470" h="6372" extrusionOk="0">
                  <a:moveTo>
                    <a:pt x="150" y="0"/>
                  </a:moveTo>
                  <a:cubicBezTo>
                    <a:pt x="119" y="0"/>
                    <a:pt x="90" y="62"/>
                    <a:pt x="90" y="142"/>
                  </a:cubicBezTo>
                  <a:cubicBezTo>
                    <a:pt x="0" y="912"/>
                    <a:pt x="71" y="1689"/>
                    <a:pt x="295" y="2427"/>
                  </a:cubicBezTo>
                  <a:cubicBezTo>
                    <a:pt x="520" y="3165"/>
                    <a:pt x="880" y="3852"/>
                    <a:pt x="1355" y="4462"/>
                  </a:cubicBezTo>
                  <a:cubicBezTo>
                    <a:pt x="1842" y="5065"/>
                    <a:pt x="2439" y="5566"/>
                    <a:pt x="3120" y="5945"/>
                  </a:cubicBezTo>
                  <a:cubicBezTo>
                    <a:pt x="3293" y="6022"/>
                    <a:pt x="3460" y="6112"/>
                    <a:pt x="3646" y="6182"/>
                  </a:cubicBezTo>
                  <a:cubicBezTo>
                    <a:pt x="3826" y="6259"/>
                    <a:pt x="4019" y="6311"/>
                    <a:pt x="4211" y="6336"/>
                  </a:cubicBezTo>
                  <a:cubicBezTo>
                    <a:pt x="4316" y="6360"/>
                    <a:pt x="4422" y="6372"/>
                    <a:pt x="4527" y="6372"/>
                  </a:cubicBezTo>
                  <a:cubicBezTo>
                    <a:pt x="4823" y="6372"/>
                    <a:pt x="5114" y="6280"/>
                    <a:pt x="5360" y="6105"/>
                  </a:cubicBezTo>
                  <a:cubicBezTo>
                    <a:pt x="5444" y="6041"/>
                    <a:pt x="5469" y="5964"/>
                    <a:pt x="5444" y="5932"/>
                  </a:cubicBezTo>
                  <a:cubicBezTo>
                    <a:pt x="5437" y="5926"/>
                    <a:pt x="5429" y="5923"/>
                    <a:pt x="5418" y="5923"/>
                  </a:cubicBezTo>
                  <a:cubicBezTo>
                    <a:pt x="5384" y="5923"/>
                    <a:pt x="5329" y="5951"/>
                    <a:pt x="5270" y="5990"/>
                  </a:cubicBezTo>
                  <a:cubicBezTo>
                    <a:pt x="5070" y="6111"/>
                    <a:pt x="4846" y="6172"/>
                    <a:pt x="4620" y="6172"/>
                  </a:cubicBezTo>
                  <a:cubicBezTo>
                    <a:pt x="4498" y="6172"/>
                    <a:pt x="4375" y="6154"/>
                    <a:pt x="4256" y="6118"/>
                  </a:cubicBezTo>
                  <a:cubicBezTo>
                    <a:pt x="4083" y="6079"/>
                    <a:pt x="3909" y="6022"/>
                    <a:pt x="3743" y="5945"/>
                  </a:cubicBezTo>
                  <a:cubicBezTo>
                    <a:pt x="3589" y="5874"/>
                    <a:pt x="3422" y="5771"/>
                    <a:pt x="3261" y="5694"/>
                  </a:cubicBezTo>
                  <a:cubicBezTo>
                    <a:pt x="2632" y="5316"/>
                    <a:pt x="2074" y="4828"/>
                    <a:pt x="1611" y="4256"/>
                  </a:cubicBezTo>
                  <a:cubicBezTo>
                    <a:pt x="1149" y="3685"/>
                    <a:pt x="790" y="3037"/>
                    <a:pt x="546" y="2343"/>
                  </a:cubicBezTo>
                  <a:cubicBezTo>
                    <a:pt x="289" y="1644"/>
                    <a:pt x="173" y="906"/>
                    <a:pt x="199" y="161"/>
                  </a:cubicBezTo>
                  <a:cubicBezTo>
                    <a:pt x="206" y="84"/>
                    <a:pt x="180" y="7"/>
                    <a:pt x="154" y="0"/>
                  </a:cubicBezTo>
                  <a:cubicBezTo>
                    <a:pt x="153" y="0"/>
                    <a:pt x="151" y="0"/>
                    <a:pt x="15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 name="Google Shape;391;p3"/>
            <p:cNvSpPr/>
            <p:nvPr/>
          </p:nvSpPr>
          <p:spPr>
            <a:xfrm>
              <a:off x="7622464" y="4763067"/>
              <a:ext cx="91953" cy="95239"/>
            </a:xfrm>
            <a:custGeom>
              <a:avLst/>
              <a:gdLst/>
              <a:ahLst/>
              <a:cxnLst/>
              <a:rect l="l" t="t" r="r" b="b"/>
              <a:pathLst>
                <a:path w="3442" h="3565" extrusionOk="0">
                  <a:moveTo>
                    <a:pt x="28" y="0"/>
                  </a:moveTo>
                  <a:cubicBezTo>
                    <a:pt x="25" y="0"/>
                    <a:pt x="22" y="0"/>
                    <a:pt x="20" y="1"/>
                  </a:cubicBezTo>
                  <a:cubicBezTo>
                    <a:pt x="1" y="8"/>
                    <a:pt x="1" y="46"/>
                    <a:pt x="1" y="91"/>
                  </a:cubicBezTo>
                  <a:cubicBezTo>
                    <a:pt x="135" y="489"/>
                    <a:pt x="302" y="874"/>
                    <a:pt x="501" y="1247"/>
                  </a:cubicBezTo>
                  <a:cubicBezTo>
                    <a:pt x="707" y="1612"/>
                    <a:pt x="938" y="1966"/>
                    <a:pt x="1195" y="2293"/>
                  </a:cubicBezTo>
                  <a:cubicBezTo>
                    <a:pt x="1464" y="2627"/>
                    <a:pt x="1772" y="2928"/>
                    <a:pt x="2125" y="3172"/>
                  </a:cubicBezTo>
                  <a:cubicBezTo>
                    <a:pt x="2471" y="3424"/>
                    <a:pt x="2890" y="3564"/>
                    <a:pt x="3316" y="3564"/>
                  </a:cubicBezTo>
                  <a:cubicBezTo>
                    <a:pt x="3326" y="3564"/>
                    <a:pt x="3335" y="3564"/>
                    <a:pt x="3345" y="3564"/>
                  </a:cubicBezTo>
                  <a:cubicBezTo>
                    <a:pt x="3403" y="3558"/>
                    <a:pt x="3441" y="3538"/>
                    <a:pt x="3441" y="3500"/>
                  </a:cubicBezTo>
                  <a:cubicBezTo>
                    <a:pt x="3441" y="3458"/>
                    <a:pt x="3403" y="3422"/>
                    <a:pt x="3361" y="3422"/>
                  </a:cubicBezTo>
                  <a:cubicBezTo>
                    <a:pt x="3358" y="3422"/>
                    <a:pt x="3355" y="3422"/>
                    <a:pt x="3351" y="3423"/>
                  </a:cubicBezTo>
                  <a:cubicBezTo>
                    <a:pt x="2960" y="3365"/>
                    <a:pt x="2587" y="3198"/>
                    <a:pt x="2292" y="2941"/>
                  </a:cubicBezTo>
                  <a:cubicBezTo>
                    <a:pt x="1978" y="2691"/>
                    <a:pt x="1695" y="2402"/>
                    <a:pt x="1451" y="2088"/>
                  </a:cubicBezTo>
                  <a:cubicBezTo>
                    <a:pt x="1188" y="1773"/>
                    <a:pt x="944" y="1452"/>
                    <a:pt x="719" y="1105"/>
                  </a:cubicBezTo>
                  <a:cubicBezTo>
                    <a:pt x="488" y="765"/>
                    <a:pt x="283" y="412"/>
                    <a:pt x="90" y="53"/>
                  </a:cubicBezTo>
                  <a:cubicBezTo>
                    <a:pt x="74" y="19"/>
                    <a:pt x="47" y="0"/>
                    <a:pt x="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 name="Google Shape;392;p3"/>
            <p:cNvSpPr/>
            <p:nvPr/>
          </p:nvSpPr>
          <p:spPr>
            <a:xfrm>
              <a:off x="7790679" y="4828650"/>
              <a:ext cx="222616" cy="63074"/>
            </a:xfrm>
            <a:custGeom>
              <a:avLst/>
              <a:gdLst/>
              <a:ahLst/>
              <a:cxnLst/>
              <a:rect l="l" t="t" r="r" b="b"/>
              <a:pathLst>
                <a:path w="8333" h="2361" extrusionOk="0">
                  <a:moveTo>
                    <a:pt x="8269" y="0"/>
                  </a:moveTo>
                  <a:cubicBezTo>
                    <a:pt x="8237" y="0"/>
                    <a:pt x="8195" y="8"/>
                    <a:pt x="8153" y="24"/>
                  </a:cubicBezTo>
                  <a:cubicBezTo>
                    <a:pt x="7498" y="274"/>
                    <a:pt x="6857" y="499"/>
                    <a:pt x="6195" y="717"/>
                  </a:cubicBezTo>
                  <a:cubicBezTo>
                    <a:pt x="5534" y="942"/>
                    <a:pt x="4873" y="1141"/>
                    <a:pt x="4205" y="1327"/>
                  </a:cubicBezTo>
                  <a:cubicBezTo>
                    <a:pt x="3538" y="1520"/>
                    <a:pt x="2870" y="1687"/>
                    <a:pt x="2190" y="1841"/>
                  </a:cubicBezTo>
                  <a:cubicBezTo>
                    <a:pt x="1509" y="2001"/>
                    <a:pt x="829" y="2142"/>
                    <a:pt x="148" y="2258"/>
                  </a:cubicBezTo>
                  <a:cubicBezTo>
                    <a:pt x="65" y="2271"/>
                    <a:pt x="1" y="2284"/>
                    <a:pt x="1" y="2322"/>
                  </a:cubicBezTo>
                  <a:cubicBezTo>
                    <a:pt x="1" y="2361"/>
                    <a:pt x="59" y="2361"/>
                    <a:pt x="142" y="2361"/>
                  </a:cubicBezTo>
                  <a:cubicBezTo>
                    <a:pt x="842" y="2297"/>
                    <a:pt x="1535" y="2219"/>
                    <a:pt x="2228" y="2091"/>
                  </a:cubicBezTo>
                  <a:cubicBezTo>
                    <a:pt x="2915" y="1963"/>
                    <a:pt x="3608" y="1828"/>
                    <a:pt x="4276" y="1635"/>
                  </a:cubicBezTo>
                  <a:cubicBezTo>
                    <a:pt x="4950" y="1449"/>
                    <a:pt x="5624" y="1237"/>
                    <a:pt x="6279" y="987"/>
                  </a:cubicBezTo>
                  <a:cubicBezTo>
                    <a:pt x="6940" y="743"/>
                    <a:pt x="7582" y="461"/>
                    <a:pt x="8205" y="146"/>
                  </a:cubicBezTo>
                  <a:cubicBezTo>
                    <a:pt x="8282" y="108"/>
                    <a:pt x="8333" y="56"/>
                    <a:pt x="8327" y="24"/>
                  </a:cubicBezTo>
                  <a:cubicBezTo>
                    <a:pt x="8323" y="8"/>
                    <a:pt x="8301" y="0"/>
                    <a:pt x="82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 name="Google Shape;393;p3"/>
            <p:cNvSpPr/>
            <p:nvPr/>
          </p:nvSpPr>
          <p:spPr>
            <a:xfrm>
              <a:off x="7550951" y="4570112"/>
              <a:ext cx="332041" cy="59013"/>
            </a:xfrm>
            <a:custGeom>
              <a:avLst/>
              <a:gdLst/>
              <a:ahLst/>
              <a:cxnLst/>
              <a:rect l="l" t="t" r="r" b="b"/>
              <a:pathLst>
                <a:path w="12429" h="2209" extrusionOk="0">
                  <a:moveTo>
                    <a:pt x="12344" y="0"/>
                  </a:moveTo>
                  <a:cubicBezTo>
                    <a:pt x="12300" y="0"/>
                    <a:pt x="12242" y="7"/>
                    <a:pt x="12178" y="22"/>
                  </a:cubicBezTo>
                  <a:lnTo>
                    <a:pt x="9206" y="702"/>
                  </a:lnTo>
                  <a:cubicBezTo>
                    <a:pt x="8211" y="933"/>
                    <a:pt x="7216" y="1132"/>
                    <a:pt x="6227" y="1331"/>
                  </a:cubicBezTo>
                  <a:cubicBezTo>
                    <a:pt x="5232" y="1530"/>
                    <a:pt x="4237" y="1697"/>
                    <a:pt x="3230" y="1839"/>
                  </a:cubicBezTo>
                  <a:cubicBezTo>
                    <a:pt x="2222" y="1973"/>
                    <a:pt x="1208" y="2070"/>
                    <a:pt x="200" y="2108"/>
                  </a:cubicBezTo>
                  <a:cubicBezTo>
                    <a:pt x="91" y="2115"/>
                    <a:pt x="14" y="2127"/>
                    <a:pt x="7" y="2153"/>
                  </a:cubicBezTo>
                  <a:cubicBezTo>
                    <a:pt x="1" y="2179"/>
                    <a:pt x="91" y="2204"/>
                    <a:pt x="206" y="2204"/>
                  </a:cubicBezTo>
                  <a:cubicBezTo>
                    <a:pt x="362" y="2207"/>
                    <a:pt x="517" y="2209"/>
                    <a:pt x="673" y="2209"/>
                  </a:cubicBezTo>
                  <a:cubicBezTo>
                    <a:pt x="1538" y="2209"/>
                    <a:pt x="2403" y="2164"/>
                    <a:pt x="3268" y="2082"/>
                  </a:cubicBezTo>
                  <a:cubicBezTo>
                    <a:pt x="4282" y="1973"/>
                    <a:pt x="5297" y="1839"/>
                    <a:pt x="6298" y="1646"/>
                  </a:cubicBezTo>
                  <a:cubicBezTo>
                    <a:pt x="7299" y="1447"/>
                    <a:pt x="8307" y="1222"/>
                    <a:pt x="9283" y="965"/>
                  </a:cubicBezTo>
                  <a:cubicBezTo>
                    <a:pt x="10259" y="715"/>
                    <a:pt x="11241" y="433"/>
                    <a:pt x="12217" y="144"/>
                  </a:cubicBezTo>
                  <a:cubicBezTo>
                    <a:pt x="12338" y="112"/>
                    <a:pt x="12428" y="48"/>
                    <a:pt x="12428" y="22"/>
                  </a:cubicBezTo>
                  <a:cubicBezTo>
                    <a:pt x="12425" y="8"/>
                    <a:pt x="12393" y="0"/>
                    <a:pt x="1234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 name="Google Shape;394;p3"/>
            <p:cNvSpPr/>
            <p:nvPr/>
          </p:nvSpPr>
          <p:spPr>
            <a:xfrm>
              <a:off x="7547879" y="4336873"/>
              <a:ext cx="513542" cy="104028"/>
            </a:xfrm>
            <a:custGeom>
              <a:avLst/>
              <a:gdLst/>
              <a:ahLst/>
              <a:cxnLst/>
              <a:rect l="l" t="t" r="r" b="b"/>
              <a:pathLst>
                <a:path w="19223" h="3894" extrusionOk="0">
                  <a:moveTo>
                    <a:pt x="19116" y="0"/>
                  </a:moveTo>
                  <a:cubicBezTo>
                    <a:pt x="19049" y="0"/>
                    <a:pt x="18956" y="10"/>
                    <a:pt x="18853" y="29"/>
                  </a:cubicBezTo>
                  <a:cubicBezTo>
                    <a:pt x="17287" y="305"/>
                    <a:pt x="15740" y="671"/>
                    <a:pt x="14219" y="1075"/>
                  </a:cubicBezTo>
                  <a:lnTo>
                    <a:pt x="9635" y="2321"/>
                  </a:lnTo>
                  <a:cubicBezTo>
                    <a:pt x="8114" y="2732"/>
                    <a:pt x="6580" y="3104"/>
                    <a:pt x="5020" y="3361"/>
                  </a:cubicBezTo>
                  <a:cubicBezTo>
                    <a:pt x="3564" y="3619"/>
                    <a:pt x="2091" y="3754"/>
                    <a:pt x="611" y="3754"/>
                  </a:cubicBezTo>
                  <a:cubicBezTo>
                    <a:pt x="513" y="3754"/>
                    <a:pt x="414" y="3753"/>
                    <a:pt x="315" y="3752"/>
                  </a:cubicBezTo>
                  <a:cubicBezTo>
                    <a:pt x="298" y="3751"/>
                    <a:pt x="282" y="3751"/>
                    <a:pt x="266" y="3751"/>
                  </a:cubicBezTo>
                  <a:cubicBezTo>
                    <a:pt x="182" y="3751"/>
                    <a:pt x="100" y="3766"/>
                    <a:pt x="19" y="3804"/>
                  </a:cubicBezTo>
                  <a:cubicBezTo>
                    <a:pt x="0" y="3829"/>
                    <a:pt x="141" y="3861"/>
                    <a:pt x="328" y="3861"/>
                  </a:cubicBezTo>
                  <a:cubicBezTo>
                    <a:pt x="738" y="3883"/>
                    <a:pt x="1148" y="3894"/>
                    <a:pt x="1559" y="3894"/>
                  </a:cubicBezTo>
                  <a:cubicBezTo>
                    <a:pt x="2735" y="3894"/>
                    <a:pt x="3910" y="3805"/>
                    <a:pt x="5071" y="3624"/>
                  </a:cubicBezTo>
                  <a:cubicBezTo>
                    <a:pt x="6644" y="3380"/>
                    <a:pt x="8198" y="3053"/>
                    <a:pt x="9725" y="2648"/>
                  </a:cubicBezTo>
                  <a:cubicBezTo>
                    <a:pt x="11253" y="2231"/>
                    <a:pt x="12774" y="1775"/>
                    <a:pt x="14289" y="1345"/>
                  </a:cubicBezTo>
                  <a:cubicBezTo>
                    <a:pt x="15811" y="915"/>
                    <a:pt x="17332" y="498"/>
                    <a:pt x="18879" y="170"/>
                  </a:cubicBezTo>
                  <a:cubicBezTo>
                    <a:pt x="19065" y="125"/>
                    <a:pt x="19213" y="68"/>
                    <a:pt x="19219" y="29"/>
                  </a:cubicBezTo>
                  <a:cubicBezTo>
                    <a:pt x="19223" y="10"/>
                    <a:pt x="19182" y="0"/>
                    <a:pt x="19116" y="0"/>
                  </a:cubicBezTo>
                  <a:close/>
                </a:path>
              </a:pathLst>
            </a:custGeom>
            <a:solidFill>
              <a:srgbClr val="000000">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5" name="Google Shape;395;p3"/>
            <p:cNvSpPr/>
            <p:nvPr/>
          </p:nvSpPr>
          <p:spPr>
            <a:xfrm>
              <a:off x="7756219" y="4431066"/>
              <a:ext cx="171163" cy="45335"/>
            </a:xfrm>
            <a:custGeom>
              <a:avLst/>
              <a:gdLst/>
              <a:ahLst/>
              <a:cxnLst/>
              <a:rect l="l" t="t" r="r" b="b"/>
              <a:pathLst>
                <a:path w="6407" h="1697" extrusionOk="0">
                  <a:moveTo>
                    <a:pt x="6310" y="1"/>
                  </a:moveTo>
                  <a:cubicBezTo>
                    <a:pt x="6293" y="1"/>
                    <a:pt x="6276" y="5"/>
                    <a:pt x="6259" y="14"/>
                  </a:cubicBezTo>
                  <a:cubicBezTo>
                    <a:pt x="5759" y="194"/>
                    <a:pt x="5251" y="355"/>
                    <a:pt x="4751" y="515"/>
                  </a:cubicBezTo>
                  <a:cubicBezTo>
                    <a:pt x="4244" y="682"/>
                    <a:pt x="3737" y="817"/>
                    <a:pt x="3223" y="952"/>
                  </a:cubicBezTo>
                  <a:cubicBezTo>
                    <a:pt x="2709" y="1086"/>
                    <a:pt x="2190" y="1202"/>
                    <a:pt x="1676" y="1311"/>
                  </a:cubicBezTo>
                  <a:cubicBezTo>
                    <a:pt x="1156" y="1414"/>
                    <a:pt x="636" y="1510"/>
                    <a:pt x="110" y="1587"/>
                  </a:cubicBezTo>
                  <a:cubicBezTo>
                    <a:pt x="52" y="1594"/>
                    <a:pt x="1" y="1626"/>
                    <a:pt x="1" y="1651"/>
                  </a:cubicBezTo>
                  <a:cubicBezTo>
                    <a:pt x="1" y="1677"/>
                    <a:pt x="52" y="1696"/>
                    <a:pt x="110" y="1696"/>
                  </a:cubicBezTo>
                  <a:cubicBezTo>
                    <a:pt x="642" y="1683"/>
                    <a:pt x="1182" y="1645"/>
                    <a:pt x="1714" y="1574"/>
                  </a:cubicBezTo>
                  <a:cubicBezTo>
                    <a:pt x="2247" y="1497"/>
                    <a:pt x="2774" y="1401"/>
                    <a:pt x="3300" y="1279"/>
                  </a:cubicBezTo>
                  <a:cubicBezTo>
                    <a:pt x="3820" y="1138"/>
                    <a:pt x="4334" y="977"/>
                    <a:pt x="4841" y="798"/>
                  </a:cubicBezTo>
                  <a:cubicBezTo>
                    <a:pt x="5341" y="605"/>
                    <a:pt x="5836" y="387"/>
                    <a:pt x="6311" y="143"/>
                  </a:cubicBezTo>
                  <a:cubicBezTo>
                    <a:pt x="6368" y="111"/>
                    <a:pt x="6407" y="53"/>
                    <a:pt x="6394" y="34"/>
                  </a:cubicBezTo>
                  <a:cubicBezTo>
                    <a:pt x="6370" y="13"/>
                    <a:pt x="6340" y="1"/>
                    <a:pt x="631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96" name="Google Shape;396;p3"/>
          <p:cNvGrpSpPr/>
          <p:nvPr/>
        </p:nvGrpSpPr>
        <p:grpSpPr>
          <a:xfrm rot="-3257869" flipH="1">
            <a:off x="182411" y="266605"/>
            <a:ext cx="682224" cy="566907"/>
            <a:chOff x="3478568" y="540468"/>
            <a:chExt cx="511644" cy="425160"/>
          </a:xfrm>
        </p:grpSpPr>
        <p:sp>
          <p:nvSpPr>
            <p:cNvPr id="397" name="Google Shape;397;p3"/>
            <p:cNvSpPr/>
            <p:nvPr/>
          </p:nvSpPr>
          <p:spPr>
            <a:xfrm>
              <a:off x="3501543" y="547189"/>
              <a:ext cx="481637" cy="395340"/>
            </a:xfrm>
            <a:custGeom>
              <a:avLst/>
              <a:gdLst/>
              <a:ahLst/>
              <a:cxnLst/>
              <a:rect l="l" t="t" r="r" b="b"/>
              <a:pathLst>
                <a:path w="23290" h="19117" extrusionOk="0">
                  <a:moveTo>
                    <a:pt x="17814" y="0"/>
                  </a:moveTo>
                  <a:cubicBezTo>
                    <a:pt x="12614" y="2857"/>
                    <a:pt x="2908" y="11048"/>
                    <a:pt x="2722" y="11645"/>
                  </a:cubicBezTo>
                  <a:cubicBezTo>
                    <a:pt x="2542" y="12248"/>
                    <a:pt x="0" y="18154"/>
                    <a:pt x="0" y="18154"/>
                  </a:cubicBezTo>
                  <a:lnTo>
                    <a:pt x="732" y="19117"/>
                  </a:lnTo>
                  <a:cubicBezTo>
                    <a:pt x="2176" y="18834"/>
                    <a:pt x="8101" y="17043"/>
                    <a:pt x="8101" y="17043"/>
                  </a:cubicBezTo>
                  <a:cubicBezTo>
                    <a:pt x="8519" y="16819"/>
                    <a:pt x="9039" y="16523"/>
                    <a:pt x="9629" y="16177"/>
                  </a:cubicBezTo>
                  <a:cubicBezTo>
                    <a:pt x="14283" y="13500"/>
                    <a:pt x="23289" y="7954"/>
                    <a:pt x="23289" y="7954"/>
                  </a:cubicBezTo>
                  <a:cubicBezTo>
                    <a:pt x="23090" y="7119"/>
                    <a:pt x="22821" y="6304"/>
                    <a:pt x="22487" y="5521"/>
                  </a:cubicBezTo>
                  <a:cubicBezTo>
                    <a:pt x="22269" y="5020"/>
                    <a:pt x="22018" y="4532"/>
                    <a:pt x="21742" y="4064"/>
                  </a:cubicBezTo>
                  <a:cubicBezTo>
                    <a:pt x="21357" y="3415"/>
                    <a:pt x="20921" y="2805"/>
                    <a:pt x="20426" y="2234"/>
                  </a:cubicBezTo>
                  <a:cubicBezTo>
                    <a:pt x="19695" y="1348"/>
                    <a:pt x="18809" y="591"/>
                    <a:pt x="178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8" name="Google Shape;398;p3"/>
            <p:cNvSpPr/>
            <p:nvPr/>
          </p:nvSpPr>
          <p:spPr>
            <a:xfrm>
              <a:off x="3494367" y="540468"/>
              <a:ext cx="495844" cy="408844"/>
            </a:xfrm>
            <a:custGeom>
              <a:avLst/>
              <a:gdLst/>
              <a:ahLst/>
              <a:cxnLst/>
              <a:rect l="l" t="t" r="r" b="b"/>
              <a:pathLst>
                <a:path w="23977" h="19770" extrusionOk="0">
                  <a:moveTo>
                    <a:pt x="18154" y="697"/>
                  </a:moveTo>
                  <a:cubicBezTo>
                    <a:pt x="19053" y="1256"/>
                    <a:pt x="19855" y="1956"/>
                    <a:pt x="20529" y="2771"/>
                  </a:cubicBezTo>
                  <a:cubicBezTo>
                    <a:pt x="21011" y="3329"/>
                    <a:pt x="21435" y="3920"/>
                    <a:pt x="21807" y="4549"/>
                  </a:cubicBezTo>
                  <a:cubicBezTo>
                    <a:pt x="22077" y="5011"/>
                    <a:pt x="22320" y="5480"/>
                    <a:pt x="22532" y="5968"/>
                  </a:cubicBezTo>
                  <a:cubicBezTo>
                    <a:pt x="22834" y="6667"/>
                    <a:pt x="23078" y="7393"/>
                    <a:pt x="23264" y="8131"/>
                  </a:cubicBezTo>
                  <a:cubicBezTo>
                    <a:pt x="21910" y="8959"/>
                    <a:pt x="14027" y="13799"/>
                    <a:pt x="9816" y="16226"/>
                  </a:cubicBezTo>
                  <a:lnTo>
                    <a:pt x="9675" y="16303"/>
                  </a:lnTo>
                  <a:cubicBezTo>
                    <a:pt x="9148" y="16611"/>
                    <a:pt x="8699" y="16868"/>
                    <a:pt x="8320" y="17067"/>
                  </a:cubicBezTo>
                  <a:cubicBezTo>
                    <a:pt x="7890" y="17195"/>
                    <a:pt x="2838" y="18723"/>
                    <a:pt x="1208" y="19089"/>
                  </a:cubicBezTo>
                  <a:lnTo>
                    <a:pt x="713" y="18434"/>
                  </a:lnTo>
                  <a:cubicBezTo>
                    <a:pt x="1137" y="17445"/>
                    <a:pt x="3153" y="12746"/>
                    <a:pt x="3364" y="12092"/>
                  </a:cubicBezTo>
                  <a:cubicBezTo>
                    <a:pt x="3852" y="11321"/>
                    <a:pt x="13032" y="3573"/>
                    <a:pt x="18154" y="697"/>
                  </a:cubicBezTo>
                  <a:close/>
                  <a:moveTo>
                    <a:pt x="18165" y="0"/>
                  </a:moveTo>
                  <a:cubicBezTo>
                    <a:pt x="18111" y="0"/>
                    <a:pt x="18057" y="15"/>
                    <a:pt x="18007" y="43"/>
                  </a:cubicBezTo>
                  <a:cubicBezTo>
                    <a:pt x="13128" y="2726"/>
                    <a:pt x="3018" y="11039"/>
                    <a:pt x="2755" y="11880"/>
                  </a:cubicBezTo>
                  <a:cubicBezTo>
                    <a:pt x="2613" y="12355"/>
                    <a:pt x="752" y="16714"/>
                    <a:pt x="46" y="18350"/>
                  </a:cubicBezTo>
                  <a:cubicBezTo>
                    <a:pt x="1" y="18460"/>
                    <a:pt x="20" y="18582"/>
                    <a:pt x="91" y="18671"/>
                  </a:cubicBezTo>
                  <a:lnTo>
                    <a:pt x="822" y="19641"/>
                  </a:lnTo>
                  <a:cubicBezTo>
                    <a:pt x="880" y="19718"/>
                    <a:pt x="976" y="19769"/>
                    <a:pt x="1079" y="19769"/>
                  </a:cubicBezTo>
                  <a:cubicBezTo>
                    <a:pt x="1098" y="19769"/>
                    <a:pt x="1118" y="19769"/>
                    <a:pt x="1137" y="19763"/>
                  </a:cubicBezTo>
                  <a:cubicBezTo>
                    <a:pt x="2581" y="19480"/>
                    <a:pt x="8294" y="17747"/>
                    <a:pt x="8538" y="17676"/>
                  </a:cubicBezTo>
                  <a:cubicBezTo>
                    <a:pt x="8558" y="17670"/>
                    <a:pt x="8577" y="17664"/>
                    <a:pt x="8590" y="17657"/>
                  </a:cubicBezTo>
                  <a:cubicBezTo>
                    <a:pt x="8988" y="17452"/>
                    <a:pt x="9456" y="17176"/>
                    <a:pt x="9996" y="16861"/>
                  </a:cubicBezTo>
                  <a:lnTo>
                    <a:pt x="10137" y="16784"/>
                  </a:lnTo>
                  <a:cubicBezTo>
                    <a:pt x="14739" y="14133"/>
                    <a:pt x="23713" y="8612"/>
                    <a:pt x="23803" y="8555"/>
                  </a:cubicBezTo>
                  <a:cubicBezTo>
                    <a:pt x="23919" y="8484"/>
                    <a:pt x="23977" y="8343"/>
                    <a:pt x="23945" y="8208"/>
                  </a:cubicBezTo>
                  <a:cubicBezTo>
                    <a:pt x="23746" y="7354"/>
                    <a:pt x="23469" y="6520"/>
                    <a:pt x="23123" y="5717"/>
                  </a:cubicBezTo>
                  <a:cubicBezTo>
                    <a:pt x="22905" y="5204"/>
                    <a:pt x="22648" y="4703"/>
                    <a:pt x="22365" y="4222"/>
                  </a:cubicBezTo>
                  <a:cubicBezTo>
                    <a:pt x="21974" y="3560"/>
                    <a:pt x="21524" y="2938"/>
                    <a:pt x="21024" y="2354"/>
                  </a:cubicBezTo>
                  <a:cubicBezTo>
                    <a:pt x="20266" y="1436"/>
                    <a:pt x="19355" y="653"/>
                    <a:pt x="18328" y="49"/>
                  </a:cubicBezTo>
                  <a:cubicBezTo>
                    <a:pt x="18278" y="16"/>
                    <a:pt x="18222" y="0"/>
                    <a:pt x="181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9" name="Google Shape;399;p3"/>
            <p:cNvSpPr/>
            <p:nvPr/>
          </p:nvSpPr>
          <p:spPr>
            <a:xfrm>
              <a:off x="3478568" y="922469"/>
              <a:ext cx="37989" cy="43159"/>
            </a:xfrm>
            <a:custGeom>
              <a:avLst/>
              <a:gdLst/>
              <a:ahLst/>
              <a:cxnLst/>
              <a:rect l="l" t="t" r="r" b="b"/>
              <a:pathLst>
                <a:path w="1837" h="2087" extrusionOk="0">
                  <a:moveTo>
                    <a:pt x="1111" y="0"/>
                  </a:moveTo>
                  <a:lnTo>
                    <a:pt x="1" y="1753"/>
                  </a:lnTo>
                  <a:lnTo>
                    <a:pt x="296" y="2087"/>
                  </a:lnTo>
                  <a:lnTo>
                    <a:pt x="1837" y="970"/>
                  </a:lnTo>
                  <a:lnTo>
                    <a:pt x="111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0" name="Google Shape;400;p3"/>
            <p:cNvSpPr/>
            <p:nvPr/>
          </p:nvSpPr>
          <p:spPr>
            <a:xfrm>
              <a:off x="3555994" y="593119"/>
              <a:ext cx="410725" cy="293801"/>
            </a:xfrm>
            <a:custGeom>
              <a:avLst/>
              <a:gdLst/>
              <a:ahLst/>
              <a:cxnLst/>
              <a:rect l="l" t="t" r="r" b="b"/>
              <a:pathLst>
                <a:path w="19861" h="14207" extrusionOk="0">
                  <a:moveTo>
                    <a:pt x="17813" y="0"/>
                  </a:moveTo>
                  <a:cubicBezTo>
                    <a:pt x="12658" y="2581"/>
                    <a:pt x="3151" y="9680"/>
                    <a:pt x="3151" y="9680"/>
                  </a:cubicBezTo>
                  <a:cubicBezTo>
                    <a:pt x="0" y="12374"/>
                    <a:pt x="359" y="14206"/>
                    <a:pt x="2022" y="14206"/>
                  </a:cubicBezTo>
                  <a:cubicBezTo>
                    <a:pt x="2765" y="14206"/>
                    <a:pt x="3767" y="13841"/>
                    <a:pt x="4833" y="13025"/>
                  </a:cubicBezTo>
                  <a:cubicBezTo>
                    <a:pt x="8293" y="10387"/>
                    <a:pt x="19860" y="3287"/>
                    <a:pt x="19860" y="3287"/>
                  </a:cubicBezTo>
                  <a:cubicBezTo>
                    <a:pt x="19353" y="2093"/>
                    <a:pt x="18660" y="989"/>
                    <a:pt x="178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1" name="Google Shape;401;p3"/>
            <p:cNvSpPr/>
            <p:nvPr/>
          </p:nvSpPr>
          <p:spPr>
            <a:xfrm>
              <a:off x="3558351" y="586460"/>
              <a:ext cx="415792" cy="307077"/>
            </a:xfrm>
            <a:custGeom>
              <a:avLst/>
              <a:gdLst/>
              <a:ahLst/>
              <a:cxnLst/>
              <a:rect l="l" t="t" r="r" b="b"/>
              <a:pathLst>
                <a:path w="20106" h="14849" extrusionOk="0">
                  <a:moveTo>
                    <a:pt x="17615" y="727"/>
                  </a:moveTo>
                  <a:lnTo>
                    <a:pt x="17615" y="733"/>
                  </a:lnTo>
                  <a:cubicBezTo>
                    <a:pt x="18309" y="1568"/>
                    <a:pt x="18886" y="2492"/>
                    <a:pt x="19342" y="3481"/>
                  </a:cubicBezTo>
                  <a:cubicBezTo>
                    <a:pt x="17660" y="4514"/>
                    <a:pt x="7678" y="10683"/>
                    <a:pt x="4526" y="13090"/>
                  </a:cubicBezTo>
                  <a:cubicBezTo>
                    <a:pt x="3513" y="13861"/>
                    <a:pt x="2560" y="14202"/>
                    <a:pt x="1898" y="14202"/>
                  </a:cubicBezTo>
                  <a:cubicBezTo>
                    <a:pt x="1541" y="14202"/>
                    <a:pt x="1269" y="14103"/>
                    <a:pt x="1118" y="13918"/>
                  </a:cubicBezTo>
                  <a:cubicBezTo>
                    <a:pt x="694" y="13385"/>
                    <a:pt x="1176" y="12012"/>
                    <a:pt x="3223" y="10253"/>
                  </a:cubicBezTo>
                  <a:cubicBezTo>
                    <a:pt x="3320" y="10189"/>
                    <a:pt x="12499" y="3352"/>
                    <a:pt x="17615" y="727"/>
                  </a:cubicBezTo>
                  <a:close/>
                  <a:moveTo>
                    <a:pt x="17694" y="1"/>
                  </a:moveTo>
                  <a:cubicBezTo>
                    <a:pt x="17646" y="1"/>
                    <a:pt x="17597" y="11"/>
                    <a:pt x="17551" y="33"/>
                  </a:cubicBezTo>
                  <a:cubicBezTo>
                    <a:pt x="12435" y="2601"/>
                    <a:pt x="2934" y="9669"/>
                    <a:pt x="2825" y="9752"/>
                  </a:cubicBezTo>
                  <a:cubicBezTo>
                    <a:pt x="251" y="11954"/>
                    <a:pt x="1" y="13559"/>
                    <a:pt x="617" y="14323"/>
                  </a:cubicBezTo>
                  <a:cubicBezTo>
                    <a:pt x="887" y="14656"/>
                    <a:pt x="1336" y="14849"/>
                    <a:pt x="1920" y="14849"/>
                  </a:cubicBezTo>
                  <a:cubicBezTo>
                    <a:pt x="2723" y="14849"/>
                    <a:pt x="3769" y="14483"/>
                    <a:pt x="4912" y="13604"/>
                  </a:cubicBezTo>
                  <a:cubicBezTo>
                    <a:pt x="8320" y="11004"/>
                    <a:pt x="19804" y="3962"/>
                    <a:pt x="19920" y="3885"/>
                  </a:cubicBezTo>
                  <a:cubicBezTo>
                    <a:pt x="20055" y="3801"/>
                    <a:pt x="20106" y="3635"/>
                    <a:pt x="20048" y="3487"/>
                  </a:cubicBezTo>
                  <a:cubicBezTo>
                    <a:pt x="19522" y="2261"/>
                    <a:pt x="18809" y="1125"/>
                    <a:pt x="17936" y="117"/>
                  </a:cubicBezTo>
                  <a:cubicBezTo>
                    <a:pt x="17877" y="41"/>
                    <a:pt x="17787" y="1"/>
                    <a:pt x="1769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2" name="Google Shape;402;p3"/>
            <p:cNvSpPr/>
            <p:nvPr/>
          </p:nvSpPr>
          <p:spPr>
            <a:xfrm>
              <a:off x="3501398" y="547189"/>
              <a:ext cx="449790" cy="395340"/>
            </a:xfrm>
            <a:custGeom>
              <a:avLst/>
              <a:gdLst/>
              <a:ahLst/>
              <a:cxnLst/>
              <a:rect l="l" t="t" r="r" b="b"/>
              <a:pathLst>
                <a:path w="21750" h="19117" extrusionOk="0">
                  <a:moveTo>
                    <a:pt x="17821" y="0"/>
                  </a:moveTo>
                  <a:cubicBezTo>
                    <a:pt x="12621" y="2857"/>
                    <a:pt x="2909" y="11048"/>
                    <a:pt x="2723" y="11645"/>
                  </a:cubicBezTo>
                  <a:cubicBezTo>
                    <a:pt x="2543" y="12248"/>
                    <a:pt x="1" y="18154"/>
                    <a:pt x="1" y="18154"/>
                  </a:cubicBezTo>
                  <a:lnTo>
                    <a:pt x="733" y="19117"/>
                  </a:lnTo>
                  <a:cubicBezTo>
                    <a:pt x="2177" y="18834"/>
                    <a:pt x="8102" y="17043"/>
                    <a:pt x="8102" y="17043"/>
                  </a:cubicBezTo>
                  <a:cubicBezTo>
                    <a:pt x="8526" y="16819"/>
                    <a:pt x="9039" y="16523"/>
                    <a:pt x="9630" y="16177"/>
                  </a:cubicBezTo>
                  <a:cubicBezTo>
                    <a:pt x="9232" y="15060"/>
                    <a:pt x="8949" y="13911"/>
                    <a:pt x="8789" y="12736"/>
                  </a:cubicBezTo>
                  <a:lnTo>
                    <a:pt x="6940" y="12678"/>
                  </a:lnTo>
                  <a:cubicBezTo>
                    <a:pt x="6600" y="12004"/>
                    <a:pt x="6645" y="11195"/>
                    <a:pt x="7062" y="10560"/>
                  </a:cubicBezTo>
                  <a:cubicBezTo>
                    <a:pt x="7479" y="9944"/>
                    <a:pt x="8006" y="9411"/>
                    <a:pt x="8616" y="8987"/>
                  </a:cubicBezTo>
                  <a:cubicBezTo>
                    <a:pt x="11504" y="6715"/>
                    <a:pt x="14451" y="4519"/>
                    <a:pt x="17461" y="2401"/>
                  </a:cubicBezTo>
                  <a:cubicBezTo>
                    <a:pt x="17718" y="2189"/>
                    <a:pt x="18026" y="2041"/>
                    <a:pt x="18354" y="1971"/>
                  </a:cubicBezTo>
                  <a:cubicBezTo>
                    <a:pt x="18382" y="1970"/>
                    <a:pt x="18411" y="1969"/>
                    <a:pt x="18439" y="1969"/>
                  </a:cubicBezTo>
                  <a:cubicBezTo>
                    <a:pt x="18828" y="1969"/>
                    <a:pt x="19211" y="2090"/>
                    <a:pt x="19528" y="2318"/>
                  </a:cubicBezTo>
                  <a:cubicBezTo>
                    <a:pt x="20324" y="2818"/>
                    <a:pt x="21069" y="3402"/>
                    <a:pt x="21749" y="4057"/>
                  </a:cubicBezTo>
                  <a:cubicBezTo>
                    <a:pt x="21364" y="3409"/>
                    <a:pt x="20928" y="2805"/>
                    <a:pt x="20433" y="2234"/>
                  </a:cubicBezTo>
                  <a:cubicBezTo>
                    <a:pt x="19702" y="1348"/>
                    <a:pt x="18816" y="591"/>
                    <a:pt x="17821" y="0"/>
                  </a:cubicBezTo>
                  <a:close/>
                </a:path>
              </a:pathLst>
            </a:custGeom>
            <a:solidFill>
              <a:srgbClr val="000000">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3" name="Google Shape;403;p3"/>
            <p:cNvSpPr/>
            <p:nvPr/>
          </p:nvSpPr>
          <p:spPr>
            <a:xfrm>
              <a:off x="3501543" y="787987"/>
              <a:ext cx="167425" cy="154542"/>
            </a:xfrm>
            <a:custGeom>
              <a:avLst/>
              <a:gdLst/>
              <a:ahLst/>
              <a:cxnLst/>
              <a:rect l="l" t="t" r="r" b="b"/>
              <a:pathLst>
                <a:path w="8096" h="7473" extrusionOk="0">
                  <a:moveTo>
                    <a:pt x="2722" y="1"/>
                  </a:moveTo>
                  <a:cubicBezTo>
                    <a:pt x="2536" y="604"/>
                    <a:pt x="0" y="6510"/>
                    <a:pt x="0" y="6510"/>
                  </a:cubicBezTo>
                  <a:lnTo>
                    <a:pt x="732" y="7473"/>
                  </a:lnTo>
                  <a:cubicBezTo>
                    <a:pt x="944" y="7434"/>
                    <a:pt x="1259" y="7357"/>
                    <a:pt x="1631" y="7261"/>
                  </a:cubicBezTo>
                  <a:cubicBezTo>
                    <a:pt x="3794" y="6690"/>
                    <a:pt x="8095" y="5399"/>
                    <a:pt x="8095" y="5399"/>
                  </a:cubicBezTo>
                  <a:cubicBezTo>
                    <a:pt x="8095" y="5399"/>
                    <a:pt x="7582" y="3114"/>
                    <a:pt x="7338" y="2915"/>
                  </a:cubicBezTo>
                  <a:cubicBezTo>
                    <a:pt x="7271" y="2859"/>
                    <a:pt x="7077" y="2843"/>
                    <a:pt x="6829" y="2843"/>
                  </a:cubicBezTo>
                  <a:cubicBezTo>
                    <a:pt x="6476" y="2843"/>
                    <a:pt x="6012" y="2876"/>
                    <a:pt x="5652" y="2876"/>
                  </a:cubicBezTo>
                  <a:cubicBezTo>
                    <a:pt x="5336" y="2876"/>
                    <a:pt x="5100" y="2850"/>
                    <a:pt x="5084" y="2755"/>
                  </a:cubicBezTo>
                  <a:cubicBezTo>
                    <a:pt x="5046" y="2549"/>
                    <a:pt x="5495" y="1381"/>
                    <a:pt x="5688" y="713"/>
                  </a:cubicBezTo>
                  <a:cubicBezTo>
                    <a:pt x="5746" y="566"/>
                    <a:pt x="5771" y="418"/>
                    <a:pt x="5771" y="257"/>
                  </a:cubicBezTo>
                  <a:cubicBezTo>
                    <a:pt x="5681" y="33"/>
                    <a:pt x="2722" y="1"/>
                    <a:pt x="27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4" name="Google Shape;404;p3"/>
            <p:cNvSpPr/>
            <p:nvPr/>
          </p:nvSpPr>
          <p:spPr>
            <a:xfrm>
              <a:off x="3493850" y="781225"/>
              <a:ext cx="182935" cy="168749"/>
            </a:xfrm>
            <a:custGeom>
              <a:avLst/>
              <a:gdLst/>
              <a:ahLst/>
              <a:cxnLst/>
              <a:rect l="l" t="t" r="r" b="b"/>
              <a:pathLst>
                <a:path w="8846" h="8160" extrusionOk="0">
                  <a:moveTo>
                    <a:pt x="3312" y="655"/>
                  </a:moveTo>
                  <a:cubicBezTo>
                    <a:pt x="4295" y="674"/>
                    <a:pt x="5367" y="726"/>
                    <a:pt x="5790" y="803"/>
                  </a:cubicBezTo>
                  <a:cubicBezTo>
                    <a:pt x="5784" y="854"/>
                    <a:pt x="5765" y="899"/>
                    <a:pt x="5745" y="950"/>
                  </a:cubicBezTo>
                  <a:cubicBezTo>
                    <a:pt x="5681" y="1181"/>
                    <a:pt x="5585" y="1477"/>
                    <a:pt x="5482" y="1766"/>
                  </a:cubicBezTo>
                  <a:cubicBezTo>
                    <a:pt x="5193" y="2626"/>
                    <a:pt x="5097" y="2947"/>
                    <a:pt x="5135" y="3139"/>
                  </a:cubicBezTo>
                  <a:cubicBezTo>
                    <a:pt x="5187" y="3454"/>
                    <a:pt x="5490" y="3525"/>
                    <a:pt x="5995" y="3525"/>
                  </a:cubicBezTo>
                  <a:cubicBezTo>
                    <a:pt x="6179" y="3525"/>
                    <a:pt x="6390" y="3516"/>
                    <a:pt x="6625" y="3505"/>
                  </a:cubicBezTo>
                  <a:cubicBezTo>
                    <a:pt x="6809" y="3501"/>
                    <a:pt x="7042" y="3492"/>
                    <a:pt x="7233" y="3492"/>
                  </a:cubicBezTo>
                  <a:cubicBezTo>
                    <a:pt x="7348" y="3492"/>
                    <a:pt x="7448" y="3496"/>
                    <a:pt x="7511" y="3505"/>
                  </a:cubicBezTo>
                  <a:cubicBezTo>
                    <a:pt x="7639" y="3756"/>
                    <a:pt x="7889" y="4654"/>
                    <a:pt x="8088" y="5508"/>
                  </a:cubicBezTo>
                  <a:cubicBezTo>
                    <a:pt x="7087" y="5803"/>
                    <a:pt x="3730" y="6798"/>
                    <a:pt x="1919" y="7280"/>
                  </a:cubicBezTo>
                  <a:cubicBezTo>
                    <a:pt x="1663" y="7344"/>
                    <a:pt x="1425" y="7402"/>
                    <a:pt x="1233" y="7447"/>
                  </a:cubicBezTo>
                  <a:lnTo>
                    <a:pt x="738" y="6792"/>
                  </a:lnTo>
                  <a:cubicBezTo>
                    <a:pt x="1130" y="5880"/>
                    <a:pt x="2889" y="1778"/>
                    <a:pt x="3312" y="655"/>
                  </a:cubicBezTo>
                  <a:close/>
                  <a:moveTo>
                    <a:pt x="2857" y="0"/>
                  </a:moveTo>
                  <a:lnTo>
                    <a:pt x="2786" y="231"/>
                  </a:lnTo>
                  <a:cubicBezTo>
                    <a:pt x="2638" y="713"/>
                    <a:pt x="777" y="5072"/>
                    <a:pt x="71" y="6708"/>
                  </a:cubicBezTo>
                  <a:lnTo>
                    <a:pt x="0" y="6882"/>
                  </a:lnTo>
                  <a:lnTo>
                    <a:pt x="969" y="8159"/>
                  </a:lnTo>
                  <a:lnTo>
                    <a:pt x="1162" y="8114"/>
                  </a:lnTo>
                  <a:cubicBezTo>
                    <a:pt x="1393" y="8069"/>
                    <a:pt x="1720" y="7992"/>
                    <a:pt x="2080" y="7896"/>
                  </a:cubicBezTo>
                  <a:cubicBezTo>
                    <a:pt x="4224" y="7331"/>
                    <a:pt x="8518" y="6041"/>
                    <a:pt x="8557" y="6028"/>
                  </a:cubicBezTo>
                  <a:lnTo>
                    <a:pt x="8846" y="5945"/>
                  </a:lnTo>
                  <a:lnTo>
                    <a:pt x="8782" y="5649"/>
                  </a:lnTo>
                  <a:cubicBezTo>
                    <a:pt x="8249" y="3261"/>
                    <a:pt x="7998" y="3056"/>
                    <a:pt x="7915" y="2985"/>
                  </a:cubicBezTo>
                  <a:cubicBezTo>
                    <a:pt x="7782" y="2874"/>
                    <a:pt x="7588" y="2840"/>
                    <a:pt x="7215" y="2840"/>
                  </a:cubicBezTo>
                  <a:cubicBezTo>
                    <a:pt x="7049" y="2840"/>
                    <a:pt x="6847" y="2847"/>
                    <a:pt x="6599" y="2857"/>
                  </a:cubicBezTo>
                  <a:cubicBezTo>
                    <a:pt x="6440" y="2866"/>
                    <a:pt x="6217" y="2875"/>
                    <a:pt x="6025" y="2875"/>
                  </a:cubicBezTo>
                  <a:cubicBezTo>
                    <a:pt x="5946" y="2875"/>
                    <a:pt x="5872" y="2873"/>
                    <a:pt x="5809" y="2870"/>
                  </a:cubicBezTo>
                  <a:cubicBezTo>
                    <a:pt x="5874" y="2639"/>
                    <a:pt x="6002" y="2247"/>
                    <a:pt x="6098" y="1971"/>
                  </a:cubicBezTo>
                  <a:cubicBezTo>
                    <a:pt x="6201" y="1669"/>
                    <a:pt x="6304" y="1368"/>
                    <a:pt x="6362" y="1149"/>
                  </a:cubicBezTo>
                  <a:cubicBezTo>
                    <a:pt x="6432" y="963"/>
                    <a:pt x="6464" y="771"/>
                    <a:pt x="6458" y="578"/>
                  </a:cubicBezTo>
                  <a:lnTo>
                    <a:pt x="6458" y="520"/>
                  </a:lnTo>
                  <a:lnTo>
                    <a:pt x="6445" y="469"/>
                  </a:lnTo>
                  <a:cubicBezTo>
                    <a:pt x="6362" y="257"/>
                    <a:pt x="6278" y="39"/>
                    <a:pt x="30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5" name="Google Shape;405;p3"/>
            <p:cNvSpPr/>
            <p:nvPr/>
          </p:nvSpPr>
          <p:spPr>
            <a:xfrm>
              <a:off x="3501543" y="787987"/>
              <a:ext cx="119365" cy="154542"/>
            </a:xfrm>
            <a:custGeom>
              <a:avLst/>
              <a:gdLst/>
              <a:ahLst/>
              <a:cxnLst/>
              <a:rect l="l" t="t" r="r" b="b"/>
              <a:pathLst>
                <a:path w="5772" h="7473" extrusionOk="0">
                  <a:moveTo>
                    <a:pt x="2722" y="1"/>
                  </a:moveTo>
                  <a:cubicBezTo>
                    <a:pt x="2536" y="604"/>
                    <a:pt x="0" y="6510"/>
                    <a:pt x="0" y="6510"/>
                  </a:cubicBezTo>
                  <a:lnTo>
                    <a:pt x="732" y="7473"/>
                  </a:lnTo>
                  <a:cubicBezTo>
                    <a:pt x="944" y="7434"/>
                    <a:pt x="1259" y="7357"/>
                    <a:pt x="1631" y="7261"/>
                  </a:cubicBezTo>
                  <a:cubicBezTo>
                    <a:pt x="2209" y="5849"/>
                    <a:pt x="2703" y="4379"/>
                    <a:pt x="3300" y="2998"/>
                  </a:cubicBezTo>
                  <a:cubicBezTo>
                    <a:pt x="3942" y="1535"/>
                    <a:pt x="4763" y="964"/>
                    <a:pt x="5688" y="707"/>
                  </a:cubicBezTo>
                  <a:cubicBezTo>
                    <a:pt x="5746" y="566"/>
                    <a:pt x="5771" y="412"/>
                    <a:pt x="5771" y="257"/>
                  </a:cubicBezTo>
                  <a:cubicBezTo>
                    <a:pt x="5681" y="33"/>
                    <a:pt x="2722" y="1"/>
                    <a:pt x="2722" y="1"/>
                  </a:cubicBezTo>
                  <a:close/>
                </a:path>
              </a:pathLst>
            </a:custGeom>
            <a:solidFill>
              <a:srgbClr val="000000">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 name="Google Shape;406;p3"/>
            <p:cNvSpPr/>
            <p:nvPr/>
          </p:nvSpPr>
          <p:spPr>
            <a:xfrm>
              <a:off x="3694963" y="606768"/>
              <a:ext cx="140996" cy="86877"/>
            </a:xfrm>
            <a:custGeom>
              <a:avLst/>
              <a:gdLst/>
              <a:ahLst/>
              <a:cxnLst/>
              <a:rect l="l" t="t" r="r" b="b"/>
              <a:pathLst>
                <a:path w="6818" h="4201" extrusionOk="0">
                  <a:moveTo>
                    <a:pt x="6764" y="1"/>
                  </a:moveTo>
                  <a:cubicBezTo>
                    <a:pt x="6734" y="1"/>
                    <a:pt x="6694" y="10"/>
                    <a:pt x="6651" y="27"/>
                  </a:cubicBezTo>
                  <a:cubicBezTo>
                    <a:pt x="6073" y="316"/>
                    <a:pt x="5502" y="598"/>
                    <a:pt x="4937" y="919"/>
                  </a:cubicBezTo>
                  <a:cubicBezTo>
                    <a:pt x="4378" y="1247"/>
                    <a:pt x="3807" y="1542"/>
                    <a:pt x="3274" y="1889"/>
                  </a:cubicBezTo>
                  <a:cubicBezTo>
                    <a:pt x="2735" y="2235"/>
                    <a:pt x="2189" y="2588"/>
                    <a:pt x="1656" y="2948"/>
                  </a:cubicBezTo>
                  <a:cubicBezTo>
                    <a:pt x="1124" y="3307"/>
                    <a:pt x="610" y="3686"/>
                    <a:pt x="90" y="4071"/>
                  </a:cubicBezTo>
                  <a:cubicBezTo>
                    <a:pt x="39" y="4110"/>
                    <a:pt x="0" y="4161"/>
                    <a:pt x="7" y="4187"/>
                  </a:cubicBezTo>
                  <a:cubicBezTo>
                    <a:pt x="11" y="4196"/>
                    <a:pt x="21" y="4200"/>
                    <a:pt x="35" y="4200"/>
                  </a:cubicBezTo>
                  <a:cubicBezTo>
                    <a:pt x="61" y="4200"/>
                    <a:pt x="100" y="4186"/>
                    <a:pt x="141" y="4161"/>
                  </a:cubicBezTo>
                  <a:lnTo>
                    <a:pt x="1785" y="3173"/>
                  </a:lnTo>
                  <a:lnTo>
                    <a:pt x="3435" y="2178"/>
                  </a:lnTo>
                  <a:lnTo>
                    <a:pt x="5078" y="1170"/>
                  </a:lnTo>
                  <a:lnTo>
                    <a:pt x="6715" y="155"/>
                  </a:lnTo>
                  <a:cubicBezTo>
                    <a:pt x="6779" y="117"/>
                    <a:pt x="6817" y="66"/>
                    <a:pt x="6811" y="27"/>
                  </a:cubicBezTo>
                  <a:cubicBezTo>
                    <a:pt x="6808" y="9"/>
                    <a:pt x="6790" y="1"/>
                    <a:pt x="676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7" name="Google Shape;407;p3"/>
            <p:cNvSpPr/>
            <p:nvPr/>
          </p:nvSpPr>
          <p:spPr>
            <a:xfrm>
              <a:off x="3640802" y="756802"/>
              <a:ext cx="63860" cy="47316"/>
            </a:xfrm>
            <a:custGeom>
              <a:avLst/>
              <a:gdLst/>
              <a:ahLst/>
              <a:cxnLst/>
              <a:rect l="l" t="t" r="r" b="b"/>
              <a:pathLst>
                <a:path w="3088" h="2288" extrusionOk="0">
                  <a:moveTo>
                    <a:pt x="3020" y="0"/>
                  </a:moveTo>
                  <a:cubicBezTo>
                    <a:pt x="3003" y="0"/>
                    <a:pt x="2985" y="7"/>
                    <a:pt x="2972" y="19"/>
                  </a:cubicBezTo>
                  <a:cubicBezTo>
                    <a:pt x="2709" y="180"/>
                    <a:pt x="2446" y="328"/>
                    <a:pt x="2189" y="501"/>
                  </a:cubicBezTo>
                  <a:cubicBezTo>
                    <a:pt x="1939" y="674"/>
                    <a:pt x="1688" y="848"/>
                    <a:pt x="1438" y="1027"/>
                  </a:cubicBezTo>
                  <a:lnTo>
                    <a:pt x="726" y="1599"/>
                  </a:lnTo>
                  <a:cubicBezTo>
                    <a:pt x="488" y="1798"/>
                    <a:pt x="257" y="1997"/>
                    <a:pt x="32" y="2202"/>
                  </a:cubicBezTo>
                  <a:cubicBezTo>
                    <a:pt x="7" y="2221"/>
                    <a:pt x="0" y="2247"/>
                    <a:pt x="7" y="2273"/>
                  </a:cubicBezTo>
                  <a:cubicBezTo>
                    <a:pt x="19" y="2282"/>
                    <a:pt x="34" y="2287"/>
                    <a:pt x="48" y="2287"/>
                  </a:cubicBezTo>
                  <a:cubicBezTo>
                    <a:pt x="63" y="2287"/>
                    <a:pt x="77" y="2282"/>
                    <a:pt x="90" y="2273"/>
                  </a:cubicBezTo>
                  <a:cubicBezTo>
                    <a:pt x="353" y="2112"/>
                    <a:pt x="616" y="1958"/>
                    <a:pt x="873" y="1791"/>
                  </a:cubicBezTo>
                  <a:lnTo>
                    <a:pt x="1631" y="1278"/>
                  </a:lnTo>
                  <a:cubicBezTo>
                    <a:pt x="1875" y="1091"/>
                    <a:pt x="2125" y="905"/>
                    <a:pt x="2356" y="713"/>
                  </a:cubicBezTo>
                  <a:cubicBezTo>
                    <a:pt x="2594" y="520"/>
                    <a:pt x="2825" y="315"/>
                    <a:pt x="3056" y="116"/>
                  </a:cubicBezTo>
                  <a:cubicBezTo>
                    <a:pt x="3081" y="90"/>
                    <a:pt x="3088" y="52"/>
                    <a:pt x="3069" y="19"/>
                  </a:cubicBezTo>
                  <a:cubicBezTo>
                    <a:pt x="3056" y="7"/>
                    <a:pt x="3038" y="0"/>
                    <a:pt x="302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 name="Google Shape;408;p3"/>
            <p:cNvSpPr/>
            <p:nvPr/>
          </p:nvSpPr>
          <p:spPr>
            <a:xfrm>
              <a:off x="3732125" y="639670"/>
              <a:ext cx="181757" cy="101187"/>
            </a:xfrm>
            <a:custGeom>
              <a:avLst/>
              <a:gdLst/>
              <a:ahLst/>
              <a:cxnLst/>
              <a:rect l="l" t="t" r="r" b="b"/>
              <a:pathLst>
                <a:path w="8789" h="4893" extrusionOk="0">
                  <a:moveTo>
                    <a:pt x="8714" y="1"/>
                  </a:moveTo>
                  <a:cubicBezTo>
                    <a:pt x="8678" y="1"/>
                    <a:pt x="8631" y="12"/>
                    <a:pt x="8583" y="34"/>
                  </a:cubicBezTo>
                  <a:cubicBezTo>
                    <a:pt x="7839" y="349"/>
                    <a:pt x="7100" y="676"/>
                    <a:pt x="6375" y="1036"/>
                  </a:cubicBezTo>
                  <a:cubicBezTo>
                    <a:pt x="5643" y="1395"/>
                    <a:pt x="4924" y="1761"/>
                    <a:pt x="4218" y="2159"/>
                  </a:cubicBezTo>
                  <a:cubicBezTo>
                    <a:pt x="3518" y="2557"/>
                    <a:pt x="2819" y="2968"/>
                    <a:pt x="2132" y="3398"/>
                  </a:cubicBezTo>
                  <a:cubicBezTo>
                    <a:pt x="1451" y="3828"/>
                    <a:pt x="777" y="4278"/>
                    <a:pt x="116" y="4746"/>
                  </a:cubicBezTo>
                  <a:cubicBezTo>
                    <a:pt x="58" y="4791"/>
                    <a:pt x="1" y="4855"/>
                    <a:pt x="7" y="4881"/>
                  </a:cubicBezTo>
                  <a:cubicBezTo>
                    <a:pt x="11" y="4889"/>
                    <a:pt x="20" y="4893"/>
                    <a:pt x="34" y="4893"/>
                  </a:cubicBezTo>
                  <a:cubicBezTo>
                    <a:pt x="64" y="4893"/>
                    <a:pt x="114" y="4874"/>
                    <a:pt x="168" y="4843"/>
                  </a:cubicBezTo>
                  <a:cubicBezTo>
                    <a:pt x="861" y="4425"/>
                    <a:pt x="1567" y="4027"/>
                    <a:pt x="2267" y="3629"/>
                  </a:cubicBezTo>
                  <a:lnTo>
                    <a:pt x="4379" y="2455"/>
                  </a:lnTo>
                  <a:cubicBezTo>
                    <a:pt x="5078" y="2057"/>
                    <a:pt x="5791" y="1678"/>
                    <a:pt x="6503" y="1299"/>
                  </a:cubicBezTo>
                  <a:lnTo>
                    <a:pt x="8641" y="176"/>
                  </a:lnTo>
                  <a:cubicBezTo>
                    <a:pt x="8731" y="124"/>
                    <a:pt x="8789" y="79"/>
                    <a:pt x="8782" y="34"/>
                  </a:cubicBezTo>
                  <a:cubicBezTo>
                    <a:pt x="8776" y="12"/>
                    <a:pt x="8750" y="1"/>
                    <a:pt x="871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 name="Google Shape;409;p3"/>
            <p:cNvSpPr/>
            <p:nvPr/>
          </p:nvSpPr>
          <p:spPr>
            <a:xfrm>
              <a:off x="3684065" y="791151"/>
              <a:ext cx="123625" cy="75854"/>
            </a:xfrm>
            <a:custGeom>
              <a:avLst/>
              <a:gdLst/>
              <a:ahLst/>
              <a:cxnLst/>
              <a:rect l="l" t="t" r="r" b="b"/>
              <a:pathLst>
                <a:path w="5978" h="3668" extrusionOk="0">
                  <a:moveTo>
                    <a:pt x="5900" y="0"/>
                  </a:moveTo>
                  <a:cubicBezTo>
                    <a:pt x="5873" y="0"/>
                    <a:pt x="5839" y="11"/>
                    <a:pt x="5804" y="34"/>
                  </a:cubicBezTo>
                  <a:lnTo>
                    <a:pt x="4385" y="926"/>
                  </a:lnTo>
                  <a:cubicBezTo>
                    <a:pt x="3929" y="1228"/>
                    <a:pt x="3429" y="1510"/>
                    <a:pt x="2960" y="1812"/>
                  </a:cubicBezTo>
                  <a:cubicBezTo>
                    <a:pt x="2492" y="2114"/>
                    <a:pt x="2004" y="2403"/>
                    <a:pt x="1529" y="2691"/>
                  </a:cubicBezTo>
                  <a:cubicBezTo>
                    <a:pt x="1054" y="2974"/>
                    <a:pt x="572" y="3263"/>
                    <a:pt x="84" y="3545"/>
                  </a:cubicBezTo>
                  <a:cubicBezTo>
                    <a:pt x="33" y="3577"/>
                    <a:pt x="1" y="3622"/>
                    <a:pt x="7" y="3648"/>
                  </a:cubicBezTo>
                  <a:cubicBezTo>
                    <a:pt x="10" y="3661"/>
                    <a:pt x="27" y="3667"/>
                    <a:pt x="49" y="3667"/>
                  </a:cubicBezTo>
                  <a:cubicBezTo>
                    <a:pt x="71" y="3667"/>
                    <a:pt x="100" y="3661"/>
                    <a:pt x="129" y="3648"/>
                  </a:cubicBezTo>
                  <a:cubicBezTo>
                    <a:pt x="643" y="3423"/>
                    <a:pt x="1143" y="3186"/>
                    <a:pt x="1651" y="2923"/>
                  </a:cubicBezTo>
                  <a:cubicBezTo>
                    <a:pt x="2158" y="2659"/>
                    <a:pt x="2646" y="2396"/>
                    <a:pt x="3127" y="2101"/>
                  </a:cubicBezTo>
                  <a:cubicBezTo>
                    <a:pt x="3608" y="1806"/>
                    <a:pt x="4083" y="1497"/>
                    <a:pt x="4546" y="1176"/>
                  </a:cubicBezTo>
                  <a:cubicBezTo>
                    <a:pt x="5008" y="856"/>
                    <a:pt x="5451" y="515"/>
                    <a:pt x="5887" y="156"/>
                  </a:cubicBezTo>
                  <a:cubicBezTo>
                    <a:pt x="5958" y="111"/>
                    <a:pt x="5977" y="79"/>
                    <a:pt x="5958" y="34"/>
                  </a:cubicBezTo>
                  <a:cubicBezTo>
                    <a:pt x="5948" y="11"/>
                    <a:pt x="5927" y="0"/>
                    <a:pt x="590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0" name="Google Shape;410;p3"/>
            <p:cNvSpPr/>
            <p:nvPr/>
          </p:nvSpPr>
          <p:spPr>
            <a:xfrm>
              <a:off x="3906830" y="680947"/>
              <a:ext cx="66155" cy="40264"/>
            </a:xfrm>
            <a:custGeom>
              <a:avLst/>
              <a:gdLst/>
              <a:ahLst/>
              <a:cxnLst/>
              <a:rect l="l" t="t" r="r" b="b"/>
              <a:pathLst>
                <a:path w="3199" h="1947" extrusionOk="0">
                  <a:moveTo>
                    <a:pt x="3093" y="1"/>
                  </a:moveTo>
                  <a:cubicBezTo>
                    <a:pt x="3077" y="1"/>
                    <a:pt x="3060" y="7"/>
                    <a:pt x="3043" y="22"/>
                  </a:cubicBezTo>
                  <a:cubicBezTo>
                    <a:pt x="2799" y="183"/>
                    <a:pt x="2549" y="343"/>
                    <a:pt x="2305" y="503"/>
                  </a:cubicBezTo>
                  <a:cubicBezTo>
                    <a:pt x="2061" y="670"/>
                    <a:pt x="1804" y="818"/>
                    <a:pt x="1560" y="972"/>
                  </a:cubicBezTo>
                  <a:cubicBezTo>
                    <a:pt x="1316" y="1126"/>
                    <a:pt x="1066" y="1274"/>
                    <a:pt x="809" y="1421"/>
                  </a:cubicBezTo>
                  <a:cubicBezTo>
                    <a:pt x="552" y="1569"/>
                    <a:pt x="302" y="1717"/>
                    <a:pt x="39" y="1852"/>
                  </a:cubicBezTo>
                  <a:cubicBezTo>
                    <a:pt x="0" y="1864"/>
                    <a:pt x="0" y="1890"/>
                    <a:pt x="7" y="1909"/>
                  </a:cubicBezTo>
                  <a:cubicBezTo>
                    <a:pt x="16" y="1933"/>
                    <a:pt x="36" y="1946"/>
                    <a:pt x="57" y="1946"/>
                  </a:cubicBezTo>
                  <a:cubicBezTo>
                    <a:pt x="64" y="1946"/>
                    <a:pt x="71" y="1945"/>
                    <a:pt x="77" y="1941"/>
                  </a:cubicBezTo>
                  <a:cubicBezTo>
                    <a:pt x="366" y="1858"/>
                    <a:pt x="649" y="1762"/>
                    <a:pt x="925" y="1646"/>
                  </a:cubicBezTo>
                  <a:cubicBezTo>
                    <a:pt x="1201" y="1524"/>
                    <a:pt x="1464" y="1389"/>
                    <a:pt x="1727" y="1242"/>
                  </a:cubicBezTo>
                  <a:cubicBezTo>
                    <a:pt x="1984" y="1088"/>
                    <a:pt x="2228" y="921"/>
                    <a:pt x="2472" y="735"/>
                  </a:cubicBezTo>
                  <a:cubicBezTo>
                    <a:pt x="2703" y="548"/>
                    <a:pt x="2928" y="349"/>
                    <a:pt x="3133" y="131"/>
                  </a:cubicBezTo>
                  <a:cubicBezTo>
                    <a:pt x="3199" y="86"/>
                    <a:pt x="3153" y="1"/>
                    <a:pt x="30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 name="Google Shape;411;p3"/>
            <p:cNvSpPr/>
            <p:nvPr/>
          </p:nvSpPr>
          <p:spPr>
            <a:xfrm>
              <a:off x="3844831" y="577982"/>
              <a:ext cx="23513" cy="11932"/>
            </a:xfrm>
            <a:custGeom>
              <a:avLst/>
              <a:gdLst/>
              <a:ahLst/>
              <a:cxnLst/>
              <a:rect l="l" t="t" r="r" b="b"/>
              <a:pathLst>
                <a:path w="1137" h="577" extrusionOk="0">
                  <a:moveTo>
                    <a:pt x="1047" y="0"/>
                  </a:moveTo>
                  <a:cubicBezTo>
                    <a:pt x="951" y="33"/>
                    <a:pt x="854" y="58"/>
                    <a:pt x="777" y="97"/>
                  </a:cubicBezTo>
                  <a:lnTo>
                    <a:pt x="521" y="199"/>
                  </a:lnTo>
                  <a:lnTo>
                    <a:pt x="277" y="328"/>
                  </a:lnTo>
                  <a:lnTo>
                    <a:pt x="26" y="463"/>
                  </a:lnTo>
                  <a:cubicBezTo>
                    <a:pt x="7" y="475"/>
                    <a:pt x="1" y="495"/>
                    <a:pt x="1" y="520"/>
                  </a:cubicBezTo>
                  <a:cubicBezTo>
                    <a:pt x="7" y="540"/>
                    <a:pt x="20" y="552"/>
                    <a:pt x="33" y="572"/>
                  </a:cubicBezTo>
                  <a:cubicBezTo>
                    <a:pt x="84" y="575"/>
                    <a:pt x="137" y="577"/>
                    <a:pt x="191" y="577"/>
                  </a:cubicBezTo>
                  <a:cubicBezTo>
                    <a:pt x="244" y="577"/>
                    <a:pt x="299" y="575"/>
                    <a:pt x="354" y="572"/>
                  </a:cubicBezTo>
                  <a:cubicBezTo>
                    <a:pt x="456" y="552"/>
                    <a:pt x="553" y="533"/>
                    <a:pt x="655" y="501"/>
                  </a:cubicBezTo>
                  <a:cubicBezTo>
                    <a:pt x="745" y="450"/>
                    <a:pt x="835" y="398"/>
                    <a:pt x="918" y="341"/>
                  </a:cubicBezTo>
                  <a:cubicBezTo>
                    <a:pt x="996" y="270"/>
                    <a:pt x="1066" y="193"/>
                    <a:pt x="1130" y="110"/>
                  </a:cubicBezTo>
                  <a:cubicBezTo>
                    <a:pt x="1137" y="97"/>
                    <a:pt x="1130" y="71"/>
                    <a:pt x="1105" y="45"/>
                  </a:cubicBezTo>
                  <a:cubicBezTo>
                    <a:pt x="1092" y="26"/>
                    <a:pt x="1066" y="7"/>
                    <a:pt x="104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12" name="Google Shape;412;p3"/>
          <p:cNvGrpSpPr/>
          <p:nvPr/>
        </p:nvGrpSpPr>
        <p:grpSpPr>
          <a:xfrm rot="-5130198">
            <a:off x="229314" y="2148962"/>
            <a:ext cx="973775" cy="926383"/>
            <a:chOff x="435062" y="187598"/>
            <a:chExt cx="730347" cy="694803"/>
          </a:xfrm>
        </p:grpSpPr>
        <p:sp>
          <p:nvSpPr>
            <p:cNvPr id="413" name="Google Shape;413;p3"/>
            <p:cNvSpPr/>
            <p:nvPr/>
          </p:nvSpPr>
          <p:spPr>
            <a:xfrm rot="9076706">
              <a:off x="676192" y="272498"/>
              <a:ext cx="354711" cy="548269"/>
            </a:xfrm>
            <a:custGeom>
              <a:avLst/>
              <a:gdLst/>
              <a:ahLst/>
              <a:cxnLst/>
              <a:rect l="l" t="t" r="r" b="b"/>
              <a:pathLst>
                <a:path w="17153" h="26513" extrusionOk="0">
                  <a:moveTo>
                    <a:pt x="1136" y="1"/>
                  </a:moveTo>
                  <a:lnTo>
                    <a:pt x="0" y="611"/>
                  </a:lnTo>
                  <a:cubicBezTo>
                    <a:pt x="77" y="2177"/>
                    <a:pt x="706" y="9129"/>
                    <a:pt x="706" y="9129"/>
                  </a:cubicBezTo>
                  <a:cubicBezTo>
                    <a:pt x="905" y="9668"/>
                    <a:pt x="1162" y="10342"/>
                    <a:pt x="1470" y="11113"/>
                  </a:cubicBezTo>
                  <a:cubicBezTo>
                    <a:pt x="2837" y="14534"/>
                    <a:pt x="5078" y="19843"/>
                    <a:pt x="6528" y="23245"/>
                  </a:cubicBezTo>
                  <a:lnTo>
                    <a:pt x="7928" y="26512"/>
                  </a:lnTo>
                  <a:cubicBezTo>
                    <a:pt x="8839" y="26435"/>
                    <a:pt x="9745" y="26281"/>
                    <a:pt x="10624" y="26050"/>
                  </a:cubicBezTo>
                  <a:cubicBezTo>
                    <a:pt x="11959" y="25691"/>
                    <a:pt x="13230" y="25132"/>
                    <a:pt x="14398" y="24394"/>
                  </a:cubicBezTo>
                  <a:cubicBezTo>
                    <a:pt x="15150" y="23919"/>
                    <a:pt x="15849" y="23367"/>
                    <a:pt x="16478" y="22744"/>
                  </a:cubicBezTo>
                  <a:cubicBezTo>
                    <a:pt x="16722" y="22513"/>
                    <a:pt x="16947" y="22256"/>
                    <a:pt x="17152" y="21993"/>
                  </a:cubicBezTo>
                  <a:cubicBezTo>
                    <a:pt x="16754" y="20915"/>
                    <a:pt x="16196" y="19657"/>
                    <a:pt x="15535" y="18321"/>
                  </a:cubicBezTo>
                  <a:cubicBezTo>
                    <a:pt x="12575" y="12281"/>
                    <a:pt x="7716" y="4539"/>
                    <a:pt x="7222" y="4308"/>
                  </a:cubicBezTo>
                  <a:cubicBezTo>
                    <a:pt x="6618" y="4019"/>
                    <a:pt x="1136" y="1"/>
                    <a:pt x="11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4" name="Google Shape;414;p3"/>
            <p:cNvSpPr/>
            <p:nvPr/>
          </p:nvSpPr>
          <p:spPr>
            <a:xfrm rot="9076706">
              <a:off x="668378" y="265331"/>
              <a:ext cx="369849" cy="562828"/>
            </a:xfrm>
            <a:custGeom>
              <a:avLst/>
              <a:gdLst/>
              <a:ahLst/>
              <a:cxnLst/>
              <a:rect l="l" t="t" r="r" b="b"/>
              <a:pathLst>
                <a:path w="17885" h="27217" extrusionOk="0">
                  <a:moveTo>
                    <a:pt x="1464" y="756"/>
                  </a:moveTo>
                  <a:cubicBezTo>
                    <a:pt x="2504" y="1520"/>
                    <a:pt x="6740" y="4614"/>
                    <a:pt x="7401" y="4954"/>
                  </a:cubicBezTo>
                  <a:cubicBezTo>
                    <a:pt x="8024" y="5487"/>
                    <a:pt x="12684" y="12921"/>
                    <a:pt x="15573" y="18820"/>
                  </a:cubicBezTo>
                  <a:cubicBezTo>
                    <a:pt x="16196" y="20072"/>
                    <a:pt x="16722" y="21259"/>
                    <a:pt x="17114" y="22274"/>
                  </a:cubicBezTo>
                  <a:cubicBezTo>
                    <a:pt x="16947" y="22473"/>
                    <a:pt x="16774" y="22665"/>
                    <a:pt x="16587" y="22838"/>
                  </a:cubicBezTo>
                  <a:cubicBezTo>
                    <a:pt x="15971" y="23448"/>
                    <a:pt x="15297" y="23987"/>
                    <a:pt x="14565" y="24443"/>
                  </a:cubicBezTo>
                  <a:cubicBezTo>
                    <a:pt x="13429" y="25169"/>
                    <a:pt x="12190" y="25714"/>
                    <a:pt x="10893" y="26061"/>
                  </a:cubicBezTo>
                  <a:cubicBezTo>
                    <a:pt x="10110" y="26266"/>
                    <a:pt x="9314" y="26408"/>
                    <a:pt x="8512" y="26491"/>
                  </a:cubicBezTo>
                  <a:lnTo>
                    <a:pt x="7209" y="23455"/>
                  </a:lnTo>
                  <a:cubicBezTo>
                    <a:pt x="6182" y="21067"/>
                    <a:pt x="3653" y="15110"/>
                    <a:pt x="2150" y="11335"/>
                  </a:cubicBezTo>
                  <a:cubicBezTo>
                    <a:pt x="1881" y="10674"/>
                    <a:pt x="1624" y="10006"/>
                    <a:pt x="1399" y="9403"/>
                  </a:cubicBezTo>
                  <a:cubicBezTo>
                    <a:pt x="1348" y="8819"/>
                    <a:pt x="822" y="2964"/>
                    <a:pt x="719" y="1161"/>
                  </a:cubicBezTo>
                  <a:lnTo>
                    <a:pt x="1464" y="756"/>
                  </a:lnTo>
                  <a:close/>
                  <a:moveTo>
                    <a:pt x="1495" y="0"/>
                  </a:moveTo>
                  <a:cubicBezTo>
                    <a:pt x="1436" y="0"/>
                    <a:pt x="1377" y="15"/>
                    <a:pt x="1322" y="44"/>
                  </a:cubicBezTo>
                  <a:lnTo>
                    <a:pt x="193" y="660"/>
                  </a:lnTo>
                  <a:cubicBezTo>
                    <a:pt x="71" y="724"/>
                    <a:pt x="0" y="852"/>
                    <a:pt x="6" y="981"/>
                  </a:cubicBezTo>
                  <a:cubicBezTo>
                    <a:pt x="83" y="2534"/>
                    <a:pt x="687" y="9230"/>
                    <a:pt x="713" y="9512"/>
                  </a:cubicBezTo>
                  <a:cubicBezTo>
                    <a:pt x="713" y="9544"/>
                    <a:pt x="719" y="9576"/>
                    <a:pt x="732" y="9602"/>
                  </a:cubicBezTo>
                  <a:cubicBezTo>
                    <a:pt x="963" y="10225"/>
                    <a:pt x="1233" y="10918"/>
                    <a:pt x="1502" y="11598"/>
                  </a:cubicBezTo>
                  <a:cubicBezTo>
                    <a:pt x="3004" y="15379"/>
                    <a:pt x="5540" y="21343"/>
                    <a:pt x="6561" y="23737"/>
                  </a:cubicBezTo>
                  <a:lnTo>
                    <a:pt x="7960" y="27005"/>
                  </a:lnTo>
                  <a:cubicBezTo>
                    <a:pt x="8018" y="27133"/>
                    <a:pt x="8146" y="27216"/>
                    <a:pt x="8281" y="27216"/>
                  </a:cubicBezTo>
                  <a:lnTo>
                    <a:pt x="8313" y="27216"/>
                  </a:lnTo>
                  <a:cubicBezTo>
                    <a:pt x="9250" y="27139"/>
                    <a:pt x="10168" y="26985"/>
                    <a:pt x="11073" y="26741"/>
                  </a:cubicBezTo>
                  <a:cubicBezTo>
                    <a:pt x="12441" y="26382"/>
                    <a:pt x="13744" y="25804"/>
                    <a:pt x="14938" y="25047"/>
                  </a:cubicBezTo>
                  <a:cubicBezTo>
                    <a:pt x="15714" y="24559"/>
                    <a:pt x="16427" y="23994"/>
                    <a:pt x="17075" y="23352"/>
                  </a:cubicBezTo>
                  <a:cubicBezTo>
                    <a:pt x="17332" y="23108"/>
                    <a:pt x="17570" y="22838"/>
                    <a:pt x="17788" y="22562"/>
                  </a:cubicBezTo>
                  <a:cubicBezTo>
                    <a:pt x="17865" y="22460"/>
                    <a:pt x="17884" y="22338"/>
                    <a:pt x="17839" y="22222"/>
                  </a:cubicBezTo>
                  <a:cubicBezTo>
                    <a:pt x="17435" y="21150"/>
                    <a:pt x="16870" y="19866"/>
                    <a:pt x="16209" y="18525"/>
                  </a:cubicBezTo>
                  <a:cubicBezTo>
                    <a:pt x="13532" y="13075"/>
                    <a:pt x="8429" y="4678"/>
                    <a:pt x="7729" y="4345"/>
                  </a:cubicBezTo>
                  <a:cubicBezTo>
                    <a:pt x="7305" y="4146"/>
                    <a:pt x="3890" y="1674"/>
                    <a:pt x="1701" y="69"/>
                  </a:cubicBezTo>
                  <a:cubicBezTo>
                    <a:pt x="1641" y="23"/>
                    <a:pt x="1568" y="0"/>
                    <a:pt x="14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5" name="Google Shape;415;p3"/>
            <p:cNvSpPr/>
            <p:nvPr/>
          </p:nvSpPr>
          <p:spPr>
            <a:xfrm rot="9076706">
              <a:off x="1122277" y="690921"/>
              <a:ext cx="34803" cy="43571"/>
            </a:xfrm>
            <a:custGeom>
              <a:avLst/>
              <a:gdLst/>
              <a:ahLst/>
              <a:cxnLst/>
              <a:rect l="l" t="t" r="r" b="b"/>
              <a:pathLst>
                <a:path w="1683" h="2107" extrusionOk="0">
                  <a:moveTo>
                    <a:pt x="399" y="1"/>
                  </a:moveTo>
                  <a:lnTo>
                    <a:pt x="1" y="257"/>
                  </a:lnTo>
                  <a:lnTo>
                    <a:pt x="547" y="2106"/>
                  </a:lnTo>
                  <a:lnTo>
                    <a:pt x="1683" y="1490"/>
                  </a:lnTo>
                  <a:lnTo>
                    <a:pt x="39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6" name="Google Shape;416;p3"/>
            <p:cNvSpPr/>
            <p:nvPr/>
          </p:nvSpPr>
          <p:spPr>
            <a:xfrm rot="9076706">
              <a:off x="711767" y="280197"/>
              <a:ext cx="269410" cy="447520"/>
            </a:xfrm>
            <a:custGeom>
              <a:avLst/>
              <a:gdLst/>
              <a:ahLst/>
              <a:cxnLst/>
              <a:rect l="l" t="t" r="r" b="b"/>
              <a:pathLst>
                <a:path w="13028" h="21641" extrusionOk="0">
                  <a:moveTo>
                    <a:pt x="1643" y="1"/>
                  </a:moveTo>
                  <a:cubicBezTo>
                    <a:pt x="390" y="1"/>
                    <a:pt x="0" y="1905"/>
                    <a:pt x="1332" y="4315"/>
                  </a:cubicBezTo>
                  <a:cubicBezTo>
                    <a:pt x="3559" y="8365"/>
                    <a:pt x="9253" y="21640"/>
                    <a:pt x="9253" y="21640"/>
                  </a:cubicBezTo>
                  <a:cubicBezTo>
                    <a:pt x="10588" y="21281"/>
                    <a:pt x="11859" y="20722"/>
                    <a:pt x="13027" y="19984"/>
                  </a:cubicBezTo>
                  <a:cubicBezTo>
                    <a:pt x="11121" y="14168"/>
                    <a:pt x="5113" y="3063"/>
                    <a:pt x="5113" y="3063"/>
                  </a:cubicBezTo>
                  <a:cubicBezTo>
                    <a:pt x="3738" y="876"/>
                    <a:pt x="2492" y="1"/>
                    <a:pt x="16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 name="Google Shape;417;p3"/>
            <p:cNvSpPr/>
            <p:nvPr/>
          </p:nvSpPr>
          <p:spPr>
            <a:xfrm rot="9076706">
              <a:off x="703999" y="273650"/>
              <a:ext cx="282768" cy="461975"/>
            </a:xfrm>
            <a:custGeom>
              <a:avLst/>
              <a:gdLst/>
              <a:ahLst/>
              <a:cxnLst/>
              <a:rect l="l" t="t" r="r" b="b"/>
              <a:pathLst>
                <a:path w="13674" h="22340" extrusionOk="0">
                  <a:moveTo>
                    <a:pt x="1876" y="706"/>
                  </a:moveTo>
                  <a:cubicBezTo>
                    <a:pt x="1887" y="706"/>
                    <a:pt x="1897" y="706"/>
                    <a:pt x="1907" y="707"/>
                  </a:cubicBezTo>
                  <a:cubicBezTo>
                    <a:pt x="2613" y="707"/>
                    <a:pt x="3782" y="1541"/>
                    <a:pt x="5065" y="3583"/>
                  </a:cubicBezTo>
                  <a:cubicBezTo>
                    <a:pt x="5123" y="3692"/>
                    <a:pt x="10900" y="14399"/>
                    <a:pt x="12865" y="20183"/>
                  </a:cubicBezTo>
                  <a:cubicBezTo>
                    <a:pt x="11883" y="20786"/>
                    <a:pt x="10823" y="21248"/>
                    <a:pt x="9719" y="21569"/>
                  </a:cubicBezTo>
                  <a:cubicBezTo>
                    <a:pt x="8878" y="19624"/>
                    <a:pt x="3929" y="8185"/>
                    <a:pt x="1894" y="4501"/>
                  </a:cubicBezTo>
                  <a:cubicBezTo>
                    <a:pt x="893" y="2684"/>
                    <a:pt x="938" y="1156"/>
                    <a:pt x="1560" y="790"/>
                  </a:cubicBezTo>
                  <a:cubicBezTo>
                    <a:pt x="1655" y="737"/>
                    <a:pt x="1765" y="706"/>
                    <a:pt x="1876" y="706"/>
                  </a:cubicBezTo>
                  <a:close/>
                  <a:moveTo>
                    <a:pt x="1893" y="1"/>
                  </a:moveTo>
                  <a:cubicBezTo>
                    <a:pt x="1631" y="1"/>
                    <a:pt x="1398" y="66"/>
                    <a:pt x="1201" y="180"/>
                  </a:cubicBezTo>
                  <a:cubicBezTo>
                    <a:pt x="270" y="733"/>
                    <a:pt x="1" y="2511"/>
                    <a:pt x="1284" y="4834"/>
                  </a:cubicBezTo>
                  <a:cubicBezTo>
                    <a:pt x="3480" y="8821"/>
                    <a:pt x="9135" y="21993"/>
                    <a:pt x="9193" y="22128"/>
                  </a:cubicBezTo>
                  <a:cubicBezTo>
                    <a:pt x="9251" y="22256"/>
                    <a:pt x="9373" y="22340"/>
                    <a:pt x="9514" y="22340"/>
                  </a:cubicBezTo>
                  <a:cubicBezTo>
                    <a:pt x="9546" y="22340"/>
                    <a:pt x="9578" y="22333"/>
                    <a:pt x="9610" y="22327"/>
                  </a:cubicBezTo>
                  <a:cubicBezTo>
                    <a:pt x="10978" y="21961"/>
                    <a:pt x="12281" y="21390"/>
                    <a:pt x="13475" y="20626"/>
                  </a:cubicBezTo>
                  <a:cubicBezTo>
                    <a:pt x="13609" y="20542"/>
                    <a:pt x="13674" y="20375"/>
                    <a:pt x="13622" y="20221"/>
                  </a:cubicBezTo>
                  <a:cubicBezTo>
                    <a:pt x="11722" y="14444"/>
                    <a:pt x="5739" y="3352"/>
                    <a:pt x="5669" y="3223"/>
                  </a:cubicBezTo>
                  <a:cubicBezTo>
                    <a:pt x="4168" y="838"/>
                    <a:pt x="2835" y="1"/>
                    <a:pt x="18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8" name="Google Shape;418;p3"/>
            <p:cNvSpPr/>
            <p:nvPr/>
          </p:nvSpPr>
          <p:spPr>
            <a:xfrm rot="9076706">
              <a:off x="694999" y="345565"/>
              <a:ext cx="354856" cy="470743"/>
            </a:xfrm>
            <a:custGeom>
              <a:avLst/>
              <a:gdLst/>
              <a:ahLst/>
              <a:cxnLst/>
              <a:rect l="l" t="t" r="r" b="b"/>
              <a:pathLst>
                <a:path w="17160" h="22764" extrusionOk="0">
                  <a:moveTo>
                    <a:pt x="1130" y="1"/>
                  </a:moveTo>
                  <a:lnTo>
                    <a:pt x="1" y="623"/>
                  </a:lnTo>
                  <a:cubicBezTo>
                    <a:pt x="71" y="2183"/>
                    <a:pt x="700" y="9135"/>
                    <a:pt x="700" y="9135"/>
                  </a:cubicBezTo>
                  <a:cubicBezTo>
                    <a:pt x="899" y="9674"/>
                    <a:pt x="1163" y="10348"/>
                    <a:pt x="1471" y="11119"/>
                  </a:cubicBezTo>
                  <a:cubicBezTo>
                    <a:pt x="3114" y="11003"/>
                    <a:pt x="4494" y="10329"/>
                    <a:pt x="4443" y="8577"/>
                  </a:cubicBezTo>
                  <a:lnTo>
                    <a:pt x="4443" y="8577"/>
                  </a:lnTo>
                  <a:cubicBezTo>
                    <a:pt x="5354" y="8737"/>
                    <a:pt x="6266" y="9032"/>
                    <a:pt x="7158" y="9276"/>
                  </a:cubicBezTo>
                  <a:cubicBezTo>
                    <a:pt x="7401" y="8954"/>
                    <a:pt x="7663" y="8816"/>
                    <a:pt x="7934" y="8816"/>
                  </a:cubicBezTo>
                  <a:cubicBezTo>
                    <a:pt x="9253" y="8816"/>
                    <a:pt x="10774" y="12077"/>
                    <a:pt x="11222" y="13089"/>
                  </a:cubicBezTo>
                  <a:cubicBezTo>
                    <a:pt x="12704" y="16453"/>
                    <a:pt x="14470" y="19688"/>
                    <a:pt x="16485" y="22763"/>
                  </a:cubicBezTo>
                  <a:cubicBezTo>
                    <a:pt x="16729" y="22532"/>
                    <a:pt x="16954" y="22275"/>
                    <a:pt x="17159" y="22012"/>
                  </a:cubicBezTo>
                  <a:cubicBezTo>
                    <a:pt x="16761" y="20934"/>
                    <a:pt x="16203" y="19676"/>
                    <a:pt x="15535" y="18327"/>
                  </a:cubicBezTo>
                  <a:cubicBezTo>
                    <a:pt x="12570" y="12287"/>
                    <a:pt x="7710" y="4545"/>
                    <a:pt x="7216" y="4314"/>
                  </a:cubicBezTo>
                  <a:cubicBezTo>
                    <a:pt x="6612" y="4025"/>
                    <a:pt x="1130" y="1"/>
                    <a:pt x="1130" y="1"/>
                  </a:cubicBezTo>
                  <a:close/>
                </a:path>
              </a:pathLst>
            </a:custGeom>
            <a:solidFill>
              <a:srgbClr val="000000">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9" name="Google Shape;419;p3"/>
            <p:cNvSpPr/>
            <p:nvPr/>
          </p:nvSpPr>
          <p:spPr>
            <a:xfrm rot="9076706">
              <a:off x="955267" y="560692"/>
              <a:ext cx="149366" cy="188926"/>
            </a:xfrm>
            <a:custGeom>
              <a:avLst/>
              <a:gdLst/>
              <a:ahLst/>
              <a:cxnLst/>
              <a:rect l="l" t="t" r="r" b="b"/>
              <a:pathLst>
                <a:path w="7223" h="9136" extrusionOk="0">
                  <a:moveTo>
                    <a:pt x="1137" y="1"/>
                  </a:moveTo>
                  <a:lnTo>
                    <a:pt x="219" y="502"/>
                  </a:lnTo>
                  <a:lnTo>
                    <a:pt x="1" y="624"/>
                  </a:lnTo>
                  <a:cubicBezTo>
                    <a:pt x="71" y="2183"/>
                    <a:pt x="700" y="9136"/>
                    <a:pt x="700" y="9136"/>
                  </a:cubicBezTo>
                  <a:cubicBezTo>
                    <a:pt x="700" y="9136"/>
                    <a:pt x="1875" y="9039"/>
                    <a:pt x="2690" y="8911"/>
                  </a:cubicBezTo>
                  <a:cubicBezTo>
                    <a:pt x="2953" y="8892"/>
                    <a:pt x="3210" y="8827"/>
                    <a:pt x="3448" y="8718"/>
                  </a:cubicBezTo>
                  <a:cubicBezTo>
                    <a:pt x="3692" y="8500"/>
                    <a:pt x="3653" y="6375"/>
                    <a:pt x="3955" y="6369"/>
                  </a:cubicBezTo>
                  <a:cubicBezTo>
                    <a:pt x="3956" y="6369"/>
                    <a:pt x="3956" y="6369"/>
                    <a:pt x="3957" y="6369"/>
                  </a:cubicBezTo>
                  <a:cubicBezTo>
                    <a:pt x="4261" y="6369"/>
                    <a:pt x="6154" y="7481"/>
                    <a:pt x="6461" y="7481"/>
                  </a:cubicBezTo>
                  <a:cubicBezTo>
                    <a:pt x="6467" y="7481"/>
                    <a:pt x="6473" y="7480"/>
                    <a:pt x="6478" y="7479"/>
                  </a:cubicBezTo>
                  <a:cubicBezTo>
                    <a:pt x="6728" y="7434"/>
                    <a:pt x="7222" y="4321"/>
                    <a:pt x="7222" y="4321"/>
                  </a:cubicBezTo>
                  <a:cubicBezTo>
                    <a:pt x="6619" y="4032"/>
                    <a:pt x="1137" y="1"/>
                    <a:pt x="113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0" name="Google Shape;420;p3"/>
            <p:cNvSpPr/>
            <p:nvPr/>
          </p:nvSpPr>
          <p:spPr>
            <a:xfrm rot="9076706">
              <a:off x="947493" y="552945"/>
              <a:ext cx="164752" cy="205242"/>
            </a:xfrm>
            <a:custGeom>
              <a:avLst/>
              <a:gdLst/>
              <a:ahLst/>
              <a:cxnLst/>
              <a:rect l="l" t="t" r="r" b="b"/>
              <a:pathLst>
                <a:path w="7967" h="9925" extrusionOk="0">
                  <a:moveTo>
                    <a:pt x="1464" y="828"/>
                  </a:moveTo>
                  <a:cubicBezTo>
                    <a:pt x="2433" y="1534"/>
                    <a:pt x="6118" y="4230"/>
                    <a:pt x="7196" y="4904"/>
                  </a:cubicBezTo>
                  <a:cubicBezTo>
                    <a:pt x="7029" y="5925"/>
                    <a:pt x="6804" y="7029"/>
                    <a:pt x="6663" y="7472"/>
                  </a:cubicBezTo>
                  <a:cubicBezTo>
                    <a:pt x="6419" y="7369"/>
                    <a:pt x="6008" y="7164"/>
                    <a:pt x="5713" y="7016"/>
                  </a:cubicBezTo>
                  <a:cubicBezTo>
                    <a:pt x="4895" y="6607"/>
                    <a:pt x="4550" y="6432"/>
                    <a:pt x="4324" y="6432"/>
                  </a:cubicBezTo>
                  <a:cubicBezTo>
                    <a:pt x="4316" y="6432"/>
                    <a:pt x="4309" y="6432"/>
                    <a:pt x="4301" y="6432"/>
                  </a:cubicBezTo>
                  <a:cubicBezTo>
                    <a:pt x="3832" y="6439"/>
                    <a:pt x="3775" y="7016"/>
                    <a:pt x="3678" y="7966"/>
                  </a:cubicBezTo>
                  <a:cubicBezTo>
                    <a:pt x="3653" y="8262"/>
                    <a:pt x="3614" y="8557"/>
                    <a:pt x="3556" y="8852"/>
                  </a:cubicBezTo>
                  <a:cubicBezTo>
                    <a:pt x="3377" y="8923"/>
                    <a:pt x="3184" y="8961"/>
                    <a:pt x="2991" y="8974"/>
                  </a:cubicBezTo>
                  <a:cubicBezTo>
                    <a:pt x="2471" y="9058"/>
                    <a:pt x="1785" y="9128"/>
                    <a:pt x="1380" y="9167"/>
                  </a:cubicBezTo>
                  <a:cubicBezTo>
                    <a:pt x="1258" y="7806"/>
                    <a:pt x="815" y="2857"/>
                    <a:pt x="719" y="1233"/>
                  </a:cubicBezTo>
                  <a:lnTo>
                    <a:pt x="1464" y="828"/>
                  </a:lnTo>
                  <a:close/>
                  <a:moveTo>
                    <a:pt x="1521" y="0"/>
                  </a:moveTo>
                  <a:lnTo>
                    <a:pt x="0" y="835"/>
                  </a:lnTo>
                  <a:lnTo>
                    <a:pt x="6" y="1053"/>
                  </a:lnTo>
                  <a:cubicBezTo>
                    <a:pt x="77" y="2600"/>
                    <a:pt x="680" y="9295"/>
                    <a:pt x="713" y="9578"/>
                  </a:cubicBezTo>
                  <a:lnTo>
                    <a:pt x="738" y="9924"/>
                  </a:lnTo>
                  <a:lnTo>
                    <a:pt x="1085" y="9899"/>
                  </a:lnTo>
                  <a:cubicBezTo>
                    <a:pt x="1136" y="9892"/>
                    <a:pt x="2285" y="9802"/>
                    <a:pt x="3075" y="9674"/>
                  </a:cubicBezTo>
                  <a:cubicBezTo>
                    <a:pt x="3377" y="9648"/>
                    <a:pt x="3672" y="9578"/>
                    <a:pt x="3948" y="9449"/>
                  </a:cubicBezTo>
                  <a:lnTo>
                    <a:pt x="4038" y="9391"/>
                  </a:lnTo>
                  <a:cubicBezTo>
                    <a:pt x="4237" y="9212"/>
                    <a:pt x="4288" y="8878"/>
                    <a:pt x="4372" y="8037"/>
                  </a:cubicBezTo>
                  <a:cubicBezTo>
                    <a:pt x="4404" y="7793"/>
                    <a:pt x="4436" y="7427"/>
                    <a:pt x="4481" y="7203"/>
                  </a:cubicBezTo>
                  <a:cubicBezTo>
                    <a:pt x="4725" y="7305"/>
                    <a:pt x="5116" y="7504"/>
                    <a:pt x="5399" y="7645"/>
                  </a:cubicBezTo>
                  <a:cubicBezTo>
                    <a:pt x="6289" y="8096"/>
                    <a:pt x="6606" y="8243"/>
                    <a:pt x="6818" y="8243"/>
                  </a:cubicBezTo>
                  <a:cubicBezTo>
                    <a:pt x="6845" y="8243"/>
                    <a:pt x="6870" y="8240"/>
                    <a:pt x="6894" y="8236"/>
                  </a:cubicBezTo>
                  <a:cubicBezTo>
                    <a:pt x="7138" y="8191"/>
                    <a:pt x="7395" y="8140"/>
                    <a:pt x="7921" y="4782"/>
                  </a:cubicBezTo>
                  <a:lnTo>
                    <a:pt x="7966" y="4526"/>
                  </a:lnTo>
                  <a:lnTo>
                    <a:pt x="7729" y="4410"/>
                  </a:lnTo>
                  <a:cubicBezTo>
                    <a:pt x="7305" y="4211"/>
                    <a:pt x="3897" y="1740"/>
                    <a:pt x="1701" y="129"/>
                  </a:cubicBezTo>
                  <a:lnTo>
                    <a:pt x="152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1" name="Google Shape;421;p3"/>
            <p:cNvSpPr/>
            <p:nvPr/>
          </p:nvSpPr>
          <p:spPr>
            <a:xfrm rot="9076706">
              <a:off x="956662" y="566141"/>
              <a:ext cx="144858" cy="184273"/>
            </a:xfrm>
            <a:custGeom>
              <a:avLst/>
              <a:gdLst/>
              <a:ahLst/>
              <a:cxnLst/>
              <a:rect l="l" t="t" r="r" b="b"/>
              <a:pathLst>
                <a:path w="7005" h="8911" extrusionOk="0">
                  <a:moveTo>
                    <a:pt x="919" y="1"/>
                  </a:moveTo>
                  <a:lnTo>
                    <a:pt x="1" y="502"/>
                  </a:lnTo>
                  <a:cubicBezTo>
                    <a:pt x="1400" y="2331"/>
                    <a:pt x="2934" y="4045"/>
                    <a:pt x="4597" y="5637"/>
                  </a:cubicBezTo>
                  <a:cubicBezTo>
                    <a:pt x="4340" y="5717"/>
                    <a:pt x="4077" y="5757"/>
                    <a:pt x="3814" y="5757"/>
                  </a:cubicBezTo>
                  <a:cubicBezTo>
                    <a:pt x="3426" y="5757"/>
                    <a:pt x="3040" y="5671"/>
                    <a:pt x="2684" y="5502"/>
                  </a:cubicBezTo>
                  <a:cubicBezTo>
                    <a:pt x="2549" y="6638"/>
                    <a:pt x="2479" y="7775"/>
                    <a:pt x="2472" y="8911"/>
                  </a:cubicBezTo>
                  <a:cubicBezTo>
                    <a:pt x="2735" y="8892"/>
                    <a:pt x="2992" y="8827"/>
                    <a:pt x="3230" y="8718"/>
                  </a:cubicBezTo>
                  <a:cubicBezTo>
                    <a:pt x="3474" y="8500"/>
                    <a:pt x="3435" y="6375"/>
                    <a:pt x="3737" y="6369"/>
                  </a:cubicBezTo>
                  <a:cubicBezTo>
                    <a:pt x="3738" y="6369"/>
                    <a:pt x="3738" y="6369"/>
                    <a:pt x="3739" y="6369"/>
                  </a:cubicBezTo>
                  <a:cubicBezTo>
                    <a:pt x="4043" y="6369"/>
                    <a:pt x="5936" y="7481"/>
                    <a:pt x="6243" y="7481"/>
                  </a:cubicBezTo>
                  <a:cubicBezTo>
                    <a:pt x="6249" y="7481"/>
                    <a:pt x="6255" y="7480"/>
                    <a:pt x="6260" y="7479"/>
                  </a:cubicBezTo>
                  <a:cubicBezTo>
                    <a:pt x="6510" y="7434"/>
                    <a:pt x="7004" y="4321"/>
                    <a:pt x="7004" y="4321"/>
                  </a:cubicBezTo>
                  <a:cubicBezTo>
                    <a:pt x="6401" y="4032"/>
                    <a:pt x="919" y="1"/>
                    <a:pt x="919" y="1"/>
                  </a:cubicBezTo>
                  <a:close/>
                </a:path>
              </a:pathLst>
            </a:custGeom>
            <a:solidFill>
              <a:srgbClr val="000000">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2" name="Google Shape;422;p3"/>
            <p:cNvSpPr/>
            <p:nvPr/>
          </p:nvSpPr>
          <p:spPr>
            <a:xfrm rot="9076706">
              <a:off x="468389" y="251653"/>
              <a:ext cx="276378" cy="209440"/>
            </a:xfrm>
            <a:custGeom>
              <a:avLst/>
              <a:gdLst/>
              <a:ahLst/>
              <a:cxnLst/>
              <a:rect l="l" t="t" r="r" b="b"/>
              <a:pathLst>
                <a:path w="13365" h="10128" extrusionOk="0">
                  <a:moveTo>
                    <a:pt x="9218" y="1"/>
                  </a:moveTo>
                  <a:cubicBezTo>
                    <a:pt x="9218" y="1"/>
                    <a:pt x="8377" y="623"/>
                    <a:pt x="7235" y="1361"/>
                  </a:cubicBezTo>
                  <a:cubicBezTo>
                    <a:pt x="6439" y="1875"/>
                    <a:pt x="5617" y="2344"/>
                    <a:pt x="4776" y="2767"/>
                  </a:cubicBezTo>
                  <a:cubicBezTo>
                    <a:pt x="1554" y="4334"/>
                    <a:pt x="39" y="4520"/>
                    <a:pt x="0" y="4520"/>
                  </a:cubicBezTo>
                  <a:cubicBezTo>
                    <a:pt x="1239" y="7601"/>
                    <a:pt x="2638" y="9905"/>
                    <a:pt x="5065" y="10111"/>
                  </a:cubicBezTo>
                  <a:cubicBezTo>
                    <a:pt x="5186" y="10122"/>
                    <a:pt x="5311" y="10128"/>
                    <a:pt x="5439" y="10128"/>
                  </a:cubicBezTo>
                  <a:cubicBezTo>
                    <a:pt x="6329" y="10128"/>
                    <a:pt x="7369" y="9850"/>
                    <a:pt x="8576" y="9238"/>
                  </a:cubicBezTo>
                  <a:cubicBezTo>
                    <a:pt x="13365" y="6818"/>
                    <a:pt x="9218" y="1"/>
                    <a:pt x="92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3" name="Google Shape;423;p3"/>
            <p:cNvSpPr/>
            <p:nvPr/>
          </p:nvSpPr>
          <p:spPr>
            <a:xfrm rot="9076706">
              <a:off x="496152" y="235089"/>
              <a:ext cx="254996" cy="223977"/>
            </a:xfrm>
            <a:custGeom>
              <a:avLst/>
              <a:gdLst/>
              <a:ahLst/>
              <a:cxnLst/>
              <a:rect l="l" t="t" r="r" b="b"/>
              <a:pathLst>
                <a:path w="12331" h="10831" extrusionOk="0">
                  <a:moveTo>
                    <a:pt x="9526" y="868"/>
                  </a:moveTo>
                  <a:cubicBezTo>
                    <a:pt x="10046" y="1837"/>
                    <a:pt x="11432" y="4745"/>
                    <a:pt x="10784" y="7011"/>
                  </a:cubicBezTo>
                  <a:cubicBezTo>
                    <a:pt x="10501" y="8006"/>
                    <a:pt x="9847" y="8770"/>
                    <a:pt x="8839" y="9277"/>
                  </a:cubicBezTo>
                  <a:cubicBezTo>
                    <a:pt x="7727" y="9842"/>
                    <a:pt x="6734" y="10128"/>
                    <a:pt x="5865" y="10128"/>
                  </a:cubicBezTo>
                  <a:cubicBezTo>
                    <a:pt x="5746" y="10128"/>
                    <a:pt x="5628" y="10123"/>
                    <a:pt x="5514" y="10112"/>
                  </a:cubicBezTo>
                  <a:cubicBezTo>
                    <a:pt x="3254" y="9926"/>
                    <a:pt x="1951" y="7660"/>
                    <a:pt x="905" y="5137"/>
                  </a:cubicBezTo>
                  <a:cubicBezTo>
                    <a:pt x="1598" y="4983"/>
                    <a:pt x="3036" y="4559"/>
                    <a:pt x="5353" y="3436"/>
                  </a:cubicBezTo>
                  <a:cubicBezTo>
                    <a:pt x="6207" y="3006"/>
                    <a:pt x="7035" y="2531"/>
                    <a:pt x="7837" y="2011"/>
                  </a:cubicBezTo>
                  <a:cubicBezTo>
                    <a:pt x="8563" y="1549"/>
                    <a:pt x="9173" y="1118"/>
                    <a:pt x="9526" y="868"/>
                  </a:cubicBezTo>
                  <a:close/>
                  <a:moveTo>
                    <a:pt x="9637" y="0"/>
                  </a:moveTo>
                  <a:cubicBezTo>
                    <a:pt x="9566" y="0"/>
                    <a:pt x="9493" y="23"/>
                    <a:pt x="9429" y="72"/>
                  </a:cubicBezTo>
                  <a:cubicBezTo>
                    <a:pt x="9423" y="79"/>
                    <a:pt x="8588" y="701"/>
                    <a:pt x="7465" y="1420"/>
                  </a:cubicBezTo>
                  <a:cubicBezTo>
                    <a:pt x="6682" y="1927"/>
                    <a:pt x="5873" y="2389"/>
                    <a:pt x="5045" y="2807"/>
                  </a:cubicBezTo>
                  <a:cubicBezTo>
                    <a:pt x="1891" y="4332"/>
                    <a:pt x="414" y="4527"/>
                    <a:pt x="423" y="4527"/>
                  </a:cubicBezTo>
                  <a:lnTo>
                    <a:pt x="423" y="4527"/>
                  </a:lnTo>
                  <a:cubicBezTo>
                    <a:pt x="420" y="4527"/>
                    <a:pt x="417" y="4527"/>
                    <a:pt x="414" y="4527"/>
                  </a:cubicBezTo>
                  <a:cubicBezTo>
                    <a:pt x="169" y="4527"/>
                    <a:pt x="1" y="4780"/>
                    <a:pt x="96" y="5009"/>
                  </a:cubicBezTo>
                  <a:cubicBezTo>
                    <a:pt x="1251" y="7884"/>
                    <a:pt x="2702" y="10580"/>
                    <a:pt x="5456" y="10812"/>
                  </a:cubicBezTo>
                  <a:cubicBezTo>
                    <a:pt x="5584" y="10824"/>
                    <a:pt x="5719" y="10831"/>
                    <a:pt x="5854" y="10831"/>
                  </a:cubicBezTo>
                  <a:cubicBezTo>
                    <a:pt x="6836" y="10831"/>
                    <a:pt x="7940" y="10523"/>
                    <a:pt x="9153" y="9906"/>
                  </a:cubicBezTo>
                  <a:cubicBezTo>
                    <a:pt x="10347" y="9303"/>
                    <a:pt x="11124" y="8391"/>
                    <a:pt x="11464" y="7204"/>
                  </a:cubicBezTo>
                  <a:cubicBezTo>
                    <a:pt x="12331" y="4155"/>
                    <a:pt x="10039" y="329"/>
                    <a:pt x="9936" y="168"/>
                  </a:cubicBezTo>
                  <a:cubicBezTo>
                    <a:pt x="9869" y="61"/>
                    <a:pt x="9754" y="0"/>
                    <a:pt x="96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4" name="Google Shape;424;p3"/>
            <p:cNvSpPr/>
            <p:nvPr/>
          </p:nvSpPr>
          <p:spPr>
            <a:xfrm rot="9076706">
              <a:off x="474920" y="276788"/>
              <a:ext cx="171659" cy="209833"/>
            </a:xfrm>
            <a:custGeom>
              <a:avLst/>
              <a:gdLst/>
              <a:ahLst/>
              <a:cxnLst/>
              <a:rect l="l" t="t" r="r" b="b"/>
              <a:pathLst>
                <a:path w="8301" h="10147" extrusionOk="0">
                  <a:moveTo>
                    <a:pt x="4161" y="0"/>
                  </a:moveTo>
                  <a:cubicBezTo>
                    <a:pt x="4160" y="0"/>
                    <a:pt x="3326" y="623"/>
                    <a:pt x="2177" y="1361"/>
                  </a:cubicBezTo>
                  <a:cubicBezTo>
                    <a:pt x="2813" y="2594"/>
                    <a:pt x="3230" y="3922"/>
                    <a:pt x="3422" y="5296"/>
                  </a:cubicBezTo>
                  <a:cubicBezTo>
                    <a:pt x="3570" y="6490"/>
                    <a:pt x="3525" y="7819"/>
                    <a:pt x="2742" y="8724"/>
                  </a:cubicBezTo>
                  <a:cubicBezTo>
                    <a:pt x="2061" y="9520"/>
                    <a:pt x="1009" y="9802"/>
                    <a:pt x="1" y="10130"/>
                  </a:cubicBezTo>
                  <a:cubicBezTo>
                    <a:pt x="122" y="10141"/>
                    <a:pt x="247" y="10147"/>
                    <a:pt x="375" y="10147"/>
                  </a:cubicBezTo>
                  <a:cubicBezTo>
                    <a:pt x="1265" y="10147"/>
                    <a:pt x="2305" y="9869"/>
                    <a:pt x="3512" y="9257"/>
                  </a:cubicBezTo>
                  <a:cubicBezTo>
                    <a:pt x="8301" y="6837"/>
                    <a:pt x="4161" y="1"/>
                    <a:pt x="4161" y="0"/>
                  </a:cubicBezTo>
                  <a:close/>
                </a:path>
              </a:pathLst>
            </a:custGeom>
            <a:solidFill>
              <a:srgbClr val="000000">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5" name="Google Shape;425;p3"/>
            <p:cNvSpPr/>
            <p:nvPr/>
          </p:nvSpPr>
          <p:spPr>
            <a:xfrm rot="9076706">
              <a:off x="593475" y="328245"/>
              <a:ext cx="219593" cy="169405"/>
            </a:xfrm>
            <a:custGeom>
              <a:avLst/>
              <a:gdLst/>
              <a:ahLst/>
              <a:cxnLst/>
              <a:rect l="l" t="t" r="r" b="b"/>
              <a:pathLst>
                <a:path w="10619" h="8192" extrusionOk="0">
                  <a:moveTo>
                    <a:pt x="9007" y="0"/>
                  </a:moveTo>
                  <a:cubicBezTo>
                    <a:pt x="8378" y="610"/>
                    <a:pt x="7685" y="1156"/>
                    <a:pt x="6940" y="1612"/>
                  </a:cubicBezTo>
                  <a:cubicBezTo>
                    <a:pt x="3962" y="3518"/>
                    <a:pt x="1" y="4924"/>
                    <a:pt x="1" y="4924"/>
                  </a:cubicBezTo>
                  <a:cubicBezTo>
                    <a:pt x="219" y="5412"/>
                    <a:pt x="418" y="5906"/>
                    <a:pt x="566" y="6259"/>
                  </a:cubicBezTo>
                  <a:cubicBezTo>
                    <a:pt x="720" y="6606"/>
                    <a:pt x="848" y="6914"/>
                    <a:pt x="957" y="7177"/>
                  </a:cubicBezTo>
                  <a:lnTo>
                    <a:pt x="1400" y="8191"/>
                  </a:lnTo>
                  <a:cubicBezTo>
                    <a:pt x="3846" y="7601"/>
                    <a:pt x="6189" y="6625"/>
                    <a:pt x="8339" y="5303"/>
                  </a:cubicBezTo>
                  <a:cubicBezTo>
                    <a:pt x="9142" y="4815"/>
                    <a:pt x="9899" y="4269"/>
                    <a:pt x="10618" y="3672"/>
                  </a:cubicBezTo>
                  <a:cubicBezTo>
                    <a:pt x="10458" y="3229"/>
                    <a:pt x="10265" y="2754"/>
                    <a:pt x="10047" y="2260"/>
                  </a:cubicBezTo>
                  <a:cubicBezTo>
                    <a:pt x="9919" y="1945"/>
                    <a:pt x="9771" y="1631"/>
                    <a:pt x="9623" y="1297"/>
                  </a:cubicBezTo>
                  <a:cubicBezTo>
                    <a:pt x="9424" y="880"/>
                    <a:pt x="9219" y="443"/>
                    <a:pt x="90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6" name="Google Shape;426;p3"/>
            <p:cNvSpPr/>
            <p:nvPr/>
          </p:nvSpPr>
          <p:spPr>
            <a:xfrm rot="9076706">
              <a:off x="585484" y="320853"/>
              <a:ext cx="235909" cy="183983"/>
            </a:xfrm>
            <a:custGeom>
              <a:avLst/>
              <a:gdLst/>
              <a:ahLst/>
              <a:cxnLst/>
              <a:rect l="l" t="t" r="r" b="b"/>
              <a:pathLst>
                <a:path w="11408" h="8897" extrusionOk="0">
                  <a:moveTo>
                    <a:pt x="9302" y="936"/>
                  </a:moveTo>
                  <a:cubicBezTo>
                    <a:pt x="9437" y="1232"/>
                    <a:pt x="9572" y="1514"/>
                    <a:pt x="9700" y="1797"/>
                  </a:cubicBezTo>
                  <a:lnTo>
                    <a:pt x="9726" y="1848"/>
                  </a:lnTo>
                  <a:cubicBezTo>
                    <a:pt x="9867" y="2156"/>
                    <a:pt x="10008" y="2451"/>
                    <a:pt x="10130" y="2753"/>
                  </a:cubicBezTo>
                  <a:cubicBezTo>
                    <a:pt x="10303" y="3145"/>
                    <a:pt x="10464" y="3536"/>
                    <a:pt x="10611" y="3909"/>
                  </a:cubicBezTo>
                  <a:cubicBezTo>
                    <a:pt x="9963" y="4435"/>
                    <a:pt x="9276" y="4923"/>
                    <a:pt x="8557" y="5353"/>
                  </a:cubicBezTo>
                  <a:cubicBezTo>
                    <a:pt x="6529" y="6611"/>
                    <a:pt x="4321" y="7548"/>
                    <a:pt x="2010" y="8132"/>
                  </a:cubicBezTo>
                  <a:lnTo>
                    <a:pt x="1689" y="7394"/>
                  </a:lnTo>
                  <a:cubicBezTo>
                    <a:pt x="1580" y="7131"/>
                    <a:pt x="1445" y="6817"/>
                    <a:pt x="1297" y="6470"/>
                  </a:cubicBezTo>
                  <a:cubicBezTo>
                    <a:pt x="1233" y="6335"/>
                    <a:pt x="1162" y="6162"/>
                    <a:pt x="1098" y="6001"/>
                  </a:cubicBezTo>
                  <a:cubicBezTo>
                    <a:pt x="1028" y="5834"/>
                    <a:pt x="957" y="5655"/>
                    <a:pt x="873" y="5475"/>
                  </a:cubicBezTo>
                  <a:cubicBezTo>
                    <a:pt x="1920" y="5083"/>
                    <a:pt x="5072" y="3838"/>
                    <a:pt x="7530" y="2265"/>
                  </a:cubicBezTo>
                  <a:cubicBezTo>
                    <a:pt x="8159" y="1880"/>
                    <a:pt x="8750" y="1437"/>
                    <a:pt x="9302" y="936"/>
                  </a:cubicBezTo>
                  <a:close/>
                  <a:moveTo>
                    <a:pt x="9416" y="1"/>
                  </a:moveTo>
                  <a:cubicBezTo>
                    <a:pt x="9323" y="1"/>
                    <a:pt x="9236" y="38"/>
                    <a:pt x="9167" y="102"/>
                  </a:cubicBezTo>
                  <a:cubicBezTo>
                    <a:pt x="8557" y="699"/>
                    <a:pt x="7883" y="1225"/>
                    <a:pt x="7158" y="1668"/>
                  </a:cubicBezTo>
                  <a:cubicBezTo>
                    <a:pt x="4250" y="3530"/>
                    <a:pt x="328" y="4929"/>
                    <a:pt x="289" y="4942"/>
                  </a:cubicBezTo>
                  <a:cubicBezTo>
                    <a:pt x="97" y="5013"/>
                    <a:pt x="0" y="5231"/>
                    <a:pt x="84" y="5417"/>
                  </a:cubicBezTo>
                  <a:cubicBezTo>
                    <a:pt x="212" y="5706"/>
                    <a:pt x="341" y="6008"/>
                    <a:pt x="450" y="6271"/>
                  </a:cubicBezTo>
                  <a:cubicBezTo>
                    <a:pt x="520" y="6451"/>
                    <a:pt x="591" y="6611"/>
                    <a:pt x="655" y="6752"/>
                  </a:cubicBezTo>
                  <a:cubicBezTo>
                    <a:pt x="803" y="7093"/>
                    <a:pt x="931" y="7401"/>
                    <a:pt x="1040" y="7670"/>
                  </a:cubicBezTo>
                  <a:lnTo>
                    <a:pt x="1483" y="8685"/>
                  </a:lnTo>
                  <a:cubicBezTo>
                    <a:pt x="1535" y="8813"/>
                    <a:pt x="1663" y="8896"/>
                    <a:pt x="1804" y="8896"/>
                  </a:cubicBezTo>
                  <a:cubicBezTo>
                    <a:pt x="1830" y="8896"/>
                    <a:pt x="1856" y="8890"/>
                    <a:pt x="1888" y="8884"/>
                  </a:cubicBezTo>
                  <a:cubicBezTo>
                    <a:pt x="4372" y="8287"/>
                    <a:pt x="6747" y="7298"/>
                    <a:pt x="8923" y="5950"/>
                  </a:cubicBezTo>
                  <a:cubicBezTo>
                    <a:pt x="9745" y="5456"/>
                    <a:pt x="10522" y="4904"/>
                    <a:pt x="11253" y="4287"/>
                  </a:cubicBezTo>
                  <a:cubicBezTo>
                    <a:pt x="11369" y="4191"/>
                    <a:pt x="11407" y="4037"/>
                    <a:pt x="11356" y="3896"/>
                  </a:cubicBezTo>
                  <a:cubicBezTo>
                    <a:pt x="11176" y="3440"/>
                    <a:pt x="10984" y="2959"/>
                    <a:pt x="10778" y="2484"/>
                  </a:cubicBezTo>
                  <a:cubicBezTo>
                    <a:pt x="10656" y="2182"/>
                    <a:pt x="10515" y="1874"/>
                    <a:pt x="10368" y="1559"/>
                  </a:cubicBezTo>
                  <a:lnTo>
                    <a:pt x="10342" y="1501"/>
                  </a:lnTo>
                  <a:cubicBezTo>
                    <a:pt x="10149" y="1084"/>
                    <a:pt x="9944" y="648"/>
                    <a:pt x="9726" y="198"/>
                  </a:cubicBezTo>
                  <a:cubicBezTo>
                    <a:pt x="9681" y="96"/>
                    <a:pt x="9584" y="25"/>
                    <a:pt x="9475" y="6"/>
                  </a:cubicBezTo>
                  <a:cubicBezTo>
                    <a:pt x="9455" y="2"/>
                    <a:pt x="9436" y="1"/>
                    <a:pt x="94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7" name="Google Shape;427;p3"/>
            <p:cNvSpPr/>
            <p:nvPr/>
          </p:nvSpPr>
          <p:spPr>
            <a:xfrm rot="9076706">
              <a:off x="603967" y="349699"/>
              <a:ext cx="195936" cy="121615"/>
            </a:xfrm>
            <a:custGeom>
              <a:avLst/>
              <a:gdLst/>
              <a:ahLst/>
              <a:cxnLst/>
              <a:rect l="l" t="t" r="r" b="b"/>
              <a:pathLst>
                <a:path w="9475" h="5881" extrusionOk="0">
                  <a:moveTo>
                    <a:pt x="9051" y="1"/>
                  </a:moveTo>
                  <a:cubicBezTo>
                    <a:pt x="6419" y="2632"/>
                    <a:pt x="2497" y="4186"/>
                    <a:pt x="0" y="4963"/>
                  </a:cubicBezTo>
                  <a:cubicBezTo>
                    <a:pt x="148" y="5309"/>
                    <a:pt x="276" y="5617"/>
                    <a:pt x="385" y="5881"/>
                  </a:cubicBezTo>
                  <a:cubicBezTo>
                    <a:pt x="2908" y="5104"/>
                    <a:pt x="6728" y="3583"/>
                    <a:pt x="9475" y="970"/>
                  </a:cubicBezTo>
                  <a:cubicBezTo>
                    <a:pt x="9347" y="662"/>
                    <a:pt x="9199" y="341"/>
                    <a:pt x="90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8" name="Google Shape;428;p3"/>
            <p:cNvSpPr/>
            <p:nvPr/>
          </p:nvSpPr>
          <p:spPr>
            <a:xfrm rot="9076706">
              <a:off x="600114" y="345042"/>
              <a:ext cx="205118" cy="132244"/>
            </a:xfrm>
            <a:custGeom>
              <a:avLst/>
              <a:gdLst/>
              <a:ahLst/>
              <a:cxnLst/>
              <a:rect l="l" t="t" r="r" b="b"/>
              <a:pathLst>
                <a:path w="9919" h="6395" extrusionOk="0">
                  <a:moveTo>
                    <a:pt x="9232" y="611"/>
                  </a:moveTo>
                  <a:cubicBezTo>
                    <a:pt x="9328" y="823"/>
                    <a:pt x="9418" y="1028"/>
                    <a:pt x="9508" y="1233"/>
                  </a:cubicBezTo>
                  <a:cubicBezTo>
                    <a:pt x="6876" y="3686"/>
                    <a:pt x="3319" y="5156"/>
                    <a:pt x="726" y="5971"/>
                  </a:cubicBezTo>
                  <a:cubicBezTo>
                    <a:pt x="668" y="5836"/>
                    <a:pt x="604" y="5688"/>
                    <a:pt x="540" y="5534"/>
                  </a:cubicBezTo>
                  <a:lnTo>
                    <a:pt x="469" y="5374"/>
                  </a:lnTo>
                  <a:cubicBezTo>
                    <a:pt x="3127" y="4533"/>
                    <a:pt x="6702" y="3044"/>
                    <a:pt x="9232" y="611"/>
                  </a:cubicBezTo>
                  <a:close/>
                  <a:moveTo>
                    <a:pt x="9341" y="1"/>
                  </a:moveTo>
                  <a:lnTo>
                    <a:pt x="9161" y="181"/>
                  </a:lnTo>
                  <a:cubicBezTo>
                    <a:pt x="6619" y="2729"/>
                    <a:pt x="2877" y="4263"/>
                    <a:pt x="180" y="5098"/>
                  </a:cubicBezTo>
                  <a:lnTo>
                    <a:pt x="1" y="5156"/>
                  </a:lnTo>
                  <a:lnTo>
                    <a:pt x="219" y="5669"/>
                  </a:lnTo>
                  <a:cubicBezTo>
                    <a:pt x="309" y="5881"/>
                    <a:pt x="392" y="6074"/>
                    <a:pt x="463" y="6247"/>
                  </a:cubicBezTo>
                  <a:lnTo>
                    <a:pt x="521" y="6394"/>
                  </a:lnTo>
                  <a:lnTo>
                    <a:pt x="675" y="6350"/>
                  </a:lnTo>
                  <a:cubicBezTo>
                    <a:pt x="3339" y="5528"/>
                    <a:pt x="7094" y="4000"/>
                    <a:pt x="9835" y="1394"/>
                  </a:cubicBezTo>
                  <a:lnTo>
                    <a:pt x="9918" y="1310"/>
                  </a:lnTo>
                  <a:lnTo>
                    <a:pt x="9873" y="1201"/>
                  </a:lnTo>
                  <a:cubicBezTo>
                    <a:pt x="9752" y="906"/>
                    <a:pt x="9617" y="604"/>
                    <a:pt x="9469" y="283"/>
                  </a:cubicBezTo>
                  <a:lnTo>
                    <a:pt x="934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9" name="Google Shape;429;p3"/>
            <p:cNvSpPr/>
            <p:nvPr/>
          </p:nvSpPr>
          <p:spPr>
            <a:xfrm rot="9076706">
              <a:off x="616641" y="418757"/>
              <a:ext cx="76224" cy="109662"/>
            </a:xfrm>
            <a:custGeom>
              <a:avLst/>
              <a:gdLst/>
              <a:ahLst/>
              <a:cxnLst/>
              <a:rect l="l" t="t" r="r" b="b"/>
              <a:pathLst>
                <a:path w="3686" h="5303" extrusionOk="0">
                  <a:moveTo>
                    <a:pt x="2068" y="0"/>
                  </a:moveTo>
                  <a:cubicBezTo>
                    <a:pt x="1439" y="617"/>
                    <a:pt x="745" y="1156"/>
                    <a:pt x="1" y="1618"/>
                  </a:cubicBezTo>
                  <a:cubicBezTo>
                    <a:pt x="604" y="2793"/>
                    <a:pt x="1073" y="4025"/>
                    <a:pt x="1406" y="5303"/>
                  </a:cubicBezTo>
                  <a:cubicBezTo>
                    <a:pt x="2209" y="4815"/>
                    <a:pt x="2966" y="4269"/>
                    <a:pt x="3685" y="3672"/>
                  </a:cubicBezTo>
                  <a:cubicBezTo>
                    <a:pt x="3525" y="3229"/>
                    <a:pt x="3332" y="2754"/>
                    <a:pt x="3108" y="2266"/>
                  </a:cubicBezTo>
                  <a:cubicBezTo>
                    <a:pt x="2979" y="1952"/>
                    <a:pt x="2832" y="1631"/>
                    <a:pt x="2684" y="1303"/>
                  </a:cubicBezTo>
                  <a:cubicBezTo>
                    <a:pt x="2485" y="880"/>
                    <a:pt x="2279" y="450"/>
                    <a:pt x="2068" y="0"/>
                  </a:cubicBezTo>
                  <a:close/>
                </a:path>
              </a:pathLst>
            </a:custGeom>
            <a:solidFill>
              <a:srgbClr val="000000">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0" name="Google Shape;430;p3"/>
            <p:cNvSpPr/>
            <p:nvPr/>
          </p:nvSpPr>
          <p:spPr>
            <a:xfrm rot="9076706">
              <a:off x="980133" y="633967"/>
              <a:ext cx="93077" cy="80153"/>
            </a:xfrm>
            <a:custGeom>
              <a:avLst/>
              <a:gdLst/>
              <a:ahLst/>
              <a:cxnLst/>
              <a:rect l="l" t="t" r="r" b="b"/>
              <a:pathLst>
                <a:path w="4501" h="3876" extrusionOk="0">
                  <a:moveTo>
                    <a:pt x="57" y="0"/>
                  </a:moveTo>
                  <a:cubicBezTo>
                    <a:pt x="41" y="0"/>
                    <a:pt x="27" y="4"/>
                    <a:pt x="19" y="9"/>
                  </a:cubicBezTo>
                  <a:cubicBezTo>
                    <a:pt x="0" y="28"/>
                    <a:pt x="19" y="80"/>
                    <a:pt x="58" y="112"/>
                  </a:cubicBezTo>
                  <a:cubicBezTo>
                    <a:pt x="449" y="407"/>
                    <a:pt x="783" y="721"/>
                    <a:pt x="1149" y="1023"/>
                  </a:cubicBezTo>
                  <a:cubicBezTo>
                    <a:pt x="1521" y="1325"/>
                    <a:pt x="1868" y="1639"/>
                    <a:pt x="2221" y="1948"/>
                  </a:cubicBezTo>
                  <a:cubicBezTo>
                    <a:pt x="2574" y="2249"/>
                    <a:pt x="2921" y="2564"/>
                    <a:pt x="3274" y="2885"/>
                  </a:cubicBezTo>
                  <a:lnTo>
                    <a:pt x="4327" y="3841"/>
                  </a:lnTo>
                  <a:cubicBezTo>
                    <a:pt x="4349" y="3863"/>
                    <a:pt x="4379" y="3876"/>
                    <a:pt x="4411" y="3876"/>
                  </a:cubicBezTo>
                  <a:cubicBezTo>
                    <a:pt x="4426" y="3876"/>
                    <a:pt x="4441" y="3873"/>
                    <a:pt x="4455" y="3867"/>
                  </a:cubicBezTo>
                  <a:cubicBezTo>
                    <a:pt x="4500" y="3848"/>
                    <a:pt x="4494" y="3783"/>
                    <a:pt x="4455" y="3738"/>
                  </a:cubicBezTo>
                  <a:cubicBezTo>
                    <a:pt x="4160" y="3360"/>
                    <a:pt x="3845" y="3000"/>
                    <a:pt x="3511" y="2666"/>
                  </a:cubicBezTo>
                  <a:cubicBezTo>
                    <a:pt x="3158" y="2320"/>
                    <a:pt x="2825" y="1986"/>
                    <a:pt x="2459" y="1678"/>
                  </a:cubicBezTo>
                  <a:cubicBezTo>
                    <a:pt x="2093" y="1376"/>
                    <a:pt x="1714" y="1087"/>
                    <a:pt x="1329" y="805"/>
                  </a:cubicBezTo>
                  <a:cubicBezTo>
                    <a:pt x="944" y="522"/>
                    <a:pt x="539" y="266"/>
                    <a:pt x="129" y="22"/>
                  </a:cubicBezTo>
                  <a:cubicBezTo>
                    <a:pt x="106" y="7"/>
                    <a:pt x="79" y="0"/>
                    <a:pt x="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 name="Google Shape;431;p3"/>
            <p:cNvSpPr/>
            <p:nvPr/>
          </p:nvSpPr>
          <p:spPr>
            <a:xfrm rot="9076706">
              <a:off x="993512" y="633291"/>
              <a:ext cx="40635" cy="38153"/>
            </a:xfrm>
            <a:custGeom>
              <a:avLst/>
              <a:gdLst/>
              <a:ahLst/>
              <a:cxnLst/>
              <a:rect l="l" t="t" r="r" b="b"/>
              <a:pathLst>
                <a:path w="1965" h="1845" extrusionOk="0">
                  <a:moveTo>
                    <a:pt x="53" y="0"/>
                  </a:moveTo>
                  <a:cubicBezTo>
                    <a:pt x="41" y="0"/>
                    <a:pt x="30" y="3"/>
                    <a:pt x="20" y="10"/>
                  </a:cubicBezTo>
                  <a:cubicBezTo>
                    <a:pt x="1" y="29"/>
                    <a:pt x="1" y="61"/>
                    <a:pt x="20" y="74"/>
                  </a:cubicBezTo>
                  <a:cubicBezTo>
                    <a:pt x="135" y="260"/>
                    <a:pt x="257" y="433"/>
                    <a:pt x="392" y="600"/>
                  </a:cubicBezTo>
                  <a:cubicBezTo>
                    <a:pt x="527" y="767"/>
                    <a:pt x="662" y="934"/>
                    <a:pt x="822" y="1075"/>
                  </a:cubicBezTo>
                  <a:cubicBezTo>
                    <a:pt x="983" y="1217"/>
                    <a:pt x="1150" y="1358"/>
                    <a:pt x="1317" y="1486"/>
                  </a:cubicBezTo>
                  <a:cubicBezTo>
                    <a:pt x="1490" y="1615"/>
                    <a:pt x="1676" y="1730"/>
                    <a:pt x="1862" y="1839"/>
                  </a:cubicBezTo>
                  <a:cubicBezTo>
                    <a:pt x="1871" y="1843"/>
                    <a:pt x="1879" y="1844"/>
                    <a:pt x="1888" y="1844"/>
                  </a:cubicBezTo>
                  <a:cubicBezTo>
                    <a:pt x="1911" y="1844"/>
                    <a:pt x="1932" y="1832"/>
                    <a:pt x="1946" y="1814"/>
                  </a:cubicBezTo>
                  <a:cubicBezTo>
                    <a:pt x="1946" y="1782"/>
                    <a:pt x="1965" y="1743"/>
                    <a:pt x="1946" y="1717"/>
                  </a:cubicBezTo>
                  <a:cubicBezTo>
                    <a:pt x="1798" y="1563"/>
                    <a:pt x="1657" y="1409"/>
                    <a:pt x="1509" y="1262"/>
                  </a:cubicBezTo>
                  <a:lnTo>
                    <a:pt x="1053" y="825"/>
                  </a:lnTo>
                  <a:lnTo>
                    <a:pt x="578" y="414"/>
                  </a:lnTo>
                  <a:lnTo>
                    <a:pt x="91" y="10"/>
                  </a:lnTo>
                  <a:cubicBezTo>
                    <a:pt x="78" y="3"/>
                    <a:pt x="65" y="0"/>
                    <a:pt x="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2" name="Google Shape;432;p3"/>
            <p:cNvSpPr/>
            <p:nvPr/>
          </p:nvSpPr>
          <p:spPr>
            <a:xfrm rot="9076706">
              <a:off x="782456" y="505934"/>
              <a:ext cx="99984" cy="170397"/>
            </a:xfrm>
            <a:custGeom>
              <a:avLst/>
              <a:gdLst/>
              <a:ahLst/>
              <a:cxnLst/>
              <a:rect l="l" t="t" r="r" b="b"/>
              <a:pathLst>
                <a:path w="4835" h="8240" extrusionOk="0">
                  <a:moveTo>
                    <a:pt x="37" y="1"/>
                  </a:moveTo>
                  <a:cubicBezTo>
                    <a:pt x="33" y="1"/>
                    <a:pt x="29" y="2"/>
                    <a:pt x="26" y="3"/>
                  </a:cubicBezTo>
                  <a:cubicBezTo>
                    <a:pt x="0" y="16"/>
                    <a:pt x="20" y="80"/>
                    <a:pt x="65" y="157"/>
                  </a:cubicBezTo>
                  <a:cubicBezTo>
                    <a:pt x="488" y="799"/>
                    <a:pt x="886" y="1448"/>
                    <a:pt x="1291" y="2103"/>
                  </a:cubicBezTo>
                  <a:cubicBezTo>
                    <a:pt x="1689" y="2757"/>
                    <a:pt x="2074" y="3418"/>
                    <a:pt x="2452" y="4080"/>
                  </a:cubicBezTo>
                  <a:cubicBezTo>
                    <a:pt x="2838" y="4741"/>
                    <a:pt x="3197" y="5408"/>
                    <a:pt x="3576" y="6082"/>
                  </a:cubicBezTo>
                  <a:cubicBezTo>
                    <a:pt x="3961" y="6750"/>
                    <a:pt x="4308" y="7424"/>
                    <a:pt x="4661" y="8105"/>
                  </a:cubicBezTo>
                  <a:cubicBezTo>
                    <a:pt x="4703" y="8189"/>
                    <a:pt x="4751" y="8240"/>
                    <a:pt x="4789" y="8240"/>
                  </a:cubicBezTo>
                  <a:cubicBezTo>
                    <a:pt x="4791" y="8240"/>
                    <a:pt x="4793" y="8240"/>
                    <a:pt x="4796" y="8239"/>
                  </a:cubicBezTo>
                  <a:cubicBezTo>
                    <a:pt x="4834" y="8226"/>
                    <a:pt x="4834" y="8143"/>
                    <a:pt x="4796" y="8047"/>
                  </a:cubicBezTo>
                  <a:cubicBezTo>
                    <a:pt x="4507" y="7347"/>
                    <a:pt x="4192" y="6628"/>
                    <a:pt x="3845" y="5941"/>
                  </a:cubicBezTo>
                  <a:cubicBezTo>
                    <a:pt x="3505" y="5254"/>
                    <a:pt x="3152" y="4567"/>
                    <a:pt x="2754" y="3906"/>
                  </a:cubicBezTo>
                  <a:cubicBezTo>
                    <a:pt x="2356" y="3239"/>
                    <a:pt x="1945" y="2584"/>
                    <a:pt x="1515" y="1955"/>
                  </a:cubicBezTo>
                  <a:cubicBezTo>
                    <a:pt x="1079" y="1319"/>
                    <a:pt x="623" y="703"/>
                    <a:pt x="148" y="93"/>
                  </a:cubicBezTo>
                  <a:cubicBezTo>
                    <a:pt x="109" y="37"/>
                    <a:pt x="65" y="1"/>
                    <a:pt x="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3" name="Google Shape;433;p3"/>
            <p:cNvSpPr/>
            <p:nvPr/>
          </p:nvSpPr>
          <p:spPr>
            <a:xfrm rot="9076706">
              <a:off x="754451" y="439031"/>
              <a:ext cx="30150" cy="58460"/>
            </a:xfrm>
            <a:custGeom>
              <a:avLst/>
              <a:gdLst/>
              <a:ahLst/>
              <a:cxnLst/>
              <a:rect l="l" t="t" r="r" b="b"/>
              <a:pathLst>
                <a:path w="1458" h="2827" extrusionOk="0">
                  <a:moveTo>
                    <a:pt x="73" y="1"/>
                  </a:moveTo>
                  <a:cubicBezTo>
                    <a:pt x="61" y="1"/>
                    <a:pt x="50" y="4"/>
                    <a:pt x="39" y="9"/>
                  </a:cubicBezTo>
                  <a:cubicBezTo>
                    <a:pt x="13" y="22"/>
                    <a:pt x="0" y="54"/>
                    <a:pt x="13" y="80"/>
                  </a:cubicBezTo>
                  <a:cubicBezTo>
                    <a:pt x="97" y="305"/>
                    <a:pt x="167" y="542"/>
                    <a:pt x="270" y="786"/>
                  </a:cubicBezTo>
                  <a:cubicBezTo>
                    <a:pt x="366" y="1024"/>
                    <a:pt x="456" y="1261"/>
                    <a:pt x="565" y="1486"/>
                  </a:cubicBezTo>
                  <a:cubicBezTo>
                    <a:pt x="681" y="1710"/>
                    <a:pt x="796" y="1942"/>
                    <a:pt x="918" y="2153"/>
                  </a:cubicBezTo>
                  <a:cubicBezTo>
                    <a:pt x="1040" y="2372"/>
                    <a:pt x="1175" y="2583"/>
                    <a:pt x="1323" y="2795"/>
                  </a:cubicBezTo>
                  <a:cubicBezTo>
                    <a:pt x="1337" y="2814"/>
                    <a:pt x="1358" y="2826"/>
                    <a:pt x="1381" y="2826"/>
                  </a:cubicBezTo>
                  <a:cubicBezTo>
                    <a:pt x="1389" y="2826"/>
                    <a:pt x="1398" y="2824"/>
                    <a:pt x="1406" y="2821"/>
                  </a:cubicBezTo>
                  <a:cubicBezTo>
                    <a:pt x="1438" y="2802"/>
                    <a:pt x="1458" y="2770"/>
                    <a:pt x="1451" y="2731"/>
                  </a:cubicBezTo>
                  <a:cubicBezTo>
                    <a:pt x="1374" y="2500"/>
                    <a:pt x="1291" y="2275"/>
                    <a:pt x="1188" y="2031"/>
                  </a:cubicBezTo>
                  <a:cubicBezTo>
                    <a:pt x="1092" y="1781"/>
                    <a:pt x="983" y="1550"/>
                    <a:pt x="880" y="1325"/>
                  </a:cubicBezTo>
                  <a:cubicBezTo>
                    <a:pt x="771" y="1101"/>
                    <a:pt x="655" y="876"/>
                    <a:pt x="527" y="664"/>
                  </a:cubicBezTo>
                  <a:cubicBezTo>
                    <a:pt x="398" y="446"/>
                    <a:pt x="257" y="234"/>
                    <a:pt x="122" y="22"/>
                  </a:cubicBezTo>
                  <a:cubicBezTo>
                    <a:pt x="107" y="7"/>
                    <a:pt x="90" y="1"/>
                    <a:pt x="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 name="Google Shape;434;p3"/>
            <p:cNvSpPr/>
            <p:nvPr/>
          </p:nvSpPr>
          <p:spPr>
            <a:xfrm rot="9076706">
              <a:off x="853841" y="497161"/>
              <a:ext cx="65471" cy="125275"/>
            </a:xfrm>
            <a:custGeom>
              <a:avLst/>
              <a:gdLst/>
              <a:ahLst/>
              <a:cxnLst/>
              <a:rect l="l" t="t" r="r" b="b"/>
              <a:pathLst>
                <a:path w="3166" h="6058" extrusionOk="0">
                  <a:moveTo>
                    <a:pt x="51" y="0"/>
                  </a:moveTo>
                  <a:cubicBezTo>
                    <a:pt x="45" y="0"/>
                    <a:pt x="39" y="1"/>
                    <a:pt x="32" y="3"/>
                  </a:cubicBezTo>
                  <a:cubicBezTo>
                    <a:pt x="0" y="16"/>
                    <a:pt x="0" y="67"/>
                    <a:pt x="32" y="125"/>
                  </a:cubicBezTo>
                  <a:cubicBezTo>
                    <a:pt x="309" y="594"/>
                    <a:pt x="565" y="1082"/>
                    <a:pt x="828" y="1557"/>
                  </a:cubicBezTo>
                  <a:cubicBezTo>
                    <a:pt x="1092" y="2038"/>
                    <a:pt x="1342" y="2526"/>
                    <a:pt x="1580" y="3014"/>
                  </a:cubicBezTo>
                  <a:cubicBezTo>
                    <a:pt x="1830" y="3495"/>
                    <a:pt x="2067" y="3990"/>
                    <a:pt x="2305" y="4478"/>
                  </a:cubicBezTo>
                  <a:cubicBezTo>
                    <a:pt x="2536" y="4972"/>
                    <a:pt x="2767" y="5466"/>
                    <a:pt x="3005" y="5960"/>
                  </a:cubicBezTo>
                  <a:cubicBezTo>
                    <a:pt x="3028" y="6020"/>
                    <a:pt x="3074" y="6057"/>
                    <a:pt x="3106" y="6057"/>
                  </a:cubicBezTo>
                  <a:cubicBezTo>
                    <a:pt x="3109" y="6057"/>
                    <a:pt x="3111" y="6057"/>
                    <a:pt x="3114" y="6057"/>
                  </a:cubicBezTo>
                  <a:cubicBezTo>
                    <a:pt x="3146" y="6044"/>
                    <a:pt x="3165" y="5980"/>
                    <a:pt x="3146" y="5909"/>
                  </a:cubicBezTo>
                  <a:cubicBezTo>
                    <a:pt x="2985" y="5383"/>
                    <a:pt x="2799" y="4863"/>
                    <a:pt x="2587" y="4356"/>
                  </a:cubicBezTo>
                  <a:cubicBezTo>
                    <a:pt x="2369" y="3842"/>
                    <a:pt x="2144" y="3335"/>
                    <a:pt x="1888" y="2853"/>
                  </a:cubicBezTo>
                  <a:cubicBezTo>
                    <a:pt x="1631" y="2366"/>
                    <a:pt x="1361" y="1884"/>
                    <a:pt x="1066" y="1422"/>
                  </a:cubicBezTo>
                  <a:cubicBezTo>
                    <a:pt x="764" y="953"/>
                    <a:pt x="456" y="504"/>
                    <a:pt x="122" y="67"/>
                  </a:cubicBezTo>
                  <a:cubicBezTo>
                    <a:pt x="96" y="25"/>
                    <a:pt x="78" y="0"/>
                    <a:pt x="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 name="Google Shape;435;p3"/>
            <p:cNvSpPr/>
            <p:nvPr/>
          </p:nvSpPr>
          <p:spPr>
            <a:xfrm rot="9076706">
              <a:off x="836317" y="372918"/>
              <a:ext cx="76886" cy="158734"/>
            </a:xfrm>
            <a:custGeom>
              <a:avLst/>
              <a:gdLst/>
              <a:ahLst/>
              <a:cxnLst/>
              <a:rect l="l" t="t" r="r" b="b"/>
              <a:pathLst>
                <a:path w="3718" h="7676" extrusionOk="0">
                  <a:moveTo>
                    <a:pt x="40" y="1"/>
                  </a:moveTo>
                  <a:cubicBezTo>
                    <a:pt x="35" y="1"/>
                    <a:pt x="31" y="1"/>
                    <a:pt x="27" y="3"/>
                  </a:cubicBezTo>
                  <a:cubicBezTo>
                    <a:pt x="1" y="10"/>
                    <a:pt x="14" y="80"/>
                    <a:pt x="52" y="144"/>
                  </a:cubicBezTo>
                  <a:cubicBezTo>
                    <a:pt x="393" y="741"/>
                    <a:pt x="701" y="1345"/>
                    <a:pt x="1022" y="1955"/>
                  </a:cubicBezTo>
                  <a:cubicBezTo>
                    <a:pt x="1343" y="2558"/>
                    <a:pt x="1631" y="3174"/>
                    <a:pt x="1927" y="3784"/>
                  </a:cubicBezTo>
                  <a:cubicBezTo>
                    <a:pt x="2222" y="4400"/>
                    <a:pt x="2498" y="5029"/>
                    <a:pt x="2768" y="5652"/>
                  </a:cubicBezTo>
                  <a:cubicBezTo>
                    <a:pt x="3037" y="6275"/>
                    <a:pt x="3300" y="6904"/>
                    <a:pt x="3551" y="7546"/>
                  </a:cubicBezTo>
                  <a:cubicBezTo>
                    <a:pt x="3580" y="7616"/>
                    <a:pt x="3636" y="7676"/>
                    <a:pt x="3665" y="7676"/>
                  </a:cubicBezTo>
                  <a:cubicBezTo>
                    <a:pt x="3668" y="7676"/>
                    <a:pt x="3671" y="7675"/>
                    <a:pt x="3673" y="7674"/>
                  </a:cubicBezTo>
                  <a:cubicBezTo>
                    <a:pt x="3692" y="7661"/>
                    <a:pt x="3718" y="7584"/>
                    <a:pt x="3692" y="7501"/>
                  </a:cubicBezTo>
                  <a:cubicBezTo>
                    <a:pt x="3506" y="6833"/>
                    <a:pt x="3300" y="6178"/>
                    <a:pt x="3050" y="5537"/>
                  </a:cubicBezTo>
                  <a:cubicBezTo>
                    <a:pt x="2806" y="4895"/>
                    <a:pt x="2543" y="4253"/>
                    <a:pt x="2241" y="3636"/>
                  </a:cubicBezTo>
                  <a:cubicBezTo>
                    <a:pt x="1940" y="3020"/>
                    <a:pt x="1619" y="2410"/>
                    <a:pt x="1266" y="1820"/>
                  </a:cubicBezTo>
                  <a:cubicBezTo>
                    <a:pt x="912" y="1223"/>
                    <a:pt x="534" y="645"/>
                    <a:pt x="142" y="87"/>
                  </a:cubicBezTo>
                  <a:cubicBezTo>
                    <a:pt x="109" y="36"/>
                    <a:pt x="70" y="1"/>
                    <a:pt x="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 name="Google Shape;436;p3"/>
            <p:cNvSpPr/>
            <p:nvPr/>
          </p:nvSpPr>
          <p:spPr>
            <a:xfrm rot="9076706">
              <a:off x="549384" y="305681"/>
              <a:ext cx="39849" cy="117872"/>
            </a:xfrm>
            <a:custGeom>
              <a:avLst/>
              <a:gdLst/>
              <a:ahLst/>
              <a:cxnLst/>
              <a:rect l="l" t="t" r="r" b="b"/>
              <a:pathLst>
                <a:path w="1927" h="5700" extrusionOk="0">
                  <a:moveTo>
                    <a:pt x="874" y="0"/>
                  </a:moveTo>
                  <a:cubicBezTo>
                    <a:pt x="869" y="0"/>
                    <a:pt x="867" y="2"/>
                    <a:pt x="867" y="5"/>
                  </a:cubicBezTo>
                  <a:cubicBezTo>
                    <a:pt x="848" y="50"/>
                    <a:pt x="848" y="101"/>
                    <a:pt x="867" y="146"/>
                  </a:cubicBezTo>
                  <a:cubicBezTo>
                    <a:pt x="1060" y="634"/>
                    <a:pt x="1220" y="1141"/>
                    <a:pt x="1342" y="1655"/>
                  </a:cubicBezTo>
                  <a:cubicBezTo>
                    <a:pt x="1477" y="2156"/>
                    <a:pt x="1554" y="2676"/>
                    <a:pt x="1573" y="3196"/>
                  </a:cubicBezTo>
                  <a:cubicBezTo>
                    <a:pt x="1605" y="3696"/>
                    <a:pt x="1496" y="4203"/>
                    <a:pt x="1259" y="4653"/>
                  </a:cubicBezTo>
                  <a:cubicBezTo>
                    <a:pt x="1027" y="5108"/>
                    <a:pt x="610" y="5449"/>
                    <a:pt x="116" y="5590"/>
                  </a:cubicBezTo>
                  <a:cubicBezTo>
                    <a:pt x="65" y="5603"/>
                    <a:pt x="7" y="5622"/>
                    <a:pt x="7" y="5661"/>
                  </a:cubicBezTo>
                  <a:cubicBezTo>
                    <a:pt x="0" y="5699"/>
                    <a:pt x="52" y="5699"/>
                    <a:pt x="116" y="5699"/>
                  </a:cubicBezTo>
                  <a:cubicBezTo>
                    <a:pt x="681" y="5609"/>
                    <a:pt x="1175" y="5282"/>
                    <a:pt x="1477" y="4800"/>
                  </a:cubicBezTo>
                  <a:cubicBezTo>
                    <a:pt x="1772" y="4312"/>
                    <a:pt x="1926" y="3754"/>
                    <a:pt x="1907" y="3183"/>
                  </a:cubicBezTo>
                  <a:cubicBezTo>
                    <a:pt x="1888" y="2637"/>
                    <a:pt x="1791" y="2091"/>
                    <a:pt x="1624" y="1571"/>
                  </a:cubicBezTo>
                  <a:cubicBezTo>
                    <a:pt x="1464" y="1052"/>
                    <a:pt x="1246" y="557"/>
                    <a:pt x="983" y="82"/>
                  </a:cubicBezTo>
                  <a:cubicBezTo>
                    <a:pt x="951" y="35"/>
                    <a:pt x="893" y="0"/>
                    <a:pt x="8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 name="Google Shape;437;p3"/>
            <p:cNvSpPr/>
            <p:nvPr/>
          </p:nvSpPr>
          <p:spPr>
            <a:xfrm rot="9076706">
              <a:off x="577488" y="328479"/>
              <a:ext cx="12366" cy="77403"/>
            </a:xfrm>
            <a:custGeom>
              <a:avLst/>
              <a:gdLst/>
              <a:ahLst/>
              <a:cxnLst/>
              <a:rect l="l" t="t" r="r" b="b"/>
              <a:pathLst>
                <a:path w="598" h="3743" extrusionOk="0">
                  <a:moveTo>
                    <a:pt x="97" y="0"/>
                  </a:moveTo>
                  <a:cubicBezTo>
                    <a:pt x="91" y="0"/>
                    <a:pt x="84" y="1"/>
                    <a:pt x="78" y="2"/>
                  </a:cubicBezTo>
                  <a:cubicBezTo>
                    <a:pt x="39" y="15"/>
                    <a:pt x="20" y="60"/>
                    <a:pt x="27" y="98"/>
                  </a:cubicBezTo>
                  <a:cubicBezTo>
                    <a:pt x="104" y="387"/>
                    <a:pt x="161" y="689"/>
                    <a:pt x="200" y="991"/>
                  </a:cubicBezTo>
                  <a:cubicBezTo>
                    <a:pt x="232" y="1286"/>
                    <a:pt x="251" y="1581"/>
                    <a:pt x="251" y="1876"/>
                  </a:cubicBezTo>
                  <a:cubicBezTo>
                    <a:pt x="251" y="2178"/>
                    <a:pt x="232" y="2480"/>
                    <a:pt x="193" y="2775"/>
                  </a:cubicBezTo>
                  <a:cubicBezTo>
                    <a:pt x="155" y="3077"/>
                    <a:pt x="91" y="3372"/>
                    <a:pt x="7" y="3667"/>
                  </a:cubicBezTo>
                  <a:cubicBezTo>
                    <a:pt x="1" y="3693"/>
                    <a:pt x="7" y="3719"/>
                    <a:pt x="33" y="3738"/>
                  </a:cubicBezTo>
                  <a:cubicBezTo>
                    <a:pt x="41" y="3741"/>
                    <a:pt x="50" y="3743"/>
                    <a:pt x="59" y="3743"/>
                  </a:cubicBezTo>
                  <a:cubicBezTo>
                    <a:pt x="83" y="3743"/>
                    <a:pt x="105" y="3730"/>
                    <a:pt x="110" y="3706"/>
                  </a:cubicBezTo>
                  <a:cubicBezTo>
                    <a:pt x="264" y="3423"/>
                    <a:pt x="380" y="3128"/>
                    <a:pt x="463" y="2826"/>
                  </a:cubicBezTo>
                  <a:cubicBezTo>
                    <a:pt x="540" y="2518"/>
                    <a:pt x="585" y="2204"/>
                    <a:pt x="598" y="1883"/>
                  </a:cubicBezTo>
                  <a:cubicBezTo>
                    <a:pt x="598" y="1562"/>
                    <a:pt x="566" y="1247"/>
                    <a:pt x="502" y="933"/>
                  </a:cubicBezTo>
                  <a:cubicBezTo>
                    <a:pt x="425" y="625"/>
                    <a:pt x="315" y="323"/>
                    <a:pt x="168" y="40"/>
                  </a:cubicBezTo>
                  <a:cubicBezTo>
                    <a:pt x="152" y="14"/>
                    <a:pt x="127" y="0"/>
                    <a:pt x="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8" name="Google Shape;438;p3"/>
            <p:cNvSpPr/>
            <p:nvPr/>
          </p:nvSpPr>
          <p:spPr>
            <a:xfrm rot="9076706">
              <a:off x="639746" y="454236"/>
              <a:ext cx="22768" cy="48327"/>
            </a:xfrm>
            <a:custGeom>
              <a:avLst/>
              <a:gdLst/>
              <a:ahLst/>
              <a:cxnLst/>
              <a:rect l="l" t="t" r="r" b="b"/>
              <a:pathLst>
                <a:path w="1101" h="2337" extrusionOk="0">
                  <a:moveTo>
                    <a:pt x="72" y="0"/>
                  </a:moveTo>
                  <a:cubicBezTo>
                    <a:pt x="35" y="0"/>
                    <a:pt x="1" y="36"/>
                    <a:pt x="15" y="75"/>
                  </a:cubicBezTo>
                  <a:cubicBezTo>
                    <a:pt x="105" y="255"/>
                    <a:pt x="189" y="448"/>
                    <a:pt x="266" y="627"/>
                  </a:cubicBezTo>
                  <a:cubicBezTo>
                    <a:pt x="349" y="813"/>
                    <a:pt x="413" y="1000"/>
                    <a:pt x="497" y="1186"/>
                  </a:cubicBezTo>
                  <a:cubicBezTo>
                    <a:pt x="574" y="1366"/>
                    <a:pt x="651" y="1552"/>
                    <a:pt x="721" y="1738"/>
                  </a:cubicBezTo>
                  <a:lnTo>
                    <a:pt x="946" y="2309"/>
                  </a:lnTo>
                  <a:cubicBezTo>
                    <a:pt x="962" y="2325"/>
                    <a:pt x="987" y="2336"/>
                    <a:pt x="1013" y="2336"/>
                  </a:cubicBezTo>
                  <a:cubicBezTo>
                    <a:pt x="1018" y="2336"/>
                    <a:pt x="1024" y="2336"/>
                    <a:pt x="1030" y="2335"/>
                  </a:cubicBezTo>
                  <a:cubicBezTo>
                    <a:pt x="1068" y="2328"/>
                    <a:pt x="1100" y="2303"/>
                    <a:pt x="1100" y="2277"/>
                  </a:cubicBezTo>
                  <a:cubicBezTo>
                    <a:pt x="1087" y="2065"/>
                    <a:pt x="1062" y="1853"/>
                    <a:pt x="1017" y="1648"/>
                  </a:cubicBezTo>
                  <a:cubicBezTo>
                    <a:pt x="965" y="1443"/>
                    <a:pt x="901" y="1237"/>
                    <a:pt x="818" y="1045"/>
                  </a:cubicBezTo>
                  <a:cubicBezTo>
                    <a:pt x="721" y="852"/>
                    <a:pt x="619" y="672"/>
                    <a:pt x="503" y="492"/>
                  </a:cubicBezTo>
                  <a:cubicBezTo>
                    <a:pt x="381" y="319"/>
                    <a:pt x="246" y="159"/>
                    <a:pt x="105" y="11"/>
                  </a:cubicBezTo>
                  <a:cubicBezTo>
                    <a:pt x="95" y="4"/>
                    <a:pt x="83" y="0"/>
                    <a:pt x="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 name="Google Shape;439;p3"/>
            <p:cNvSpPr/>
            <p:nvPr/>
          </p:nvSpPr>
          <p:spPr>
            <a:xfrm rot="9076706">
              <a:off x="641892" y="440981"/>
              <a:ext cx="20865" cy="41152"/>
            </a:xfrm>
            <a:custGeom>
              <a:avLst/>
              <a:gdLst/>
              <a:ahLst/>
              <a:cxnLst/>
              <a:rect l="l" t="t" r="r" b="b"/>
              <a:pathLst>
                <a:path w="1009" h="1990" extrusionOk="0">
                  <a:moveTo>
                    <a:pt x="74" y="1"/>
                  </a:moveTo>
                  <a:cubicBezTo>
                    <a:pt x="61" y="1"/>
                    <a:pt x="47" y="5"/>
                    <a:pt x="39" y="18"/>
                  </a:cubicBezTo>
                  <a:cubicBezTo>
                    <a:pt x="20" y="30"/>
                    <a:pt x="1" y="50"/>
                    <a:pt x="7" y="75"/>
                  </a:cubicBezTo>
                  <a:cubicBezTo>
                    <a:pt x="65" y="242"/>
                    <a:pt x="116" y="416"/>
                    <a:pt x="180" y="576"/>
                  </a:cubicBezTo>
                  <a:lnTo>
                    <a:pt x="379" y="1058"/>
                  </a:lnTo>
                  <a:lnTo>
                    <a:pt x="604" y="1526"/>
                  </a:lnTo>
                  <a:cubicBezTo>
                    <a:pt x="687" y="1674"/>
                    <a:pt x="777" y="1828"/>
                    <a:pt x="874" y="1976"/>
                  </a:cubicBezTo>
                  <a:cubicBezTo>
                    <a:pt x="883" y="1985"/>
                    <a:pt x="896" y="1990"/>
                    <a:pt x="910" y="1990"/>
                  </a:cubicBezTo>
                  <a:cubicBezTo>
                    <a:pt x="923" y="1990"/>
                    <a:pt x="938" y="1985"/>
                    <a:pt x="951" y="1976"/>
                  </a:cubicBezTo>
                  <a:cubicBezTo>
                    <a:pt x="983" y="1969"/>
                    <a:pt x="1008" y="1943"/>
                    <a:pt x="1008" y="1911"/>
                  </a:cubicBezTo>
                  <a:cubicBezTo>
                    <a:pt x="983" y="1738"/>
                    <a:pt x="944" y="1558"/>
                    <a:pt x="886" y="1391"/>
                  </a:cubicBezTo>
                  <a:cubicBezTo>
                    <a:pt x="829" y="1218"/>
                    <a:pt x="764" y="1058"/>
                    <a:pt x="694" y="897"/>
                  </a:cubicBezTo>
                  <a:cubicBezTo>
                    <a:pt x="610" y="737"/>
                    <a:pt x="521" y="583"/>
                    <a:pt x="424" y="435"/>
                  </a:cubicBezTo>
                  <a:cubicBezTo>
                    <a:pt x="322" y="281"/>
                    <a:pt x="212" y="140"/>
                    <a:pt x="97" y="5"/>
                  </a:cubicBezTo>
                  <a:cubicBezTo>
                    <a:pt x="90" y="2"/>
                    <a:pt x="82" y="1"/>
                    <a:pt x="7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40" name="Google Shape;440;p3"/>
          <p:cNvGrpSpPr/>
          <p:nvPr/>
        </p:nvGrpSpPr>
        <p:grpSpPr>
          <a:xfrm>
            <a:off x="5310289" y="713344"/>
            <a:ext cx="256688" cy="303621"/>
            <a:chOff x="1824250" y="1008625"/>
            <a:chExt cx="144250" cy="170625"/>
          </a:xfrm>
        </p:grpSpPr>
        <p:sp>
          <p:nvSpPr>
            <p:cNvPr id="441" name="Google Shape;441;p3"/>
            <p:cNvSpPr/>
            <p:nvPr/>
          </p:nvSpPr>
          <p:spPr>
            <a:xfrm>
              <a:off x="1828675" y="1013025"/>
              <a:ext cx="135400" cy="161850"/>
            </a:xfrm>
            <a:custGeom>
              <a:avLst/>
              <a:gdLst/>
              <a:ahLst/>
              <a:cxnLst/>
              <a:rect l="l" t="t" r="r" b="b"/>
              <a:pathLst>
                <a:path w="5416" h="6474" extrusionOk="0">
                  <a:moveTo>
                    <a:pt x="2356" y="0"/>
                  </a:moveTo>
                  <a:cubicBezTo>
                    <a:pt x="2252" y="0"/>
                    <a:pt x="2150" y="4"/>
                    <a:pt x="2047" y="21"/>
                  </a:cubicBezTo>
                  <a:cubicBezTo>
                    <a:pt x="1947" y="37"/>
                    <a:pt x="1847" y="67"/>
                    <a:pt x="1750" y="94"/>
                  </a:cubicBezTo>
                  <a:cubicBezTo>
                    <a:pt x="1690" y="107"/>
                    <a:pt x="1636" y="138"/>
                    <a:pt x="1579" y="161"/>
                  </a:cubicBezTo>
                  <a:cubicBezTo>
                    <a:pt x="1469" y="211"/>
                    <a:pt x="1362" y="274"/>
                    <a:pt x="1258" y="342"/>
                  </a:cubicBezTo>
                  <a:cubicBezTo>
                    <a:pt x="1164" y="402"/>
                    <a:pt x="1074" y="472"/>
                    <a:pt x="988" y="539"/>
                  </a:cubicBezTo>
                  <a:cubicBezTo>
                    <a:pt x="871" y="629"/>
                    <a:pt x="760" y="743"/>
                    <a:pt x="659" y="850"/>
                  </a:cubicBezTo>
                  <a:cubicBezTo>
                    <a:pt x="647" y="863"/>
                    <a:pt x="636" y="876"/>
                    <a:pt x="623" y="890"/>
                  </a:cubicBezTo>
                  <a:cubicBezTo>
                    <a:pt x="562" y="960"/>
                    <a:pt x="506" y="1034"/>
                    <a:pt x="456" y="1111"/>
                  </a:cubicBezTo>
                  <a:cubicBezTo>
                    <a:pt x="358" y="1265"/>
                    <a:pt x="272" y="1428"/>
                    <a:pt x="208" y="1599"/>
                  </a:cubicBezTo>
                  <a:cubicBezTo>
                    <a:pt x="141" y="1783"/>
                    <a:pt x="98" y="1973"/>
                    <a:pt x="65" y="2164"/>
                  </a:cubicBezTo>
                  <a:cubicBezTo>
                    <a:pt x="45" y="2291"/>
                    <a:pt x="28" y="2418"/>
                    <a:pt x="17" y="2546"/>
                  </a:cubicBezTo>
                  <a:cubicBezTo>
                    <a:pt x="1" y="2696"/>
                    <a:pt x="1" y="2850"/>
                    <a:pt x="5" y="3003"/>
                  </a:cubicBezTo>
                  <a:cubicBezTo>
                    <a:pt x="11" y="3144"/>
                    <a:pt x="51" y="3295"/>
                    <a:pt x="91" y="3429"/>
                  </a:cubicBezTo>
                  <a:cubicBezTo>
                    <a:pt x="151" y="3619"/>
                    <a:pt x="228" y="3803"/>
                    <a:pt x="306" y="3987"/>
                  </a:cubicBezTo>
                  <a:cubicBezTo>
                    <a:pt x="342" y="4077"/>
                    <a:pt x="382" y="4167"/>
                    <a:pt x="422" y="4258"/>
                  </a:cubicBezTo>
                  <a:cubicBezTo>
                    <a:pt x="489" y="4402"/>
                    <a:pt x="573" y="4539"/>
                    <a:pt x="656" y="4676"/>
                  </a:cubicBezTo>
                  <a:cubicBezTo>
                    <a:pt x="757" y="4846"/>
                    <a:pt x="867" y="5007"/>
                    <a:pt x="997" y="5150"/>
                  </a:cubicBezTo>
                  <a:cubicBezTo>
                    <a:pt x="1161" y="5331"/>
                    <a:pt x="1339" y="5505"/>
                    <a:pt x="1522" y="5666"/>
                  </a:cubicBezTo>
                  <a:cubicBezTo>
                    <a:pt x="1666" y="5793"/>
                    <a:pt x="1817" y="5917"/>
                    <a:pt x="1977" y="6024"/>
                  </a:cubicBezTo>
                  <a:cubicBezTo>
                    <a:pt x="2175" y="6161"/>
                    <a:pt x="2385" y="6285"/>
                    <a:pt x="2613" y="6362"/>
                  </a:cubicBezTo>
                  <a:cubicBezTo>
                    <a:pt x="2743" y="6405"/>
                    <a:pt x="2877" y="6442"/>
                    <a:pt x="3014" y="6459"/>
                  </a:cubicBezTo>
                  <a:cubicBezTo>
                    <a:pt x="3084" y="6469"/>
                    <a:pt x="3155" y="6473"/>
                    <a:pt x="3227" y="6473"/>
                  </a:cubicBezTo>
                  <a:cubicBezTo>
                    <a:pt x="3293" y="6473"/>
                    <a:pt x="3360" y="6470"/>
                    <a:pt x="3425" y="6465"/>
                  </a:cubicBezTo>
                  <a:cubicBezTo>
                    <a:pt x="3509" y="6459"/>
                    <a:pt x="3589" y="6445"/>
                    <a:pt x="3669" y="6428"/>
                  </a:cubicBezTo>
                  <a:cubicBezTo>
                    <a:pt x="3813" y="6395"/>
                    <a:pt x="3958" y="6362"/>
                    <a:pt x="4098" y="6311"/>
                  </a:cubicBezTo>
                  <a:cubicBezTo>
                    <a:pt x="4248" y="6261"/>
                    <a:pt x="4389" y="6184"/>
                    <a:pt x="4519" y="6094"/>
                  </a:cubicBezTo>
                  <a:cubicBezTo>
                    <a:pt x="4646" y="6007"/>
                    <a:pt x="4750" y="5886"/>
                    <a:pt x="4853" y="5769"/>
                  </a:cubicBezTo>
                  <a:cubicBezTo>
                    <a:pt x="4957" y="5652"/>
                    <a:pt x="5031" y="5528"/>
                    <a:pt x="5108" y="5391"/>
                  </a:cubicBezTo>
                  <a:cubicBezTo>
                    <a:pt x="5185" y="5251"/>
                    <a:pt x="5228" y="5097"/>
                    <a:pt x="5268" y="4943"/>
                  </a:cubicBezTo>
                  <a:cubicBezTo>
                    <a:pt x="5332" y="4706"/>
                    <a:pt x="5402" y="4465"/>
                    <a:pt x="5409" y="4218"/>
                  </a:cubicBezTo>
                  <a:cubicBezTo>
                    <a:pt x="5415" y="4054"/>
                    <a:pt x="5415" y="3886"/>
                    <a:pt x="5392" y="3722"/>
                  </a:cubicBezTo>
                  <a:cubicBezTo>
                    <a:pt x="5389" y="3699"/>
                    <a:pt x="5386" y="3676"/>
                    <a:pt x="5382" y="3649"/>
                  </a:cubicBezTo>
                  <a:cubicBezTo>
                    <a:pt x="5365" y="3579"/>
                    <a:pt x="5345" y="3512"/>
                    <a:pt x="5329" y="3442"/>
                  </a:cubicBezTo>
                  <a:cubicBezTo>
                    <a:pt x="5325" y="3429"/>
                    <a:pt x="5322" y="3415"/>
                    <a:pt x="5315" y="3401"/>
                  </a:cubicBezTo>
                  <a:cubicBezTo>
                    <a:pt x="5272" y="3324"/>
                    <a:pt x="5238" y="3244"/>
                    <a:pt x="5178" y="3181"/>
                  </a:cubicBezTo>
                  <a:cubicBezTo>
                    <a:pt x="5128" y="3128"/>
                    <a:pt x="5077" y="3071"/>
                    <a:pt x="5017" y="3027"/>
                  </a:cubicBezTo>
                  <a:cubicBezTo>
                    <a:pt x="4997" y="3014"/>
                    <a:pt x="4981" y="2997"/>
                    <a:pt x="4961" y="2983"/>
                  </a:cubicBezTo>
                  <a:cubicBezTo>
                    <a:pt x="4852" y="2900"/>
                    <a:pt x="4718" y="2857"/>
                    <a:pt x="4583" y="2857"/>
                  </a:cubicBezTo>
                  <a:cubicBezTo>
                    <a:pt x="4503" y="2857"/>
                    <a:pt x="4423" y="2872"/>
                    <a:pt x="4349" y="2903"/>
                  </a:cubicBezTo>
                  <a:cubicBezTo>
                    <a:pt x="4108" y="3000"/>
                    <a:pt x="3944" y="3251"/>
                    <a:pt x="3958" y="3512"/>
                  </a:cubicBezTo>
                  <a:lnTo>
                    <a:pt x="3958" y="3525"/>
                  </a:lnTo>
                  <a:cubicBezTo>
                    <a:pt x="3944" y="3602"/>
                    <a:pt x="3950" y="3682"/>
                    <a:pt x="3954" y="3759"/>
                  </a:cubicBezTo>
                  <a:cubicBezTo>
                    <a:pt x="3954" y="3803"/>
                    <a:pt x="3967" y="3850"/>
                    <a:pt x="3974" y="3890"/>
                  </a:cubicBezTo>
                  <a:cubicBezTo>
                    <a:pt x="3984" y="3950"/>
                    <a:pt x="3991" y="4011"/>
                    <a:pt x="3994" y="4067"/>
                  </a:cubicBezTo>
                  <a:cubicBezTo>
                    <a:pt x="3984" y="4207"/>
                    <a:pt x="3958" y="4345"/>
                    <a:pt x="3927" y="4482"/>
                  </a:cubicBezTo>
                  <a:cubicBezTo>
                    <a:pt x="3901" y="4576"/>
                    <a:pt x="3870" y="4669"/>
                    <a:pt x="3830" y="4759"/>
                  </a:cubicBezTo>
                  <a:cubicBezTo>
                    <a:pt x="3793" y="4813"/>
                    <a:pt x="3753" y="4863"/>
                    <a:pt x="3710" y="4914"/>
                  </a:cubicBezTo>
                  <a:cubicBezTo>
                    <a:pt x="3697" y="4923"/>
                    <a:pt x="3683" y="4934"/>
                    <a:pt x="3669" y="4943"/>
                  </a:cubicBezTo>
                  <a:cubicBezTo>
                    <a:pt x="3620" y="4967"/>
                    <a:pt x="3563" y="4987"/>
                    <a:pt x="3509" y="5004"/>
                  </a:cubicBezTo>
                  <a:cubicBezTo>
                    <a:pt x="3419" y="5024"/>
                    <a:pt x="3325" y="5040"/>
                    <a:pt x="3231" y="5047"/>
                  </a:cubicBezTo>
                  <a:cubicBezTo>
                    <a:pt x="3202" y="5044"/>
                    <a:pt x="3168" y="5037"/>
                    <a:pt x="3135" y="5034"/>
                  </a:cubicBezTo>
                  <a:cubicBezTo>
                    <a:pt x="3061" y="5007"/>
                    <a:pt x="2987" y="4977"/>
                    <a:pt x="2917" y="4940"/>
                  </a:cubicBezTo>
                  <a:cubicBezTo>
                    <a:pt x="2649" y="4773"/>
                    <a:pt x="2408" y="4562"/>
                    <a:pt x="2181" y="4345"/>
                  </a:cubicBezTo>
                  <a:cubicBezTo>
                    <a:pt x="2101" y="4261"/>
                    <a:pt x="2027" y="4174"/>
                    <a:pt x="1957" y="4084"/>
                  </a:cubicBezTo>
                  <a:cubicBezTo>
                    <a:pt x="1894" y="4000"/>
                    <a:pt x="1837" y="3910"/>
                    <a:pt x="1780" y="3820"/>
                  </a:cubicBezTo>
                  <a:cubicBezTo>
                    <a:pt x="1706" y="3679"/>
                    <a:pt x="1643" y="3532"/>
                    <a:pt x="1579" y="3385"/>
                  </a:cubicBezTo>
                  <a:cubicBezTo>
                    <a:pt x="1519" y="3241"/>
                    <a:pt x="1453" y="3094"/>
                    <a:pt x="1405" y="2947"/>
                  </a:cubicBezTo>
                  <a:cubicBezTo>
                    <a:pt x="1396" y="2883"/>
                    <a:pt x="1389" y="2823"/>
                    <a:pt x="1385" y="2759"/>
                  </a:cubicBezTo>
                  <a:cubicBezTo>
                    <a:pt x="1392" y="2552"/>
                    <a:pt x="1416" y="2345"/>
                    <a:pt x="1459" y="2140"/>
                  </a:cubicBezTo>
                  <a:cubicBezTo>
                    <a:pt x="1489" y="2047"/>
                    <a:pt x="1522" y="1957"/>
                    <a:pt x="1566" y="1867"/>
                  </a:cubicBezTo>
                  <a:cubicBezTo>
                    <a:pt x="1636" y="1759"/>
                    <a:pt x="1713" y="1659"/>
                    <a:pt x="1800" y="1562"/>
                  </a:cubicBezTo>
                  <a:cubicBezTo>
                    <a:pt x="1904" y="1462"/>
                    <a:pt x="2014" y="1368"/>
                    <a:pt x="2135" y="1291"/>
                  </a:cubicBezTo>
                  <a:cubicBezTo>
                    <a:pt x="2212" y="1251"/>
                    <a:pt x="2285" y="1217"/>
                    <a:pt x="2365" y="1188"/>
                  </a:cubicBezTo>
                  <a:cubicBezTo>
                    <a:pt x="2476" y="1171"/>
                    <a:pt x="2589" y="1168"/>
                    <a:pt x="2700" y="1168"/>
                  </a:cubicBezTo>
                  <a:lnTo>
                    <a:pt x="2914" y="1168"/>
                  </a:lnTo>
                  <a:cubicBezTo>
                    <a:pt x="3021" y="1154"/>
                    <a:pt x="3115" y="1117"/>
                    <a:pt x="3198" y="1050"/>
                  </a:cubicBezTo>
                  <a:cubicBezTo>
                    <a:pt x="3319" y="956"/>
                    <a:pt x="3399" y="816"/>
                    <a:pt x="3419" y="666"/>
                  </a:cubicBezTo>
                  <a:cubicBezTo>
                    <a:pt x="3439" y="512"/>
                    <a:pt x="3396" y="354"/>
                    <a:pt x="3302" y="234"/>
                  </a:cubicBezTo>
                  <a:cubicBezTo>
                    <a:pt x="3218" y="121"/>
                    <a:pt x="3064" y="13"/>
                    <a:pt x="2917" y="10"/>
                  </a:cubicBezTo>
                  <a:cubicBezTo>
                    <a:pt x="2803" y="7"/>
                    <a:pt x="2686" y="4"/>
                    <a:pt x="2573" y="4"/>
                  </a:cubicBezTo>
                  <a:cubicBezTo>
                    <a:pt x="2500" y="2"/>
                    <a:pt x="2428" y="0"/>
                    <a:pt x="23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2" name="Google Shape;442;p3"/>
            <p:cNvSpPr/>
            <p:nvPr/>
          </p:nvSpPr>
          <p:spPr>
            <a:xfrm>
              <a:off x="1824250" y="1008625"/>
              <a:ext cx="144250" cy="170625"/>
            </a:xfrm>
            <a:custGeom>
              <a:avLst/>
              <a:gdLst/>
              <a:ahLst/>
              <a:cxnLst/>
              <a:rect l="l" t="t" r="r" b="b"/>
              <a:pathLst>
                <a:path w="5770" h="6825" extrusionOk="0">
                  <a:moveTo>
                    <a:pt x="5328" y="3645"/>
                  </a:moveTo>
                  <a:lnTo>
                    <a:pt x="5328" y="3645"/>
                  </a:lnTo>
                  <a:cubicBezTo>
                    <a:pt x="5328" y="3645"/>
                    <a:pt x="5331" y="3651"/>
                    <a:pt x="5339" y="3661"/>
                  </a:cubicBezTo>
                  <a:cubicBezTo>
                    <a:pt x="5335" y="3655"/>
                    <a:pt x="5332" y="3650"/>
                    <a:pt x="5328" y="3645"/>
                  </a:cubicBezTo>
                  <a:close/>
                  <a:moveTo>
                    <a:pt x="2545" y="352"/>
                  </a:moveTo>
                  <a:cubicBezTo>
                    <a:pt x="2590" y="352"/>
                    <a:pt x="2636" y="353"/>
                    <a:pt x="2683" y="354"/>
                  </a:cubicBezTo>
                  <a:lnTo>
                    <a:pt x="2750" y="354"/>
                  </a:lnTo>
                  <a:cubicBezTo>
                    <a:pt x="2863" y="357"/>
                    <a:pt x="2977" y="357"/>
                    <a:pt x="3091" y="360"/>
                  </a:cubicBezTo>
                  <a:cubicBezTo>
                    <a:pt x="3164" y="364"/>
                    <a:pt x="3275" y="430"/>
                    <a:pt x="3342" y="518"/>
                  </a:cubicBezTo>
                  <a:cubicBezTo>
                    <a:pt x="3405" y="601"/>
                    <a:pt x="3436" y="711"/>
                    <a:pt x="3422" y="819"/>
                  </a:cubicBezTo>
                  <a:cubicBezTo>
                    <a:pt x="3408" y="925"/>
                    <a:pt x="3352" y="1023"/>
                    <a:pt x="3268" y="1089"/>
                  </a:cubicBezTo>
                  <a:cubicBezTo>
                    <a:pt x="3212" y="1129"/>
                    <a:pt x="3147" y="1157"/>
                    <a:pt x="3081" y="1169"/>
                  </a:cubicBezTo>
                  <a:lnTo>
                    <a:pt x="2877" y="1166"/>
                  </a:lnTo>
                  <a:cubicBezTo>
                    <a:pt x="2763" y="1166"/>
                    <a:pt x="2639" y="1169"/>
                    <a:pt x="2516" y="1189"/>
                  </a:cubicBezTo>
                  <a:lnTo>
                    <a:pt x="2482" y="1200"/>
                  </a:lnTo>
                  <a:cubicBezTo>
                    <a:pt x="2405" y="1226"/>
                    <a:pt x="2321" y="1263"/>
                    <a:pt x="2218" y="1320"/>
                  </a:cubicBezTo>
                  <a:cubicBezTo>
                    <a:pt x="2101" y="1393"/>
                    <a:pt x="1988" y="1487"/>
                    <a:pt x="1847" y="1621"/>
                  </a:cubicBezTo>
                  <a:cubicBezTo>
                    <a:pt x="1750" y="1728"/>
                    <a:pt x="1666" y="1839"/>
                    <a:pt x="1596" y="1949"/>
                  </a:cubicBezTo>
                  <a:lnTo>
                    <a:pt x="1586" y="1966"/>
                  </a:lnTo>
                  <a:cubicBezTo>
                    <a:pt x="1539" y="2060"/>
                    <a:pt x="1499" y="2160"/>
                    <a:pt x="1462" y="2280"/>
                  </a:cubicBezTo>
                  <a:cubicBezTo>
                    <a:pt x="1422" y="2474"/>
                    <a:pt x="1395" y="2685"/>
                    <a:pt x="1386" y="2946"/>
                  </a:cubicBezTo>
                  <a:cubicBezTo>
                    <a:pt x="1389" y="3016"/>
                    <a:pt x="1395" y="3083"/>
                    <a:pt x="1409" y="3150"/>
                  </a:cubicBezTo>
                  <a:lnTo>
                    <a:pt x="1415" y="3176"/>
                  </a:lnTo>
                  <a:cubicBezTo>
                    <a:pt x="1459" y="3313"/>
                    <a:pt x="1516" y="3444"/>
                    <a:pt x="1569" y="3571"/>
                  </a:cubicBezTo>
                  <a:lnTo>
                    <a:pt x="1596" y="3631"/>
                  </a:lnTo>
                  <a:cubicBezTo>
                    <a:pt x="1650" y="3755"/>
                    <a:pt x="1719" y="3919"/>
                    <a:pt x="1810" y="4089"/>
                  </a:cubicBezTo>
                  <a:cubicBezTo>
                    <a:pt x="1860" y="4173"/>
                    <a:pt x="1920" y="4273"/>
                    <a:pt x="1994" y="4367"/>
                  </a:cubicBezTo>
                  <a:cubicBezTo>
                    <a:pt x="2061" y="4457"/>
                    <a:pt x="2141" y="4548"/>
                    <a:pt x="2235" y="4648"/>
                  </a:cubicBezTo>
                  <a:cubicBezTo>
                    <a:pt x="2519" y="4919"/>
                    <a:pt x="2760" y="5113"/>
                    <a:pt x="3000" y="5266"/>
                  </a:cubicBezTo>
                  <a:lnTo>
                    <a:pt x="3017" y="5277"/>
                  </a:lnTo>
                  <a:cubicBezTo>
                    <a:pt x="3104" y="5317"/>
                    <a:pt x="3181" y="5350"/>
                    <a:pt x="3255" y="5374"/>
                  </a:cubicBezTo>
                  <a:lnTo>
                    <a:pt x="3278" y="5380"/>
                  </a:lnTo>
                  <a:cubicBezTo>
                    <a:pt x="3318" y="5387"/>
                    <a:pt x="3355" y="5394"/>
                    <a:pt x="3392" y="5397"/>
                  </a:cubicBezTo>
                  <a:lnTo>
                    <a:pt x="3408" y="5400"/>
                  </a:lnTo>
                  <a:lnTo>
                    <a:pt x="3425" y="5397"/>
                  </a:lnTo>
                  <a:cubicBezTo>
                    <a:pt x="3516" y="5391"/>
                    <a:pt x="3613" y="5377"/>
                    <a:pt x="3740" y="5346"/>
                  </a:cubicBezTo>
                  <a:cubicBezTo>
                    <a:pt x="3800" y="5330"/>
                    <a:pt x="3860" y="5306"/>
                    <a:pt x="3917" y="5283"/>
                  </a:cubicBezTo>
                  <a:lnTo>
                    <a:pt x="3950" y="5263"/>
                  </a:lnTo>
                  <a:cubicBezTo>
                    <a:pt x="3967" y="5250"/>
                    <a:pt x="3984" y="5240"/>
                    <a:pt x="3997" y="5226"/>
                  </a:cubicBezTo>
                  <a:lnTo>
                    <a:pt x="4017" y="5206"/>
                  </a:lnTo>
                  <a:cubicBezTo>
                    <a:pt x="4070" y="5146"/>
                    <a:pt x="4115" y="5090"/>
                    <a:pt x="4155" y="5036"/>
                  </a:cubicBezTo>
                  <a:lnTo>
                    <a:pt x="4168" y="5005"/>
                  </a:lnTo>
                  <a:cubicBezTo>
                    <a:pt x="4218" y="4899"/>
                    <a:pt x="4251" y="4789"/>
                    <a:pt x="4275" y="4698"/>
                  </a:cubicBezTo>
                  <a:cubicBezTo>
                    <a:pt x="4302" y="4581"/>
                    <a:pt x="4335" y="4423"/>
                    <a:pt x="4345" y="4256"/>
                  </a:cubicBezTo>
                  <a:lnTo>
                    <a:pt x="4345" y="4247"/>
                  </a:lnTo>
                  <a:lnTo>
                    <a:pt x="4345" y="4236"/>
                  </a:lnTo>
                  <a:cubicBezTo>
                    <a:pt x="4342" y="4170"/>
                    <a:pt x="4335" y="4102"/>
                    <a:pt x="4325" y="4039"/>
                  </a:cubicBezTo>
                  <a:cubicBezTo>
                    <a:pt x="4322" y="4019"/>
                    <a:pt x="4318" y="4002"/>
                    <a:pt x="4315" y="3982"/>
                  </a:cubicBezTo>
                  <a:cubicBezTo>
                    <a:pt x="4311" y="3966"/>
                    <a:pt x="4305" y="3942"/>
                    <a:pt x="4305" y="3935"/>
                  </a:cubicBezTo>
                  <a:lnTo>
                    <a:pt x="4305" y="3862"/>
                  </a:lnTo>
                  <a:cubicBezTo>
                    <a:pt x="4302" y="3815"/>
                    <a:pt x="4302" y="3768"/>
                    <a:pt x="4308" y="3715"/>
                  </a:cubicBezTo>
                  <a:lnTo>
                    <a:pt x="4311" y="3698"/>
                  </a:lnTo>
                  <a:lnTo>
                    <a:pt x="4311" y="3678"/>
                  </a:lnTo>
                  <a:cubicBezTo>
                    <a:pt x="4302" y="3494"/>
                    <a:pt x="4419" y="3310"/>
                    <a:pt x="4592" y="3243"/>
                  </a:cubicBezTo>
                  <a:cubicBezTo>
                    <a:pt x="4647" y="3221"/>
                    <a:pt x="4706" y="3209"/>
                    <a:pt x="4765" y="3209"/>
                  </a:cubicBezTo>
                  <a:cubicBezTo>
                    <a:pt x="4860" y="3209"/>
                    <a:pt x="4954" y="3239"/>
                    <a:pt x="5030" y="3296"/>
                  </a:cubicBezTo>
                  <a:lnTo>
                    <a:pt x="5091" y="3344"/>
                  </a:lnTo>
                  <a:cubicBezTo>
                    <a:pt x="5124" y="3370"/>
                    <a:pt x="5161" y="3407"/>
                    <a:pt x="5198" y="3444"/>
                  </a:cubicBezTo>
                  <a:lnTo>
                    <a:pt x="5231" y="3480"/>
                  </a:lnTo>
                  <a:cubicBezTo>
                    <a:pt x="5258" y="3508"/>
                    <a:pt x="5278" y="3551"/>
                    <a:pt x="5305" y="3601"/>
                  </a:cubicBezTo>
                  <a:cubicBezTo>
                    <a:pt x="5312" y="3615"/>
                    <a:pt x="5319" y="3630"/>
                    <a:pt x="5328" y="3645"/>
                  </a:cubicBezTo>
                  <a:lnTo>
                    <a:pt x="5328" y="3645"/>
                  </a:lnTo>
                  <a:lnTo>
                    <a:pt x="5499" y="3597"/>
                  </a:lnTo>
                  <a:lnTo>
                    <a:pt x="5499" y="3597"/>
                  </a:lnTo>
                  <a:lnTo>
                    <a:pt x="5335" y="3665"/>
                  </a:lnTo>
                  <a:lnTo>
                    <a:pt x="5342" y="3691"/>
                  </a:lnTo>
                  <a:cubicBezTo>
                    <a:pt x="5359" y="3748"/>
                    <a:pt x="5375" y="3801"/>
                    <a:pt x="5385" y="3858"/>
                  </a:cubicBezTo>
                  <a:cubicBezTo>
                    <a:pt x="5388" y="3882"/>
                    <a:pt x="5392" y="3902"/>
                    <a:pt x="5395" y="3926"/>
                  </a:cubicBezTo>
                  <a:cubicBezTo>
                    <a:pt x="5419" y="4073"/>
                    <a:pt x="5415" y="4230"/>
                    <a:pt x="5412" y="4390"/>
                  </a:cubicBezTo>
                  <a:cubicBezTo>
                    <a:pt x="5405" y="4591"/>
                    <a:pt x="5351" y="4792"/>
                    <a:pt x="5294" y="5005"/>
                  </a:cubicBezTo>
                  <a:lnTo>
                    <a:pt x="5274" y="5076"/>
                  </a:lnTo>
                  <a:cubicBezTo>
                    <a:pt x="5238" y="5220"/>
                    <a:pt x="5198" y="5360"/>
                    <a:pt x="5131" y="5481"/>
                  </a:cubicBezTo>
                  <a:cubicBezTo>
                    <a:pt x="5061" y="5607"/>
                    <a:pt x="4993" y="5725"/>
                    <a:pt x="4900" y="5828"/>
                  </a:cubicBezTo>
                  <a:lnTo>
                    <a:pt x="4873" y="5859"/>
                  </a:lnTo>
                  <a:cubicBezTo>
                    <a:pt x="4783" y="5959"/>
                    <a:pt x="4696" y="6059"/>
                    <a:pt x="4596" y="6126"/>
                  </a:cubicBezTo>
                  <a:cubicBezTo>
                    <a:pt x="4462" y="6217"/>
                    <a:pt x="4339" y="6283"/>
                    <a:pt x="4218" y="6323"/>
                  </a:cubicBezTo>
                  <a:cubicBezTo>
                    <a:pt x="4094" y="6363"/>
                    <a:pt x="3964" y="6397"/>
                    <a:pt x="3806" y="6434"/>
                  </a:cubicBezTo>
                  <a:cubicBezTo>
                    <a:pt x="3726" y="6450"/>
                    <a:pt x="3656" y="6461"/>
                    <a:pt x="3593" y="6467"/>
                  </a:cubicBezTo>
                  <a:cubicBezTo>
                    <a:pt x="3539" y="6471"/>
                    <a:pt x="3477" y="6474"/>
                    <a:pt x="3412" y="6474"/>
                  </a:cubicBezTo>
                  <a:cubicBezTo>
                    <a:pt x="3347" y="6474"/>
                    <a:pt x="3280" y="6471"/>
                    <a:pt x="3215" y="6461"/>
                  </a:cubicBezTo>
                  <a:cubicBezTo>
                    <a:pt x="3104" y="6447"/>
                    <a:pt x="2984" y="6417"/>
                    <a:pt x="2846" y="6370"/>
                  </a:cubicBezTo>
                  <a:cubicBezTo>
                    <a:pt x="2663" y="6310"/>
                    <a:pt x="2476" y="6209"/>
                    <a:pt x="2255" y="6056"/>
                  </a:cubicBezTo>
                  <a:cubicBezTo>
                    <a:pt x="2114" y="5962"/>
                    <a:pt x="1974" y="5848"/>
                    <a:pt x="1817" y="5712"/>
                  </a:cubicBezTo>
                  <a:cubicBezTo>
                    <a:pt x="1636" y="5551"/>
                    <a:pt x="1466" y="5383"/>
                    <a:pt x="1305" y="5210"/>
                  </a:cubicBezTo>
                  <a:cubicBezTo>
                    <a:pt x="1198" y="5090"/>
                    <a:pt x="1094" y="4949"/>
                    <a:pt x="984" y="4761"/>
                  </a:cubicBezTo>
                  <a:lnTo>
                    <a:pt x="964" y="4732"/>
                  </a:lnTo>
                  <a:cubicBezTo>
                    <a:pt x="890" y="4604"/>
                    <a:pt x="816" y="4488"/>
                    <a:pt x="759" y="4360"/>
                  </a:cubicBezTo>
                  <a:lnTo>
                    <a:pt x="739" y="4317"/>
                  </a:lnTo>
                  <a:cubicBezTo>
                    <a:pt x="710" y="4243"/>
                    <a:pt x="676" y="4170"/>
                    <a:pt x="646" y="4096"/>
                  </a:cubicBezTo>
                  <a:lnTo>
                    <a:pt x="616" y="4022"/>
                  </a:lnTo>
                  <a:cubicBezTo>
                    <a:pt x="549" y="3862"/>
                    <a:pt x="486" y="3708"/>
                    <a:pt x="435" y="3551"/>
                  </a:cubicBezTo>
                  <a:cubicBezTo>
                    <a:pt x="398" y="3427"/>
                    <a:pt x="362" y="3293"/>
                    <a:pt x="358" y="3173"/>
                  </a:cubicBezTo>
                  <a:cubicBezTo>
                    <a:pt x="355" y="3036"/>
                    <a:pt x="355" y="2885"/>
                    <a:pt x="369" y="2738"/>
                  </a:cubicBezTo>
                  <a:cubicBezTo>
                    <a:pt x="378" y="2637"/>
                    <a:pt x="392" y="2504"/>
                    <a:pt x="415" y="2370"/>
                  </a:cubicBezTo>
                  <a:cubicBezTo>
                    <a:pt x="452" y="2163"/>
                    <a:pt x="495" y="1989"/>
                    <a:pt x="549" y="1835"/>
                  </a:cubicBezTo>
                  <a:cubicBezTo>
                    <a:pt x="603" y="1688"/>
                    <a:pt x="683" y="1538"/>
                    <a:pt x="779" y="1380"/>
                  </a:cubicBezTo>
                  <a:cubicBezTo>
                    <a:pt x="824" y="1313"/>
                    <a:pt x="873" y="1250"/>
                    <a:pt x="934" y="1183"/>
                  </a:cubicBezTo>
                  <a:lnTo>
                    <a:pt x="967" y="1146"/>
                  </a:lnTo>
                  <a:cubicBezTo>
                    <a:pt x="1060" y="1043"/>
                    <a:pt x="1161" y="936"/>
                    <a:pt x="1272" y="856"/>
                  </a:cubicBezTo>
                  <a:lnTo>
                    <a:pt x="1312" y="825"/>
                  </a:lnTo>
                  <a:cubicBezTo>
                    <a:pt x="1386" y="765"/>
                    <a:pt x="1455" y="711"/>
                    <a:pt x="1529" y="665"/>
                  </a:cubicBezTo>
                  <a:cubicBezTo>
                    <a:pt x="1622" y="608"/>
                    <a:pt x="1727" y="544"/>
                    <a:pt x="1830" y="498"/>
                  </a:cubicBezTo>
                  <a:lnTo>
                    <a:pt x="1860" y="484"/>
                  </a:lnTo>
                  <a:cubicBezTo>
                    <a:pt x="1900" y="464"/>
                    <a:pt x="1940" y="447"/>
                    <a:pt x="1974" y="437"/>
                  </a:cubicBezTo>
                  <a:lnTo>
                    <a:pt x="2008" y="430"/>
                  </a:lnTo>
                  <a:cubicBezTo>
                    <a:pt x="2091" y="407"/>
                    <a:pt x="2171" y="384"/>
                    <a:pt x="2252" y="370"/>
                  </a:cubicBezTo>
                  <a:cubicBezTo>
                    <a:pt x="2346" y="356"/>
                    <a:pt x="2444" y="352"/>
                    <a:pt x="2545" y="352"/>
                  </a:cubicBezTo>
                  <a:close/>
                  <a:moveTo>
                    <a:pt x="2529" y="0"/>
                  </a:moveTo>
                  <a:cubicBezTo>
                    <a:pt x="2420" y="0"/>
                    <a:pt x="2309" y="5"/>
                    <a:pt x="2195" y="22"/>
                  </a:cubicBezTo>
                  <a:cubicBezTo>
                    <a:pt x="2097" y="39"/>
                    <a:pt x="2004" y="66"/>
                    <a:pt x="1914" y="89"/>
                  </a:cubicBezTo>
                  <a:lnTo>
                    <a:pt x="1880" y="99"/>
                  </a:lnTo>
                  <a:cubicBezTo>
                    <a:pt x="1817" y="116"/>
                    <a:pt x="1763" y="143"/>
                    <a:pt x="1713" y="166"/>
                  </a:cubicBezTo>
                  <a:lnTo>
                    <a:pt x="1687" y="176"/>
                  </a:lnTo>
                  <a:cubicBezTo>
                    <a:pt x="1562" y="233"/>
                    <a:pt x="1449" y="303"/>
                    <a:pt x="1341" y="367"/>
                  </a:cubicBezTo>
                  <a:cubicBezTo>
                    <a:pt x="1255" y="424"/>
                    <a:pt x="1174" y="484"/>
                    <a:pt x="1097" y="544"/>
                  </a:cubicBezTo>
                  <a:lnTo>
                    <a:pt x="1057" y="575"/>
                  </a:lnTo>
                  <a:cubicBezTo>
                    <a:pt x="927" y="675"/>
                    <a:pt x="813" y="791"/>
                    <a:pt x="706" y="909"/>
                  </a:cubicBezTo>
                  <a:lnTo>
                    <a:pt x="670" y="949"/>
                  </a:lnTo>
                  <a:cubicBezTo>
                    <a:pt x="596" y="1032"/>
                    <a:pt x="539" y="1109"/>
                    <a:pt x="486" y="1193"/>
                  </a:cubicBezTo>
                  <a:cubicBezTo>
                    <a:pt x="372" y="1367"/>
                    <a:pt x="282" y="1544"/>
                    <a:pt x="222" y="1714"/>
                  </a:cubicBezTo>
                  <a:cubicBezTo>
                    <a:pt x="157" y="1889"/>
                    <a:pt x="108" y="2083"/>
                    <a:pt x="68" y="2310"/>
                  </a:cubicBezTo>
                  <a:cubicBezTo>
                    <a:pt x="44" y="2454"/>
                    <a:pt x="27" y="2597"/>
                    <a:pt x="17" y="2705"/>
                  </a:cubicBezTo>
                  <a:cubicBezTo>
                    <a:pt x="1" y="2869"/>
                    <a:pt x="4" y="3032"/>
                    <a:pt x="7" y="3183"/>
                  </a:cubicBezTo>
                  <a:cubicBezTo>
                    <a:pt x="11" y="3347"/>
                    <a:pt x="54" y="3508"/>
                    <a:pt x="101" y="3654"/>
                  </a:cubicBezTo>
                  <a:cubicBezTo>
                    <a:pt x="154" y="3829"/>
                    <a:pt x="222" y="3996"/>
                    <a:pt x="288" y="4156"/>
                  </a:cubicBezTo>
                  <a:lnTo>
                    <a:pt x="322" y="4230"/>
                  </a:lnTo>
                  <a:cubicBezTo>
                    <a:pt x="352" y="4307"/>
                    <a:pt x="385" y="4383"/>
                    <a:pt x="418" y="4460"/>
                  </a:cubicBezTo>
                  <a:lnTo>
                    <a:pt x="438" y="4504"/>
                  </a:lnTo>
                  <a:cubicBezTo>
                    <a:pt x="506" y="4651"/>
                    <a:pt x="586" y="4785"/>
                    <a:pt x="663" y="4915"/>
                  </a:cubicBezTo>
                  <a:lnTo>
                    <a:pt x="683" y="4942"/>
                  </a:lnTo>
                  <a:cubicBezTo>
                    <a:pt x="807" y="5150"/>
                    <a:pt x="920" y="5306"/>
                    <a:pt x="1044" y="5444"/>
                  </a:cubicBezTo>
                  <a:cubicBezTo>
                    <a:pt x="1211" y="5627"/>
                    <a:pt x="1395" y="5808"/>
                    <a:pt x="1586" y="5976"/>
                  </a:cubicBezTo>
                  <a:cubicBezTo>
                    <a:pt x="1750" y="6119"/>
                    <a:pt x="1903" y="6243"/>
                    <a:pt x="2054" y="6347"/>
                  </a:cubicBezTo>
                  <a:cubicBezTo>
                    <a:pt x="2301" y="6518"/>
                    <a:pt x="2519" y="6635"/>
                    <a:pt x="2736" y="6705"/>
                  </a:cubicBezTo>
                  <a:cubicBezTo>
                    <a:pt x="2894" y="6758"/>
                    <a:pt x="3034" y="6791"/>
                    <a:pt x="3167" y="6811"/>
                  </a:cubicBezTo>
                  <a:cubicBezTo>
                    <a:pt x="3248" y="6822"/>
                    <a:pt x="3328" y="6825"/>
                    <a:pt x="3405" y="6825"/>
                  </a:cubicBezTo>
                  <a:cubicBezTo>
                    <a:pt x="3482" y="6825"/>
                    <a:pt x="3553" y="6822"/>
                    <a:pt x="3616" y="6819"/>
                  </a:cubicBezTo>
                  <a:cubicBezTo>
                    <a:pt x="3696" y="6811"/>
                    <a:pt x="3786" y="6798"/>
                    <a:pt x="3883" y="6775"/>
                  </a:cubicBezTo>
                  <a:cubicBezTo>
                    <a:pt x="4050" y="6738"/>
                    <a:pt x="4191" y="6701"/>
                    <a:pt x="4331" y="6655"/>
                  </a:cubicBezTo>
                  <a:cubicBezTo>
                    <a:pt x="4482" y="6604"/>
                    <a:pt x="4632" y="6527"/>
                    <a:pt x="4797" y="6417"/>
                  </a:cubicBezTo>
                  <a:cubicBezTo>
                    <a:pt x="4930" y="6323"/>
                    <a:pt x="5038" y="6206"/>
                    <a:pt x="5138" y="6089"/>
                  </a:cubicBezTo>
                  <a:lnTo>
                    <a:pt x="5161" y="6062"/>
                  </a:lnTo>
                  <a:cubicBezTo>
                    <a:pt x="5282" y="5932"/>
                    <a:pt x="5359" y="5788"/>
                    <a:pt x="5435" y="5651"/>
                  </a:cubicBezTo>
                  <a:cubicBezTo>
                    <a:pt x="5526" y="5494"/>
                    <a:pt x="5572" y="5326"/>
                    <a:pt x="5616" y="5166"/>
                  </a:cubicBezTo>
                  <a:lnTo>
                    <a:pt x="5636" y="5096"/>
                  </a:lnTo>
                  <a:cubicBezTo>
                    <a:pt x="5696" y="4872"/>
                    <a:pt x="5756" y="4644"/>
                    <a:pt x="5763" y="4397"/>
                  </a:cubicBezTo>
                  <a:cubicBezTo>
                    <a:pt x="5766" y="4230"/>
                    <a:pt x="5770" y="4049"/>
                    <a:pt x="5743" y="3875"/>
                  </a:cubicBezTo>
                  <a:cubicBezTo>
                    <a:pt x="5740" y="3849"/>
                    <a:pt x="5736" y="3821"/>
                    <a:pt x="5730" y="3795"/>
                  </a:cubicBezTo>
                  <a:cubicBezTo>
                    <a:pt x="5716" y="3728"/>
                    <a:pt x="5700" y="3661"/>
                    <a:pt x="5683" y="3597"/>
                  </a:cubicBezTo>
                  <a:lnTo>
                    <a:pt x="5673" y="3565"/>
                  </a:lnTo>
                  <a:cubicBezTo>
                    <a:pt x="5669" y="3548"/>
                    <a:pt x="5663" y="3520"/>
                    <a:pt x="5646" y="3491"/>
                  </a:cubicBezTo>
                  <a:cubicBezTo>
                    <a:pt x="5636" y="3474"/>
                    <a:pt x="5626" y="3457"/>
                    <a:pt x="5616" y="3437"/>
                  </a:cubicBezTo>
                  <a:cubicBezTo>
                    <a:pt x="5583" y="3374"/>
                    <a:pt x="5546" y="3300"/>
                    <a:pt x="5482" y="3236"/>
                  </a:cubicBezTo>
                  <a:lnTo>
                    <a:pt x="5452" y="3203"/>
                  </a:lnTo>
                  <a:cubicBezTo>
                    <a:pt x="5405" y="3156"/>
                    <a:pt x="5359" y="3106"/>
                    <a:pt x="5302" y="3063"/>
                  </a:cubicBezTo>
                  <a:lnTo>
                    <a:pt x="5245" y="3019"/>
                  </a:lnTo>
                  <a:cubicBezTo>
                    <a:pt x="5107" y="2913"/>
                    <a:pt x="4932" y="2857"/>
                    <a:pt x="4757" y="2857"/>
                  </a:cubicBezTo>
                  <a:cubicBezTo>
                    <a:pt x="4655" y="2857"/>
                    <a:pt x="4554" y="2876"/>
                    <a:pt x="4459" y="2915"/>
                  </a:cubicBezTo>
                  <a:cubicBezTo>
                    <a:pt x="4155" y="3039"/>
                    <a:pt x="3950" y="3350"/>
                    <a:pt x="3960" y="3675"/>
                  </a:cubicBezTo>
                  <a:cubicBezTo>
                    <a:pt x="3947" y="3748"/>
                    <a:pt x="3950" y="3815"/>
                    <a:pt x="3954" y="3875"/>
                  </a:cubicBezTo>
                  <a:lnTo>
                    <a:pt x="3954" y="3939"/>
                  </a:lnTo>
                  <a:cubicBezTo>
                    <a:pt x="3954" y="3982"/>
                    <a:pt x="3964" y="4026"/>
                    <a:pt x="3970" y="4059"/>
                  </a:cubicBezTo>
                  <a:cubicBezTo>
                    <a:pt x="3974" y="4073"/>
                    <a:pt x="3977" y="4082"/>
                    <a:pt x="3977" y="4096"/>
                  </a:cubicBezTo>
                  <a:cubicBezTo>
                    <a:pt x="3987" y="4142"/>
                    <a:pt x="3990" y="4193"/>
                    <a:pt x="3994" y="4243"/>
                  </a:cubicBezTo>
                  <a:cubicBezTo>
                    <a:pt x="3984" y="4380"/>
                    <a:pt x="3957" y="4517"/>
                    <a:pt x="3934" y="4611"/>
                  </a:cubicBezTo>
                  <a:cubicBezTo>
                    <a:pt x="3917" y="4678"/>
                    <a:pt x="3890" y="4765"/>
                    <a:pt x="3854" y="4849"/>
                  </a:cubicBezTo>
                  <a:cubicBezTo>
                    <a:pt x="3826" y="4889"/>
                    <a:pt x="3797" y="4925"/>
                    <a:pt x="3763" y="4962"/>
                  </a:cubicBezTo>
                  <a:cubicBezTo>
                    <a:pt x="3760" y="4965"/>
                    <a:pt x="3760" y="4965"/>
                    <a:pt x="3760" y="4969"/>
                  </a:cubicBezTo>
                  <a:cubicBezTo>
                    <a:pt x="3716" y="4985"/>
                    <a:pt x="3680" y="4999"/>
                    <a:pt x="3649" y="5009"/>
                  </a:cubicBezTo>
                  <a:cubicBezTo>
                    <a:pt x="3559" y="5025"/>
                    <a:pt x="3485" y="5039"/>
                    <a:pt x="3412" y="5045"/>
                  </a:cubicBezTo>
                  <a:cubicBezTo>
                    <a:pt x="3395" y="5042"/>
                    <a:pt x="3375" y="5039"/>
                    <a:pt x="3355" y="5039"/>
                  </a:cubicBezTo>
                  <a:cubicBezTo>
                    <a:pt x="3301" y="5019"/>
                    <a:pt x="3244" y="4992"/>
                    <a:pt x="3181" y="4962"/>
                  </a:cubicBezTo>
                  <a:cubicBezTo>
                    <a:pt x="2964" y="4825"/>
                    <a:pt x="2740" y="4644"/>
                    <a:pt x="2485" y="4397"/>
                  </a:cubicBezTo>
                  <a:cubicBezTo>
                    <a:pt x="2402" y="4313"/>
                    <a:pt x="2335" y="4233"/>
                    <a:pt x="2275" y="4153"/>
                  </a:cubicBezTo>
                  <a:cubicBezTo>
                    <a:pt x="2218" y="4079"/>
                    <a:pt x="2168" y="4002"/>
                    <a:pt x="2114" y="3915"/>
                  </a:cubicBezTo>
                  <a:cubicBezTo>
                    <a:pt x="2037" y="3765"/>
                    <a:pt x="1971" y="3611"/>
                    <a:pt x="1920" y="3494"/>
                  </a:cubicBezTo>
                  <a:lnTo>
                    <a:pt x="1894" y="3430"/>
                  </a:lnTo>
                  <a:cubicBezTo>
                    <a:pt x="1840" y="3310"/>
                    <a:pt x="1793" y="3196"/>
                    <a:pt x="1753" y="3079"/>
                  </a:cubicBezTo>
                  <a:cubicBezTo>
                    <a:pt x="1743" y="3029"/>
                    <a:pt x="1739" y="2979"/>
                    <a:pt x="1736" y="2946"/>
                  </a:cubicBezTo>
                  <a:cubicBezTo>
                    <a:pt x="1747" y="2722"/>
                    <a:pt x="1770" y="2527"/>
                    <a:pt x="1803" y="2370"/>
                  </a:cubicBezTo>
                  <a:cubicBezTo>
                    <a:pt x="1830" y="2287"/>
                    <a:pt x="1860" y="2206"/>
                    <a:pt x="1897" y="2129"/>
                  </a:cubicBezTo>
                  <a:cubicBezTo>
                    <a:pt x="1957" y="2035"/>
                    <a:pt x="2028" y="1946"/>
                    <a:pt x="2097" y="1865"/>
                  </a:cubicBezTo>
                  <a:cubicBezTo>
                    <a:pt x="2211" y="1759"/>
                    <a:pt x="2309" y="1678"/>
                    <a:pt x="2395" y="1625"/>
                  </a:cubicBezTo>
                  <a:cubicBezTo>
                    <a:pt x="2465" y="1584"/>
                    <a:pt x="2525" y="1558"/>
                    <a:pt x="2585" y="1538"/>
                  </a:cubicBezTo>
                  <a:cubicBezTo>
                    <a:pt x="2683" y="1521"/>
                    <a:pt x="2783" y="1518"/>
                    <a:pt x="2874" y="1518"/>
                  </a:cubicBezTo>
                  <a:lnTo>
                    <a:pt x="3091" y="1521"/>
                  </a:lnTo>
                  <a:lnTo>
                    <a:pt x="3114" y="1518"/>
                  </a:lnTo>
                  <a:cubicBezTo>
                    <a:pt x="3252" y="1501"/>
                    <a:pt x="3372" y="1450"/>
                    <a:pt x="3482" y="1367"/>
                  </a:cubicBezTo>
                  <a:cubicBezTo>
                    <a:pt x="3639" y="1246"/>
                    <a:pt x="3743" y="1063"/>
                    <a:pt x="3769" y="862"/>
                  </a:cubicBezTo>
                  <a:cubicBezTo>
                    <a:pt x="3797" y="665"/>
                    <a:pt x="3740" y="461"/>
                    <a:pt x="3619" y="303"/>
                  </a:cubicBezTo>
                  <a:cubicBezTo>
                    <a:pt x="3519" y="169"/>
                    <a:pt x="3322" y="16"/>
                    <a:pt x="3098" y="9"/>
                  </a:cubicBezTo>
                  <a:cubicBezTo>
                    <a:pt x="2984" y="6"/>
                    <a:pt x="2866" y="2"/>
                    <a:pt x="2753" y="2"/>
                  </a:cubicBezTo>
                  <a:lnTo>
                    <a:pt x="2686" y="2"/>
                  </a:lnTo>
                  <a:cubicBezTo>
                    <a:pt x="2634" y="1"/>
                    <a:pt x="2582" y="0"/>
                    <a:pt x="2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43" name="Google Shape;443;p3"/>
          <p:cNvGrpSpPr/>
          <p:nvPr/>
        </p:nvGrpSpPr>
        <p:grpSpPr>
          <a:xfrm rot="1156882">
            <a:off x="10589831" y="4935522"/>
            <a:ext cx="240444" cy="360156"/>
            <a:chOff x="1459800" y="1512500"/>
            <a:chExt cx="131625" cy="197100"/>
          </a:xfrm>
        </p:grpSpPr>
        <p:sp>
          <p:nvSpPr>
            <p:cNvPr id="444" name="Google Shape;444;p3"/>
            <p:cNvSpPr/>
            <p:nvPr/>
          </p:nvSpPr>
          <p:spPr>
            <a:xfrm>
              <a:off x="1533625" y="1599050"/>
              <a:ext cx="600" cy="2450"/>
            </a:xfrm>
            <a:custGeom>
              <a:avLst/>
              <a:gdLst/>
              <a:ahLst/>
              <a:cxnLst/>
              <a:rect l="l" t="t" r="r" b="b"/>
              <a:pathLst>
                <a:path w="24" h="98" extrusionOk="0">
                  <a:moveTo>
                    <a:pt x="0" y="1"/>
                  </a:moveTo>
                  <a:cubicBezTo>
                    <a:pt x="2" y="11"/>
                    <a:pt x="5" y="21"/>
                    <a:pt x="7" y="30"/>
                  </a:cubicBezTo>
                  <a:lnTo>
                    <a:pt x="7" y="30"/>
                  </a:lnTo>
                  <a:cubicBezTo>
                    <a:pt x="7" y="19"/>
                    <a:pt x="3" y="9"/>
                    <a:pt x="0" y="1"/>
                  </a:cubicBezTo>
                  <a:close/>
                  <a:moveTo>
                    <a:pt x="7" y="30"/>
                  </a:moveTo>
                  <a:lnTo>
                    <a:pt x="7" y="30"/>
                  </a:lnTo>
                  <a:cubicBezTo>
                    <a:pt x="7" y="32"/>
                    <a:pt x="7" y="33"/>
                    <a:pt x="7" y="34"/>
                  </a:cubicBezTo>
                  <a:cubicBezTo>
                    <a:pt x="11" y="47"/>
                    <a:pt x="14" y="64"/>
                    <a:pt x="17" y="81"/>
                  </a:cubicBezTo>
                  <a:lnTo>
                    <a:pt x="23" y="98"/>
                  </a:lnTo>
                  <a:cubicBezTo>
                    <a:pt x="19" y="74"/>
                    <a:pt x="13" y="53"/>
                    <a:pt x="7" y="30"/>
                  </a:cubicBezTo>
                  <a:close/>
                </a:path>
              </a:pathLst>
            </a:custGeom>
            <a:solidFill>
              <a:srgbClr val="FB6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5" name="Google Shape;445;p3"/>
            <p:cNvSpPr/>
            <p:nvPr/>
          </p:nvSpPr>
          <p:spPr>
            <a:xfrm>
              <a:off x="1529350" y="1598125"/>
              <a:ext cx="9150" cy="4300"/>
            </a:xfrm>
            <a:custGeom>
              <a:avLst/>
              <a:gdLst/>
              <a:ahLst/>
              <a:cxnLst/>
              <a:rect l="l" t="t" r="r" b="b"/>
              <a:pathLst>
                <a:path w="366" h="172" extrusionOk="0">
                  <a:moveTo>
                    <a:pt x="345" y="1"/>
                  </a:moveTo>
                  <a:lnTo>
                    <a:pt x="1" y="74"/>
                  </a:lnTo>
                  <a:lnTo>
                    <a:pt x="21" y="172"/>
                  </a:lnTo>
                  <a:lnTo>
                    <a:pt x="365" y="98"/>
                  </a:lnTo>
                  <a:lnTo>
                    <a:pt x="345" y="1"/>
                  </a:lnTo>
                  <a:close/>
                </a:path>
              </a:pathLst>
            </a:custGeom>
            <a:solidFill>
              <a:srgbClr val="524A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6" name="Google Shape;446;p3"/>
            <p:cNvSpPr/>
            <p:nvPr/>
          </p:nvSpPr>
          <p:spPr>
            <a:xfrm>
              <a:off x="1463575" y="1516850"/>
              <a:ext cx="123425" cy="188350"/>
            </a:xfrm>
            <a:custGeom>
              <a:avLst/>
              <a:gdLst/>
              <a:ahLst/>
              <a:cxnLst/>
              <a:rect l="l" t="t" r="r" b="b"/>
              <a:pathLst>
                <a:path w="4937" h="7534" extrusionOk="0">
                  <a:moveTo>
                    <a:pt x="2585" y="2359"/>
                  </a:moveTo>
                  <a:cubicBezTo>
                    <a:pt x="2601" y="2419"/>
                    <a:pt x="2618" y="2479"/>
                    <a:pt x="2635" y="2543"/>
                  </a:cubicBezTo>
                  <a:cubicBezTo>
                    <a:pt x="2682" y="2743"/>
                    <a:pt x="2729" y="2947"/>
                    <a:pt x="2772" y="3148"/>
                  </a:cubicBezTo>
                  <a:cubicBezTo>
                    <a:pt x="2782" y="3188"/>
                    <a:pt x="2793" y="3225"/>
                    <a:pt x="2799" y="3265"/>
                  </a:cubicBezTo>
                  <a:lnTo>
                    <a:pt x="2796" y="3245"/>
                  </a:lnTo>
                  <a:lnTo>
                    <a:pt x="2796" y="3245"/>
                  </a:lnTo>
                  <a:cubicBezTo>
                    <a:pt x="2799" y="3258"/>
                    <a:pt x="2802" y="3275"/>
                    <a:pt x="2805" y="3292"/>
                  </a:cubicBezTo>
                  <a:cubicBezTo>
                    <a:pt x="2805" y="3302"/>
                    <a:pt x="2809" y="3312"/>
                    <a:pt x="2809" y="3322"/>
                  </a:cubicBezTo>
                  <a:lnTo>
                    <a:pt x="2816" y="3338"/>
                  </a:lnTo>
                  <a:lnTo>
                    <a:pt x="2816" y="3352"/>
                  </a:lnTo>
                  <a:cubicBezTo>
                    <a:pt x="2859" y="3543"/>
                    <a:pt x="2902" y="3733"/>
                    <a:pt x="2946" y="3924"/>
                  </a:cubicBezTo>
                  <a:cubicBezTo>
                    <a:pt x="2856" y="3934"/>
                    <a:pt x="2762" y="3937"/>
                    <a:pt x="2672" y="3951"/>
                  </a:cubicBezTo>
                  <a:cubicBezTo>
                    <a:pt x="2558" y="3968"/>
                    <a:pt x="2444" y="3984"/>
                    <a:pt x="2328" y="4000"/>
                  </a:cubicBezTo>
                  <a:cubicBezTo>
                    <a:pt x="2197" y="4017"/>
                    <a:pt x="2067" y="4034"/>
                    <a:pt x="1939" y="4051"/>
                  </a:cubicBezTo>
                  <a:cubicBezTo>
                    <a:pt x="1979" y="3944"/>
                    <a:pt x="2020" y="3840"/>
                    <a:pt x="2060" y="3736"/>
                  </a:cubicBezTo>
                  <a:cubicBezTo>
                    <a:pt x="2227" y="3325"/>
                    <a:pt x="2401" y="2914"/>
                    <a:pt x="2541" y="2492"/>
                  </a:cubicBezTo>
                  <a:cubicBezTo>
                    <a:pt x="2555" y="2449"/>
                    <a:pt x="2572" y="2402"/>
                    <a:pt x="2585" y="2359"/>
                  </a:cubicBezTo>
                  <a:close/>
                  <a:moveTo>
                    <a:pt x="2705" y="1"/>
                  </a:moveTo>
                  <a:cubicBezTo>
                    <a:pt x="2595" y="1"/>
                    <a:pt x="2495" y="35"/>
                    <a:pt x="2391" y="95"/>
                  </a:cubicBezTo>
                  <a:cubicBezTo>
                    <a:pt x="2294" y="152"/>
                    <a:pt x="2240" y="235"/>
                    <a:pt x="2183" y="328"/>
                  </a:cubicBezTo>
                  <a:cubicBezTo>
                    <a:pt x="2130" y="416"/>
                    <a:pt x="2097" y="516"/>
                    <a:pt x="2063" y="609"/>
                  </a:cubicBezTo>
                  <a:cubicBezTo>
                    <a:pt x="1916" y="1024"/>
                    <a:pt x="1806" y="1449"/>
                    <a:pt x="1682" y="1870"/>
                  </a:cubicBezTo>
                  <a:cubicBezTo>
                    <a:pt x="1641" y="2011"/>
                    <a:pt x="1601" y="2148"/>
                    <a:pt x="1558" y="2285"/>
                  </a:cubicBezTo>
                  <a:cubicBezTo>
                    <a:pt x="1508" y="2435"/>
                    <a:pt x="1454" y="2586"/>
                    <a:pt x="1397" y="2736"/>
                  </a:cubicBezTo>
                  <a:cubicBezTo>
                    <a:pt x="1317" y="2944"/>
                    <a:pt x="1240" y="3151"/>
                    <a:pt x="1160" y="3358"/>
                  </a:cubicBezTo>
                  <a:cubicBezTo>
                    <a:pt x="1090" y="3543"/>
                    <a:pt x="1023" y="3727"/>
                    <a:pt x="956" y="3914"/>
                  </a:cubicBezTo>
                  <a:cubicBezTo>
                    <a:pt x="909" y="4034"/>
                    <a:pt x="873" y="4158"/>
                    <a:pt x="832" y="4278"/>
                  </a:cubicBezTo>
                  <a:cubicBezTo>
                    <a:pt x="806" y="4366"/>
                    <a:pt x="772" y="4452"/>
                    <a:pt x="749" y="4542"/>
                  </a:cubicBezTo>
                  <a:cubicBezTo>
                    <a:pt x="632" y="4937"/>
                    <a:pt x="522" y="5332"/>
                    <a:pt x="401" y="5726"/>
                  </a:cubicBezTo>
                  <a:cubicBezTo>
                    <a:pt x="334" y="5924"/>
                    <a:pt x="267" y="6118"/>
                    <a:pt x="210" y="6319"/>
                  </a:cubicBezTo>
                  <a:cubicBezTo>
                    <a:pt x="147" y="6529"/>
                    <a:pt x="107" y="6750"/>
                    <a:pt x="56" y="6964"/>
                  </a:cubicBezTo>
                  <a:cubicBezTo>
                    <a:pt x="0" y="7211"/>
                    <a:pt x="184" y="7466"/>
                    <a:pt x="425" y="7512"/>
                  </a:cubicBezTo>
                  <a:cubicBezTo>
                    <a:pt x="454" y="7518"/>
                    <a:pt x="483" y="7521"/>
                    <a:pt x="512" y="7521"/>
                  </a:cubicBezTo>
                  <a:cubicBezTo>
                    <a:pt x="605" y="7521"/>
                    <a:pt x="697" y="7493"/>
                    <a:pt x="775" y="7442"/>
                  </a:cubicBezTo>
                  <a:cubicBezTo>
                    <a:pt x="879" y="7368"/>
                    <a:pt x="943" y="7265"/>
                    <a:pt x="973" y="7141"/>
                  </a:cubicBezTo>
                  <a:cubicBezTo>
                    <a:pt x="1007" y="6990"/>
                    <a:pt x="1036" y="6837"/>
                    <a:pt x="1076" y="6689"/>
                  </a:cubicBezTo>
                  <a:cubicBezTo>
                    <a:pt x="1107" y="6576"/>
                    <a:pt x="1144" y="6469"/>
                    <a:pt x="1177" y="6359"/>
                  </a:cubicBezTo>
                  <a:cubicBezTo>
                    <a:pt x="1271" y="6091"/>
                    <a:pt x="1365" y="5827"/>
                    <a:pt x="1445" y="5556"/>
                  </a:cubicBezTo>
                  <a:lnTo>
                    <a:pt x="1535" y="5255"/>
                  </a:lnTo>
                  <a:cubicBezTo>
                    <a:pt x="1554" y="5257"/>
                    <a:pt x="1573" y="5259"/>
                    <a:pt x="1593" y="5259"/>
                  </a:cubicBezTo>
                  <a:cubicBezTo>
                    <a:pt x="1607" y="5259"/>
                    <a:pt x="1621" y="5258"/>
                    <a:pt x="1635" y="5255"/>
                  </a:cubicBezTo>
                  <a:cubicBezTo>
                    <a:pt x="1896" y="5221"/>
                    <a:pt x="2157" y="5188"/>
                    <a:pt x="2418" y="5151"/>
                  </a:cubicBezTo>
                  <a:cubicBezTo>
                    <a:pt x="2532" y="5138"/>
                    <a:pt x="2649" y="5118"/>
                    <a:pt x="2762" y="5098"/>
                  </a:cubicBezTo>
                  <a:cubicBezTo>
                    <a:pt x="2873" y="5078"/>
                    <a:pt x="2986" y="5078"/>
                    <a:pt x="3100" y="5061"/>
                  </a:cubicBezTo>
                  <a:cubicBezTo>
                    <a:pt x="3110" y="5058"/>
                    <a:pt x="3120" y="5054"/>
                    <a:pt x="3130" y="5054"/>
                  </a:cubicBezTo>
                  <a:cubicBezTo>
                    <a:pt x="3137" y="5081"/>
                    <a:pt x="3140" y="5111"/>
                    <a:pt x="3146" y="5138"/>
                  </a:cubicBezTo>
                  <a:cubicBezTo>
                    <a:pt x="3171" y="5285"/>
                    <a:pt x="3197" y="5436"/>
                    <a:pt x="3237" y="5579"/>
                  </a:cubicBezTo>
                  <a:cubicBezTo>
                    <a:pt x="3264" y="5673"/>
                    <a:pt x="3291" y="5766"/>
                    <a:pt x="3321" y="5860"/>
                  </a:cubicBezTo>
                  <a:cubicBezTo>
                    <a:pt x="3371" y="6031"/>
                    <a:pt x="3418" y="6201"/>
                    <a:pt x="3461" y="6372"/>
                  </a:cubicBezTo>
                  <a:cubicBezTo>
                    <a:pt x="3475" y="6439"/>
                    <a:pt x="3488" y="6509"/>
                    <a:pt x="3498" y="6576"/>
                  </a:cubicBezTo>
                  <a:cubicBezTo>
                    <a:pt x="3508" y="6626"/>
                    <a:pt x="3518" y="6677"/>
                    <a:pt x="3525" y="6730"/>
                  </a:cubicBezTo>
                  <a:cubicBezTo>
                    <a:pt x="3538" y="6817"/>
                    <a:pt x="3558" y="6904"/>
                    <a:pt x="3578" y="6987"/>
                  </a:cubicBezTo>
                  <a:cubicBezTo>
                    <a:pt x="3592" y="7041"/>
                    <a:pt x="3618" y="7091"/>
                    <a:pt x="3645" y="7138"/>
                  </a:cubicBezTo>
                  <a:cubicBezTo>
                    <a:pt x="3682" y="7228"/>
                    <a:pt x="3739" y="7305"/>
                    <a:pt x="3813" y="7372"/>
                  </a:cubicBezTo>
                  <a:cubicBezTo>
                    <a:pt x="3903" y="7449"/>
                    <a:pt x="4003" y="7499"/>
                    <a:pt x="4120" y="7523"/>
                  </a:cubicBezTo>
                  <a:cubicBezTo>
                    <a:pt x="4161" y="7530"/>
                    <a:pt x="4202" y="7534"/>
                    <a:pt x="4243" y="7534"/>
                  </a:cubicBezTo>
                  <a:cubicBezTo>
                    <a:pt x="4316" y="7534"/>
                    <a:pt x="4387" y="7522"/>
                    <a:pt x="4458" y="7496"/>
                  </a:cubicBezTo>
                  <a:cubicBezTo>
                    <a:pt x="4565" y="7459"/>
                    <a:pt x="4655" y="7396"/>
                    <a:pt x="4732" y="7311"/>
                  </a:cubicBezTo>
                  <a:cubicBezTo>
                    <a:pt x="4816" y="7185"/>
                    <a:pt x="4889" y="7095"/>
                    <a:pt x="4916" y="6937"/>
                  </a:cubicBezTo>
                  <a:cubicBezTo>
                    <a:pt x="4929" y="6860"/>
                    <a:pt x="4936" y="6783"/>
                    <a:pt x="4932" y="6700"/>
                  </a:cubicBezTo>
                  <a:cubicBezTo>
                    <a:pt x="4932" y="6660"/>
                    <a:pt x="4929" y="6620"/>
                    <a:pt x="4920" y="6579"/>
                  </a:cubicBezTo>
                  <a:cubicBezTo>
                    <a:pt x="4896" y="6445"/>
                    <a:pt x="4866" y="6308"/>
                    <a:pt x="4836" y="6175"/>
                  </a:cubicBezTo>
                  <a:cubicBezTo>
                    <a:pt x="4802" y="6018"/>
                    <a:pt x="4765" y="5860"/>
                    <a:pt x="4719" y="5706"/>
                  </a:cubicBezTo>
                  <a:cubicBezTo>
                    <a:pt x="4665" y="5539"/>
                    <a:pt x="4611" y="5372"/>
                    <a:pt x="4558" y="5208"/>
                  </a:cubicBezTo>
                  <a:cubicBezTo>
                    <a:pt x="4511" y="5071"/>
                    <a:pt x="4481" y="4934"/>
                    <a:pt x="4448" y="4794"/>
                  </a:cubicBezTo>
                  <a:cubicBezTo>
                    <a:pt x="4364" y="4375"/>
                    <a:pt x="4290" y="3957"/>
                    <a:pt x="4184" y="3546"/>
                  </a:cubicBezTo>
                  <a:cubicBezTo>
                    <a:pt x="4080" y="3162"/>
                    <a:pt x="3949" y="2787"/>
                    <a:pt x="3836" y="2406"/>
                  </a:cubicBezTo>
                  <a:cubicBezTo>
                    <a:pt x="3773" y="2191"/>
                    <a:pt x="3702" y="1984"/>
                    <a:pt x="3625" y="1777"/>
                  </a:cubicBezTo>
                  <a:cubicBezTo>
                    <a:pt x="3538" y="1549"/>
                    <a:pt x="3464" y="1325"/>
                    <a:pt x="3401" y="1091"/>
                  </a:cubicBezTo>
                  <a:cubicBezTo>
                    <a:pt x="3364" y="904"/>
                    <a:pt x="3331" y="714"/>
                    <a:pt x="3287" y="526"/>
                  </a:cubicBezTo>
                  <a:cubicBezTo>
                    <a:pt x="3281" y="502"/>
                    <a:pt x="3277" y="479"/>
                    <a:pt x="3271" y="456"/>
                  </a:cubicBezTo>
                  <a:cubicBezTo>
                    <a:pt x="3251" y="388"/>
                    <a:pt x="3220" y="336"/>
                    <a:pt x="3187" y="272"/>
                  </a:cubicBezTo>
                  <a:cubicBezTo>
                    <a:pt x="3120" y="135"/>
                    <a:pt x="2950" y="31"/>
                    <a:pt x="2805" y="11"/>
                  </a:cubicBezTo>
                  <a:cubicBezTo>
                    <a:pt x="2772" y="4"/>
                    <a:pt x="2739" y="1"/>
                    <a:pt x="27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7" name="Google Shape;447;p3"/>
            <p:cNvSpPr/>
            <p:nvPr/>
          </p:nvSpPr>
          <p:spPr>
            <a:xfrm>
              <a:off x="1459800" y="1512500"/>
              <a:ext cx="131625" cy="197100"/>
            </a:xfrm>
            <a:custGeom>
              <a:avLst/>
              <a:gdLst/>
              <a:ahLst/>
              <a:cxnLst/>
              <a:rect l="l" t="t" r="r" b="b"/>
              <a:pathLst>
                <a:path w="5265" h="7884" extrusionOk="0">
                  <a:moveTo>
                    <a:pt x="2706" y="3151"/>
                  </a:moveTo>
                  <a:cubicBezTo>
                    <a:pt x="2723" y="3222"/>
                    <a:pt x="2736" y="3292"/>
                    <a:pt x="2752" y="3362"/>
                  </a:cubicBezTo>
                  <a:lnTo>
                    <a:pt x="2796" y="3563"/>
                  </a:lnTo>
                  <a:cubicBezTo>
                    <a:pt x="2823" y="3690"/>
                    <a:pt x="2853" y="3813"/>
                    <a:pt x="2880" y="3941"/>
                  </a:cubicBezTo>
                  <a:cubicBezTo>
                    <a:pt x="2853" y="3944"/>
                    <a:pt x="2826" y="3947"/>
                    <a:pt x="2800" y="3951"/>
                  </a:cubicBezTo>
                  <a:lnTo>
                    <a:pt x="2669" y="3971"/>
                  </a:lnTo>
                  <a:cubicBezTo>
                    <a:pt x="2599" y="3981"/>
                    <a:pt x="2529" y="3991"/>
                    <a:pt x="2455" y="4001"/>
                  </a:cubicBezTo>
                  <a:lnTo>
                    <a:pt x="2362" y="4011"/>
                  </a:lnTo>
                  <a:cubicBezTo>
                    <a:pt x="2365" y="4001"/>
                    <a:pt x="2368" y="3987"/>
                    <a:pt x="2374" y="3974"/>
                  </a:cubicBezTo>
                  <a:lnTo>
                    <a:pt x="2462" y="3760"/>
                  </a:lnTo>
                  <a:cubicBezTo>
                    <a:pt x="2545" y="3560"/>
                    <a:pt x="2629" y="3359"/>
                    <a:pt x="2706" y="3151"/>
                  </a:cubicBezTo>
                  <a:close/>
                  <a:moveTo>
                    <a:pt x="2749" y="1934"/>
                  </a:moveTo>
                  <a:lnTo>
                    <a:pt x="2525" y="2613"/>
                  </a:lnTo>
                  <a:cubicBezTo>
                    <a:pt x="2411" y="2954"/>
                    <a:pt x="2271" y="3296"/>
                    <a:pt x="2138" y="3626"/>
                  </a:cubicBezTo>
                  <a:lnTo>
                    <a:pt x="2050" y="3844"/>
                  </a:lnTo>
                  <a:cubicBezTo>
                    <a:pt x="2017" y="3924"/>
                    <a:pt x="1984" y="4008"/>
                    <a:pt x="1953" y="4091"/>
                  </a:cubicBezTo>
                  <a:lnTo>
                    <a:pt x="1820" y="4435"/>
                  </a:lnTo>
                  <a:lnTo>
                    <a:pt x="2502" y="4349"/>
                  </a:lnTo>
                  <a:cubicBezTo>
                    <a:pt x="2575" y="4339"/>
                    <a:pt x="2649" y="4329"/>
                    <a:pt x="2723" y="4319"/>
                  </a:cubicBezTo>
                  <a:lnTo>
                    <a:pt x="2850" y="4299"/>
                  </a:lnTo>
                  <a:cubicBezTo>
                    <a:pt x="2896" y="4292"/>
                    <a:pt x="2947" y="4288"/>
                    <a:pt x="2993" y="4282"/>
                  </a:cubicBezTo>
                  <a:cubicBezTo>
                    <a:pt x="3033" y="4279"/>
                    <a:pt x="3077" y="4275"/>
                    <a:pt x="3117" y="4272"/>
                  </a:cubicBezTo>
                  <a:lnTo>
                    <a:pt x="3311" y="4248"/>
                  </a:lnTo>
                  <a:lnTo>
                    <a:pt x="3228" y="3887"/>
                  </a:lnTo>
                  <a:cubicBezTo>
                    <a:pt x="3197" y="3753"/>
                    <a:pt x="3167" y="3623"/>
                    <a:pt x="3137" y="3476"/>
                  </a:cubicBezTo>
                  <a:lnTo>
                    <a:pt x="3134" y="3456"/>
                  </a:lnTo>
                  <a:lnTo>
                    <a:pt x="2960" y="3496"/>
                  </a:lnTo>
                  <a:lnTo>
                    <a:pt x="3127" y="3429"/>
                  </a:lnTo>
                  <a:lnTo>
                    <a:pt x="3117" y="3382"/>
                  </a:lnTo>
                  <a:lnTo>
                    <a:pt x="3097" y="3285"/>
                  </a:lnTo>
                  <a:cubicBezTo>
                    <a:pt x="3050" y="3081"/>
                    <a:pt x="3004" y="2877"/>
                    <a:pt x="2956" y="2673"/>
                  </a:cubicBezTo>
                  <a:cubicBezTo>
                    <a:pt x="2940" y="2609"/>
                    <a:pt x="2923" y="2546"/>
                    <a:pt x="2907" y="2486"/>
                  </a:cubicBezTo>
                  <a:lnTo>
                    <a:pt x="2749" y="1934"/>
                  </a:lnTo>
                  <a:close/>
                  <a:moveTo>
                    <a:pt x="2855" y="352"/>
                  </a:moveTo>
                  <a:cubicBezTo>
                    <a:pt x="2879" y="352"/>
                    <a:pt x="2904" y="355"/>
                    <a:pt x="2930" y="359"/>
                  </a:cubicBezTo>
                  <a:cubicBezTo>
                    <a:pt x="3030" y="372"/>
                    <a:pt x="3144" y="449"/>
                    <a:pt x="3181" y="526"/>
                  </a:cubicBezTo>
                  <a:lnTo>
                    <a:pt x="3201" y="566"/>
                  </a:lnTo>
                  <a:cubicBezTo>
                    <a:pt x="3224" y="607"/>
                    <a:pt x="3241" y="640"/>
                    <a:pt x="3251" y="673"/>
                  </a:cubicBezTo>
                  <a:cubicBezTo>
                    <a:pt x="3257" y="697"/>
                    <a:pt x="3261" y="717"/>
                    <a:pt x="3268" y="740"/>
                  </a:cubicBezTo>
                  <a:cubicBezTo>
                    <a:pt x="3294" y="871"/>
                    <a:pt x="3322" y="1001"/>
                    <a:pt x="3345" y="1132"/>
                  </a:cubicBezTo>
                  <a:lnTo>
                    <a:pt x="3382" y="1315"/>
                  </a:lnTo>
                  <a:cubicBezTo>
                    <a:pt x="3448" y="1553"/>
                    <a:pt x="3522" y="1780"/>
                    <a:pt x="3609" y="2011"/>
                  </a:cubicBezTo>
                  <a:cubicBezTo>
                    <a:pt x="3686" y="2212"/>
                    <a:pt x="3753" y="2416"/>
                    <a:pt x="3819" y="2629"/>
                  </a:cubicBezTo>
                  <a:cubicBezTo>
                    <a:pt x="3856" y="2760"/>
                    <a:pt x="3899" y="2890"/>
                    <a:pt x="3940" y="3021"/>
                  </a:cubicBezTo>
                  <a:cubicBezTo>
                    <a:pt x="4017" y="3265"/>
                    <a:pt x="4097" y="3516"/>
                    <a:pt x="4164" y="3767"/>
                  </a:cubicBezTo>
                  <a:cubicBezTo>
                    <a:pt x="4248" y="4081"/>
                    <a:pt x="4311" y="4409"/>
                    <a:pt x="4371" y="4723"/>
                  </a:cubicBezTo>
                  <a:lnTo>
                    <a:pt x="4428" y="5004"/>
                  </a:lnTo>
                  <a:cubicBezTo>
                    <a:pt x="4461" y="5151"/>
                    <a:pt x="4495" y="5295"/>
                    <a:pt x="4542" y="5439"/>
                  </a:cubicBezTo>
                  <a:cubicBezTo>
                    <a:pt x="4595" y="5603"/>
                    <a:pt x="4649" y="5767"/>
                    <a:pt x="4699" y="5931"/>
                  </a:cubicBezTo>
                  <a:cubicBezTo>
                    <a:pt x="4739" y="6061"/>
                    <a:pt x="4776" y="6201"/>
                    <a:pt x="4816" y="6386"/>
                  </a:cubicBezTo>
                  <a:lnTo>
                    <a:pt x="4836" y="6476"/>
                  </a:lnTo>
                  <a:cubicBezTo>
                    <a:pt x="4856" y="6579"/>
                    <a:pt x="4880" y="6683"/>
                    <a:pt x="4900" y="6787"/>
                  </a:cubicBezTo>
                  <a:cubicBezTo>
                    <a:pt x="4907" y="6817"/>
                    <a:pt x="4907" y="6847"/>
                    <a:pt x="4910" y="6880"/>
                  </a:cubicBezTo>
                  <a:cubicBezTo>
                    <a:pt x="4910" y="6948"/>
                    <a:pt x="4907" y="7011"/>
                    <a:pt x="4893" y="7081"/>
                  </a:cubicBezTo>
                  <a:cubicBezTo>
                    <a:pt x="4876" y="7181"/>
                    <a:pt x="4833" y="7245"/>
                    <a:pt x="4766" y="7345"/>
                  </a:cubicBezTo>
                  <a:lnTo>
                    <a:pt x="4742" y="7375"/>
                  </a:lnTo>
                  <a:cubicBezTo>
                    <a:pt x="4689" y="7436"/>
                    <a:pt x="4626" y="7479"/>
                    <a:pt x="4552" y="7506"/>
                  </a:cubicBezTo>
                  <a:cubicBezTo>
                    <a:pt x="4499" y="7523"/>
                    <a:pt x="4448" y="7532"/>
                    <a:pt x="4396" y="7532"/>
                  </a:cubicBezTo>
                  <a:cubicBezTo>
                    <a:pt x="4366" y="7532"/>
                    <a:pt x="4336" y="7529"/>
                    <a:pt x="4305" y="7522"/>
                  </a:cubicBezTo>
                  <a:cubicBezTo>
                    <a:pt x="4217" y="7506"/>
                    <a:pt x="4144" y="7469"/>
                    <a:pt x="4080" y="7416"/>
                  </a:cubicBezTo>
                  <a:cubicBezTo>
                    <a:pt x="4027" y="7365"/>
                    <a:pt x="3987" y="7309"/>
                    <a:pt x="3956" y="7245"/>
                  </a:cubicBezTo>
                  <a:lnTo>
                    <a:pt x="3947" y="7225"/>
                  </a:lnTo>
                  <a:cubicBezTo>
                    <a:pt x="3927" y="7188"/>
                    <a:pt x="3907" y="7152"/>
                    <a:pt x="3896" y="7104"/>
                  </a:cubicBezTo>
                  <a:cubicBezTo>
                    <a:pt x="3879" y="7031"/>
                    <a:pt x="3859" y="6954"/>
                    <a:pt x="3850" y="6877"/>
                  </a:cubicBezTo>
                  <a:cubicBezTo>
                    <a:pt x="3843" y="6823"/>
                    <a:pt x="3833" y="6770"/>
                    <a:pt x="3823" y="6717"/>
                  </a:cubicBezTo>
                  <a:cubicBezTo>
                    <a:pt x="3810" y="6650"/>
                    <a:pt x="3796" y="6579"/>
                    <a:pt x="3783" y="6506"/>
                  </a:cubicBezTo>
                  <a:cubicBezTo>
                    <a:pt x="3746" y="6352"/>
                    <a:pt x="3699" y="6192"/>
                    <a:pt x="3639" y="5984"/>
                  </a:cubicBezTo>
                  <a:lnTo>
                    <a:pt x="3632" y="5968"/>
                  </a:lnTo>
                  <a:cubicBezTo>
                    <a:pt x="3609" y="5880"/>
                    <a:pt x="3582" y="5793"/>
                    <a:pt x="3558" y="5707"/>
                  </a:cubicBezTo>
                  <a:cubicBezTo>
                    <a:pt x="3518" y="5563"/>
                    <a:pt x="3492" y="5412"/>
                    <a:pt x="3468" y="5285"/>
                  </a:cubicBezTo>
                  <a:lnTo>
                    <a:pt x="3425" y="5017"/>
                  </a:lnTo>
                  <a:lnTo>
                    <a:pt x="3221" y="5061"/>
                  </a:lnTo>
                  <a:cubicBezTo>
                    <a:pt x="3174" y="5068"/>
                    <a:pt x="3124" y="5071"/>
                    <a:pt x="3074" y="5077"/>
                  </a:cubicBezTo>
                  <a:cubicBezTo>
                    <a:pt x="3010" y="5081"/>
                    <a:pt x="2947" y="5088"/>
                    <a:pt x="2883" y="5102"/>
                  </a:cubicBezTo>
                  <a:cubicBezTo>
                    <a:pt x="2769" y="5122"/>
                    <a:pt x="2655" y="5138"/>
                    <a:pt x="2545" y="5151"/>
                  </a:cubicBezTo>
                  <a:cubicBezTo>
                    <a:pt x="2374" y="5178"/>
                    <a:pt x="2204" y="5198"/>
                    <a:pt x="2033" y="5222"/>
                  </a:cubicBezTo>
                  <a:lnTo>
                    <a:pt x="1763" y="5255"/>
                  </a:lnTo>
                  <a:cubicBezTo>
                    <a:pt x="1756" y="5256"/>
                    <a:pt x="1748" y="5257"/>
                    <a:pt x="1738" y="5257"/>
                  </a:cubicBezTo>
                  <a:cubicBezTo>
                    <a:pt x="1727" y="5257"/>
                    <a:pt x="1716" y="5256"/>
                    <a:pt x="1703" y="5255"/>
                  </a:cubicBezTo>
                  <a:lnTo>
                    <a:pt x="1559" y="5242"/>
                  </a:lnTo>
                  <a:lnTo>
                    <a:pt x="1428" y="5679"/>
                  </a:lnTo>
                  <a:cubicBezTo>
                    <a:pt x="1358" y="5917"/>
                    <a:pt x="1275" y="6155"/>
                    <a:pt x="1195" y="6386"/>
                  </a:cubicBezTo>
                  <a:lnTo>
                    <a:pt x="1161" y="6479"/>
                  </a:lnTo>
                  <a:cubicBezTo>
                    <a:pt x="1124" y="6590"/>
                    <a:pt x="1090" y="6703"/>
                    <a:pt x="1060" y="6817"/>
                  </a:cubicBezTo>
                  <a:cubicBezTo>
                    <a:pt x="1030" y="6924"/>
                    <a:pt x="1007" y="7031"/>
                    <a:pt x="983" y="7141"/>
                  </a:cubicBezTo>
                  <a:lnTo>
                    <a:pt x="950" y="7275"/>
                  </a:lnTo>
                  <a:cubicBezTo>
                    <a:pt x="934" y="7362"/>
                    <a:pt x="890" y="7425"/>
                    <a:pt x="826" y="7469"/>
                  </a:cubicBezTo>
                  <a:cubicBezTo>
                    <a:pt x="779" y="7502"/>
                    <a:pt x="724" y="7519"/>
                    <a:pt x="668" y="7519"/>
                  </a:cubicBezTo>
                  <a:cubicBezTo>
                    <a:pt x="648" y="7519"/>
                    <a:pt x="628" y="7517"/>
                    <a:pt x="609" y="7513"/>
                  </a:cubicBezTo>
                  <a:cubicBezTo>
                    <a:pt x="536" y="7499"/>
                    <a:pt x="465" y="7449"/>
                    <a:pt x="418" y="7382"/>
                  </a:cubicBezTo>
                  <a:cubicBezTo>
                    <a:pt x="378" y="7315"/>
                    <a:pt x="365" y="7245"/>
                    <a:pt x="378" y="7178"/>
                  </a:cubicBezTo>
                  <a:cubicBezTo>
                    <a:pt x="392" y="7115"/>
                    <a:pt x="408" y="7054"/>
                    <a:pt x="422" y="6991"/>
                  </a:cubicBezTo>
                  <a:cubicBezTo>
                    <a:pt x="452" y="6840"/>
                    <a:pt x="485" y="6687"/>
                    <a:pt x="528" y="6542"/>
                  </a:cubicBezTo>
                  <a:cubicBezTo>
                    <a:pt x="589" y="6342"/>
                    <a:pt x="656" y="6141"/>
                    <a:pt x="719" y="5951"/>
                  </a:cubicBezTo>
                  <a:cubicBezTo>
                    <a:pt x="806" y="5663"/>
                    <a:pt x="894" y="5369"/>
                    <a:pt x="977" y="5077"/>
                  </a:cubicBezTo>
                  <a:lnTo>
                    <a:pt x="1067" y="4764"/>
                  </a:lnTo>
                  <a:cubicBezTo>
                    <a:pt x="1084" y="4707"/>
                    <a:pt x="1104" y="4653"/>
                    <a:pt x="1121" y="4596"/>
                  </a:cubicBezTo>
                  <a:lnTo>
                    <a:pt x="1187" y="4395"/>
                  </a:lnTo>
                  <a:cubicBezTo>
                    <a:pt x="1215" y="4312"/>
                    <a:pt x="1241" y="4228"/>
                    <a:pt x="1271" y="4148"/>
                  </a:cubicBezTo>
                  <a:lnTo>
                    <a:pt x="1325" y="4001"/>
                  </a:lnTo>
                  <a:cubicBezTo>
                    <a:pt x="1375" y="3867"/>
                    <a:pt x="1425" y="3730"/>
                    <a:pt x="1475" y="3597"/>
                  </a:cubicBezTo>
                  <a:lnTo>
                    <a:pt x="1485" y="3569"/>
                  </a:lnTo>
                  <a:cubicBezTo>
                    <a:pt x="1562" y="3372"/>
                    <a:pt x="1636" y="3171"/>
                    <a:pt x="1712" y="2974"/>
                  </a:cubicBezTo>
                  <a:cubicBezTo>
                    <a:pt x="1769" y="2824"/>
                    <a:pt x="1823" y="2669"/>
                    <a:pt x="1880" y="2509"/>
                  </a:cubicBezTo>
                  <a:lnTo>
                    <a:pt x="1900" y="2433"/>
                  </a:lnTo>
                  <a:cubicBezTo>
                    <a:pt x="1937" y="2322"/>
                    <a:pt x="1970" y="2208"/>
                    <a:pt x="2004" y="2095"/>
                  </a:cubicBezTo>
                  <a:cubicBezTo>
                    <a:pt x="2033" y="1994"/>
                    <a:pt x="2061" y="1891"/>
                    <a:pt x="2090" y="1791"/>
                  </a:cubicBezTo>
                  <a:cubicBezTo>
                    <a:pt x="2178" y="1476"/>
                    <a:pt x="2271" y="1152"/>
                    <a:pt x="2382" y="843"/>
                  </a:cubicBezTo>
                  <a:lnTo>
                    <a:pt x="2391" y="817"/>
                  </a:lnTo>
                  <a:cubicBezTo>
                    <a:pt x="2419" y="737"/>
                    <a:pt x="2448" y="656"/>
                    <a:pt x="2485" y="593"/>
                  </a:cubicBezTo>
                  <a:cubicBezTo>
                    <a:pt x="2539" y="506"/>
                    <a:pt x="2575" y="456"/>
                    <a:pt x="2632" y="419"/>
                  </a:cubicBezTo>
                  <a:cubicBezTo>
                    <a:pt x="2711" y="373"/>
                    <a:pt x="2780" y="352"/>
                    <a:pt x="2855" y="352"/>
                  </a:cubicBezTo>
                  <a:close/>
                  <a:moveTo>
                    <a:pt x="2851" y="0"/>
                  </a:moveTo>
                  <a:cubicBezTo>
                    <a:pt x="2711" y="0"/>
                    <a:pt x="2582" y="39"/>
                    <a:pt x="2451" y="118"/>
                  </a:cubicBezTo>
                  <a:cubicBezTo>
                    <a:pt x="2321" y="198"/>
                    <a:pt x="2248" y="309"/>
                    <a:pt x="2184" y="412"/>
                  </a:cubicBezTo>
                  <a:cubicBezTo>
                    <a:pt x="2127" y="506"/>
                    <a:pt x="2090" y="610"/>
                    <a:pt x="2061" y="700"/>
                  </a:cubicBezTo>
                  <a:lnTo>
                    <a:pt x="2050" y="727"/>
                  </a:lnTo>
                  <a:cubicBezTo>
                    <a:pt x="1937" y="1044"/>
                    <a:pt x="1843" y="1376"/>
                    <a:pt x="1752" y="1693"/>
                  </a:cubicBezTo>
                  <a:cubicBezTo>
                    <a:pt x="1723" y="1794"/>
                    <a:pt x="1696" y="1894"/>
                    <a:pt x="1666" y="1998"/>
                  </a:cubicBezTo>
                  <a:cubicBezTo>
                    <a:pt x="1632" y="2108"/>
                    <a:pt x="1599" y="2222"/>
                    <a:pt x="1565" y="2332"/>
                  </a:cubicBezTo>
                  <a:lnTo>
                    <a:pt x="1545" y="2402"/>
                  </a:lnTo>
                  <a:cubicBezTo>
                    <a:pt x="1491" y="2553"/>
                    <a:pt x="1442" y="2700"/>
                    <a:pt x="1385" y="2850"/>
                  </a:cubicBezTo>
                  <a:cubicBezTo>
                    <a:pt x="1308" y="3048"/>
                    <a:pt x="1235" y="3245"/>
                    <a:pt x="1158" y="3442"/>
                  </a:cubicBezTo>
                  <a:lnTo>
                    <a:pt x="1147" y="3469"/>
                  </a:lnTo>
                  <a:cubicBezTo>
                    <a:pt x="1094" y="3606"/>
                    <a:pt x="1044" y="3743"/>
                    <a:pt x="994" y="3881"/>
                  </a:cubicBezTo>
                  <a:lnTo>
                    <a:pt x="940" y="4024"/>
                  </a:lnTo>
                  <a:cubicBezTo>
                    <a:pt x="910" y="4111"/>
                    <a:pt x="880" y="4202"/>
                    <a:pt x="853" y="4288"/>
                  </a:cubicBezTo>
                  <a:lnTo>
                    <a:pt x="789" y="4483"/>
                  </a:lnTo>
                  <a:cubicBezTo>
                    <a:pt x="769" y="4543"/>
                    <a:pt x="749" y="4603"/>
                    <a:pt x="729" y="4667"/>
                  </a:cubicBezTo>
                  <a:lnTo>
                    <a:pt x="639" y="4981"/>
                  </a:lnTo>
                  <a:cubicBezTo>
                    <a:pt x="556" y="5272"/>
                    <a:pt x="472" y="5559"/>
                    <a:pt x="385" y="5844"/>
                  </a:cubicBezTo>
                  <a:cubicBezTo>
                    <a:pt x="321" y="6034"/>
                    <a:pt x="251" y="6235"/>
                    <a:pt x="191" y="6442"/>
                  </a:cubicBezTo>
                  <a:cubicBezTo>
                    <a:pt x="147" y="6599"/>
                    <a:pt x="111" y="6760"/>
                    <a:pt x="77" y="6914"/>
                  </a:cubicBezTo>
                  <a:cubicBezTo>
                    <a:pt x="64" y="6977"/>
                    <a:pt x="51" y="7038"/>
                    <a:pt x="37" y="7098"/>
                  </a:cubicBezTo>
                  <a:cubicBezTo>
                    <a:pt x="0" y="7258"/>
                    <a:pt x="31" y="7429"/>
                    <a:pt x="124" y="7573"/>
                  </a:cubicBezTo>
                  <a:cubicBezTo>
                    <a:pt x="221" y="7723"/>
                    <a:pt x="375" y="7827"/>
                    <a:pt x="542" y="7860"/>
                  </a:cubicBezTo>
                  <a:cubicBezTo>
                    <a:pt x="580" y="7867"/>
                    <a:pt x="619" y="7871"/>
                    <a:pt x="658" y="7871"/>
                  </a:cubicBezTo>
                  <a:cubicBezTo>
                    <a:pt x="787" y="7871"/>
                    <a:pt x="915" y="7832"/>
                    <a:pt x="1024" y="7760"/>
                  </a:cubicBezTo>
                  <a:cubicBezTo>
                    <a:pt x="1161" y="7666"/>
                    <a:pt x="1255" y="7526"/>
                    <a:pt x="1295" y="7355"/>
                  </a:cubicBezTo>
                  <a:lnTo>
                    <a:pt x="1325" y="7215"/>
                  </a:lnTo>
                  <a:cubicBezTo>
                    <a:pt x="1348" y="7115"/>
                    <a:pt x="1371" y="7011"/>
                    <a:pt x="1398" y="6911"/>
                  </a:cubicBezTo>
                  <a:cubicBezTo>
                    <a:pt x="1428" y="6800"/>
                    <a:pt x="1462" y="6693"/>
                    <a:pt x="1496" y="6590"/>
                  </a:cubicBezTo>
                  <a:lnTo>
                    <a:pt x="1525" y="6502"/>
                  </a:lnTo>
                  <a:cubicBezTo>
                    <a:pt x="1609" y="6269"/>
                    <a:pt x="1692" y="6025"/>
                    <a:pt x="1766" y="5780"/>
                  </a:cubicBezTo>
                  <a:lnTo>
                    <a:pt x="1817" y="5603"/>
                  </a:lnTo>
                  <a:lnTo>
                    <a:pt x="2081" y="5570"/>
                  </a:lnTo>
                  <a:cubicBezTo>
                    <a:pt x="2251" y="5546"/>
                    <a:pt x="2422" y="5526"/>
                    <a:pt x="2592" y="5499"/>
                  </a:cubicBezTo>
                  <a:cubicBezTo>
                    <a:pt x="2709" y="5486"/>
                    <a:pt x="2830" y="5466"/>
                    <a:pt x="2944" y="5446"/>
                  </a:cubicBezTo>
                  <a:cubicBezTo>
                    <a:pt x="2996" y="5435"/>
                    <a:pt x="3050" y="5432"/>
                    <a:pt x="3107" y="5426"/>
                  </a:cubicBezTo>
                  <a:lnTo>
                    <a:pt x="3137" y="5426"/>
                  </a:lnTo>
                  <a:cubicBezTo>
                    <a:pt x="3157" y="5543"/>
                    <a:pt x="3184" y="5670"/>
                    <a:pt x="3217" y="5800"/>
                  </a:cubicBezTo>
                  <a:cubicBezTo>
                    <a:pt x="3245" y="5891"/>
                    <a:pt x="3271" y="5977"/>
                    <a:pt x="3297" y="6068"/>
                  </a:cubicBezTo>
                  <a:lnTo>
                    <a:pt x="3302" y="6085"/>
                  </a:lnTo>
                  <a:cubicBezTo>
                    <a:pt x="3362" y="6285"/>
                    <a:pt x="3405" y="6442"/>
                    <a:pt x="3438" y="6582"/>
                  </a:cubicBezTo>
                  <a:cubicBezTo>
                    <a:pt x="3452" y="6650"/>
                    <a:pt x="3465" y="6713"/>
                    <a:pt x="3478" y="6780"/>
                  </a:cubicBezTo>
                  <a:cubicBezTo>
                    <a:pt x="3485" y="6830"/>
                    <a:pt x="3495" y="6880"/>
                    <a:pt x="3502" y="6931"/>
                  </a:cubicBezTo>
                  <a:cubicBezTo>
                    <a:pt x="3515" y="7014"/>
                    <a:pt x="3535" y="7101"/>
                    <a:pt x="3558" y="7201"/>
                  </a:cubicBezTo>
                  <a:cubicBezTo>
                    <a:pt x="3575" y="7275"/>
                    <a:pt x="3609" y="7339"/>
                    <a:pt x="3639" y="7392"/>
                  </a:cubicBezTo>
                  <a:cubicBezTo>
                    <a:pt x="3686" y="7499"/>
                    <a:pt x="3756" y="7596"/>
                    <a:pt x="3850" y="7680"/>
                  </a:cubicBezTo>
                  <a:cubicBezTo>
                    <a:pt x="3960" y="7777"/>
                    <a:pt x="4091" y="7840"/>
                    <a:pt x="4237" y="7867"/>
                  </a:cubicBezTo>
                  <a:cubicBezTo>
                    <a:pt x="4288" y="7877"/>
                    <a:pt x="4341" y="7884"/>
                    <a:pt x="4395" y="7884"/>
                  </a:cubicBezTo>
                  <a:cubicBezTo>
                    <a:pt x="4485" y="7884"/>
                    <a:pt x="4579" y="7867"/>
                    <a:pt x="4669" y="7837"/>
                  </a:cubicBezTo>
                  <a:cubicBezTo>
                    <a:pt x="4802" y="7786"/>
                    <a:pt x="4920" y="7710"/>
                    <a:pt x="5014" y="7603"/>
                  </a:cubicBezTo>
                  <a:lnTo>
                    <a:pt x="5057" y="7542"/>
                  </a:lnTo>
                  <a:cubicBezTo>
                    <a:pt x="5134" y="7425"/>
                    <a:pt x="5208" y="7319"/>
                    <a:pt x="5241" y="7141"/>
                  </a:cubicBezTo>
                  <a:cubicBezTo>
                    <a:pt x="5258" y="7048"/>
                    <a:pt x="5264" y="6961"/>
                    <a:pt x="5261" y="6871"/>
                  </a:cubicBezTo>
                  <a:cubicBezTo>
                    <a:pt x="5258" y="6820"/>
                    <a:pt x="5254" y="6770"/>
                    <a:pt x="5244" y="6720"/>
                  </a:cubicBezTo>
                  <a:cubicBezTo>
                    <a:pt x="5224" y="6613"/>
                    <a:pt x="5201" y="6509"/>
                    <a:pt x="5177" y="6402"/>
                  </a:cubicBezTo>
                  <a:lnTo>
                    <a:pt x="5157" y="6312"/>
                  </a:lnTo>
                  <a:cubicBezTo>
                    <a:pt x="5117" y="6121"/>
                    <a:pt x="5077" y="5968"/>
                    <a:pt x="5037" y="5827"/>
                  </a:cubicBezTo>
                  <a:cubicBezTo>
                    <a:pt x="4987" y="5659"/>
                    <a:pt x="4930" y="5492"/>
                    <a:pt x="4876" y="5325"/>
                  </a:cubicBezTo>
                  <a:cubicBezTo>
                    <a:pt x="4833" y="5202"/>
                    <a:pt x="4802" y="5071"/>
                    <a:pt x="4773" y="4934"/>
                  </a:cubicBezTo>
                  <a:lnTo>
                    <a:pt x="4719" y="4656"/>
                  </a:lnTo>
                  <a:cubicBezTo>
                    <a:pt x="4656" y="4335"/>
                    <a:pt x="4589" y="4001"/>
                    <a:pt x="4501" y="3677"/>
                  </a:cubicBezTo>
                  <a:cubicBezTo>
                    <a:pt x="4435" y="3419"/>
                    <a:pt x="4355" y="3165"/>
                    <a:pt x="4274" y="2917"/>
                  </a:cubicBezTo>
                  <a:lnTo>
                    <a:pt x="4154" y="2526"/>
                  </a:lnTo>
                  <a:cubicBezTo>
                    <a:pt x="4087" y="2308"/>
                    <a:pt x="4017" y="2095"/>
                    <a:pt x="3940" y="1887"/>
                  </a:cubicBezTo>
                  <a:cubicBezTo>
                    <a:pt x="3856" y="1666"/>
                    <a:pt x="3786" y="1445"/>
                    <a:pt x="3723" y="1232"/>
                  </a:cubicBezTo>
                  <a:lnTo>
                    <a:pt x="3692" y="1068"/>
                  </a:lnTo>
                  <a:cubicBezTo>
                    <a:pt x="3666" y="931"/>
                    <a:pt x="3639" y="797"/>
                    <a:pt x="3609" y="663"/>
                  </a:cubicBezTo>
                  <a:cubicBezTo>
                    <a:pt x="3606" y="636"/>
                    <a:pt x="3598" y="610"/>
                    <a:pt x="3592" y="583"/>
                  </a:cubicBezTo>
                  <a:cubicBezTo>
                    <a:pt x="3572" y="513"/>
                    <a:pt x="3542" y="456"/>
                    <a:pt x="3515" y="402"/>
                  </a:cubicBezTo>
                  <a:lnTo>
                    <a:pt x="3495" y="366"/>
                  </a:lnTo>
                  <a:cubicBezTo>
                    <a:pt x="3405" y="188"/>
                    <a:pt x="3194" y="41"/>
                    <a:pt x="2984" y="11"/>
                  </a:cubicBezTo>
                  <a:cubicBezTo>
                    <a:pt x="2938" y="4"/>
                    <a:pt x="2894" y="0"/>
                    <a:pt x="28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5960229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5/12/25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22443692"/>
      </p:ext>
    </p:extLst>
  </p:cSld>
  <p:clrMapOvr>
    <a:masterClrMapping/>
  </p:clrMapOvr>
  <mc:AlternateContent xmlns:mc="http://schemas.openxmlformats.org/markup-compatibility/2006" xmlns:p14="http://schemas.microsoft.com/office/powerpoint/2010/main">
    <mc:Choice Requires="p14">
      <p:transition spd="slow" p14:dur="3000" advClick="0" advTm="3000">
        <p14:conveyor dir="l"/>
      </p:transition>
    </mc:Choice>
    <mc:Fallback xmlns="">
      <p:transition spd="slow" advClick="0" advTm="3000">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p:nvPr/>
        </p:nvSpPr>
        <p:spPr>
          <a:xfrm>
            <a:off x="2" y="713332"/>
            <a:ext cx="12192073" cy="6158429"/>
          </a:xfrm>
          <a:custGeom>
            <a:avLst/>
            <a:gdLst/>
            <a:ahLst/>
            <a:cxnLst/>
            <a:rect l="l" t="t" r="r" b="b"/>
            <a:pathLst>
              <a:path w="72114" h="43617" extrusionOk="0">
                <a:moveTo>
                  <a:pt x="24214" y="1"/>
                </a:moveTo>
                <a:cubicBezTo>
                  <a:pt x="23205" y="1"/>
                  <a:pt x="22196" y="68"/>
                  <a:pt x="21180" y="210"/>
                </a:cubicBezTo>
                <a:cubicBezTo>
                  <a:pt x="13118" y="1321"/>
                  <a:pt x="6033" y="6398"/>
                  <a:pt x="688" y="12307"/>
                </a:cubicBezTo>
                <a:cubicBezTo>
                  <a:pt x="454" y="12562"/>
                  <a:pt x="227" y="12821"/>
                  <a:pt x="0" y="13083"/>
                </a:cubicBezTo>
                <a:lnTo>
                  <a:pt x="0" y="43616"/>
                </a:lnTo>
                <a:lnTo>
                  <a:pt x="72064" y="43616"/>
                </a:lnTo>
                <a:lnTo>
                  <a:pt x="72113" y="11572"/>
                </a:lnTo>
                <a:lnTo>
                  <a:pt x="72113" y="11572"/>
                </a:lnTo>
                <a:cubicBezTo>
                  <a:pt x="70538" y="11972"/>
                  <a:pt x="66554" y="14021"/>
                  <a:pt x="60900" y="14021"/>
                </a:cubicBezTo>
                <a:cubicBezTo>
                  <a:pt x="56341" y="14021"/>
                  <a:pt x="50694" y="12690"/>
                  <a:pt x="44345" y="8088"/>
                </a:cubicBezTo>
                <a:cubicBezTo>
                  <a:pt x="40876" y="5570"/>
                  <a:pt x="37172" y="3308"/>
                  <a:pt x="33168" y="1750"/>
                </a:cubicBezTo>
                <a:cubicBezTo>
                  <a:pt x="30286" y="624"/>
                  <a:pt x="27270" y="1"/>
                  <a:pt x="24214"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 name="Google Shape;10;p2"/>
          <p:cNvSpPr/>
          <p:nvPr/>
        </p:nvSpPr>
        <p:spPr>
          <a:xfrm flipH="1">
            <a:off x="0" y="2781426"/>
            <a:ext cx="12191957" cy="4076561"/>
          </a:xfrm>
          <a:custGeom>
            <a:avLst/>
            <a:gdLst/>
            <a:ahLst/>
            <a:cxnLst/>
            <a:rect l="l" t="t" r="r" b="b"/>
            <a:pathLst>
              <a:path w="72065" h="24096" extrusionOk="0">
                <a:moveTo>
                  <a:pt x="49700" y="1"/>
                </a:moveTo>
                <a:cubicBezTo>
                  <a:pt x="48370" y="1"/>
                  <a:pt x="47037" y="128"/>
                  <a:pt x="45719" y="381"/>
                </a:cubicBezTo>
                <a:cubicBezTo>
                  <a:pt x="41899" y="1121"/>
                  <a:pt x="38323" y="2852"/>
                  <a:pt x="35157" y="5086"/>
                </a:cubicBezTo>
                <a:cubicBezTo>
                  <a:pt x="33614" y="6174"/>
                  <a:pt x="32205" y="7416"/>
                  <a:pt x="30552" y="8344"/>
                </a:cubicBezTo>
                <a:cubicBezTo>
                  <a:pt x="29068" y="9172"/>
                  <a:pt x="27482" y="9806"/>
                  <a:pt x="25836" y="10217"/>
                </a:cubicBezTo>
                <a:cubicBezTo>
                  <a:pt x="24193" y="10625"/>
                  <a:pt x="22530" y="10812"/>
                  <a:pt x="20870" y="10812"/>
                </a:cubicBezTo>
                <a:cubicBezTo>
                  <a:pt x="15634" y="10812"/>
                  <a:pt x="10421" y="8955"/>
                  <a:pt x="5924" y="6339"/>
                </a:cubicBezTo>
                <a:cubicBezTo>
                  <a:pt x="3856" y="5140"/>
                  <a:pt x="1969" y="3670"/>
                  <a:pt x="0" y="2329"/>
                </a:cubicBezTo>
                <a:lnTo>
                  <a:pt x="0" y="24095"/>
                </a:lnTo>
                <a:lnTo>
                  <a:pt x="72064" y="24095"/>
                </a:lnTo>
                <a:lnTo>
                  <a:pt x="72064" y="8556"/>
                </a:lnTo>
                <a:cubicBezTo>
                  <a:pt x="70340" y="8294"/>
                  <a:pt x="68641" y="7759"/>
                  <a:pt x="67012" y="6924"/>
                </a:cubicBezTo>
                <a:cubicBezTo>
                  <a:pt x="63659" y="5197"/>
                  <a:pt x="60731" y="2775"/>
                  <a:pt x="57191" y="1401"/>
                </a:cubicBezTo>
                <a:cubicBezTo>
                  <a:pt x="54791" y="467"/>
                  <a:pt x="52251" y="1"/>
                  <a:pt x="49700"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 name="Google Shape;11;p2"/>
          <p:cNvSpPr txBox="1">
            <a:spLocks noGrp="1"/>
          </p:cNvSpPr>
          <p:nvPr>
            <p:ph type="ctrTitle"/>
          </p:nvPr>
        </p:nvSpPr>
        <p:spPr>
          <a:xfrm flipH="1">
            <a:off x="5151339" y="1332867"/>
            <a:ext cx="6087200" cy="2763200"/>
          </a:xfrm>
          <a:prstGeom prst="rect">
            <a:avLst/>
          </a:prstGeom>
          <a:noFill/>
        </p:spPr>
        <p:txBody>
          <a:bodyPr spcFirstLastPara="1" wrap="square" lIns="91425" tIns="91425" rIns="91425" bIns="91425" anchor="t" anchorCtr="0">
            <a:noAutofit/>
          </a:bodyPr>
          <a:lstStyle>
            <a:lvl1pPr lvl="0" algn="r">
              <a:spcBef>
                <a:spcPts val="0"/>
              </a:spcBef>
              <a:spcAft>
                <a:spcPts val="0"/>
              </a:spcAft>
              <a:buSzPts val="5200"/>
              <a:buNone/>
              <a:defRPr sz="5333"/>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2" name="Google Shape;12;p2"/>
          <p:cNvSpPr txBox="1">
            <a:spLocks noGrp="1"/>
          </p:cNvSpPr>
          <p:nvPr>
            <p:ph type="subTitle" idx="1"/>
          </p:nvPr>
        </p:nvSpPr>
        <p:spPr>
          <a:xfrm flipH="1">
            <a:off x="7473339" y="4201517"/>
            <a:ext cx="3765200" cy="675200"/>
          </a:xfrm>
          <a:prstGeom prst="rect">
            <a:avLst/>
          </a:prstGeom>
          <a:noFill/>
        </p:spPr>
        <p:txBody>
          <a:bodyPr spcFirstLastPara="1" wrap="square" lIns="91425" tIns="91425" rIns="91425" bIns="91425" anchor="ctr" anchorCtr="0">
            <a:noAutofit/>
          </a:bodyPr>
          <a:lstStyle>
            <a:lvl1pPr lvl="0" algn="r">
              <a:lnSpc>
                <a:spcPct val="100000"/>
              </a:lnSpc>
              <a:spcBef>
                <a:spcPts val="0"/>
              </a:spcBef>
              <a:spcAft>
                <a:spcPts val="0"/>
              </a:spcAft>
              <a:buSzPts val="1400"/>
              <a:buFont typeface="Antic Slab"/>
              <a:buNone/>
              <a:defRPr sz="2133"/>
            </a:lvl1pPr>
            <a:lvl2pPr lvl="1" algn="ctr">
              <a:lnSpc>
                <a:spcPct val="100000"/>
              </a:lnSpc>
              <a:spcBef>
                <a:spcPts val="0"/>
              </a:spcBef>
              <a:spcAft>
                <a:spcPts val="0"/>
              </a:spcAft>
              <a:buSzPts val="1800"/>
              <a:buFont typeface="Antic Slab"/>
              <a:buNone/>
              <a:defRPr sz="2400">
                <a:latin typeface="Antic Slab"/>
                <a:ea typeface="Antic Slab"/>
                <a:cs typeface="Antic Slab"/>
                <a:sym typeface="Antic Slab"/>
              </a:defRPr>
            </a:lvl2pPr>
            <a:lvl3pPr lvl="2" algn="ctr">
              <a:lnSpc>
                <a:spcPct val="100000"/>
              </a:lnSpc>
              <a:spcBef>
                <a:spcPts val="0"/>
              </a:spcBef>
              <a:spcAft>
                <a:spcPts val="0"/>
              </a:spcAft>
              <a:buSzPts val="1800"/>
              <a:buFont typeface="Antic Slab"/>
              <a:buNone/>
              <a:defRPr sz="2400">
                <a:latin typeface="Antic Slab"/>
                <a:ea typeface="Antic Slab"/>
                <a:cs typeface="Antic Slab"/>
                <a:sym typeface="Antic Slab"/>
              </a:defRPr>
            </a:lvl3pPr>
            <a:lvl4pPr lvl="3" algn="ctr">
              <a:lnSpc>
                <a:spcPct val="100000"/>
              </a:lnSpc>
              <a:spcBef>
                <a:spcPts val="0"/>
              </a:spcBef>
              <a:spcAft>
                <a:spcPts val="0"/>
              </a:spcAft>
              <a:buSzPts val="1800"/>
              <a:buFont typeface="Antic Slab"/>
              <a:buNone/>
              <a:defRPr sz="2400">
                <a:latin typeface="Antic Slab"/>
                <a:ea typeface="Antic Slab"/>
                <a:cs typeface="Antic Slab"/>
                <a:sym typeface="Antic Slab"/>
              </a:defRPr>
            </a:lvl4pPr>
            <a:lvl5pPr lvl="4" algn="ctr">
              <a:lnSpc>
                <a:spcPct val="100000"/>
              </a:lnSpc>
              <a:spcBef>
                <a:spcPts val="0"/>
              </a:spcBef>
              <a:spcAft>
                <a:spcPts val="0"/>
              </a:spcAft>
              <a:buSzPts val="1800"/>
              <a:buFont typeface="Antic Slab"/>
              <a:buNone/>
              <a:defRPr sz="2400">
                <a:latin typeface="Antic Slab"/>
                <a:ea typeface="Antic Slab"/>
                <a:cs typeface="Antic Slab"/>
                <a:sym typeface="Antic Slab"/>
              </a:defRPr>
            </a:lvl5pPr>
            <a:lvl6pPr lvl="5" algn="ctr">
              <a:lnSpc>
                <a:spcPct val="100000"/>
              </a:lnSpc>
              <a:spcBef>
                <a:spcPts val="0"/>
              </a:spcBef>
              <a:spcAft>
                <a:spcPts val="0"/>
              </a:spcAft>
              <a:buSzPts val="1800"/>
              <a:buFont typeface="Antic Slab"/>
              <a:buNone/>
              <a:defRPr sz="2400">
                <a:latin typeface="Antic Slab"/>
                <a:ea typeface="Antic Slab"/>
                <a:cs typeface="Antic Slab"/>
                <a:sym typeface="Antic Slab"/>
              </a:defRPr>
            </a:lvl6pPr>
            <a:lvl7pPr lvl="6" algn="ctr">
              <a:lnSpc>
                <a:spcPct val="100000"/>
              </a:lnSpc>
              <a:spcBef>
                <a:spcPts val="0"/>
              </a:spcBef>
              <a:spcAft>
                <a:spcPts val="0"/>
              </a:spcAft>
              <a:buSzPts val="1800"/>
              <a:buFont typeface="Antic Slab"/>
              <a:buNone/>
              <a:defRPr sz="2400">
                <a:latin typeface="Antic Slab"/>
                <a:ea typeface="Antic Slab"/>
                <a:cs typeface="Antic Slab"/>
                <a:sym typeface="Antic Slab"/>
              </a:defRPr>
            </a:lvl7pPr>
            <a:lvl8pPr lvl="7" algn="ctr">
              <a:lnSpc>
                <a:spcPct val="100000"/>
              </a:lnSpc>
              <a:spcBef>
                <a:spcPts val="0"/>
              </a:spcBef>
              <a:spcAft>
                <a:spcPts val="0"/>
              </a:spcAft>
              <a:buSzPts val="1800"/>
              <a:buFont typeface="Antic Slab"/>
              <a:buNone/>
              <a:defRPr sz="2400">
                <a:latin typeface="Antic Slab"/>
                <a:ea typeface="Antic Slab"/>
                <a:cs typeface="Antic Slab"/>
                <a:sym typeface="Antic Slab"/>
              </a:defRPr>
            </a:lvl8pPr>
            <a:lvl9pPr lvl="8" algn="ctr">
              <a:lnSpc>
                <a:spcPct val="100000"/>
              </a:lnSpc>
              <a:spcBef>
                <a:spcPts val="0"/>
              </a:spcBef>
              <a:spcAft>
                <a:spcPts val="0"/>
              </a:spcAft>
              <a:buSzPts val="1800"/>
              <a:buFont typeface="Antic Slab"/>
              <a:buNone/>
              <a:defRPr sz="2400">
                <a:latin typeface="Antic Slab"/>
                <a:ea typeface="Antic Slab"/>
                <a:cs typeface="Antic Slab"/>
                <a:sym typeface="Antic Slab"/>
              </a:defRPr>
            </a:lvl9pPr>
          </a:lstStyle>
          <a:p>
            <a:endParaRPr/>
          </a:p>
        </p:txBody>
      </p:sp>
      <p:sp>
        <p:nvSpPr>
          <p:cNvPr id="13" name="Google Shape;13;p2"/>
          <p:cNvSpPr txBox="1">
            <a:spLocks noGrp="1"/>
          </p:cNvSpPr>
          <p:nvPr>
            <p:ph type="ctrTitle" idx="2"/>
          </p:nvPr>
        </p:nvSpPr>
        <p:spPr>
          <a:xfrm>
            <a:off x="9570633" y="405667"/>
            <a:ext cx="2621200" cy="546000"/>
          </a:xfrm>
          <a:prstGeom prst="rect">
            <a:avLst/>
          </a:prstGeom>
          <a:solidFill>
            <a:schemeClr val="dk1"/>
          </a:solidFill>
        </p:spPr>
        <p:txBody>
          <a:bodyPr spcFirstLastPara="1" wrap="square" lIns="91425" tIns="91425" rIns="91425" bIns="91425" anchor="ctr" anchorCtr="0">
            <a:noAutofit/>
          </a:bodyPr>
          <a:lstStyle>
            <a:lvl1pPr lvl="0" algn="ctr" rtl="0">
              <a:lnSpc>
                <a:spcPct val="90000"/>
              </a:lnSpc>
              <a:spcBef>
                <a:spcPts val="0"/>
              </a:spcBef>
              <a:spcAft>
                <a:spcPts val="0"/>
              </a:spcAft>
              <a:buSzPts val="3000"/>
              <a:buNone/>
              <a:defRPr sz="2267">
                <a:solidFill>
                  <a:schemeClr val="lt1"/>
                </a:solidFill>
              </a:defRPr>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endParaRPr/>
          </a:p>
        </p:txBody>
      </p:sp>
    </p:spTree>
    <p:extLst>
      <p:ext uri="{BB962C8B-B14F-4D97-AF65-F5344CB8AC3E}">
        <p14:creationId xmlns:p14="http://schemas.microsoft.com/office/powerpoint/2010/main" val="33105457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4"/>
        <p:cNvGrpSpPr/>
        <p:nvPr/>
      </p:nvGrpSpPr>
      <p:grpSpPr>
        <a:xfrm>
          <a:off x="0" y="0"/>
          <a:ext cx="0" cy="0"/>
          <a:chOff x="0" y="0"/>
          <a:chExt cx="0" cy="0"/>
        </a:xfrm>
      </p:grpSpPr>
      <p:grpSp>
        <p:nvGrpSpPr>
          <p:cNvPr id="15" name="Google Shape;15;p3"/>
          <p:cNvGrpSpPr/>
          <p:nvPr/>
        </p:nvGrpSpPr>
        <p:grpSpPr>
          <a:xfrm>
            <a:off x="2" y="713332"/>
            <a:ext cx="12192073" cy="6158429"/>
            <a:chOff x="0" y="534999"/>
            <a:chExt cx="9144055" cy="4618822"/>
          </a:xfrm>
        </p:grpSpPr>
        <p:sp>
          <p:nvSpPr>
            <p:cNvPr id="16" name="Google Shape;16;p3"/>
            <p:cNvSpPr/>
            <p:nvPr/>
          </p:nvSpPr>
          <p:spPr>
            <a:xfrm flipH="1">
              <a:off x="0" y="534999"/>
              <a:ext cx="9144055" cy="4618822"/>
            </a:xfrm>
            <a:custGeom>
              <a:avLst/>
              <a:gdLst/>
              <a:ahLst/>
              <a:cxnLst/>
              <a:rect l="l" t="t" r="r" b="b"/>
              <a:pathLst>
                <a:path w="72114" h="43617" extrusionOk="0">
                  <a:moveTo>
                    <a:pt x="24214" y="1"/>
                  </a:moveTo>
                  <a:cubicBezTo>
                    <a:pt x="23205" y="1"/>
                    <a:pt x="22196" y="68"/>
                    <a:pt x="21180" y="210"/>
                  </a:cubicBezTo>
                  <a:cubicBezTo>
                    <a:pt x="13118" y="1321"/>
                    <a:pt x="6033" y="6398"/>
                    <a:pt x="688" y="12307"/>
                  </a:cubicBezTo>
                  <a:cubicBezTo>
                    <a:pt x="454" y="12562"/>
                    <a:pt x="227" y="12821"/>
                    <a:pt x="0" y="13083"/>
                  </a:cubicBezTo>
                  <a:lnTo>
                    <a:pt x="0" y="43616"/>
                  </a:lnTo>
                  <a:lnTo>
                    <a:pt x="72064" y="43616"/>
                  </a:lnTo>
                  <a:lnTo>
                    <a:pt x="72113" y="11572"/>
                  </a:lnTo>
                  <a:lnTo>
                    <a:pt x="72113" y="11572"/>
                  </a:lnTo>
                  <a:cubicBezTo>
                    <a:pt x="70538" y="11972"/>
                    <a:pt x="66554" y="14021"/>
                    <a:pt x="60900" y="14021"/>
                  </a:cubicBezTo>
                  <a:cubicBezTo>
                    <a:pt x="56341" y="14021"/>
                    <a:pt x="50694" y="12690"/>
                    <a:pt x="44345" y="8088"/>
                  </a:cubicBezTo>
                  <a:cubicBezTo>
                    <a:pt x="40876" y="5570"/>
                    <a:pt x="37172" y="3308"/>
                    <a:pt x="33168" y="1750"/>
                  </a:cubicBezTo>
                  <a:cubicBezTo>
                    <a:pt x="30286" y="624"/>
                    <a:pt x="27270" y="1"/>
                    <a:pt x="242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 name="Google Shape;17;p3"/>
            <p:cNvSpPr/>
            <p:nvPr/>
          </p:nvSpPr>
          <p:spPr>
            <a:xfrm>
              <a:off x="88" y="2086068"/>
              <a:ext cx="9143968" cy="3057421"/>
            </a:xfrm>
            <a:custGeom>
              <a:avLst/>
              <a:gdLst/>
              <a:ahLst/>
              <a:cxnLst/>
              <a:rect l="l" t="t" r="r" b="b"/>
              <a:pathLst>
                <a:path w="72065" h="24096" extrusionOk="0">
                  <a:moveTo>
                    <a:pt x="49700" y="1"/>
                  </a:moveTo>
                  <a:cubicBezTo>
                    <a:pt x="48370" y="1"/>
                    <a:pt x="47037" y="128"/>
                    <a:pt x="45719" y="381"/>
                  </a:cubicBezTo>
                  <a:cubicBezTo>
                    <a:pt x="41899" y="1121"/>
                    <a:pt x="38323" y="2852"/>
                    <a:pt x="35157" y="5086"/>
                  </a:cubicBezTo>
                  <a:cubicBezTo>
                    <a:pt x="33614" y="6174"/>
                    <a:pt x="32205" y="7416"/>
                    <a:pt x="30552" y="8344"/>
                  </a:cubicBezTo>
                  <a:cubicBezTo>
                    <a:pt x="29068" y="9172"/>
                    <a:pt x="27482" y="9806"/>
                    <a:pt x="25836" y="10217"/>
                  </a:cubicBezTo>
                  <a:cubicBezTo>
                    <a:pt x="24193" y="10625"/>
                    <a:pt x="22530" y="10812"/>
                    <a:pt x="20870" y="10812"/>
                  </a:cubicBezTo>
                  <a:cubicBezTo>
                    <a:pt x="15634" y="10812"/>
                    <a:pt x="10421" y="8955"/>
                    <a:pt x="5924" y="6339"/>
                  </a:cubicBezTo>
                  <a:cubicBezTo>
                    <a:pt x="3856" y="5140"/>
                    <a:pt x="1969" y="3670"/>
                    <a:pt x="0" y="2329"/>
                  </a:cubicBezTo>
                  <a:lnTo>
                    <a:pt x="0" y="24095"/>
                  </a:lnTo>
                  <a:lnTo>
                    <a:pt x="72064" y="24095"/>
                  </a:lnTo>
                  <a:lnTo>
                    <a:pt x="72064" y="8556"/>
                  </a:lnTo>
                  <a:cubicBezTo>
                    <a:pt x="70340" y="8294"/>
                    <a:pt x="68641" y="7759"/>
                    <a:pt x="67012" y="6924"/>
                  </a:cubicBezTo>
                  <a:cubicBezTo>
                    <a:pt x="63659" y="5197"/>
                    <a:pt x="60731" y="2775"/>
                    <a:pt x="57191" y="1401"/>
                  </a:cubicBezTo>
                  <a:cubicBezTo>
                    <a:pt x="54791" y="467"/>
                    <a:pt x="52251" y="1"/>
                    <a:pt x="497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8" name="Google Shape;18;p3"/>
          <p:cNvSpPr txBox="1">
            <a:spLocks noGrp="1"/>
          </p:cNvSpPr>
          <p:nvPr>
            <p:ph type="title"/>
          </p:nvPr>
        </p:nvSpPr>
        <p:spPr>
          <a:xfrm>
            <a:off x="4330700" y="3104633"/>
            <a:ext cx="6908000" cy="17288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60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9" name="Google Shape;19;p3"/>
          <p:cNvSpPr txBox="1">
            <a:spLocks noGrp="1"/>
          </p:cNvSpPr>
          <p:nvPr>
            <p:ph type="title" idx="2" hasCustomPrompt="1"/>
          </p:nvPr>
        </p:nvSpPr>
        <p:spPr>
          <a:xfrm>
            <a:off x="4330700" y="1612433"/>
            <a:ext cx="2916000" cy="1376800"/>
          </a:xfrm>
          <a:prstGeom prst="rect">
            <a:avLst/>
          </a:prstGeom>
        </p:spPr>
        <p:txBody>
          <a:bodyPr spcFirstLastPara="1" wrap="square" lIns="91425" tIns="91425" rIns="91425" bIns="91425" anchor="ctr" anchorCtr="0">
            <a:noAutofit/>
          </a:bodyPr>
          <a:lstStyle>
            <a:lvl1pPr lvl="0" rtl="0">
              <a:spcBef>
                <a:spcPts val="0"/>
              </a:spcBef>
              <a:spcAft>
                <a:spcPts val="0"/>
              </a:spcAft>
              <a:buSzPts val="6000"/>
              <a:buNone/>
              <a:defRPr sz="9866">
                <a:solidFill>
                  <a:schemeClr val="accent2"/>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20" name="Google Shape;20;p3"/>
          <p:cNvSpPr txBox="1">
            <a:spLocks noGrp="1"/>
          </p:cNvSpPr>
          <p:nvPr>
            <p:ph type="subTitle" idx="1"/>
          </p:nvPr>
        </p:nvSpPr>
        <p:spPr>
          <a:xfrm>
            <a:off x="4330700" y="4974700"/>
            <a:ext cx="6338000" cy="423600"/>
          </a:xfrm>
          <a:prstGeom prst="rect">
            <a:avLst/>
          </a:prstGeom>
          <a:noFill/>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1077039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1"/>
        <p:cNvGrpSpPr/>
        <p:nvPr/>
      </p:nvGrpSpPr>
      <p:grpSpPr>
        <a:xfrm>
          <a:off x="0" y="0"/>
          <a:ext cx="0" cy="0"/>
          <a:chOff x="0" y="0"/>
          <a:chExt cx="0" cy="0"/>
        </a:xfrm>
      </p:grpSpPr>
      <p:sp>
        <p:nvSpPr>
          <p:cNvPr id="22" name="Google Shape;22;p4"/>
          <p:cNvSpPr/>
          <p:nvPr/>
        </p:nvSpPr>
        <p:spPr>
          <a:xfrm>
            <a:off x="2" y="713332"/>
            <a:ext cx="12192073" cy="6158429"/>
          </a:xfrm>
          <a:custGeom>
            <a:avLst/>
            <a:gdLst/>
            <a:ahLst/>
            <a:cxnLst/>
            <a:rect l="l" t="t" r="r" b="b"/>
            <a:pathLst>
              <a:path w="72114" h="43617" extrusionOk="0">
                <a:moveTo>
                  <a:pt x="24214" y="1"/>
                </a:moveTo>
                <a:cubicBezTo>
                  <a:pt x="23205" y="1"/>
                  <a:pt x="22196" y="68"/>
                  <a:pt x="21180" y="210"/>
                </a:cubicBezTo>
                <a:cubicBezTo>
                  <a:pt x="13118" y="1321"/>
                  <a:pt x="6033" y="6398"/>
                  <a:pt x="688" y="12307"/>
                </a:cubicBezTo>
                <a:cubicBezTo>
                  <a:pt x="454" y="12562"/>
                  <a:pt x="227" y="12821"/>
                  <a:pt x="0" y="13083"/>
                </a:cubicBezTo>
                <a:lnTo>
                  <a:pt x="0" y="43616"/>
                </a:lnTo>
                <a:lnTo>
                  <a:pt x="72064" y="43616"/>
                </a:lnTo>
                <a:lnTo>
                  <a:pt x="72113" y="11572"/>
                </a:lnTo>
                <a:lnTo>
                  <a:pt x="72113" y="11572"/>
                </a:lnTo>
                <a:cubicBezTo>
                  <a:pt x="70538" y="11972"/>
                  <a:pt x="66554" y="14021"/>
                  <a:pt x="60900" y="14021"/>
                </a:cubicBezTo>
                <a:cubicBezTo>
                  <a:pt x="56341" y="14021"/>
                  <a:pt x="50694" y="12690"/>
                  <a:pt x="44345" y="8088"/>
                </a:cubicBezTo>
                <a:cubicBezTo>
                  <a:pt x="40876" y="5570"/>
                  <a:pt x="37172" y="3308"/>
                  <a:pt x="33168" y="1750"/>
                </a:cubicBezTo>
                <a:cubicBezTo>
                  <a:pt x="30286" y="624"/>
                  <a:pt x="27270" y="1"/>
                  <a:pt x="24214"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 name="Google Shape;23;p4"/>
          <p:cNvSpPr txBox="1">
            <a:spLocks noGrp="1"/>
          </p:cNvSpPr>
          <p:nvPr>
            <p:ph type="title"/>
          </p:nvPr>
        </p:nvSpPr>
        <p:spPr>
          <a:xfrm>
            <a:off x="960000" y="593367"/>
            <a:ext cx="10272000" cy="5916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sz="36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4" name="Google Shape;24;p4"/>
          <p:cNvSpPr txBox="1">
            <a:spLocks noGrp="1"/>
          </p:cNvSpPr>
          <p:nvPr>
            <p:ph type="body" idx="1"/>
          </p:nvPr>
        </p:nvSpPr>
        <p:spPr>
          <a:xfrm>
            <a:off x="960000" y="1428107"/>
            <a:ext cx="10272000" cy="4712400"/>
          </a:xfrm>
          <a:prstGeom prst="rect">
            <a:avLst/>
          </a:prstGeom>
        </p:spPr>
        <p:txBody>
          <a:bodyPr spcFirstLastPara="1" wrap="square" lIns="91425" tIns="91425" rIns="91425" bIns="91425" anchor="t" anchorCtr="0">
            <a:noAutofit/>
          </a:bodyPr>
          <a:lstStyle>
            <a:lvl1pPr marL="609570" lvl="0" indent="-406381" rtl="0">
              <a:lnSpc>
                <a:spcPct val="100000"/>
              </a:lnSpc>
              <a:spcBef>
                <a:spcPts val="0"/>
              </a:spcBef>
              <a:spcAft>
                <a:spcPts val="0"/>
              </a:spcAft>
              <a:buClr>
                <a:srgbClr val="434343"/>
              </a:buClr>
              <a:buSzPts val="1200"/>
              <a:buFont typeface="Anaheim"/>
              <a:buAutoNum type="arabicPeriod"/>
              <a:defRPr sz="1667">
                <a:solidFill>
                  <a:srgbClr val="434343"/>
                </a:solidFill>
              </a:defRPr>
            </a:lvl1pPr>
            <a:lvl2pPr marL="1219140" lvl="1" indent="-406381" rtl="0">
              <a:lnSpc>
                <a:spcPct val="115000"/>
              </a:lnSpc>
              <a:spcBef>
                <a:spcPts val="0"/>
              </a:spcBef>
              <a:spcAft>
                <a:spcPts val="0"/>
              </a:spcAft>
              <a:buClr>
                <a:srgbClr val="434343"/>
              </a:buClr>
              <a:buSzPts val="1200"/>
              <a:buFont typeface="Roboto Condensed"/>
              <a:buAutoNum type="alphaLcPeriod"/>
              <a:defRPr>
                <a:solidFill>
                  <a:srgbClr val="434343"/>
                </a:solidFill>
              </a:defRPr>
            </a:lvl2pPr>
            <a:lvl3pPr marL="1828709" lvl="2" indent="-406381" rtl="0">
              <a:lnSpc>
                <a:spcPct val="115000"/>
              </a:lnSpc>
              <a:spcBef>
                <a:spcPts val="0"/>
              </a:spcBef>
              <a:spcAft>
                <a:spcPts val="0"/>
              </a:spcAft>
              <a:buClr>
                <a:srgbClr val="434343"/>
              </a:buClr>
              <a:buSzPts val="1200"/>
              <a:buFont typeface="Roboto Condensed"/>
              <a:buAutoNum type="romanLcPeriod"/>
              <a:defRPr>
                <a:solidFill>
                  <a:srgbClr val="434343"/>
                </a:solidFill>
              </a:defRPr>
            </a:lvl3pPr>
            <a:lvl4pPr marL="2438278" lvl="3" indent="-406381" rtl="0">
              <a:lnSpc>
                <a:spcPct val="115000"/>
              </a:lnSpc>
              <a:spcBef>
                <a:spcPts val="0"/>
              </a:spcBef>
              <a:spcAft>
                <a:spcPts val="0"/>
              </a:spcAft>
              <a:buClr>
                <a:srgbClr val="434343"/>
              </a:buClr>
              <a:buSzPts val="1200"/>
              <a:buFont typeface="Roboto Condensed"/>
              <a:buAutoNum type="arabicPeriod"/>
              <a:defRPr>
                <a:solidFill>
                  <a:srgbClr val="434343"/>
                </a:solidFill>
              </a:defRPr>
            </a:lvl4pPr>
            <a:lvl5pPr marL="3047848" lvl="4" indent="-406381" rtl="0">
              <a:lnSpc>
                <a:spcPct val="115000"/>
              </a:lnSpc>
              <a:spcBef>
                <a:spcPts val="0"/>
              </a:spcBef>
              <a:spcAft>
                <a:spcPts val="0"/>
              </a:spcAft>
              <a:buClr>
                <a:srgbClr val="434343"/>
              </a:buClr>
              <a:buSzPts val="1200"/>
              <a:buFont typeface="Roboto Condensed"/>
              <a:buAutoNum type="alphaLcPeriod"/>
              <a:defRPr>
                <a:solidFill>
                  <a:srgbClr val="434343"/>
                </a:solidFill>
              </a:defRPr>
            </a:lvl5pPr>
            <a:lvl6pPr marL="3657418" lvl="5" indent="-406381" rtl="0">
              <a:lnSpc>
                <a:spcPct val="115000"/>
              </a:lnSpc>
              <a:spcBef>
                <a:spcPts val="0"/>
              </a:spcBef>
              <a:spcAft>
                <a:spcPts val="0"/>
              </a:spcAft>
              <a:buClr>
                <a:srgbClr val="434343"/>
              </a:buClr>
              <a:buSzPts val="1200"/>
              <a:buFont typeface="Roboto Condensed"/>
              <a:buAutoNum type="romanLcPeriod"/>
              <a:defRPr>
                <a:solidFill>
                  <a:srgbClr val="434343"/>
                </a:solidFill>
              </a:defRPr>
            </a:lvl6pPr>
            <a:lvl7pPr marL="4266987" lvl="6" indent="-406381" rtl="0">
              <a:lnSpc>
                <a:spcPct val="115000"/>
              </a:lnSpc>
              <a:spcBef>
                <a:spcPts val="0"/>
              </a:spcBef>
              <a:spcAft>
                <a:spcPts val="0"/>
              </a:spcAft>
              <a:buClr>
                <a:srgbClr val="434343"/>
              </a:buClr>
              <a:buSzPts val="1200"/>
              <a:buFont typeface="Roboto Condensed"/>
              <a:buAutoNum type="arabicPeriod"/>
              <a:defRPr>
                <a:solidFill>
                  <a:srgbClr val="434343"/>
                </a:solidFill>
              </a:defRPr>
            </a:lvl7pPr>
            <a:lvl8pPr marL="4876557" lvl="7" indent="-406381" rtl="0">
              <a:lnSpc>
                <a:spcPct val="115000"/>
              </a:lnSpc>
              <a:spcBef>
                <a:spcPts val="0"/>
              </a:spcBef>
              <a:spcAft>
                <a:spcPts val="0"/>
              </a:spcAft>
              <a:buClr>
                <a:srgbClr val="434343"/>
              </a:buClr>
              <a:buSzPts val="1200"/>
              <a:buFont typeface="Roboto Condensed"/>
              <a:buAutoNum type="alphaLcPeriod"/>
              <a:defRPr>
                <a:solidFill>
                  <a:srgbClr val="434343"/>
                </a:solidFill>
              </a:defRPr>
            </a:lvl8pPr>
            <a:lvl9pPr marL="5486126" lvl="8" indent="-406381" rtl="0">
              <a:lnSpc>
                <a:spcPct val="115000"/>
              </a:lnSpc>
              <a:spcBef>
                <a:spcPts val="0"/>
              </a:spcBef>
              <a:spcAft>
                <a:spcPts val="0"/>
              </a:spcAft>
              <a:buClr>
                <a:srgbClr val="434343"/>
              </a:buClr>
              <a:buSzPts val="1200"/>
              <a:buFont typeface="Roboto Condensed"/>
              <a:buAutoNum type="romanLcPeriod"/>
              <a:defRPr>
                <a:solidFill>
                  <a:srgbClr val="434343"/>
                </a:solidFill>
              </a:defRPr>
            </a:lvl9pPr>
          </a:lstStyle>
          <a:p>
            <a:endParaRPr/>
          </a:p>
        </p:txBody>
      </p:sp>
    </p:spTree>
    <p:extLst>
      <p:ext uri="{BB962C8B-B14F-4D97-AF65-F5344CB8AC3E}">
        <p14:creationId xmlns:p14="http://schemas.microsoft.com/office/powerpoint/2010/main" val="35326811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32"/>
        <p:cNvGrpSpPr/>
        <p:nvPr/>
      </p:nvGrpSpPr>
      <p:grpSpPr>
        <a:xfrm>
          <a:off x="0" y="0"/>
          <a:ext cx="0" cy="0"/>
          <a:chOff x="0" y="0"/>
          <a:chExt cx="0" cy="0"/>
        </a:xfrm>
      </p:grpSpPr>
      <p:sp>
        <p:nvSpPr>
          <p:cNvPr id="33" name="Google Shape;33;p6"/>
          <p:cNvSpPr/>
          <p:nvPr/>
        </p:nvSpPr>
        <p:spPr>
          <a:xfrm>
            <a:off x="2" y="713332"/>
            <a:ext cx="12192073" cy="6158429"/>
          </a:xfrm>
          <a:custGeom>
            <a:avLst/>
            <a:gdLst/>
            <a:ahLst/>
            <a:cxnLst/>
            <a:rect l="l" t="t" r="r" b="b"/>
            <a:pathLst>
              <a:path w="72114" h="43617" extrusionOk="0">
                <a:moveTo>
                  <a:pt x="24214" y="1"/>
                </a:moveTo>
                <a:cubicBezTo>
                  <a:pt x="23205" y="1"/>
                  <a:pt x="22196" y="68"/>
                  <a:pt x="21180" y="210"/>
                </a:cubicBezTo>
                <a:cubicBezTo>
                  <a:pt x="13118" y="1321"/>
                  <a:pt x="6033" y="6398"/>
                  <a:pt x="688" y="12307"/>
                </a:cubicBezTo>
                <a:cubicBezTo>
                  <a:pt x="454" y="12562"/>
                  <a:pt x="227" y="12821"/>
                  <a:pt x="0" y="13083"/>
                </a:cubicBezTo>
                <a:lnTo>
                  <a:pt x="0" y="43616"/>
                </a:lnTo>
                <a:lnTo>
                  <a:pt x="72064" y="43616"/>
                </a:lnTo>
                <a:lnTo>
                  <a:pt x="72113" y="11572"/>
                </a:lnTo>
                <a:lnTo>
                  <a:pt x="72113" y="11572"/>
                </a:lnTo>
                <a:cubicBezTo>
                  <a:pt x="70538" y="11972"/>
                  <a:pt x="66554" y="14021"/>
                  <a:pt x="60900" y="14021"/>
                </a:cubicBezTo>
                <a:cubicBezTo>
                  <a:pt x="56341" y="14021"/>
                  <a:pt x="50694" y="12690"/>
                  <a:pt x="44345" y="8088"/>
                </a:cubicBezTo>
                <a:cubicBezTo>
                  <a:pt x="40876" y="5570"/>
                  <a:pt x="37172" y="3308"/>
                  <a:pt x="33168" y="1750"/>
                </a:cubicBezTo>
                <a:cubicBezTo>
                  <a:pt x="30286" y="624"/>
                  <a:pt x="27270" y="1"/>
                  <a:pt x="24214"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 name="Google Shape;34;p6"/>
          <p:cNvSpPr txBox="1">
            <a:spLocks noGrp="1"/>
          </p:cNvSpPr>
          <p:nvPr>
            <p:ph type="title"/>
          </p:nvPr>
        </p:nvSpPr>
        <p:spPr>
          <a:xfrm>
            <a:off x="960000" y="593367"/>
            <a:ext cx="10272000" cy="5916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sz="36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12835495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5"/>
        <p:cNvGrpSpPr/>
        <p:nvPr/>
      </p:nvGrpSpPr>
      <p:grpSpPr>
        <a:xfrm>
          <a:off x="0" y="0"/>
          <a:ext cx="0" cy="0"/>
          <a:chOff x="0" y="0"/>
          <a:chExt cx="0" cy="0"/>
        </a:xfrm>
      </p:grpSpPr>
      <p:sp>
        <p:nvSpPr>
          <p:cNvPr id="36" name="Google Shape;36;p7"/>
          <p:cNvSpPr/>
          <p:nvPr/>
        </p:nvSpPr>
        <p:spPr>
          <a:xfrm>
            <a:off x="2" y="713332"/>
            <a:ext cx="12192073" cy="6158429"/>
          </a:xfrm>
          <a:custGeom>
            <a:avLst/>
            <a:gdLst/>
            <a:ahLst/>
            <a:cxnLst/>
            <a:rect l="l" t="t" r="r" b="b"/>
            <a:pathLst>
              <a:path w="72114" h="43617" extrusionOk="0">
                <a:moveTo>
                  <a:pt x="24214" y="1"/>
                </a:moveTo>
                <a:cubicBezTo>
                  <a:pt x="23205" y="1"/>
                  <a:pt x="22196" y="68"/>
                  <a:pt x="21180" y="210"/>
                </a:cubicBezTo>
                <a:cubicBezTo>
                  <a:pt x="13118" y="1321"/>
                  <a:pt x="6033" y="6398"/>
                  <a:pt x="688" y="12307"/>
                </a:cubicBezTo>
                <a:cubicBezTo>
                  <a:pt x="454" y="12562"/>
                  <a:pt x="227" y="12821"/>
                  <a:pt x="0" y="13083"/>
                </a:cubicBezTo>
                <a:lnTo>
                  <a:pt x="0" y="43616"/>
                </a:lnTo>
                <a:lnTo>
                  <a:pt x="72064" y="43616"/>
                </a:lnTo>
                <a:lnTo>
                  <a:pt x="72113" y="11572"/>
                </a:lnTo>
                <a:lnTo>
                  <a:pt x="72113" y="11572"/>
                </a:lnTo>
                <a:cubicBezTo>
                  <a:pt x="70538" y="11972"/>
                  <a:pt x="66554" y="14021"/>
                  <a:pt x="60900" y="14021"/>
                </a:cubicBezTo>
                <a:cubicBezTo>
                  <a:pt x="56341" y="14021"/>
                  <a:pt x="50694" y="12690"/>
                  <a:pt x="44345" y="8088"/>
                </a:cubicBezTo>
                <a:cubicBezTo>
                  <a:pt x="40876" y="5570"/>
                  <a:pt x="37172" y="3308"/>
                  <a:pt x="33168" y="1750"/>
                </a:cubicBezTo>
                <a:cubicBezTo>
                  <a:pt x="30286" y="624"/>
                  <a:pt x="27270" y="1"/>
                  <a:pt x="24214"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 name="Google Shape;37;p7"/>
          <p:cNvSpPr txBox="1">
            <a:spLocks noGrp="1"/>
          </p:cNvSpPr>
          <p:nvPr>
            <p:ph type="body" idx="1"/>
          </p:nvPr>
        </p:nvSpPr>
        <p:spPr>
          <a:xfrm>
            <a:off x="960000" y="2003135"/>
            <a:ext cx="5021600" cy="3933600"/>
          </a:xfrm>
          <a:prstGeom prst="rect">
            <a:avLst/>
          </a:prstGeom>
        </p:spPr>
        <p:txBody>
          <a:bodyPr spcFirstLastPara="1" wrap="square" lIns="91425" tIns="91425" rIns="91425" bIns="91425" anchor="ctr" anchorCtr="0">
            <a:noAutofit/>
          </a:bodyPr>
          <a:lstStyle>
            <a:lvl1pPr marL="609570" lvl="0" indent="-423312" rtl="0">
              <a:lnSpc>
                <a:spcPct val="100000"/>
              </a:lnSpc>
              <a:spcBef>
                <a:spcPts val="0"/>
              </a:spcBef>
              <a:spcAft>
                <a:spcPts val="0"/>
              </a:spcAft>
              <a:buSzPts val="1400"/>
              <a:buChar char="●"/>
              <a:defRPr sz="1867">
                <a:solidFill>
                  <a:srgbClr val="434343"/>
                </a:solidFill>
              </a:defRPr>
            </a:lvl1pPr>
            <a:lvl2pPr marL="1219140" lvl="1" indent="-423312" rtl="0">
              <a:lnSpc>
                <a:spcPct val="115000"/>
              </a:lnSpc>
              <a:spcBef>
                <a:spcPts val="2133"/>
              </a:spcBef>
              <a:spcAft>
                <a:spcPts val="0"/>
              </a:spcAft>
              <a:buSzPts val="1400"/>
              <a:buChar char="○"/>
              <a:defRPr>
                <a:solidFill>
                  <a:srgbClr val="434343"/>
                </a:solidFill>
              </a:defRPr>
            </a:lvl2pPr>
            <a:lvl3pPr marL="1828709" lvl="2" indent="-423312" rtl="0">
              <a:lnSpc>
                <a:spcPct val="115000"/>
              </a:lnSpc>
              <a:spcBef>
                <a:spcPts val="0"/>
              </a:spcBef>
              <a:spcAft>
                <a:spcPts val="0"/>
              </a:spcAft>
              <a:buSzPts val="1400"/>
              <a:buChar char="■"/>
              <a:defRPr>
                <a:solidFill>
                  <a:srgbClr val="434343"/>
                </a:solidFill>
              </a:defRPr>
            </a:lvl3pPr>
            <a:lvl4pPr marL="2438278" lvl="3" indent="-423312" rtl="0">
              <a:lnSpc>
                <a:spcPct val="115000"/>
              </a:lnSpc>
              <a:spcBef>
                <a:spcPts val="0"/>
              </a:spcBef>
              <a:spcAft>
                <a:spcPts val="0"/>
              </a:spcAft>
              <a:buSzPts val="1400"/>
              <a:buChar char="●"/>
              <a:defRPr>
                <a:solidFill>
                  <a:srgbClr val="434343"/>
                </a:solidFill>
              </a:defRPr>
            </a:lvl4pPr>
            <a:lvl5pPr marL="3047848" lvl="4" indent="-423312" rtl="0">
              <a:lnSpc>
                <a:spcPct val="115000"/>
              </a:lnSpc>
              <a:spcBef>
                <a:spcPts val="0"/>
              </a:spcBef>
              <a:spcAft>
                <a:spcPts val="0"/>
              </a:spcAft>
              <a:buSzPts val="1400"/>
              <a:buChar char="○"/>
              <a:defRPr>
                <a:solidFill>
                  <a:srgbClr val="434343"/>
                </a:solidFill>
              </a:defRPr>
            </a:lvl5pPr>
            <a:lvl6pPr marL="3657418" lvl="5" indent="-423312" rtl="0">
              <a:lnSpc>
                <a:spcPct val="115000"/>
              </a:lnSpc>
              <a:spcBef>
                <a:spcPts val="0"/>
              </a:spcBef>
              <a:spcAft>
                <a:spcPts val="0"/>
              </a:spcAft>
              <a:buSzPts val="1400"/>
              <a:buChar char="■"/>
              <a:defRPr>
                <a:solidFill>
                  <a:srgbClr val="434343"/>
                </a:solidFill>
              </a:defRPr>
            </a:lvl6pPr>
            <a:lvl7pPr marL="4266987" lvl="6" indent="-423312" rtl="0">
              <a:lnSpc>
                <a:spcPct val="115000"/>
              </a:lnSpc>
              <a:spcBef>
                <a:spcPts val="0"/>
              </a:spcBef>
              <a:spcAft>
                <a:spcPts val="0"/>
              </a:spcAft>
              <a:buSzPts val="1400"/>
              <a:buChar char="●"/>
              <a:defRPr>
                <a:solidFill>
                  <a:srgbClr val="434343"/>
                </a:solidFill>
              </a:defRPr>
            </a:lvl7pPr>
            <a:lvl8pPr marL="4876557" lvl="7" indent="-423312" rtl="0">
              <a:lnSpc>
                <a:spcPct val="115000"/>
              </a:lnSpc>
              <a:spcBef>
                <a:spcPts val="0"/>
              </a:spcBef>
              <a:spcAft>
                <a:spcPts val="0"/>
              </a:spcAft>
              <a:buSzPts val="1400"/>
              <a:buChar char="○"/>
              <a:defRPr>
                <a:solidFill>
                  <a:srgbClr val="434343"/>
                </a:solidFill>
              </a:defRPr>
            </a:lvl8pPr>
            <a:lvl9pPr marL="5486126" lvl="8" indent="-423312" rtl="0">
              <a:lnSpc>
                <a:spcPct val="115000"/>
              </a:lnSpc>
              <a:spcBef>
                <a:spcPts val="0"/>
              </a:spcBef>
              <a:spcAft>
                <a:spcPts val="0"/>
              </a:spcAft>
              <a:buSzPts val="1400"/>
              <a:buChar char="■"/>
              <a:defRPr>
                <a:solidFill>
                  <a:srgbClr val="434343"/>
                </a:solidFill>
              </a:defRPr>
            </a:lvl9pPr>
          </a:lstStyle>
          <a:p>
            <a:endParaRPr/>
          </a:p>
        </p:txBody>
      </p:sp>
      <p:sp>
        <p:nvSpPr>
          <p:cNvPr id="38" name="Google Shape;38;p7"/>
          <p:cNvSpPr txBox="1">
            <a:spLocks noGrp="1"/>
          </p:cNvSpPr>
          <p:nvPr>
            <p:ph type="title"/>
          </p:nvPr>
        </p:nvSpPr>
        <p:spPr>
          <a:xfrm>
            <a:off x="960000" y="593367"/>
            <a:ext cx="10272000" cy="5916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sz="36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4729789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44"/>
        <p:cNvGrpSpPr/>
        <p:nvPr/>
      </p:nvGrpSpPr>
      <p:grpSpPr>
        <a:xfrm>
          <a:off x="0" y="0"/>
          <a:ext cx="0" cy="0"/>
          <a:chOff x="0" y="0"/>
          <a:chExt cx="0" cy="0"/>
        </a:xfrm>
      </p:grpSpPr>
      <p:sp>
        <p:nvSpPr>
          <p:cNvPr id="45" name="Google Shape;45;p9"/>
          <p:cNvSpPr/>
          <p:nvPr/>
        </p:nvSpPr>
        <p:spPr>
          <a:xfrm>
            <a:off x="2" y="713332"/>
            <a:ext cx="12192073" cy="6158429"/>
          </a:xfrm>
          <a:custGeom>
            <a:avLst/>
            <a:gdLst/>
            <a:ahLst/>
            <a:cxnLst/>
            <a:rect l="l" t="t" r="r" b="b"/>
            <a:pathLst>
              <a:path w="72114" h="43617" extrusionOk="0">
                <a:moveTo>
                  <a:pt x="24214" y="1"/>
                </a:moveTo>
                <a:cubicBezTo>
                  <a:pt x="23205" y="1"/>
                  <a:pt x="22196" y="68"/>
                  <a:pt x="21180" y="210"/>
                </a:cubicBezTo>
                <a:cubicBezTo>
                  <a:pt x="13118" y="1321"/>
                  <a:pt x="6033" y="6398"/>
                  <a:pt x="688" y="12307"/>
                </a:cubicBezTo>
                <a:cubicBezTo>
                  <a:pt x="454" y="12562"/>
                  <a:pt x="227" y="12821"/>
                  <a:pt x="0" y="13083"/>
                </a:cubicBezTo>
                <a:lnTo>
                  <a:pt x="0" y="43616"/>
                </a:lnTo>
                <a:lnTo>
                  <a:pt x="72064" y="43616"/>
                </a:lnTo>
                <a:lnTo>
                  <a:pt x="72113" y="11572"/>
                </a:lnTo>
                <a:lnTo>
                  <a:pt x="72113" y="11572"/>
                </a:lnTo>
                <a:cubicBezTo>
                  <a:pt x="70538" y="11972"/>
                  <a:pt x="66554" y="14021"/>
                  <a:pt x="60900" y="14021"/>
                </a:cubicBezTo>
                <a:cubicBezTo>
                  <a:pt x="56341" y="14021"/>
                  <a:pt x="50694" y="12690"/>
                  <a:pt x="44345" y="8088"/>
                </a:cubicBezTo>
                <a:cubicBezTo>
                  <a:pt x="40876" y="5570"/>
                  <a:pt x="37172" y="3308"/>
                  <a:pt x="33168" y="1750"/>
                </a:cubicBezTo>
                <a:cubicBezTo>
                  <a:pt x="30286" y="624"/>
                  <a:pt x="27270" y="1"/>
                  <a:pt x="24214"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 name="Google Shape;46;p9"/>
          <p:cNvSpPr txBox="1">
            <a:spLocks noGrp="1"/>
          </p:cNvSpPr>
          <p:nvPr>
            <p:ph type="title"/>
          </p:nvPr>
        </p:nvSpPr>
        <p:spPr>
          <a:xfrm>
            <a:off x="953467" y="1464700"/>
            <a:ext cx="4997200" cy="22424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13333"/>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47" name="Google Shape;47;p9"/>
          <p:cNvSpPr txBox="1">
            <a:spLocks noGrp="1"/>
          </p:cNvSpPr>
          <p:nvPr>
            <p:ph type="subTitle" idx="1"/>
          </p:nvPr>
        </p:nvSpPr>
        <p:spPr>
          <a:xfrm>
            <a:off x="953467" y="3811067"/>
            <a:ext cx="4997200" cy="2333600"/>
          </a:xfrm>
          <a:prstGeom prst="rect">
            <a:avLst/>
          </a:prstGeom>
          <a:noFill/>
        </p:spPr>
        <p:txBody>
          <a:bodyPr spcFirstLastPara="1" wrap="square" lIns="91425" tIns="91425" rIns="91425" bIns="91425" anchor="ctr" anchorCtr="0">
            <a:noAutofit/>
          </a:bodyPr>
          <a:lstStyle>
            <a:lvl1pPr lvl="0" rtl="0">
              <a:lnSpc>
                <a:spcPct val="100000"/>
              </a:lnSpc>
              <a:spcBef>
                <a:spcPts val="0"/>
              </a:spcBef>
              <a:spcAft>
                <a:spcPts val="0"/>
              </a:spcAft>
              <a:buSzPts val="1400"/>
              <a:buChar char="●"/>
              <a:defRPr/>
            </a:lvl1pPr>
            <a:lvl2pPr lvl="1" algn="ctr" rtl="0">
              <a:lnSpc>
                <a:spcPct val="100000"/>
              </a:lnSpc>
              <a:spcBef>
                <a:spcPts val="2133"/>
              </a:spcBef>
              <a:spcAft>
                <a:spcPts val="0"/>
              </a:spcAft>
              <a:buSzPts val="1400"/>
              <a:buChar char="○"/>
              <a:defRPr/>
            </a:lvl2pPr>
            <a:lvl3pPr lvl="2" algn="ctr" rtl="0">
              <a:lnSpc>
                <a:spcPct val="100000"/>
              </a:lnSpc>
              <a:spcBef>
                <a:spcPts val="2133"/>
              </a:spcBef>
              <a:spcAft>
                <a:spcPts val="0"/>
              </a:spcAft>
              <a:buSzPts val="1400"/>
              <a:buChar char="■"/>
              <a:defRPr/>
            </a:lvl3pPr>
            <a:lvl4pPr lvl="3" algn="ctr" rtl="0">
              <a:lnSpc>
                <a:spcPct val="100000"/>
              </a:lnSpc>
              <a:spcBef>
                <a:spcPts val="2133"/>
              </a:spcBef>
              <a:spcAft>
                <a:spcPts val="0"/>
              </a:spcAft>
              <a:buSzPts val="1400"/>
              <a:buChar char="●"/>
              <a:defRPr/>
            </a:lvl4pPr>
            <a:lvl5pPr lvl="4" algn="ctr" rtl="0">
              <a:lnSpc>
                <a:spcPct val="100000"/>
              </a:lnSpc>
              <a:spcBef>
                <a:spcPts val="2133"/>
              </a:spcBef>
              <a:spcAft>
                <a:spcPts val="0"/>
              </a:spcAft>
              <a:buSzPts val="1400"/>
              <a:buChar char="○"/>
              <a:defRPr/>
            </a:lvl5pPr>
            <a:lvl6pPr lvl="5" algn="ctr" rtl="0">
              <a:lnSpc>
                <a:spcPct val="100000"/>
              </a:lnSpc>
              <a:spcBef>
                <a:spcPts val="2133"/>
              </a:spcBef>
              <a:spcAft>
                <a:spcPts val="0"/>
              </a:spcAft>
              <a:buSzPts val="1400"/>
              <a:buChar char="■"/>
              <a:defRPr/>
            </a:lvl6pPr>
            <a:lvl7pPr lvl="6" algn="ctr" rtl="0">
              <a:lnSpc>
                <a:spcPct val="100000"/>
              </a:lnSpc>
              <a:spcBef>
                <a:spcPts val="2133"/>
              </a:spcBef>
              <a:spcAft>
                <a:spcPts val="0"/>
              </a:spcAft>
              <a:buSzPts val="1400"/>
              <a:buChar char="●"/>
              <a:defRPr/>
            </a:lvl7pPr>
            <a:lvl8pPr lvl="7" algn="ctr" rtl="0">
              <a:lnSpc>
                <a:spcPct val="100000"/>
              </a:lnSpc>
              <a:spcBef>
                <a:spcPts val="2133"/>
              </a:spcBef>
              <a:spcAft>
                <a:spcPts val="0"/>
              </a:spcAft>
              <a:buSzPts val="1400"/>
              <a:buChar char="○"/>
              <a:defRPr/>
            </a:lvl8pPr>
            <a:lvl9pPr lvl="8" algn="ctr" rtl="0">
              <a:lnSpc>
                <a:spcPct val="100000"/>
              </a:lnSpc>
              <a:spcBef>
                <a:spcPts val="2133"/>
              </a:spcBef>
              <a:spcAft>
                <a:spcPts val="2133"/>
              </a:spcAft>
              <a:buSzPts val="1400"/>
              <a:buChar char="■"/>
              <a:defRPr/>
            </a:lvl9pPr>
          </a:lstStyle>
          <a:p>
            <a:endParaRPr/>
          </a:p>
        </p:txBody>
      </p:sp>
    </p:spTree>
    <p:extLst>
      <p:ext uri="{BB962C8B-B14F-4D97-AF65-F5344CB8AC3E}">
        <p14:creationId xmlns:p14="http://schemas.microsoft.com/office/powerpoint/2010/main" val="208665892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8"/>
        <p:cNvGrpSpPr/>
        <p:nvPr/>
      </p:nvGrpSpPr>
      <p:grpSpPr>
        <a:xfrm>
          <a:off x="0" y="0"/>
          <a:ext cx="0" cy="0"/>
          <a:chOff x="0" y="0"/>
          <a:chExt cx="0" cy="0"/>
        </a:xfrm>
      </p:grpSpPr>
      <p:sp>
        <p:nvSpPr>
          <p:cNvPr id="49" name="Google Shape;49;p10"/>
          <p:cNvSpPr txBox="1">
            <a:spLocks noGrp="1"/>
          </p:cNvSpPr>
          <p:nvPr>
            <p:ph type="title"/>
          </p:nvPr>
        </p:nvSpPr>
        <p:spPr>
          <a:xfrm>
            <a:off x="953467" y="2344333"/>
            <a:ext cx="3476800" cy="23676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sz="40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Tree>
    <p:extLst>
      <p:ext uri="{BB962C8B-B14F-4D97-AF65-F5344CB8AC3E}">
        <p14:creationId xmlns:p14="http://schemas.microsoft.com/office/powerpoint/2010/main" val="247970761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50"/>
        <p:cNvGrpSpPr/>
        <p:nvPr/>
      </p:nvGrpSpPr>
      <p:grpSpPr>
        <a:xfrm>
          <a:off x="0" y="0"/>
          <a:ext cx="0" cy="0"/>
          <a:chOff x="0" y="0"/>
          <a:chExt cx="0" cy="0"/>
        </a:xfrm>
      </p:grpSpPr>
      <p:grpSp>
        <p:nvGrpSpPr>
          <p:cNvPr id="51" name="Google Shape;51;p11"/>
          <p:cNvGrpSpPr/>
          <p:nvPr/>
        </p:nvGrpSpPr>
        <p:grpSpPr>
          <a:xfrm>
            <a:off x="2" y="713332"/>
            <a:ext cx="12192073" cy="6158429"/>
            <a:chOff x="0" y="534999"/>
            <a:chExt cx="9144055" cy="4618822"/>
          </a:xfrm>
        </p:grpSpPr>
        <p:sp>
          <p:nvSpPr>
            <p:cNvPr id="52" name="Google Shape;52;p11"/>
            <p:cNvSpPr/>
            <p:nvPr/>
          </p:nvSpPr>
          <p:spPr>
            <a:xfrm flipH="1">
              <a:off x="0" y="534999"/>
              <a:ext cx="9144055" cy="4618822"/>
            </a:xfrm>
            <a:custGeom>
              <a:avLst/>
              <a:gdLst/>
              <a:ahLst/>
              <a:cxnLst/>
              <a:rect l="l" t="t" r="r" b="b"/>
              <a:pathLst>
                <a:path w="72114" h="43617" extrusionOk="0">
                  <a:moveTo>
                    <a:pt x="24214" y="1"/>
                  </a:moveTo>
                  <a:cubicBezTo>
                    <a:pt x="23205" y="1"/>
                    <a:pt x="22196" y="68"/>
                    <a:pt x="21180" y="210"/>
                  </a:cubicBezTo>
                  <a:cubicBezTo>
                    <a:pt x="13118" y="1321"/>
                    <a:pt x="6033" y="6398"/>
                    <a:pt x="688" y="12307"/>
                  </a:cubicBezTo>
                  <a:cubicBezTo>
                    <a:pt x="454" y="12562"/>
                    <a:pt x="227" y="12821"/>
                    <a:pt x="0" y="13083"/>
                  </a:cubicBezTo>
                  <a:lnTo>
                    <a:pt x="0" y="43616"/>
                  </a:lnTo>
                  <a:lnTo>
                    <a:pt x="72064" y="43616"/>
                  </a:lnTo>
                  <a:lnTo>
                    <a:pt x="72113" y="11572"/>
                  </a:lnTo>
                  <a:lnTo>
                    <a:pt x="72113" y="11572"/>
                  </a:lnTo>
                  <a:cubicBezTo>
                    <a:pt x="70538" y="11972"/>
                    <a:pt x="66554" y="14021"/>
                    <a:pt x="60900" y="14021"/>
                  </a:cubicBezTo>
                  <a:cubicBezTo>
                    <a:pt x="56341" y="14021"/>
                    <a:pt x="50694" y="12690"/>
                    <a:pt x="44345" y="8088"/>
                  </a:cubicBezTo>
                  <a:cubicBezTo>
                    <a:pt x="40876" y="5570"/>
                    <a:pt x="37172" y="3308"/>
                    <a:pt x="33168" y="1750"/>
                  </a:cubicBezTo>
                  <a:cubicBezTo>
                    <a:pt x="30286" y="624"/>
                    <a:pt x="27270" y="1"/>
                    <a:pt x="242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 name="Google Shape;53;p11"/>
            <p:cNvSpPr/>
            <p:nvPr/>
          </p:nvSpPr>
          <p:spPr>
            <a:xfrm>
              <a:off x="88" y="2086068"/>
              <a:ext cx="9143968" cy="3057421"/>
            </a:xfrm>
            <a:custGeom>
              <a:avLst/>
              <a:gdLst/>
              <a:ahLst/>
              <a:cxnLst/>
              <a:rect l="l" t="t" r="r" b="b"/>
              <a:pathLst>
                <a:path w="72065" h="24096" extrusionOk="0">
                  <a:moveTo>
                    <a:pt x="49700" y="1"/>
                  </a:moveTo>
                  <a:cubicBezTo>
                    <a:pt x="48370" y="1"/>
                    <a:pt x="47037" y="128"/>
                    <a:pt x="45719" y="381"/>
                  </a:cubicBezTo>
                  <a:cubicBezTo>
                    <a:pt x="41899" y="1121"/>
                    <a:pt x="38323" y="2852"/>
                    <a:pt x="35157" y="5086"/>
                  </a:cubicBezTo>
                  <a:cubicBezTo>
                    <a:pt x="33614" y="6174"/>
                    <a:pt x="32205" y="7416"/>
                    <a:pt x="30552" y="8344"/>
                  </a:cubicBezTo>
                  <a:cubicBezTo>
                    <a:pt x="29068" y="9172"/>
                    <a:pt x="27482" y="9806"/>
                    <a:pt x="25836" y="10217"/>
                  </a:cubicBezTo>
                  <a:cubicBezTo>
                    <a:pt x="24193" y="10625"/>
                    <a:pt x="22530" y="10812"/>
                    <a:pt x="20870" y="10812"/>
                  </a:cubicBezTo>
                  <a:cubicBezTo>
                    <a:pt x="15634" y="10812"/>
                    <a:pt x="10421" y="8955"/>
                    <a:pt x="5924" y="6339"/>
                  </a:cubicBezTo>
                  <a:cubicBezTo>
                    <a:pt x="3856" y="5140"/>
                    <a:pt x="1969" y="3670"/>
                    <a:pt x="0" y="2329"/>
                  </a:cubicBezTo>
                  <a:lnTo>
                    <a:pt x="0" y="24095"/>
                  </a:lnTo>
                  <a:lnTo>
                    <a:pt x="72064" y="24095"/>
                  </a:lnTo>
                  <a:lnTo>
                    <a:pt x="72064" y="8556"/>
                  </a:lnTo>
                  <a:cubicBezTo>
                    <a:pt x="70340" y="8294"/>
                    <a:pt x="68641" y="7759"/>
                    <a:pt x="67012" y="6924"/>
                  </a:cubicBezTo>
                  <a:cubicBezTo>
                    <a:pt x="63659" y="5197"/>
                    <a:pt x="60731" y="2775"/>
                    <a:pt x="57191" y="1401"/>
                  </a:cubicBezTo>
                  <a:cubicBezTo>
                    <a:pt x="54791" y="467"/>
                    <a:pt x="52251" y="1"/>
                    <a:pt x="497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4" name="Google Shape;54;p11"/>
          <p:cNvSpPr txBox="1">
            <a:spLocks noGrp="1"/>
          </p:cNvSpPr>
          <p:nvPr>
            <p:ph type="title" hasCustomPrompt="1"/>
          </p:nvPr>
        </p:nvSpPr>
        <p:spPr>
          <a:xfrm>
            <a:off x="1712000" y="2077967"/>
            <a:ext cx="8768000" cy="20148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12000"/>
            </a:lvl1pPr>
            <a:lvl2pPr lvl="1" algn="ctr">
              <a:spcBef>
                <a:spcPts val="0"/>
              </a:spcBef>
              <a:spcAft>
                <a:spcPts val="0"/>
              </a:spcAft>
              <a:buSzPts val="9600"/>
              <a:buNone/>
              <a:defRPr sz="12800"/>
            </a:lvl2pPr>
            <a:lvl3pPr lvl="2" algn="ctr">
              <a:spcBef>
                <a:spcPts val="0"/>
              </a:spcBef>
              <a:spcAft>
                <a:spcPts val="0"/>
              </a:spcAft>
              <a:buSzPts val="9600"/>
              <a:buNone/>
              <a:defRPr sz="12800"/>
            </a:lvl3pPr>
            <a:lvl4pPr lvl="3" algn="ctr">
              <a:spcBef>
                <a:spcPts val="0"/>
              </a:spcBef>
              <a:spcAft>
                <a:spcPts val="0"/>
              </a:spcAft>
              <a:buSzPts val="9600"/>
              <a:buNone/>
              <a:defRPr sz="12800"/>
            </a:lvl4pPr>
            <a:lvl5pPr lvl="4" algn="ctr">
              <a:spcBef>
                <a:spcPts val="0"/>
              </a:spcBef>
              <a:spcAft>
                <a:spcPts val="0"/>
              </a:spcAft>
              <a:buSzPts val="9600"/>
              <a:buNone/>
              <a:defRPr sz="12800"/>
            </a:lvl5pPr>
            <a:lvl6pPr lvl="5" algn="ctr">
              <a:spcBef>
                <a:spcPts val="0"/>
              </a:spcBef>
              <a:spcAft>
                <a:spcPts val="0"/>
              </a:spcAft>
              <a:buSzPts val="9600"/>
              <a:buNone/>
              <a:defRPr sz="12800"/>
            </a:lvl6pPr>
            <a:lvl7pPr lvl="6" algn="ctr">
              <a:spcBef>
                <a:spcPts val="0"/>
              </a:spcBef>
              <a:spcAft>
                <a:spcPts val="0"/>
              </a:spcAft>
              <a:buSzPts val="9600"/>
              <a:buNone/>
              <a:defRPr sz="12800"/>
            </a:lvl7pPr>
            <a:lvl8pPr lvl="7" algn="ctr">
              <a:spcBef>
                <a:spcPts val="0"/>
              </a:spcBef>
              <a:spcAft>
                <a:spcPts val="0"/>
              </a:spcAft>
              <a:buSzPts val="9600"/>
              <a:buNone/>
              <a:defRPr sz="12800"/>
            </a:lvl8pPr>
            <a:lvl9pPr lvl="8" algn="ctr">
              <a:spcBef>
                <a:spcPts val="0"/>
              </a:spcBef>
              <a:spcAft>
                <a:spcPts val="0"/>
              </a:spcAft>
              <a:buSzPts val="9600"/>
              <a:buNone/>
              <a:defRPr sz="12800"/>
            </a:lvl9pPr>
          </a:lstStyle>
          <a:p>
            <a:r>
              <a:t>xx%</a:t>
            </a:r>
          </a:p>
        </p:txBody>
      </p:sp>
      <p:sp>
        <p:nvSpPr>
          <p:cNvPr id="55" name="Google Shape;55;p11"/>
          <p:cNvSpPr txBox="1">
            <a:spLocks noGrp="1"/>
          </p:cNvSpPr>
          <p:nvPr>
            <p:ph type="subTitle" idx="1"/>
          </p:nvPr>
        </p:nvSpPr>
        <p:spPr>
          <a:xfrm>
            <a:off x="1712000" y="4092833"/>
            <a:ext cx="8768000" cy="951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2133"/>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spTree>
    <p:extLst>
      <p:ext uri="{BB962C8B-B14F-4D97-AF65-F5344CB8AC3E}">
        <p14:creationId xmlns:p14="http://schemas.microsoft.com/office/powerpoint/2010/main" val="25258450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56"/>
        <p:cNvGrpSpPr/>
        <p:nvPr/>
      </p:nvGrpSpPr>
      <p:grpSpPr>
        <a:xfrm>
          <a:off x="0" y="0"/>
          <a:ext cx="0" cy="0"/>
          <a:chOff x="0" y="0"/>
          <a:chExt cx="0" cy="0"/>
        </a:xfrm>
      </p:grpSpPr>
    </p:spTree>
    <p:extLst>
      <p:ext uri="{BB962C8B-B14F-4D97-AF65-F5344CB8AC3E}">
        <p14:creationId xmlns:p14="http://schemas.microsoft.com/office/powerpoint/2010/main" val="1783380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448"/>
        <p:cNvGrpSpPr/>
        <p:nvPr/>
      </p:nvGrpSpPr>
      <p:grpSpPr>
        <a:xfrm>
          <a:off x="0" y="0"/>
          <a:ext cx="0" cy="0"/>
          <a:chOff x="0" y="0"/>
          <a:chExt cx="0" cy="0"/>
        </a:xfrm>
      </p:grpSpPr>
      <p:grpSp>
        <p:nvGrpSpPr>
          <p:cNvPr id="449" name="Google Shape;449;p4"/>
          <p:cNvGrpSpPr/>
          <p:nvPr/>
        </p:nvGrpSpPr>
        <p:grpSpPr>
          <a:xfrm>
            <a:off x="-66100" y="6033"/>
            <a:ext cx="12338000" cy="6852000"/>
            <a:chOff x="-49575" y="4525"/>
            <a:chExt cx="9253500" cy="5139000"/>
          </a:xfrm>
        </p:grpSpPr>
        <p:grpSp>
          <p:nvGrpSpPr>
            <p:cNvPr id="450" name="Google Shape;450;p4"/>
            <p:cNvGrpSpPr/>
            <p:nvPr/>
          </p:nvGrpSpPr>
          <p:grpSpPr>
            <a:xfrm>
              <a:off x="-49575" y="4525"/>
              <a:ext cx="9253500" cy="5139000"/>
              <a:chOff x="-49575" y="4525"/>
              <a:chExt cx="9253500" cy="5139000"/>
            </a:xfrm>
          </p:grpSpPr>
          <p:cxnSp>
            <p:nvCxnSpPr>
              <p:cNvPr id="451" name="Google Shape;451;p4"/>
              <p:cNvCxnSpPr/>
              <p:nvPr/>
            </p:nvCxnSpPr>
            <p:spPr>
              <a:xfrm>
                <a:off x="1359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52" name="Google Shape;452;p4"/>
              <p:cNvCxnSpPr/>
              <p:nvPr/>
            </p:nvCxnSpPr>
            <p:spPr>
              <a:xfrm>
                <a:off x="2945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53" name="Google Shape;453;p4"/>
              <p:cNvCxnSpPr/>
              <p:nvPr/>
            </p:nvCxnSpPr>
            <p:spPr>
              <a:xfrm>
                <a:off x="4531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54" name="Google Shape;454;p4"/>
              <p:cNvCxnSpPr/>
              <p:nvPr/>
            </p:nvCxnSpPr>
            <p:spPr>
              <a:xfrm>
                <a:off x="6117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55" name="Google Shape;455;p4"/>
              <p:cNvCxnSpPr/>
              <p:nvPr/>
            </p:nvCxnSpPr>
            <p:spPr>
              <a:xfrm>
                <a:off x="7703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56" name="Google Shape;456;p4"/>
              <p:cNvCxnSpPr/>
              <p:nvPr/>
            </p:nvCxnSpPr>
            <p:spPr>
              <a:xfrm>
                <a:off x="9289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57" name="Google Shape;457;p4"/>
              <p:cNvCxnSpPr/>
              <p:nvPr/>
            </p:nvCxnSpPr>
            <p:spPr>
              <a:xfrm>
                <a:off x="10875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58" name="Google Shape;458;p4"/>
              <p:cNvCxnSpPr/>
              <p:nvPr/>
            </p:nvCxnSpPr>
            <p:spPr>
              <a:xfrm>
                <a:off x="12461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59" name="Google Shape;459;p4"/>
              <p:cNvCxnSpPr/>
              <p:nvPr/>
            </p:nvCxnSpPr>
            <p:spPr>
              <a:xfrm>
                <a:off x="14047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60" name="Google Shape;460;p4"/>
              <p:cNvCxnSpPr/>
              <p:nvPr/>
            </p:nvCxnSpPr>
            <p:spPr>
              <a:xfrm>
                <a:off x="15633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61" name="Google Shape;461;p4"/>
              <p:cNvCxnSpPr/>
              <p:nvPr/>
            </p:nvCxnSpPr>
            <p:spPr>
              <a:xfrm>
                <a:off x="17219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62" name="Google Shape;462;p4"/>
              <p:cNvCxnSpPr/>
              <p:nvPr/>
            </p:nvCxnSpPr>
            <p:spPr>
              <a:xfrm>
                <a:off x="18805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63" name="Google Shape;463;p4"/>
              <p:cNvCxnSpPr/>
              <p:nvPr/>
            </p:nvCxnSpPr>
            <p:spPr>
              <a:xfrm>
                <a:off x="20391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64" name="Google Shape;464;p4"/>
              <p:cNvCxnSpPr/>
              <p:nvPr/>
            </p:nvCxnSpPr>
            <p:spPr>
              <a:xfrm>
                <a:off x="21977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65" name="Google Shape;465;p4"/>
              <p:cNvCxnSpPr/>
              <p:nvPr/>
            </p:nvCxnSpPr>
            <p:spPr>
              <a:xfrm>
                <a:off x="23563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66" name="Google Shape;466;p4"/>
              <p:cNvCxnSpPr/>
              <p:nvPr/>
            </p:nvCxnSpPr>
            <p:spPr>
              <a:xfrm>
                <a:off x="25149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67" name="Google Shape;467;p4"/>
              <p:cNvCxnSpPr/>
              <p:nvPr/>
            </p:nvCxnSpPr>
            <p:spPr>
              <a:xfrm>
                <a:off x="26735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68" name="Google Shape;468;p4"/>
              <p:cNvCxnSpPr/>
              <p:nvPr/>
            </p:nvCxnSpPr>
            <p:spPr>
              <a:xfrm>
                <a:off x="28321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69" name="Google Shape;469;p4"/>
              <p:cNvCxnSpPr/>
              <p:nvPr/>
            </p:nvCxnSpPr>
            <p:spPr>
              <a:xfrm>
                <a:off x="29907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70" name="Google Shape;470;p4"/>
              <p:cNvCxnSpPr/>
              <p:nvPr/>
            </p:nvCxnSpPr>
            <p:spPr>
              <a:xfrm>
                <a:off x="31493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71" name="Google Shape;471;p4"/>
              <p:cNvCxnSpPr/>
              <p:nvPr/>
            </p:nvCxnSpPr>
            <p:spPr>
              <a:xfrm>
                <a:off x="33079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72" name="Google Shape;472;p4"/>
              <p:cNvCxnSpPr/>
              <p:nvPr/>
            </p:nvCxnSpPr>
            <p:spPr>
              <a:xfrm>
                <a:off x="34665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73" name="Google Shape;473;p4"/>
              <p:cNvCxnSpPr/>
              <p:nvPr/>
            </p:nvCxnSpPr>
            <p:spPr>
              <a:xfrm>
                <a:off x="36251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74" name="Google Shape;474;p4"/>
              <p:cNvCxnSpPr/>
              <p:nvPr/>
            </p:nvCxnSpPr>
            <p:spPr>
              <a:xfrm>
                <a:off x="37837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75" name="Google Shape;475;p4"/>
              <p:cNvCxnSpPr/>
              <p:nvPr/>
            </p:nvCxnSpPr>
            <p:spPr>
              <a:xfrm>
                <a:off x="39423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76" name="Google Shape;476;p4"/>
              <p:cNvCxnSpPr/>
              <p:nvPr/>
            </p:nvCxnSpPr>
            <p:spPr>
              <a:xfrm>
                <a:off x="41009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77" name="Google Shape;477;p4"/>
              <p:cNvCxnSpPr/>
              <p:nvPr/>
            </p:nvCxnSpPr>
            <p:spPr>
              <a:xfrm>
                <a:off x="42595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78" name="Google Shape;478;p4"/>
              <p:cNvCxnSpPr/>
              <p:nvPr/>
            </p:nvCxnSpPr>
            <p:spPr>
              <a:xfrm>
                <a:off x="44181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79" name="Google Shape;479;p4"/>
              <p:cNvCxnSpPr/>
              <p:nvPr/>
            </p:nvCxnSpPr>
            <p:spPr>
              <a:xfrm>
                <a:off x="45767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80" name="Google Shape;480;p4"/>
              <p:cNvCxnSpPr/>
              <p:nvPr/>
            </p:nvCxnSpPr>
            <p:spPr>
              <a:xfrm>
                <a:off x="47353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81" name="Google Shape;481;p4"/>
              <p:cNvCxnSpPr/>
              <p:nvPr/>
            </p:nvCxnSpPr>
            <p:spPr>
              <a:xfrm>
                <a:off x="48939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82" name="Google Shape;482;p4"/>
              <p:cNvCxnSpPr/>
              <p:nvPr/>
            </p:nvCxnSpPr>
            <p:spPr>
              <a:xfrm>
                <a:off x="50525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83" name="Google Shape;483;p4"/>
              <p:cNvCxnSpPr/>
              <p:nvPr/>
            </p:nvCxnSpPr>
            <p:spPr>
              <a:xfrm>
                <a:off x="52111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84" name="Google Shape;484;p4"/>
              <p:cNvCxnSpPr/>
              <p:nvPr/>
            </p:nvCxnSpPr>
            <p:spPr>
              <a:xfrm>
                <a:off x="53697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85" name="Google Shape;485;p4"/>
              <p:cNvCxnSpPr/>
              <p:nvPr/>
            </p:nvCxnSpPr>
            <p:spPr>
              <a:xfrm>
                <a:off x="55283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86" name="Google Shape;486;p4"/>
              <p:cNvCxnSpPr/>
              <p:nvPr/>
            </p:nvCxnSpPr>
            <p:spPr>
              <a:xfrm>
                <a:off x="56869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87" name="Google Shape;487;p4"/>
              <p:cNvCxnSpPr/>
              <p:nvPr/>
            </p:nvCxnSpPr>
            <p:spPr>
              <a:xfrm>
                <a:off x="58455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88" name="Google Shape;488;p4"/>
              <p:cNvCxnSpPr/>
              <p:nvPr/>
            </p:nvCxnSpPr>
            <p:spPr>
              <a:xfrm>
                <a:off x="60041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89" name="Google Shape;489;p4"/>
              <p:cNvCxnSpPr/>
              <p:nvPr/>
            </p:nvCxnSpPr>
            <p:spPr>
              <a:xfrm>
                <a:off x="61627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90" name="Google Shape;490;p4"/>
              <p:cNvCxnSpPr/>
              <p:nvPr/>
            </p:nvCxnSpPr>
            <p:spPr>
              <a:xfrm>
                <a:off x="63213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91" name="Google Shape;491;p4"/>
              <p:cNvCxnSpPr/>
              <p:nvPr/>
            </p:nvCxnSpPr>
            <p:spPr>
              <a:xfrm>
                <a:off x="64799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92" name="Google Shape;492;p4"/>
              <p:cNvCxnSpPr/>
              <p:nvPr/>
            </p:nvCxnSpPr>
            <p:spPr>
              <a:xfrm>
                <a:off x="66385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93" name="Google Shape;493;p4"/>
              <p:cNvCxnSpPr/>
              <p:nvPr/>
            </p:nvCxnSpPr>
            <p:spPr>
              <a:xfrm>
                <a:off x="67971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94" name="Google Shape;494;p4"/>
              <p:cNvCxnSpPr/>
              <p:nvPr/>
            </p:nvCxnSpPr>
            <p:spPr>
              <a:xfrm>
                <a:off x="69557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95" name="Google Shape;495;p4"/>
              <p:cNvCxnSpPr/>
              <p:nvPr/>
            </p:nvCxnSpPr>
            <p:spPr>
              <a:xfrm>
                <a:off x="71143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96" name="Google Shape;496;p4"/>
              <p:cNvCxnSpPr/>
              <p:nvPr/>
            </p:nvCxnSpPr>
            <p:spPr>
              <a:xfrm>
                <a:off x="72729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97" name="Google Shape;497;p4"/>
              <p:cNvCxnSpPr/>
              <p:nvPr/>
            </p:nvCxnSpPr>
            <p:spPr>
              <a:xfrm>
                <a:off x="74315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98" name="Google Shape;498;p4"/>
              <p:cNvCxnSpPr/>
              <p:nvPr/>
            </p:nvCxnSpPr>
            <p:spPr>
              <a:xfrm>
                <a:off x="75901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99" name="Google Shape;499;p4"/>
              <p:cNvCxnSpPr/>
              <p:nvPr/>
            </p:nvCxnSpPr>
            <p:spPr>
              <a:xfrm>
                <a:off x="77487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500" name="Google Shape;500;p4"/>
              <p:cNvCxnSpPr/>
              <p:nvPr/>
            </p:nvCxnSpPr>
            <p:spPr>
              <a:xfrm>
                <a:off x="79073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501" name="Google Shape;501;p4"/>
              <p:cNvCxnSpPr/>
              <p:nvPr/>
            </p:nvCxnSpPr>
            <p:spPr>
              <a:xfrm>
                <a:off x="80659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502" name="Google Shape;502;p4"/>
              <p:cNvCxnSpPr/>
              <p:nvPr/>
            </p:nvCxnSpPr>
            <p:spPr>
              <a:xfrm>
                <a:off x="82245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503" name="Google Shape;503;p4"/>
              <p:cNvCxnSpPr/>
              <p:nvPr/>
            </p:nvCxnSpPr>
            <p:spPr>
              <a:xfrm>
                <a:off x="83831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504" name="Google Shape;504;p4"/>
              <p:cNvCxnSpPr/>
              <p:nvPr/>
            </p:nvCxnSpPr>
            <p:spPr>
              <a:xfrm>
                <a:off x="85417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505" name="Google Shape;505;p4"/>
              <p:cNvCxnSpPr/>
              <p:nvPr/>
            </p:nvCxnSpPr>
            <p:spPr>
              <a:xfrm>
                <a:off x="87003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506" name="Google Shape;506;p4"/>
              <p:cNvCxnSpPr/>
              <p:nvPr/>
            </p:nvCxnSpPr>
            <p:spPr>
              <a:xfrm>
                <a:off x="88589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507" name="Google Shape;507;p4"/>
              <p:cNvCxnSpPr/>
              <p:nvPr/>
            </p:nvCxnSpPr>
            <p:spPr>
              <a:xfrm>
                <a:off x="90175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508" name="Google Shape;508;p4"/>
              <p:cNvCxnSpPr/>
              <p:nvPr/>
            </p:nvCxnSpPr>
            <p:spPr>
              <a:xfrm rot="10800000">
                <a:off x="-49575" y="170650"/>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509" name="Google Shape;509;p4"/>
              <p:cNvCxnSpPr/>
              <p:nvPr/>
            </p:nvCxnSpPr>
            <p:spPr>
              <a:xfrm rot="10800000">
                <a:off x="-49575" y="329275"/>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510" name="Google Shape;510;p4"/>
              <p:cNvCxnSpPr/>
              <p:nvPr/>
            </p:nvCxnSpPr>
            <p:spPr>
              <a:xfrm rot="10800000">
                <a:off x="-49575" y="487900"/>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511" name="Google Shape;511;p4"/>
              <p:cNvCxnSpPr/>
              <p:nvPr/>
            </p:nvCxnSpPr>
            <p:spPr>
              <a:xfrm rot="10800000">
                <a:off x="-49575" y="646525"/>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512" name="Google Shape;512;p4"/>
              <p:cNvCxnSpPr/>
              <p:nvPr/>
            </p:nvCxnSpPr>
            <p:spPr>
              <a:xfrm rot="10800000">
                <a:off x="-49575" y="805150"/>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513" name="Google Shape;513;p4"/>
              <p:cNvCxnSpPr/>
              <p:nvPr/>
            </p:nvCxnSpPr>
            <p:spPr>
              <a:xfrm rot="10800000">
                <a:off x="-49575" y="963775"/>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514" name="Google Shape;514;p4"/>
              <p:cNvCxnSpPr/>
              <p:nvPr/>
            </p:nvCxnSpPr>
            <p:spPr>
              <a:xfrm rot="10800000">
                <a:off x="-49575" y="1122400"/>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515" name="Google Shape;515;p4"/>
              <p:cNvCxnSpPr/>
              <p:nvPr/>
            </p:nvCxnSpPr>
            <p:spPr>
              <a:xfrm rot="10800000">
                <a:off x="-49575" y="1281025"/>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516" name="Google Shape;516;p4"/>
              <p:cNvCxnSpPr/>
              <p:nvPr/>
            </p:nvCxnSpPr>
            <p:spPr>
              <a:xfrm rot="10800000">
                <a:off x="-49575" y="1439650"/>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517" name="Google Shape;517;p4"/>
              <p:cNvCxnSpPr/>
              <p:nvPr/>
            </p:nvCxnSpPr>
            <p:spPr>
              <a:xfrm rot="10800000">
                <a:off x="-49575" y="1598275"/>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518" name="Google Shape;518;p4"/>
              <p:cNvCxnSpPr/>
              <p:nvPr/>
            </p:nvCxnSpPr>
            <p:spPr>
              <a:xfrm rot="10800000">
                <a:off x="-49575" y="1756900"/>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519" name="Google Shape;519;p4"/>
              <p:cNvCxnSpPr/>
              <p:nvPr/>
            </p:nvCxnSpPr>
            <p:spPr>
              <a:xfrm rot="10800000">
                <a:off x="-49575" y="1915525"/>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520" name="Google Shape;520;p4"/>
              <p:cNvCxnSpPr/>
              <p:nvPr/>
            </p:nvCxnSpPr>
            <p:spPr>
              <a:xfrm rot="10800000">
                <a:off x="-49575" y="2074150"/>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521" name="Google Shape;521;p4"/>
              <p:cNvCxnSpPr/>
              <p:nvPr/>
            </p:nvCxnSpPr>
            <p:spPr>
              <a:xfrm rot="10800000">
                <a:off x="-49575" y="2232775"/>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522" name="Google Shape;522;p4"/>
              <p:cNvCxnSpPr/>
              <p:nvPr/>
            </p:nvCxnSpPr>
            <p:spPr>
              <a:xfrm rot="10800000">
                <a:off x="-49575" y="2391400"/>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523" name="Google Shape;523;p4"/>
              <p:cNvCxnSpPr/>
              <p:nvPr/>
            </p:nvCxnSpPr>
            <p:spPr>
              <a:xfrm rot="10800000">
                <a:off x="-49575" y="2550025"/>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524" name="Google Shape;524;p4"/>
              <p:cNvCxnSpPr/>
              <p:nvPr/>
            </p:nvCxnSpPr>
            <p:spPr>
              <a:xfrm rot="10800000">
                <a:off x="-49575" y="2708650"/>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525" name="Google Shape;525;p4"/>
              <p:cNvCxnSpPr/>
              <p:nvPr/>
            </p:nvCxnSpPr>
            <p:spPr>
              <a:xfrm rot="10800000">
                <a:off x="-49575" y="2867275"/>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526" name="Google Shape;526;p4"/>
              <p:cNvCxnSpPr/>
              <p:nvPr/>
            </p:nvCxnSpPr>
            <p:spPr>
              <a:xfrm rot="10800000">
                <a:off x="-49575" y="3025900"/>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527" name="Google Shape;527;p4"/>
              <p:cNvCxnSpPr/>
              <p:nvPr/>
            </p:nvCxnSpPr>
            <p:spPr>
              <a:xfrm rot="10800000">
                <a:off x="-49575" y="3184525"/>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528" name="Google Shape;528;p4"/>
              <p:cNvCxnSpPr/>
              <p:nvPr/>
            </p:nvCxnSpPr>
            <p:spPr>
              <a:xfrm rot="10800000">
                <a:off x="-49575" y="3343150"/>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529" name="Google Shape;529;p4"/>
              <p:cNvCxnSpPr/>
              <p:nvPr/>
            </p:nvCxnSpPr>
            <p:spPr>
              <a:xfrm rot="10800000">
                <a:off x="-49575" y="3501775"/>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530" name="Google Shape;530;p4"/>
              <p:cNvCxnSpPr/>
              <p:nvPr/>
            </p:nvCxnSpPr>
            <p:spPr>
              <a:xfrm rot="10800000">
                <a:off x="-49575" y="3660400"/>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531" name="Google Shape;531;p4"/>
              <p:cNvCxnSpPr/>
              <p:nvPr/>
            </p:nvCxnSpPr>
            <p:spPr>
              <a:xfrm rot="10800000">
                <a:off x="-49575" y="3819025"/>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532" name="Google Shape;532;p4"/>
              <p:cNvCxnSpPr/>
              <p:nvPr/>
            </p:nvCxnSpPr>
            <p:spPr>
              <a:xfrm rot="10800000">
                <a:off x="-49575" y="3977650"/>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533" name="Google Shape;533;p4"/>
              <p:cNvCxnSpPr/>
              <p:nvPr/>
            </p:nvCxnSpPr>
            <p:spPr>
              <a:xfrm rot="10800000">
                <a:off x="-49575" y="4136275"/>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534" name="Google Shape;534;p4"/>
              <p:cNvCxnSpPr/>
              <p:nvPr/>
            </p:nvCxnSpPr>
            <p:spPr>
              <a:xfrm rot="10800000">
                <a:off x="-49575" y="4294900"/>
                <a:ext cx="9253500" cy="0"/>
              </a:xfrm>
              <a:prstGeom prst="straightConnector1">
                <a:avLst/>
              </a:prstGeom>
              <a:noFill/>
              <a:ln w="9525" cap="flat" cmpd="sng">
                <a:solidFill>
                  <a:srgbClr val="E3EAFF"/>
                </a:solidFill>
                <a:prstDash val="solid"/>
                <a:round/>
                <a:headEnd type="none" w="med" len="med"/>
                <a:tailEnd type="none" w="med" len="med"/>
              </a:ln>
            </p:spPr>
          </p:cxnSp>
        </p:grpSp>
        <p:cxnSp>
          <p:nvCxnSpPr>
            <p:cNvPr id="535" name="Google Shape;535;p4"/>
            <p:cNvCxnSpPr/>
            <p:nvPr/>
          </p:nvCxnSpPr>
          <p:spPr>
            <a:xfrm rot="10800000">
              <a:off x="-49575" y="4453525"/>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536" name="Google Shape;536;p4"/>
            <p:cNvCxnSpPr/>
            <p:nvPr/>
          </p:nvCxnSpPr>
          <p:spPr>
            <a:xfrm rot="10800000">
              <a:off x="-49575" y="4612150"/>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537" name="Google Shape;537;p4"/>
            <p:cNvCxnSpPr/>
            <p:nvPr/>
          </p:nvCxnSpPr>
          <p:spPr>
            <a:xfrm rot="10800000">
              <a:off x="-49575" y="4770775"/>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538" name="Google Shape;538;p4"/>
            <p:cNvCxnSpPr/>
            <p:nvPr/>
          </p:nvCxnSpPr>
          <p:spPr>
            <a:xfrm rot="10800000">
              <a:off x="-49575" y="4929400"/>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539" name="Google Shape;539;p4"/>
            <p:cNvCxnSpPr/>
            <p:nvPr/>
          </p:nvCxnSpPr>
          <p:spPr>
            <a:xfrm rot="10800000">
              <a:off x="-49575" y="5088025"/>
              <a:ext cx="9253500" cy="0"/>
            </a:xfrm>
            <a:prstGeom prst="straightConnector1">
              <a:avLst/>
            </a:prstGeom>
            <a:noFill/>
            <a:ln w="9525" cap="flat" cmpd="sng">
              <a:solidFill>
                <a:srgbClr val="E3EAFF"/>
              </a:solidFill>
              <a:prstDash val="solid"/>
              <a:round/>
              <a:headEnd type="none" w="med" len="med"/>
              <a:tailEnd type="none" w="med" len="med"/>
            </a:ln>
          </p:spPr>
        </p:cxnSp>
      </p:grpSp>
      <p:grpSp>
        <p:nvGrpSpPr>
          <p:cNvPr id="540" name="Google Shape;540;p4"/>
          <p:cNvGrpSpPr/>
          <p:nvPr/>
        </p:nvGrpSpPr>
        <p:grpSpPr>
          <a:xfrm>
            <a:off x="127528" y="122634"/>
            <a:ext cx="11913547" cy="6577533"/>
            <a:chOff x="95646" y="91975"/>
            <a:chExt cx="8935160" cy="4933150"/>
          </a:xfrm>
        </p:grpSpPr>
        <p:sp>
          <p:nvSpPr>
            <p:cNvPr id="541" name="Google Shape;541;p4"/>
            <p:cNvSpPr/>
            <p:nvPr/>
          </p:nvSpPr>
          <p:spPr>
            <a:xfrm>
              <a:off x="172000" y="205075"/>
              <a:ext cx="8788120" cy="4664530"/>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F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 name="Google Shape;542;p4"/>
            <p:cNvSpPr/>
            <p:nvPr/>
          </p:nvSpPr>
          <p:spPr>
            <a:xfrm>
              <a:off x="658538" y="91975"/>
              <a:ext cx="113100" cy="1131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 name="Google Shape;543;p4"/>
            <p:cNvSpPr/>
            <p:nvPr/>
          </p:nvSpPr>
          <p:spPr>
            <a:xfrm>
              <a:off x="95646" y="619875"/>
              <a:ext cx="65100" cy="651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 name="Google Shape;544;p4"/>
            <p:cNvSpPr/>
            <p:nvPr/>
          </p:nvSpPr>
          <p:spPr>
            <a:xfrm>
              <a:off x="8924746" y="4543400"/>
              <a:ext cx="65100" cy="651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 name="Google Shape;545;p4"/>
            <p:cNvSpPr/>
            <p:nvPr/>
          </p:nvSpPr>
          <p:spPr>
            <a:xfrm>
              <a:off x="8315788" y="4912025"/>
              <a:ext cx="113100" cy="1131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 name="Google Shape;546;p4"/>
            <p:cNvSpPr/>
            <p:nvPr/>
          </p:nvSpPr>
          <p:spPr>
            <a:xfrm>
              <a:off x="8883806" y="657875"/>
              <a:ext cx="147000" cy="1470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 name="Google Shape;547;p4"/>
            <p:cNvSpPr/>
            <p:nvPr/>
          </p:nvSpPr>
          <p:spPr>
            <a:xfrm>
              <a:off x="8488250" y="205075"/>
              <a:ext cx="436500" cy="436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 name="Google Shape;548;p4"/>
            <p:cNvSpPr/>
            <p:nvPr/>
          </p:nvSpPr>
          <p:spPr>
            <a:xfrm>
              <a:off x="172000" y="4543400"/>
              <a:ext cx="373500" cy="373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 name="Google Shape;549;p4"/>
            <p:cNvSpPr/>
            <p:nvPr/>
          </p:nvSpPr>
          <p:spPr>
            <a:xfrm>
              <a:off x="661103" y="4804034"/>
              <a:ext cx="108000" cy="1080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50" name="Google Shape;550;p4"/>
            <p:cNvGrpSpPr/>
            <p:nvPr/>
          </p:nvGrpSpPr>
          <p:grpSpPr>
            <a:xfrm>
              <a:off x="7797484" y="4640881"/>
              <a:ext cx="222100" cy="248393"/>
              <a:chOff x="4791500" y="4541438"/>
              <a:chExt cx="163225" cy="182575"/>
            </a:xfrm>
          </p:grpSpPr>
          <p:sp>
            <p:nvSpPr>
              <p:cNvPr id="551" name="Google Shape;551;p4"/>
              <p:cNvSpPr/>
              <p:nvPr/>
            </p:nvSpPr>
            <p:spPr>
              <a:xfrm>
                <a:off x="4795950" y="4545838"/>
                <a:ext cx="154425" cy="173825"/>
              </a:xfrm>
              <a:custGeom>
                <a:avLst/>
                <a:gdLst/>
                <a:ahLst/>
                <a:cxnLst/>
                <a:rect l="l" t="t" r="r" b="b"/>
                <a:pathLst>
                  <a:path w="6177" h="6953" extrusionOk="0">
                    <a:moveTo>
                      <a:pt x="3438" y="1267"/>
                    </a:moveTo>
                    <a:cubicBezTo>
                      <a:pt x="3458" y="1271"/>
                      <a:pt x="3475" y="1275"/>
                      <a:pt x="3495" y="1275"/>
                    </a:cubicBezTo>
                    <a:cubicBezTo>
                      <a:pt x="3575" y="1288"/>
                      <a:pt x="3652" y="1301"/>
                      <a:pt x="3733" y="1315"/>
                    </a:cubicBezTo>
                    <a:cubicBezTo>
                      <a:pt x="3849" y="1338"/>
                      <a:pt x="3969" y="1358"/>
                      <a:pt x="4087" y="1381"/>
                    </a:cubicBezTo>
                    <a:cubicBezTo>
                      <a:pt x="4190" y="1408"/>
                      <a:pt x="4294" y="1442"/>
                      <a:pt x="4391" y="1482"/>
                    </a:cubicBezTo>
                    <a:cubicBezTo>
                      <a:pt x="4491" y="1545"/>
                      <a:pt x="4585" y="1619"/>
                      <a:pt x="4676" y="1699"/>
                    </a:cubicBezTo>
                    <a:cubicBezTo>
                      <a:pt x="4776" y="1796"/>
                      <a:pt x="4876" y="1897"/>
                      <a:pt x="4960" y="2007"/>
                    </a:cubicBezTo>
                    <a:cubicBezTo>
                      <a:pt x="4966" y="2027"/>
                      <a:pt x="4977" y="2044"/>
                      <a:pt x="4986" y="2064"/>
                    </a:cubicBezTo>
                    <a:cubicBezTo>
                      <a:pt x="4983" y="2124"/>
                      <a:pt x="4980" y="2184"/>
                      <a:pt x="4970" y="2244"/>
                    </a:cubicBezTo>
                    <a:lnTo>
                      <a:pt x="4963" y="2264"/>
                    </a:lnTo>
                    <a:cubicBezTo>
                      <a:pt x="4920" y="2338"/>
                      <a:pt x="4866" y="2408"/>
                      <a:pt x="4812" y="2479"/>
                    </a:cubicBezTo>
                    <a:lnTo>
                      <a:pt x="4792" y="2495"/>
                    </a:lnTo>
                    <a:cubicBezTo>
                      <a:pt x="4702" y="2542"/>
                      <a:pt x="4608" y="2582"/>
                      <a:pt x="4515" y="2615"/>
                    </a:cubicBezTo>
                    <a:cubicBezTo>
                      <a:pt x="4408" y="2642"/>
                      <a:pt x="4298" y="2652"/>
                      <a:pt x="4190" y="2666"/>
                    </a:cubicBezTo>
                    <a:cubicBezTo>
                      <a:pt x="4114" y="2675"/>
                      <a:pt x="4034" y="2686"/>
                      <a:pt x="3953" y="2692"/>
                    </a:cubicBezTo>
                    <a:cubicBezTo>
                      <a:pt x="3816" y="2692"/>
                      <a:pt x="3679" y="2679"/>
                      <a:pt x="3538" y="2666"/>
                    </a:cubicBezTo>
                    <a:cubicBezTo>
                      <a:pt x="3415" y="2652"/>
                      <a:pt x="3291" y="2639"/>
                      <a:pt x="3167" y="2615"/>
                    </a:cubicBezTo>
                    <a:cubicBezTo>
                      <a:pt x="3074" y="2589"/>
                      <a:pt x="2983" y="2562"/>
                      <a:pt x="2886" y="2552"/>
                    </a:cubicBezTo>
                    <a:cubicBezTo>
                      <a:pt x="2864" y="2549"/>
                      <a:pt x="2843" y="2548"/>
                      <a:pt x="2822" y="2548"/>
                    </a:cubicBezTo>
                    <a:cubicBezTo>
                      <a:pt x="2763" y="2548"/>
                      <a:pt x="2705" y="2557"/>
                      <a:pt x="2649" y="2572"/>
                    </a:cubicBezTo>
                    <a:cubicBezTo>
                      <a:pt x="2665" y="2539"/>
                      <a:pt x="2679" y="2508"/>
                      <a:pt x="2692" y="2475"/>
                    </a:cubicBezTo>
                    <a:cubicBezTo>
                      <a:pt x="2742" y="2385"/>
                      <a:pt x="2789" y="2294"/>
                      <a:pt x="2842" y="2204"/>
                    </a:cubicBezTo>
                    <a:cubicBezTo>
                      <a:pt x="2923" y="2070"/>
                      <a:pt x="3000" y="1940"/>
                      <a:pt x="3080" y="1809"/>
                    </a:cubicBezTo>
                    <a:cubicBezTo>
                      <a:pt x="3157" y="1689"/>
                      <a:pt x="3231" y="1572"/>
                      <a:pt x="3311" y="1459"/>
                    </a:cubicBezTo>
                    <a:cubicBezTo>
                      <a:pt x="3355" y="1395"/>
                      <a:pt x="3395" y="1331"/>
                      <a:pt x="3438" y="1267"/>
                    </a:cubicBezTo>
                    <a:close/>
                    <a:moveTo>
                      <a:pt x="2228" y="3492"/>
                    </a:moveTo>
                    <a:cubicBezTo>
                      <a:pt x="2284" y="3609"/>
                      <a:pt x="2358" y="3675"/>
                      <a:pt x="2458" y="3759"/>
                    </a:cubicBezTo>
                    <a:lnTo>
                      <a:pt x="2461" y="3763"/>
                    </a:lnTo>
                    <a:cubicBezTo>
                      <a:pt x="2509" y="3796"/>
                      <a:pt x="2562" y="3826"/>
                      <a:pt x="2612" y="3853"/>
                    </a:cubicBezTo>
                    <a:cubicBezTo>
                      <a:pt x="2659" y="3879"/>
                      <a:pt x="2702" y="3907"/>
                      <a:pt x="2749" y="3933"/>
                    </a:cubicBezTo>
                    <a:cubicBezTo>
                      <a:pt x="2839" y="3984"/>
                      <a:pt x="2936" y="4037"/>
                      <a:pt x="3023" y="4097"/>
                    </a:cubicBezTo>
                    <a:cubicBezTo>
                      <a:pt x="3100" y="4147"/>
                      <a:pt x="3171" y="4204"/>
                      <a:pt x="3237" y="4261"/>
                    </a:cubicBezTo>
                    <a:cubicBezTo>
                      <a:pt x="3298" y="4321"/>
                      <a:pt x="3358" y="4385"/>
                      <a:pt x="3408" y="4452"/>
                    </a:cubicBezTo>
                    <a:cubicBezTo>
                      <a:pt x="3438" y="4509"/>
                      <a:pt x="3465" y="4572"/>
                      <a:pt x="3488" y="4635"/>
                    </a:cubicBezTo>
                    <a:cubicBezTo>
                      <a:pt x="3508" y="4709"/>
                      <a:pt x="3522" y="4786"/>
                      <a:pt x="3528" y="4863"/>
                    </a:cubicBezTo>
                    <a:cubicBezTo>
                      <a:pt x="3528" y="4900"/>
                      <a:pt x="3522" y="4933"/>
                      <a:pt x="3518" y="4967"/>
                    </a:cubicBezTo>
                    <a:cubicBezTo>
                      <a:pt x="3501" y="5020"/>
                      <a:pt x="3485" y="5074"/>
                      <a:pt x="3461" y="5128"/>
                    </a:cubicBezTo>
                    <a:cubicBezTo>
                      <a:pt x="3438" y="5168"/>
                      <a:pt x="3412" y="5208"/>
                      <a:pt x="3384" y="5244"/>
                    </a:cubicBezTo>
                    <a:cubicBezTo>
                      <a:pt x="3321" y="5301"/>
                      <a:pt x="3251" y="5355"/>
                      <a:pt x="3180" y="5401"/>
                    </a:cubicBezTo>
                    <a:cubicBezTo>
                      <a:pt x="3060" y="5472"/>
                      <a:pt x="2930" y="5525"/>
                      <a:pt x="2796" y="5572"/>
                    </a:cubicBezTo>
                    <a:cubicBezTo>
                      <a:pt x="2759" y="5582"/>
                      <a:pt x="2719" y="5592"/>
                      <a:pt x="2679" y="5599"/>
                    </a:cubicBezTo>
                    <a:cubicBezTo>
                      <a:pt x="2669" y="5599"/>
                      <a:pt x="2662" y="5595"/>
                      <a:pt x="2655" y="5595"/>
                    </a:cubicBezTo>
                    <a:cubicBezTo>
                      <a:pt x="2585" y="5575"/>
                      <a:pt x="2518" y="5555"/>
                      <a:pt x="2452" y="5535"/>
                    </a:cubicBezTo>
                    <a:cubicBezTo>
                      <a:pt x="2324" y="5495"/>
                      <a:pt x="2197" y="5458"/>
                      <a:pt x="2077" y="5404"/>
                    </a:cubicBezTo>
                    <a:cubicBezTo>
                      <a:pt x="1963" y="5341"/>
                      <a:pt x="1850" y="5274"/>
                      <a:pt x="1739" y="5204"/>
                    </a:cubicBezTo>
                    <a:cubicBezTo>
                      <a:pt x="1679" y="5168"/>
                      <a:pt x="1618" y="5123"/>
                      <a:pt x="1558" y="5087"/>
                    </a:cubicBezTo>
                    <a:cubicBezTo>
                      <a:pt x="1538" y="5077"/>
                      <a:pt x="1515" y="5063"/>
                      <a:pt x="1495" y="5050"/>
                    </a:cubicBezTo>
                    <a:cubicBezTo>
                      <a:pt x="1572" y="4873"/>
                      <a:pt x="1649" y="4696"/>
                      <a:pt x="1729" y="4518"/>
                    </a:cubicBezTo>
                    <a:cubicBezTo>
                      <a:pt x="1882" y="4171"/>
                      <a:pt x="2057" y="3833"/>
                      <a:pt x="2228" y="3492"/>
                    </a:cubicBezTo>
                    <a:close/>
                    <a:moveTo>
                      <a:pt x="3314" y="0"/>
                    </a:moveTo>
                    <a:cubicBezTo>
                      <a:pt x="3231" y="3"/>
                      <a:pt x="3151" y="3"/>
                      <a:pt x="3070" y="23"/>
                    </a:cubicBezTo>
                    <a:cubicBezTo>
                      <a:pt x="2997" y="40"/>
                      <a:pt x="2926" y="63"/>
                      <a:pt x="2859" y="87"/>
                    </a:cubicBezTo>
                    <a:cubicBezTo>
                      <a:pt x="2719" y="134"/>
                      <a:pt x="2589" y="224"/>
                      <a:pt x="2488" y="332"/>
                    </a:cubicBezTo>
                    <a:cubicBezTo>
                      <a:pt x="2381" y="445"/>
                      <a:pt x="2284" y="552"/>
                      <a:pt x="2204" y="686"/>
                    </a:cubicBezTo>
                    <a:cubicBezTo>
                      <a:pt x="2110" y="849"/>
                      <a:pt x="2023" y="1014"/>
                      <a:pt x="1933" y="1181"/>
                    </a:cubicBezTo>
                    <a:cubicBezTo>
                      <a:pt x="1726" y="1568"/>
                      <a:pt x="1518" y="1963"/>
                      <a:pt x="1361" y="2378"/>
                    </a:cubicBezTo>
                    <a:cubicBezTo>
                      <a:pt x="1291" y="2569"/>
                      <a:pt x="1228" y="2766"/>
                      <a:pt x="1144" y="2953"/>
                    </a:cubicBezTo>
                    <a:cubicBezTo>
                      <a:pt x="1053" y="3154"/>
                      <a:pt x="963" y="3354"/>
                      <a:pt x="870" y="3555"/>
                    </a:cubicBezTo>
                    <a:cubicBezTo>
                      <a:pt x="585" y="4180"/>
                      <a:pt x="325" y="4816"/>
                      <a:pt x="56" y="5449"/>
                    </a:cubicBezTo>
                    <a:cubicBezTo>
                      <a:pt x="0" y="5585"/>
                      <a:pt x="16" y="5759"/>
                      <a:pt x="76" y="5890"/>
                    </a:cubicBezTo>
                    <a:cubicBezTo>
                      <a:pt x="141" y="6031"/>
                      <a:pt x="264" y="6144"/>
                      <a:pt x="411" y="6197"/>
                    </a:cubicBezTo>
                    <a:cubicBezTo>
                      <a:pt x="473" y="6220"/>
                      <a:pt x="539" y="6231"/>
                      <a:pt x="605" y="6231"/>
                    </a:cubicBezTo>
                    <a:cubicBezTo>
                      <a:pt x="657" y="6231"/>
                      <a:pt x="709" y="6224"/>
                      <a:pt x="759" y="6211"/>
                    </a:cubicBezTo>
                    <a:cubicBezTo>
                      <a:pt x="783" y="6227"/>
                      <a:pt x="809" y="6244"/>
                      <a:pt x="836" y="6264"/>
                    </a:cubicBezTo>
                    <a:cubicBezTo>
                      <a:pt x="916" y="6318"/>
                      <a:pt x="1000" y="6368"/>
                      <a:pt x="1084" y="6418"/>
                    </a:cubicBezTo>
                    <a:cubicBezTo>
                      <a:pt x="1164" y="6468"/>
                      <a:pt x="1248" y="6515"/>
                      <a:pt x="1331" y="6562"/>
                    </a:cubicBezTo>
                    <a:cubicBezTo>
                      <a:pt x="1465" y="6639"/>
                      <a:pt x="1602" y="6706"/>
                      <a:pt x="1749" y="6753"/>
                    </a:cubicBezTo>
                    <a:cubicBezTo>
                      <a:pt x="1799" y="6769"/>
                      <a:pt x="1846" y="6786"/>
                      <a:pt x="1896" y="6799"/>
                    </a:cubicBezTo>
                    <a:cubicBezTo>
                      <a:pt x="1990" y="6826"/>
                      <a:pt x="2083" y="6856"/>
                      <a:pt x="2180" y="6880"/>
                    </a:cubicBezTo>
                    <a:cubicBezTo>
                      <a:pt x="2274" y="6900"/>
                      <a:pt x="2368" y="6923"/>
                      <a:pt x="2464" y="6940"/>
                    </a:cubicBezTo>
                    <a:cubicBezTo>
                      <a:pt x="2517" y="6949"/>
                      <a:pt x="2569" y="6953"/>
                      <a:pt x="2620" y="6953"/>
                    </a:cubicBezTo>
                    <a:cubicBezTo>
                      <a:pt x="2678" y="6953"/>
                      <a:pt x="2736" y="6949"/>
                      <a:pt x="2796" y="6943"/>
                    </a:cubicBezTo>
                    <a:cubicBezTo>
                      <a:pt x="2940" y="6937"/>
                      <a:pt x="3070" y="6886"/>
                      <a:pt x="3207" y="6843"/>
                    </a:cubicBezTo>
                    <a:cubicBezTo>
                      <a:pt x="3291" y="6816"/>
                      <a:pt x="3375" y="6779"/>
                      <a:pt x="3455" y="6742"/>
                    </a:cubicBezTo>
                    <a:cubicBezTo>
                      <a:pt x="3679" y="6639"/>
                      <a:pt x="3889" y="6508"/>
                      <a:pt x="4083" y="6355"/>
                    </a:cubicBezTo>
                    <a:cubicBezTo>
                      <a:pt x="4124" y="6321"/>
                      <a:pt x="4160" y="6287"/>
                      <a:pt x="4197" y="6254"/>
                    </a:cubicBezTo>
                    <a:cubicBezTo>
                      <a:pt x="4324" y="6127"/>
                      <a:pt x="4438" y="5994"/>
                      <a:pt x="4522" y="5836"/>
                    </a:cubicBezTo>
                    <a:cubicBezTo>
                      <a:pt x="4585" y="5719"/>
                      <a:pt x="4639" y="5605"/>
                      <a:pt x="4682" y="5478"/>
                    </a:cubicBezTo>
                    <a:cubicBezTo>
                      <a:pt x="4716" y="5384"/>
                      <a:pt x="4732" y="5284"/>
                      <a:pt x="4749" y="5188"/>
                    </a:cubicBezTo>
                    <a:cubicBezTo>
                      <a:pt x="4786" y="5007"/>
                      <a:pt x="4789" y="4827"/>
                      <a:pt x="4762" y="4642"/>
                    </a:cubicBezTo>
                    <a:cubicBezTo>
                      <a:pt x="4749" y="4546"/>
                      <a:pt x="4732" y="4452"/>
                      <a:pt x="4709" y="4358"/>
                    </a:cubicBezTo>
                    <a:cubicBezTo>
                      <a:pt x="4669" y="4211"/>
                      <a:pt x="4616" y="4074"/>
                      <a:pt x="4551" y="3940"/>
                    </a:cubicBezTo>
                    <a:cubicBezTo>
                      <a:pt x="4535" y="3910"/>
                      <a:pt x="4518" y="3879"/>
                      <a:pt x="4502" y="3850"/>
                    </a:cubicBezTo>
                    <a:cubicBezTo>
                      <a:pt x="4565" y="3839"/>
                      <a:pt x="4628" y="3830"/>
                      <a:pt x="4692" y="3816"/>
                    </a:cubicBezTo>
                    <a:cubicBezTo>
                      <a:pt x="4883" y="3783"/>
                      <a:pt x="5060" y="3703"/>
                      <a:pt x="5234" y="3623"/>
                    </a:cubicBezTo>
                    <a:cubicBezTo>
                      <a:pt x="5378" y="3558"/>
                      <a:pt x="5522" y="3475"/>
                      <a:pt x="5632" y="3354"/>
                    </a:cubicBezTo>
                    <a:cubicBezTo>
                      <a:pt x="5699" y="3281"/>
                      <a:pt x="5766" y="3208"/>
                      <a:pt x="5826" y="3127"/>
                    </a:cubicBezTo>
                    <a:cubicBezTo>
                      <a:pt x="5936" y="2980"/>
                      <a:pt x="6040" y="2823"/>
                      <a:pt x="6100" y="2649"/>
                    </a:cubicBezTo>
                    <a:cubicBezTo>
                      <a:pt x="6137" y="2539"/>
                      <a:pt x="6161" y="2414"/>
                      <a:pt x="6167" y="2298"/>
                    </a:cubicBezTo>
                    <a:cubicBezTo>
                      <a:pt x="6177" y="2161"/>
                      <a:pt x="6174" y="2027"/>
                      <a:pt x="6164" y="1886"/>
                    </a:cubicBezTo>
                    <a:cubicBezTo>
                      <a:pt x="6161" y="1860"/>
                      <a:pt x="6157" y="1833"/>
                      <a:pt x="6150" y="1806"/>
                    </a:cubicBezTo>
                    <a:cubicBezTo>
                      <a:pt x="6133" y="1739"/>
                      <a:pt x="6110" y="1672"/>
                      <a:pt x="6087" y="1609"/>
                    </a:cubicBezTo>
                    <a:cubicBezTo>
                      <a:pt x="6067" y="1556"/>
                      <a:pt x="6040" y="1508"/>
                      <a:pt x="6013" y="1459"/>
                    </a:cubicBezTo>
                    <a:cubicBezTo>
                      <a:pt x="5940" y="1338"/>
                      <a:pt x="5860" y="1224"/>
                      <a:pt x="5769" y="1117"/>
                    </a:cubicBezTo>
                    <a:cubicBezTo>
                      <a:pt x="5709" y="1047"/>
                      <a:pt x="5642" y="987"/>
                      <a:pt x="5575" y="923"/>
                    </a:cubicBezTo>
                    <a:cubicBezTo>
                      <a:pt x="5474" y="823"/>
                      <a:pt x="5368" y="729"/>
                      <a:pt x="5258" y="639"/>
                    </a:cubicBezTo>
                    <a:cubicBezTo>
                      <a:pt x="5241" y="625"/>
                      <a:pt x="5224" y="613"/>
                      <a:pt x="5207" y="599"/>
                    </a:cubicBezTo>
                    <a:cubicBezTo>
                      <a:pt x="5153" y="556"/>
                      <a:pt x="5104" y="515"/>
                      <a:pt x="5047" y="482"/>
                    </a:cubicBezTo>
                    <a:cubicBezTo>
                      <a:pt x="4846" y="361"/>
                      <a:pt x="4636" y="275"/>
                      <a:pt x="4408" y="214"/>
                    </a:cubicBezTo>
                    <a:cubicBezTo>
                      <a:pt x="4170" y="154"/>
                      <a:pt x="3929" y="107"/>
                      <a:pt x="3692" y="57"/>
                    </a:cubicBezTo>
                    <a:cubicBezTo>
                      <a:pt x="3602" y="37"/>
                      <a:pt x="3515" y="23"/>
                      <a:pt x="3428" y="7"/>
                    </a:cubicBezTo>
                    <a:cubicBezTo>
                      <a:pt x="3387" y="0"/>
                      <a:pt x="3351" y="0"/>
                      <a:pt x="33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 name="Google Shape;552;p4"/>
              <p:cNvSpPr/>
              <p:nvPr/>
            </p:nvSpPr>
            <p:spPr>
              <a:xfrm>
                <a:off x="4791500" y="4541438"/>
                <a:ext cx="163225" cy="182575"/>
              </a:xfrm>
              <a:custGeom>
                <a:avLst/>
                <a:gdLst/>
                <a:ahLst/>
                <a:cxnLst/>
                <a:rect l="l" t="t" r="r" b="b"/>
                <a:pathLst>
                  <a:path w="6529" h="7303" extrusionOk="0">
                    <a:moveTo>
                      <a:pt x="3700" y="1635"/>
                    </a:moveTo>
                    <a:lnTo>
                      <a:pt x="3880" y="1664"/>
                    </a:lnTo>
                    <a:cubicBezTo>
                      <a:pt x="3997" y="1684"/>
                      <a:pt x="4111" y="1708"/>
                      <a:pt x="4221" y="1728"/>
                    </a:cubicBezTo>
                    <a:cubicBezTo>
                      <a:pt x="4325" y="1755"/>
                      <a:pt x="4412" y="1781"/>
                      <a:pt x="4489" y="1815"/>
                    </a:cubicBezTo>
                    <a:cubicBezTo>
                      <a:pt x="4582" y="1875"/>
                      <a:pt x="4669" y="1945"/>
                      <a:pt x="4733" y="2005"/>
                    </a:cubicBezTo>
                    <a:cubicBezTo>
                      <a:pt x="4817" y="2082"/>
                      <a:pt x="4907" y="2173"/>
                      <a:pt x="4987" y="2277"/>
                    </a:cubicBezTo>
                    <a:cubicBezTo>
                      <a:pt x="4984" y="2310"/>
                      <a:pt x="4981" y="2340"/>
                      <a:pt x="4977" y="2374"/>
                    </a:cubicBezTo>
                    <a:cubicBezTo>
                      <a:pt x="4947" y="2424"/>
                      <a:pt x="4907" y="2474"/>
                      <a:pt x="4867" y="2527"/>
                    </a:cubicBezTo>
                    <a:cubicBezTo>
                      <a:pt x="4797" y="2561"/>
                      <a:pt x="4723" y="2595"/>
                      <a:pt x="4643" y="2624"/>
                    </a:cubicBezTo>
                    <a:cubicBezTo>
                      <a:pt x="4566" y="2641"/>
                      <a:pt x="4489" y="2651"/>
                      <a:pt x="4405" y="2661"/>
                    </a:cubicBezTo>
                    <a:lnTo>
                      <a:pt x="4348" y="2668"/>
                    </a:lnTo>
                    <a:cubicBezTo>
                      <a:pt x="4272" y="2678"/>
                      <a:pt x="4195" y="2684"/>
                      <a:pt x="4131" y="2691"/>
                    </a:cubicBezTo>
                    <a:cubicBezTo>
                      <a:pt x="3991" y="2691"/>
                      <a:pt x="3854" y="2678"/>
                      <a:pt x="3736" y="2668"/>
                    </a:cubicBezTo>
                    <a:cubicBezTo>
                      <a:pt x="3596" y="2655"/>
                      <a:pt x="3485" y="2638"/>
                      <a:pt x="3385" y="2621"/>
                    </a:cubicBezTo>
                    <a:lnTo>
                      <a:pt x="3375" y="2618"/>
                    </a:lnTo>
                    <a:cubicBezTo>
                      <a:pt x="3295" y="2595"/>
                      <a:pt x="3215" y="2570"/>
                      <a:pt x="3121" y="2558"/>
                    </a:cubicBezTo>
                    <a:cubicBezTo>
                      <a:pt x="3138" y="2527"/>
                      <a:pt x="3155" y="2497"/>
                      <a:pt x="3171" y="2470"/>
                    </a:cubicBezTo>
                    <a:cubicBezTo>
                      <a:pt x="3252" y="2337"/>
                      <a:pt x="3329" y="2206"/>
                      <a:pt x="3409" y="2079"/>
                    </a:cubicBezTo>
                    <a:cubicBezTo>
                      <a:pt x="3482" y="1962"/>
                      <a:pt x="3556" y="1845"/>
                      <a:pt x="3633" y="1735"/>
                    </a:cubicBezTo>
                    <a:lnTo>
                      <a:pt x="3700" y="1635"/>
                    </a:lnTo>
                    <a:close/>
                    <a:moveTo>
                      <a:pt x="3536" y="1253"/>
                    </a:moveTo>
                    <a:lnTo>
                      <a:pt x="3345" y="1534"/>
                    </a:lnTo>
                    <a:cubicBezTo>
                      <a:pt x="3261" y="1651"/>
                      <a:pt x="3184" y="1772"/>
                      <a:pt x="3111" y="1892"/>
                    </a:cubicBezTo>
                    <a:cubicBezTo>
                      <a:pt x="3028" y="2022"/>
                      <a:pt x="2951" y="2156"/>
                      <a:pt x="2870" y="2289"/>
                    </a:cubicBezTo>
                    <a:cubicBezTo>
                      <a:pt x="2817" y="2380"/>
                      <a:pt x="2770" y="2470"/>
                      <a:pt x="2719" y="2561"/>
                    </a:cubicBezTo>
                    <a:lnTo>
                      <a:pt x="2509" y="3019"/>
                    </a:lnTo>
                    <a:lnTo>
                      <a:pt x="2874" y="2919"/>
                    </a:lnTo>
                    <a:cubicBezTo>
                      <a:pt x="2916" y="2906"/>
                      <a:pt x="2960" y="2899"/>
                      <a:pt x="3003" y="2899"/>
                    </a:cubicBezTo>
                    <a:cubicBezTo>
                      <a:pt x="3018" y="2899"/>
                      <a:pt x="3033" y="2900"/>
                      <a:pt x="3048" y="2902"/>
                    </a:cubicBezTo>
                    <a:cubicBezTo>
                      <a:pt x="3121" y="2908"/>
                      <a:pt x="3195" y="2932"/>
                      <a:pt x="3275" y="2956"/>
                    </a:cubicBezTo>
                    <a:lnTo>
                      <a:pt x="3312" y="2965"/>
                    </a:lnTo>
                    <a:cubicBezTo>
                      <a:pt x="3425" y="2985"/>
                      <a:pt x="3549" y="3002"/>
                      <a:pt x="3700" y="3016"/>
                    </a:cubicBezTo>
                    <a:cubicBezTo>
                      <a:pt x="3823" y="3029"/>
                      <a:pt x="3967" y="3042"/>
                      <a:pt x="4131" y="3042"/>
                    </a:cubicBezTo>
                    <a:lnTo>
                      <a:pt x="4144" y="3042"/>
                    </a:lnTo>
                    <a:cubicBezTo>
                      <a:pt x="4228" y="3036"/>
                      <a:pt x="4308" y="3029"/>
                      <a:pt x="4392" y="3016"/>
                    </a:cubicBezTo>
                    <a:lnTo>
                      <a:pt x="4452" y="3009"/>
                    </a:lnTo>
                    <a:cubicBezTo>
                      <a:pt x="4542" y="2999"/>
                      <a:pt x="4636" y="2985"/>
                      <a:pt x="4729" y="2965"/>
                    </a:cubicBezTo>
                    <a:lnTo>
                      <a:pt x="4753" y="2959"/>
                    </a:lnTo>
                    <a:cubicBezTo>
                      <a:pt x="4860" y="2919"/>
                      <a:pt x="4961" y="2875"/>
                      <a:pt x="5050" y="2828"/>
                    </a:cubicBezTo>
                    <a:lnTo>
                      <a:pt x="5124" y="2765"/>
                    </a:lnTo>
                    <a:cubicBezTo>
                      <a:pt x="5188" y="2688"/>
                      <a:pt x="5245" y="2607"/>
                      <a:pt x="5291" y="2534"/>
                    </a:cubicBezTo>
                    <a:lnTo>
                      <a:pt x="5322" y="2447"/>
                    </a:lnTo>
                    <a:cubicBezTo>
                      <a:pt x="5331" y="2380"/>
                      <a:pt x="5339" y="2310"/>
                      <a:pt x="5339" y="2243"/>
                    </a:cubicBezTo>
                    <a:lnTo>
                      <a:pt x="5339" y="2226"/>
                    </a:lnTo>
                    <a:lnTo>
                      <a:pt x="5322" y="2166"/>
                    </a:lnTo>
                    <a:cubicBezTo>
                      <a:pt x="5311" y="2143"/>
                      <a:pt x="5302" y="2123"/>
                      <a:pt x="5291" y="2102"/>
                    </a:cubicBezTo>
                    <a:lnTo>
                      <a:pt x="5278" y="2079"/>
                    </a:lnTo>
                    <a:cubicBezTo>
                      <a:pt x="5181" y="1948"/>
                      <a:pt x="5070" y="1838"/>
                      <a:pt x="4974" y="1748"/>
                    </a:cubicBezTo>
                    <a:lnTo>
                      <a:pt x="4967" y="1741"/>
                    </a:lnTo>
                    <a:cubicBezTo>
                      <a:pt x="4890" y="1675"/>
                      <a:pt x="4783" y="1584"/>
                      <a:pt x="4663" y="1511"/>
                    </a:cubicBezTo>
                    <a:lnTo>
                      <a:pt x="4639" y="1497"/>
                    </a:lnTo>
                    <a:cubicBezTo>
                      <a:pt x="4539" y="1454"/>
                      <a:pt x="4436" y="1420"/>
                      <a:pt x="4298" y="1387"/>
                    </a:cubicBezTo>
                    <a:cubicBezTo>
                      <a:pt x="4181" y="1363"/>
                      <a:pt x="4061" y="1340"/>
                      <a:pt x="3944" y="1320"/>
                    </a:cubicBezTo>
                    <a:cubicBezTo>
                      <a:pt x="3860" y="1303"/>
                      <a:pt x="3780" y="1290"/>
                      <a:pt x="3696" y="1277"/>
                    </a:cubicBezTo>
                    <a:lnTo>
                      <a:pt x="3536" y="1253"/>
                    </a:lnTo>
                    <a:close/>
                    <a:moveTo>
                      <a:pt x="2439" y="3995"/>
                    </a:moveTo>
                    <a:cubicBezTo>
                      <a:pt x="2466" y="4022"/>
                      <a:pt x="2496" y="4046"/>
                      <a:pt x="2526" y="4069"/>
                    </a:cubicBezTo>
                    <a:lnTo>
                      <a:pt x="2529" y="4072"/>
                    </a:lnTo>
                    <a:cubicBezTo>
                      <a:pt x="2576" y="4109"/>
                      <a:pt x="2622" y="4136"/>
                      <a:pt x="2662" y="4160"/>
                    </a:cubicBezTo>
                    <a:lnTo>
                      <a:pt x="2703" y="4183"/>
                    </a:lnTo>
                    <a:cubicBezTo>
                      <a:pt x="2747" y="4209"/>
                      <a:pt x="2793" y="4236"/>
                      <a:pt x="2840" y="4260"/>
                    </a:cubicBezTo>
                    <a:lnTo>
                      <a:pt x="2880" y="4287"/>
                    </a:lnTo>
                    <a:cubicBezTo>
                      <a:pt x="2957" y="4327"/>
                      <a:pt x="3034" y="4370"/>
                      <a:pt x="3104" y="4417"/>
                    </a:cubicBezTo>
                    <a:cubicBezTo>
                      <a:pt x="3168" y="4461"/>
                      <a:pt x="3232" y="4510"/>
                      <a:pt x="3292" y="4564"/>
                    </a:cubicBezTo>
                    <a:cubicBezTo>
                      <a:pt x="3352" y="4621"/>
                      <a:pt x="3399" y="4671"/>
                      <a:pt x="3439" y="4722"/>
                    </a:cubicBezTo>
                    <a:cubicBezTo>
                      <a:pt x="3459" y="4765"/>
                      <a:pt x="3479" y="4808"/>
                      <a:pt x="3499" y="4862"/>
                    </a:cubicBezTo>
                    <a:cubicBezTo>
                      <a:pt x="3512" y="4925"/>
                      <a:pt x="3522" y="4986"/>
                      <a:pt x="3533" y="5043"/>
                    </a:cubicBezTo>
                    <a:cubicBezTo>
                      <a:pt x="3529" y="5063"/>
                      <a:pt x="3525" y="5083"/>
                      <a:pt x="3522" y="5106"/>
                    </a:cubicBezTo>
                    <a:cubicBezTo>
                      <a:pt x="3512" y="5146"/>
                      <a:pt x="3499" y="5186"/>
                      <a:pt x="3482" y="5223"/>
                    </a:cubicBezTo>
                    <a:cubicBezTo>
                      <a:pt x="3465" y="5250"/>
                      <a:pt x="3449" y="5276"/>
                      <a:pt x="3429" y="5299"/>
                    </a:cubicBezTo>
                    <a:cubicBezTo>
                      <a:pt x="3385" y="5344"/>
                      <a:pt x="3332" y="5384"/>
                      <a:pt x="3275" y="5424"/>
                    </a:cubicBezTo>
                    <a:cubicBezTo>
                      <a:pt x="3171" y="5480"/>
                      <a:pt x="3054" y="5534"/>
                      <a:pt x="2931" y="5577"/>
                    </a:cubicBezTo>
                    <a:cubicBezTo>
                      <a:pt x="2903" y="5584"/>
                      <a:pt x="2880" y="5591"/>
                      <a:pt x="2854" y="5594"/>
                    </a:cubicBezTo>
                    <a:cubicBezTo>
                      <a:pt x="2810" y="5580"/>
                      <a:pt x="2767" y="5568"/>
                      <a:pt x="2723" y="5554"/>
                    </a:cubicBezTo>
                    <a:lnTo>
                      <a:pt x="2642" y="5531"/>
                    </a:lnTo>
                    <a:cubicBezTo>
                      <a:pt x="2532" y="5497"/>
                      <a:pt x="2426" y="5464"/>
                      <a:pt x="2338" y="5427"/>
                    </a:cubicBezTo>
                    <a:cubicBezTo>
                      <a:pt x="2228" y="5364"/>
                      <a:pt x="2121" y="5296"/>
                      <a:pt x="2011" y="5230"/>
                    </a:cubicBezTo>
                    <a:lnTo>
                      <a:pt x="1944" y="5186"/>
                    </a:lnTo>
                    <a:cubicBezTo>
                      <a:pt x="1927" y="5176"/>
                      <a:pt x="1910" y="5166"/>
                      <a:pt x="1897" y="5156"/>
                    </a:cubicBezTo>
                    <a:cubicBezTo>
                      <a:pt x="1954" y="5026"/>
                      <a:pt x="2011" y="4895"/>
                      <a:pt x="2068" y="4768"/>
                    </a:cubicBezTo>
                    <a:cubicBezTo>
                      <a:pt x="2181" y="4507"/>
                      <a:pt x="2309" y="4250"/>
                      <a:pt x="2439" y="3995"/>
                    </a:cubicBezTo>
                    <a:close/>
                    <a:moveTo>
                      <a:pt x="2409" y="3273"/>
                    </a:moveTo>
                    <a:lnTo>
                      <a:pt x="2228" y="3631"/>
                    </a:lnTo>
                    <a:cubicBezTo>
                      <a:pt x="2064" y="3952"/>
                      <a:pt x="1894" y="4287"/>
                      <a:pt x="1747" y="4624"/>
                    </a:cubicBezTo>
                    <a:cubicBezTo>
                      <a:pt x="1666" y="4802"/>
                      <a:pt x="1589" y="4978"/>
                      <a:pt x="1512" y="5156"/>
                    </a:cubicBezTo>
                    <a:lnTo>
                      <a:pt x="1449" y="5299"/>
                    </a:lnTo>
                    <a:lnTo>
                      <a:pt x="1646" y="5417"/>
                    </a:lnTo>
                    <a:cubicBezTo>
                      <a:pt x="1683" y="5437"/>
                      <a:pt x="1716" y="5460"/>
                      <a:pt x="1753" y="5480"/>
                    </a:cubicBezTo>
                    <a:lnTo>
                      <a:pt x="1827" y="5531"/>
                    </a:lnTo>
                    <a:cubicBezTo>
                      <a:pt x="1937" y="5600"/>
                      <a:pt x="2051" y="5668"/>
                      <a:pt x="2181" y="5741"/>
                    </a:cubicBezTo>
                    <a:cubicBezTo>
                      <a:pt x="2301" y="5795"/>
                      <a:pt x="2422" y="5832"/>
                      <a:pt x="2542" y="5869"/>
                    </a:cubicBezTo>
                    <a:lnTo>
                      <a:pt x="2619" y="5892"/>
                    </a:lnTo>
                    <a:cubicBezTo>
                      <a:pt x="2673" y="5909"/>
                      <a:pt x="2730" y="5926"/>
                      <a:pt x="2787" y="5942"/>
                    </a:cubicBezTo>
                    <a:lnTo>
                      <a:pt x="2863" y="5952"/>
                    </a:lnTo>
                    <a:lnTo>
                      <a:pt x="2887" y="5946"/>
                    </a:lnTo>
                    <a:cubicBezTo>
                      <a:pt x="2931" y="5938"/>
                      <a:pt x="2977" y="5929"/>
                      <a:pt x="3034" y="5912"/>
                    </a:cubicBezTo>
                    <a:cubicBezTo>
                      <a:pt x="3188" y="5858"/>
                      <a:pt x="3325" y="5798"/>
                      <a:pt x="3459" y="5721"/>
                    </a:cubicBezTo>
                    <a:cubicBezTo>
                      <a:pt x="3549" y="5661"/>
                      <a:pt x="3619" y="5605"/>
                      <a:pt x="3679" y="5548"/>
                    </a:cubicBezTo>
                    <a:lnTo>
                      <a:pt x="3700" y="5527"/>
                    </a:lnTo>
                    <a:cubicBezTo>
                      <a:pt x="3733" y="5484"/>
                      <a:pt x="3763" y="5440"/>
                      <a:pt x="3790" y="5393"/>
                    </a:cubicBezTo>
                    <a:lnTo>
                      <a:pt x="3803" y="5370"/>
                    </a:lnTo>
                    <a:cubicBezTo>
                      <a:pt x="3826" y="5310"/>
                      <a:pt x="3846" y="5253"/>
                      <a:pt x="3863" y="5190"/>
                    </a:cubicBezTo>
                    <a:lnTo>
                      <a:pt x="3870" y="5169"/>
                    </a:lnTo>
                    <a:cubicBezTo>
                      <a:pt x="3874" y="5129"/>
                      <a:pt x="3880" y="5092"/>
                      <a:pt x="3883" y="5052"/>
                    </a:cubicBezTo>
                    <a:lnTo>
                      <a:pt x="3883" y="5035"/>
                    </a:lnTo>
                    <a:lnTo>
                      <a:pt x="3883" y="5019"/>
                    </a:lnTo>
                    <a:cubicBezTo>
                      <a:pt x="3874" y="4942"/>
                      <a:pt x="3860" y="4858"/>
                      <a:pt x="3840" y="4771"/>
                    </a:cubicBezTo>
                    <a:lnTo>
                      <a:pt x="3834" y="4748"/>
                    </a:lnTo>
                    <a:cubicBezTo>
                      <a:pt x="3803" y="4674"/>
                      <a:pt x="3773" y="4608"/>
                      <a:pt x="3743" y="4544"/>
                    </a:cubicBezTo>
                    <a:lnTo>
                      <a:pt x="3726" y="4517"/>
                    </a:lnTo>
                    <a:cubicBezTo>
                      <a:pt x="3673" y="4453"/>
                      <a:pt x="3616" y="4387"/>
                      <a:pt x="3529" y="4303"/>
                    </a:cubicBezTo>
                    <a:cubicBezTo>
                      <a:pt x="3465" y="4250"/>
                      <a:pt x="3389" y="4186"/>
                      <a:pt x="3301" y="4126"/>
                    </a:cubicBezTo>
                    <a:cubicBezTo>
                      <a:pt x="3221" y="4072"/>
                      <a:pt x="3138" y="4026"/>
                      <a:pt x="3054" y="3979"/>
                    </a:cubicBezTo>
                    <a:lnTo>
                      <a:pt x="3011" y="3955"/>
                    </a:lnTo>
                    <a:cubicBezTo>
                      <a:pt x="2967" y="3929"/>
                      <a:pt x="2923" y="3905"/>
                      <a:pt x="2880" y="3879"/>
                    </a:cubicBezTo>
                    <a:lnTo>
                      <a:pt x="2837" y="3855"/>
                    </a:lnTo>
                    <a:cubicBezTo>
                      <a:pt x="2807" y="3839"/>
                      <a:pt x="2776" y="3822"/>
                      <a:pt x="2750" y="3802"/>
                    </a:cubicBezTo>
                    <a:lnTo>
                      <a:pt x="2639" y="3939"/>
                    </a:lnTo>
                    <a:lnTo>
                      <a:pt x="2747" y="3799"/>
                    </a:lnTo>
                    <a:cubicBezTo>
                      <a:pt x="2650" y="3718"/>
                      <a:pt x="2602" y="3674"/>
                      <a:pt x="2566" y="3591"/>
                    </a:cubicBezTo>
                    <a:lnTo>
                      <a:pt x="2409" y="3273"/>
                    </a:lnTo>
                    <a:close/>
                    <a:moveTo>
                      <a:pt x="3525" y="352"/>
                    </a:moveTo>
                    <a:cubicBezTo>
                      <a:pt x="3544" y="352"/>
                      <a:pt x="3562" y="354"/>
                      <a:pt x="3576" y="357"/>
                    </a:cubicBezTo>
                    <a:cubicBezTo>
                      <a:pt x="3663" y="370"/>
                      <a:pt x="3746" y="387"/>
                      <a:pt x="3834" y="403"/>
                    </a:cubicBezTo>
                    <a:lnTo>
                      <a:pt x="3980" y="434"/>
                    </a:lnTo>
                    <a:cubicBezTo>
                      <a:pt x="4167" y="474"/>
                      <a:pt x="4359" y="514"/>
                      <a:pt x="4542" y="561"/>
                    </a:cubicBezTo>
                    <a:cubicBezTo>
                      <a:pt x="4753" y="614"/>
                      <a:pt x="4944" y="698"/>
                      <a:pt x="5135" y="812"/>
                    </a:cubicBezTo>
                    <a:cubicBezTo>
                      <a:pt x="5184" y="838"/>
                      <a:pt x="5231" y="875"/>
                      <a:pt x="5275" y="912"/>
                    </a:cubicBezTo>
                    <a:lnTo>
                      <a:pt x="5325" y="952"/>
                    </a:lnTo>
                    <a:cubicBezTo>
                      <a:pt x="5432" y="1042"/>
                      <a:pt x="5536" y="1133"/>
                      <a:pt x="5632" y="1226"/>
                    </a:cubicBezTo>
                    <a:lnTo>
                      <a:pt x="5666" y="1256"/>
                    </a:lnTo>
                    <a:cubicBezTo>
                      <a:pt x="5720" y="1310"/>
                      <a:pt x="5770" y="1357"/>
                      <a:pt x="5813" y="1407"/>
                    </a:cubicBezTo>
                    <a:cubicBezTo>
                      <a:pt x="5893" y="1504"/>
                      <a:pt x="5967" y="1607"/>
                      <a:pt x="6038" y="1724"/>
                    </a:cubicBezTo>
                    <a:cubicBezTo>
                      <a:pt x="6061" y="1765"/>
                      <a:pt x="6084" y="1805"/>
                      <a:pt x="6101" y="1845"/>
                    </a:cubicBezTo>
                    <a:cubicBezTo>
                      <a:pt x="6121" y="1905"/>
                      <a:pt x="6141" y="1962"/>
                      <a:pt x="6154" y="2025"/>
                    </a:cubicBezTo>
                    <a:cubicBezTo>
                      <a:pt x="6161" y="2042"/>
                      <a:pt x="6164" y="2059"/>
                      <a:pt x="6168" y="2076"/>
                    </a:cubicBezTo>
                    <a:cubicBezTo>
                      <a:pt x="6178" y="2213"/>
                      <a:pt x="6178" y="2340"/>
                      <a:pt x="6171" y="2464"/>
                    </a:cubicBezTo>
                    <a:cubicBezTo>
                      <a:pt x="6164" y="2570"/>
                      <a:pt x="6141" y="2678"/>
                      <a:pt x="6111" y="2768"/>
                    </a:cubicBezTo>
                    <a:cubicBezTo>
                      <a:pt x="6058" y="2925"/>
                      <a:pt x="5957" y="3072"/>
                      <a:pt x="5863" y="3200"/>
                    </a:cubicBezTo>
                    <a:cubicBezTo>
                      <a:pt x="5820" y="3257"/>
                      <a:pt x="5770" y="3313"/>
                      <a:pt x="5713" y="3373"/>
                    </a:cubicBezTo>
                    <a:lnTo>
                      <a:pt x="5680" y="3413"/>
                    </a:lnTo>
                    <a:cubicBezTo>
                      <a:pt x="5603" y="3498"/>
                      <a:pt x="5496" y="3567"/>
                      <a:pt x="5339" y="3638"/>
                    </a:cubicBezTo>
                    <a:cubicBezTo>
                      <a:pt x="5175" y="3711"/>
                      <a:pt x="5007" y="3788"/>
                      <a:pt x="4840" y="3819"/>
                    </a:cubicBezTo>
                    <a:cubicBezTo>
                      <a:pt x="4777" y="3831"/>
                      <a:pt x="4716" y="3842"/>
                      <a:pt x="4653" y="3851"/>
                    </a:cubicBezTo>
                    <a:lnTo>
                      <a:pt x="4402" y="3892"/>
                    </a:lnTo>
                    <a:lnTo>
                      <a:pt x="4529" y="4112"/>
                    </a:lnTo>
                    <a:cubicBezTo>
                      <a:pt x="4542" y="4140"/>
                      <a:pt x="4556" y="4166"/>
                      <a:pt x="4569" y="4193"/>
                    </a:cubicBezTo>
                    <a:cubicBezTo>
                      <a:pt x="4633" y="4323"/>
                      <a:pt x="4683" y="4450"/>
                      <a:pt x="4716" y="4577"/>
                    </a:cubicBezTo>
                    <a:cubicBezTo>
                      <a:pt x="4740" y="4671"/>
                      <a:pt x="4757" y="4771"/>
                      <a:pt x="4766" y="4845"/>
                    </a:cubicBezTo>
                    <a:cubicBezTo>
                      <a:pt x="4794" y="5006"/>
                      <a:pt x="4786" y="5169"/>
                      <a:pt x="4757" y="5330"/>
                    </a:cubicBezTo>
                    <a:lnTo>
                      <a:pt x="4743" y="5393"/>
                    </a:lnTo>
                    <a:cubicBezTo>
                      <a:pt x="4729" y="5467"/>
                      <a:pt x="4716" y="5537"/>
                      <a:pt x="4696" y="5597"/>
                    </a:cubicBezTo>
                    <a:cubicBezTo>
                      <a:pt x="4660" y="5701"/>
                      <a:pt x="4613" y="5805"/>
                      <a:pt x="4546" y="5929"/>
                    </a:cubicBezTo>
                    <a:cubicBezTo>
                      <a:pt x="4476" y="6056"/>
                      <a:pt x="4382" y="6176"/>
                      <a:pt x="4252" y="6303"/>
                    </a:cubicBezTo>
                    <a:cubicBezTo>
                      <a:pt x="4218" y="6333"/>
                      <a:pt x="4188" y="6363"/>
                      <a:pt x="4151" y="6394"/>
                    </a:cubicBezTo>
                    <a:cubicBezTo>
                      <a:pt x="3971" y="6537"/>
                      <a:pt x="3770" y="6661"/>
                      <a:pt x="3559" y="6758"/>
                    </a:cubicBezTo>
                    <a:cubicBezTo>
                      <a:pt x="3472" y="6798"/>
                      <a:pt x="3399" y="6829"/>
                      <a:pt x="3332" y="6852"/>
                    </a:cubicBezTo>
                    <a:lnTo>
                      <a:pt x="3261" y="6872"/>
                    </a:lnTo>
                    <a:cubicBezTo>
                      <a:pt x="3158" y="6905"/>
                      <a:pt x="3057" y="6939"/>
                      <a:pt x="2954" y="6945"/>
                    </a:cubicBezTo>
                    <a:cubicBezTo>
                      <a:pt x="2899" y="6949"/>
                      <a:pt x="2847" y="6952"/>
                      <a:pt x="2798" y="6952"/>
                    </a:cubicBezTo>
                    <a:cubicBezTo>
                      <a:pt x="2755" y="6952"/>
                      <a:pt x="2713" y="6950"/>
                      <a:pt x="2673" y="6942"/>
                    </a:cubicBezTo>
                    <a:cubicBezTo>
                      <a:pt x="2579" y="6925"/>
                      <a:pt x="2489" y="6905"/>
                      <a:pt x="2395" y="6882"/>
                    </a:cubicBezTo>
                    <a:cubicBezTo>
                      <a:pt x="2335" y="6869"/>
                      <a:pt x="2275" y="6852"/>
                      <a:pt x="2215" y="6832"/>
                    </a:cubicBezTo>
                    <a:lnTo>
                      <a:pt x="2121" y="6804"/>
                    </a:lnTo>
                    <a:cubicBezTo>
                      <a:pt x="2085" y="6795"/>
                      <a:pt x="2044" y="6781"/>
                      <a:pt x="2004" y="6768"/>
                    </a:cubicBezTo>
                    <a:lnTo>
                      <a:pt x="1980" y="6761"/>
                    </a:lnTo>
                    <a:cubicBezTo>
                      <a:pt x="1840" y="6718"/>
                      <a:pt x="1710" y="6648"/>
                      <a:pt x="1596" y="6584"/>
                    </a:cubicBezTo>
                    <a:cubicBezTo>
                      <a:pt x="1512" y="6540"/>
                      <a:pt x="1432" y="6494"/>
                      <a:pt x="1352" y="6443"/>
                    </a:cubicBezTo>
                    <a:cubicBezTo>
                      <a:pt x="1268" y="6397"/>
                      <a:pt x="1191" y="6343"/>
                      <a:pt x="1111" y="6293"/>
                    </a:cubicBezTo>
                    <a:cubicBezTo>
                      <a:pt x="1084" y="6276"/>
                      <a:pt x="1061" y="6259"/>
                      <a:pt x="1041" y="6243"/>
                    </a:cubicBezTo>
                    <a:lnTo>
                      <a:pt x="970" y="6193"/>
                    </a:lnTo>
                    <a:lnTo>
                      <a:pt x="890" y="6216"/>
                    </a:lnTo>
                    <a:cubicBezTo>
                      <a:pt x="856" y="6225"/>
                      <a:pt x="820" y="6229"/>
                      <a:pt x="784" y="6229"/>
                    </a:cubicBezTo>
                    <a:cubicBezTo>
                      <a:pt x="737" y="6229"/>
                      <a:pt x="690" y="6222"/>
                      <a:pt x="646" y="6207"/>
                    </a:cubicBezTo>
                    <a:cubicBezTo>
                      <a:pt x="546" y="6170"/>
                      <a:pt x="459" y="6093"/>
                      <a:pt x="412" y="5992"/>
                    </a:cubicBezTo>
                    <a:cubicBezTo>
                      <a:pt x="368" y="5895"/>
                      <a:pt x="362" y="5771"/>
                      <a:pt x="395" y="5694"/>
                    </a:cubicBezTo>
                    <a:lnTo>
                      <a:pt x="569" y="5279"/>
                    </a:lnTo>
                    <a:cubicBezTo>
                      <a:pt x="776" y="4795"/>
                      <a:pt x="987" y="4293"/>
                      <a:pt x="1208" y="3805"/>
                    </a:cubicBezTo>
                    <a:cubicBezTo>
                      <a:pt x="1302" y="3604"/>
                      <a:pt x="1392" y="3404"/>
                      <a:pt x="1483" y="3200"/>
                    </a:cubicBezTo>
                    <a:cubicBezTo>
                      <a:pt x="1546" y="3052"/>
                      <a:pt x="1603" y="2899"/>
                      <a:pt x="1656" y="2751"/>
                    </a:cubicBezTo>
                    <a:lnTo>
                      <a:pt x="1707" y="2615"/>
                    </a:lnTo>
                    <a:cubicBezTo>
                      <a:pt x="1857" y="2209"/>
                      <a:pt x="2064" y="1818"/>
                      <a:pt x="2268" y="1437"/>
                    </a:cubicBezTo>
                    <a:lnTo>
                      <a:pt x="2298" y="1383"/>
                    </a:lnTo>
                    <a:cubicBezTo>
                      <a:pt x="2375" y="1240"/>
                      <a:pt x="2452" y="1093"/>
                      <a:pt x="2536" y="952"/>
                    </a:cubicBezTo>
                    <a:cubicBezTo>
                      <a:pt x="2606" y="835"/>
                      <a:pt x="2693" y="735"/>
                      <a:pt x="2793" y="628"/>
                    </a:cubicBezTo>
                    <a:cubicBezTo>
                      <a:pt x="2877" y="537"/>
                      <a:pt x="2984" y="467"/>
                      <a:pt x="3094" y="431"/>
                    </a:cubicBezTo>
                    <a:cubicBezTo>
                      <a:pt x="3158" y="407"/>
                      <a:pt x="3221" y="383"/>
                      <a:pt x="3289" y="370"/>
                    </a:cubicBezTo>
                    <a:cubicBezTo>
                      <a:pt x="3335" y="357"/>
                      <a:pt x="3385" y="357"/>
                      <a:pt x="3445" y="353"/>
                    </a:cubicBezTo>
                    <a:lnTo>
                      <a:pt x="3499" y="353"/>
                    </a:lnTo>
                    <a:cubicBezTo>
                      <a:pt x="3508" y="353"/>
                      <a:pt x="3516" y="352"/>
                      <a:pt x="3525" y="352"/>
                    </a:cubicBezTo>
                    <a:close/>
                    <a:moveTo>
                      <a:pt x="3528" y="1"/>
                    </a:moveTo>
                    <a:cubicBezTo>
                      <a:pt x="3515" y="1"/>
                      <a:pt x="3500" y="1"/>
                      <a:pt x="3485" y="2"/>
                    </a:cubicBezTo>
                    <a:lnTo>
                      <a:pt x="3435" y="2"/>
                    </a:lnTo>
                    <a:cubicBezTo>
                      <a:pt x="3362" y="6"/>
                      <a:pt x="3289" y="9"/>
                      <a:pt x="3208" y="26"/>
                    </a:cubicBezTo>
                    <a:cubicBezTo>
                      <a:pt x="3128" y="46"/>
                      <a:pt x="3054" y="69"/>
                      <a:pt x="2980" y="96"/>
                    </a:cubicBezTo>
                    <a:cubicBezTo>
                      <a:pt x="2817" y="153"/>
                      <a:pt x="2659" y="256"/>
                      <a:pt x="2536" y="387"/>
                    </a:cubicBezTo>
                    <a:cubicBezTo>
                      <a:pt x="2426" y="508"/>
                      <a:pt x="2318" y="624"/>
                      <a:pt x="2231" y="775"/>
                    </a:cubicBezTo>
                    <a:cubicBezTo>
                      <a:pt x="2148" y="919"/>
                      <a:pt x="2068" y="1069"/>
                      <a:pt x="1987" y="1216"/>
                    </a:cubicBezTo>
                    <a:lnTo>
                      <a:pt x="1957" y="1273"/>
                    </a:lnTo>
                    <a:cubicBezTo>
                      <a:pt x="1750" y="1661"/>
                      <a:pt x="1536" y="2066"/>
                      <a:pt x="1375" y="2494"/>
                    </a:cubicBezTo>
                    <a:lnTo>
                      <a:pt x="1325" y="2635"/>
                    </a:lnTo>
                    <a:cubicBezTo>
                      <a:pt x="1275" y="2775"/>
                      <a:pt x="1222" y="2922"/>
                      <a:pt x="1161" y="3056"/>
                    </a:cubicBezTo>
                    <a:lnTo>
                      <a:pt x="890" y="3658"/>
                    </a:lnTo>
                    <a:cubicBezTo>
                      <a:pt x="666" y="4149"/>
                      <a:pt x="452" y="4654"/>
                      <a:pt x="248" y="5143"/>
                    </a:cubicBezTo>
                    <a:lnTo>
                      <a:pt x="71" y="5557"/>
                    </a:lnTo>
                    <a:cubicBezTo>
                      <a:pt x="1" y="5728"/>
                      <a:pt x="7" y="5952"/>
                      <a:pt x="94" y="6139"/>
                    </a:cubicBezTo>
                    <a:cubicBezTo>
                      <a:pt x="178" y="6323"/>
                      <a:pt x="339" y="6471"/>
                      <a:pt x="529" y="6537"/>
                    </a:cubicBezTo>
                    <a:cubicBezTo>
                      <a:pt x="611" y="6568"/>
                      <a:pt x="698" y="6582"/>
                      <a:pt x="785" y="6582"/>
                    </a:cubicBezTo>
                    <a:cubicBezTo>
                      <a:pt x="822" y="6582"/>
                      <a:pt x="860" y="6579"/>
                      <a:pt x="897" y="6574"/>
                    </a:cubicBezTo>
                    <a:cubicBezTo>
                      <a:pt x="904" y="6577"/>
                      <a:pt x="910" y="6584"/>
                      <a:pt x="917" y="6588"/>
                    </a:cubicBezTo>
                    <a:cubicBezTo>
                      <a:pt x="1001" y="6641"/>
                      <a:pt x="1084" y="6695"/>
                      <a:pt x="1168" y="6744"/>
                    </a:cubicBezTo>
                    <a:cubicBezTo>
                      <a:pt x="1255" y="6795"/>
                      <a:pt x="1338" y="6845"/>
                      <a:pt x="1426" y="6892"/>
                    </a:cubicBezTo>
                    <a:cubicBezTo>
                      <a:pt x="1552" y="6962"/>
                      <a:pt x="1707" y="7042"/>
                      <a:pt x="1873" y="7096"/>
                    </a:cubicBezTo>
                    <a:lnTo>
                      <a:pt x="1897" y="7105"/>
                    </a:lnTo>
                    <a:cubicBezTo>
                      <a:pt x="1940" y="7119"/>
                      <a:pt x="1984" y="7133"/>
                      <a:pt x="2028" y="7142"/>
                    </a:cubicBezTo>
                    <a:lnTo>
                      <a:pt x="2114" y="7170"/>
                    </a:lnTo>
                    <a:cubicBezTo>
                      <a:pt x="2181" y="7190"/>
                      <a:pt x="2252" y="7210"/>
                      <a:pt x="2318" y="7226"/>
                    </a:cubicBezTo>
                    <a:cubicBezTo>
                      <a:pt x="2415" y="7250"/>
                      <a:pt x="2512" y="7270"/>
                      <a:pt x="2609" y="7286"/>
                    </a:cubicBezTo>
                    <a:cubicBezTo>
                      <a:pt x="2676" y="7300"/>
                      <a:pt x="2736" y="7303"/>
                      <a:pt x="2800" y="7303"/>
                    </a:cubicBezTo>
                    <a:cubicBezTo>
                      <a:pt x="2863" y="7303"/>
                      <a:pt x="2923" y="7300"/>
                      <a:pt x="2988" y="7297"/>
                    </a:cubicBezTo>
                    <a:cubicBezTo>
                      <a:pt x="3124" y="7286"/>
                      <a:pt x="3252" y="7246"/>
                      <a:pt x="3372" y="7206"/>
                    </a:cubicBezTo>
                    <a:lnTo>
                      <a:pt x="3435" y="7186"/>
                    </a:lnTo>
                    <a:cubicBezTo>
                      <a:pt x="3519" y="7159"/>
                      <a:pt x="3606" y="7126"/>
                      <a:pt x="3706" y="7079"/>
                    </a:cubicBezTo>
                    <a:cubicBezTo>
                      <a:pt x="3944" y="6969"/>
                      <a:pt x="4167" y="6832"/>
                      <a:pt x="4372" y="6668"/>
                    </a:cubicBezTo>
                    <a:cubicBezTo>
                      <a:pt x="4415" y="6634"/>
                      <a:pt x="4456" y="6594"/>
                      <a:pt x="4496" y="6557"/>
                    </a:cubicBezTo>
                    <a:cubicBezTo>
                      <a:pt x="4653" y="6403"/>
                      <a:pt x="4769" y="6253"/>
                      <a:pt x="4857" y="6096"/>
                    </a:cubicBezTo>
                    <a:cubicBezTo>
                      <a:pt x="4930" y="5955"/>
                      <a:pt x="4984" y="5835"/>
                      <a:pt x="5027" y="5714"/>
                    </a:cubicBezTo>
                    <a:cubicBezTo>
                      <a:pt x="5058" y="5628"/>
                      <a:pt x="5074" y="5540"/>
                      <a:pt x="5087" y="5460"/>
                    </a:cubicBezTo>
                    <a:lnTo>
                      <a:pt x="5101" y="5397"/>
                    </a:lnTo>
                    <a:cubicBezTo>
                      <a:pt x="5141" y="5199"/>
                      <a:pt x="5144" y="4995"/>
                      <a:pt x="5115" y="4791"/>
                    </a:cubicBezTo>
                    <a:cubicBezTo>
                      <a:pt x="5104" y="4708"/>
                      <a:pt x="5084" y="4601"/>
                      <a:pt x="5054" y="4487"/>
                    </a:cubicBezTo>
                    <a:cubicBezTo>
                      <a:pt x="5027" y="4376"/>
                      <a:pt x="4987" y="4270"/>
                      <a:pt x="4940" y="4156"/>
                    </a:cubicBezTo>
                    <a:cubicBezTo>
                      <a:pt x="5138" y="4116"/>
                      <a:pt x="5322" y="4032"/>
                      <a:pt x="5482" y="3959"/>
                    </a:cubicBezTo>
                    <a:cubicBezTo>
                      <a:pt x="5686" y="3868"/>
                      <a:pt x="5830" y="3768"/>
                      <a:pt x="5941" y="3648"/>
                    </a:cubicBezTo>
                    <a:lnTo>
                      <a:pt x="5973" y="3611"/>
                    </a:lnTo>
                    <a:cubicBezTo>
                      <a:pt x="6030" y="3547"/>
                      <a:pt x="6091" y="3481"/>
                      <a:pt x="6148" y="3407"/>
                    </a:cubicBezTo>
                    <a:cubicBezTo>
                      <a:pt x="6254" y="3260"/>
                      <a:pt x="6375" y="3089"/>
                      <a:pt x="6445" y="2882"/>
                    </a:cubicBezTo>
                    <a:cubicBezTo>
                      <a:pt x="6486" y="2761"/>
                      <a:pt x="6512" y="2624"/>
                      <a:pt x="6522" y="2484"/>
                    </a:cubicBezTo>
                    <a:cubicBezTo>
                      <a:pt x="6529" y="2346"/>
                      <a:pt x="6529" y="2203"/>
                      <a:pt x="6515" y="2053"/>
                    </a:cubicBezTo>
                    <a:cubicBezTo>
                      <a:pt x="6515" y="2013"/>
                      <a:pt x="6506" y="1976"/>
                      <a:pt x="6499" y="1939"/>
                    </a:cubicBezTo>
                    <a:cubicBezTo>
                      <a:pt x="6482" y="1875"/>
                      <a:pt x="6459" y="1805"/>
                      <a:pt x="6429" y="1724"/>
                    </a:cubicBezTo>
                    <a:cubicBezTo>
                      <a:pt x="6405" y="1658"/>
                      <a:pt x="6372" y="1601"/>
                      <a:pt x="6342" y="1547"/>
                    </a:cubicBezTo>
                    <a:cubicBezTo>
                      <a:pt x="6262" y="1411"/>
                      <a:pt x="6174" y="1290"/>
                      <a:pt x="6081" y="1179"/>
                    </a:cubicBezTo>
                    <a:cubicBezTo>
                      <a:pt x="6024" y="1116"/>
                      <a:pt x="5967" y="1059"/>
                      <a:pt x="5907" y="1002"/>
                    </a:cubicBezTo>
                    <a:lnTo>
                      <a:pt x="5877" y="972"/>
                    </a:lnTo>
                    <a:cubicBezTo>
                      <a:pt x="5773" y="875"/>
                      <a:pt x="5663" y="775"/>
                      <a:pt x="5546" y="681"/>
                    </a:cubicBezTo>
                    <a:lnTo>
                      <a:pt x="5496" y="638"/>
                    </a:lnTo>
                    <a:cubicBezTo>
                      <a:pt x="5442" y="594"/>
                      <a:pt x="5382" y="548"/>
                      <a:pt x="5315" y="508"/>
                    </a:cubicBezTo>
                    <a:cubicBezTo>
                      <a:pt x="5098" y="377"/>
                      <a:pt x="4874" y="283"/>
                      <a:pt x="4629" y="223"/>
                    </a:cubicBezTo>
                    <a:cubicBezTo>
                      <a:pt x="4439" y="173"/>
                      <a:pt x="4241" y="130"/>
                      <a:pt x="4054" y="93"/>
                    </a:cubicBezTo>
                    <a:lnTo>
                      <a:pt x="3907" y="59"/>
                    </a:lnTo>
                    <a:cubicBezTo>
                      <a:pt x="3817" y="42"/>
                      <a:pt x="3726" y="26"/>
                      <a:pt x="3633" y="9"/>
                    </a:cubicBezTo>
                    <a:cubicBezTo>
                      <a:pt x="3601" y="4"/>
                      <a:pt x="3567" y="1"/>
                      <a:pt x="35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53" name="Google Shape;553;p4"/>
            <p:cNvGrpSpPr/>
            <p:nvPr/>
          </p:nvGrpSpPr>
          <p:grpSpPr>
            <a:xfrm>
              <a:off x="172009" y="954081"/>
              <a:ext cx="222100" cy="248393"/>
              <a:chOff x="4791500" y="4541438"/>
              <a:chExt cx="163225" cy="182575"/>
            </a:xfrm>
          </p:grpSpPr>
          <p:sp>
            <p:nvSpPr>
              <p:cNvPr id="554" name="Google Shape;554;p4"/>
              <p:cNvSpPr/>
              <p:nvPr/>
            </p:nvSpPr>
            <p:spPr>
              <a:xfrm>
                <a:off x="4795950" y="4545838"/>
                <a:ext cx="154425" cy="173825"/>
              </a:xfrm>
              <a:custGeom>
                <a:avLst/>
                <a:gdLst/>
                <a:ahLst/>
                <a:cxnLst/>
                <a:rect l="l" t="t" r="r" b="b"/>
                <a:pathLst>
                  <a:path w="6177" h="6953" extrusionOk="0">
                    <a:moveTo>
                      <a:pt x="3438" y="1267"/>
                    </a:moveTo>
                    <a:cubicBezTo>
                      <a:pt x="3458" y="1271"/>
                      <a:pt x="3475" y="1275"/>
                      <a:pt x="3495" y="1275"/>
                    </a:cubicBezTo>
                    <a:cubicBezTo>
                      <a:pt x="3575" y="1288"/>
                      <a:pt x="3652" y="1301"/>
                      <a:pt x="3733" y="1315"/>
                    </a:cubicBezTo>
                    <a:cubicBezTo>
                      <a:pt x="3849" y="1338"/>
                      <a:pt x="3969" y="1358"/>
                      <a:pt x="4087" y="1381"/>
                    </a:cubicBezTo>
                    <a:cubicBezTo>
                      <a:pt x="4190" y="1408"/>
                      <a:pt x="4294" y="1442"/>
                      <a:pt x="4391" y="1482"/>
                    </a:cubicBezTo>
                    <a:cubicBezTo>
                      <a:pt x="4491" y="1545"/>
                      <a:pt x="4585" y="1619"/>
                      <a:pt x="4676" y="1699"/>
                    </a:cubicBezTo>
                    <a:cubicBezTo>
                      <a:pt x="4776" y="1796"/>
                      <a:pt x="4876" y="1897"/>
                      <a:pt x="4960" y="2007"/>
                    </a:cubicBezTo>
                    <a:cubicBezTo>
                      <a:pt x="4966" y="2027"/>
                      <a:pt x="4977" y="2044"/>
                      <a:pt x="4986" y="2064"/>
                    </a:cubicBezTo>
                    <a:cubicBezTo>
                      <a:pt x="4983" y="2124"/>
                      <a:pt x="4980" y="2184"/>
                      <a:pt x="4970" y="2244"/>
                    </a:cubicBezTo>
                    <a:lnTo>
                      <a:pt x="4963" y="2264"/>
                    </a:lnTo>
                    <a:cubicBezTo>
                      <a:pt x="4920" y="2338"/>
                      <a:pt x="4866" y="2408"/>
                      <a:pt x="4812" y="2479"/>
                    </a:cubicBezTo>
                    <a:lnTo>
                      <a:pt x="4792" y="2495"/>
                    </a:lnTo>
                    <a:cubicBezTo>
                      <a:pt x="4702" y="2542"/>
                      <a:pt x="4608" y="2582"/>
                      <a:pt x="4515" y="2615"/>
                    </a:cubicBezTo>
                    <a:cubicBezTo>
                      <a:pt x="4408" y="2642"/>
                      <a:pt x="4298" y="2652"/>
                      <a:pt x="4190" y="2666"/>
                    </a:cubicBezTo>
                    <a:cubicBezTo>
                      <a:pt x="4114" y="2675"/>
                      <a:pt x="4034" y="2686"/>
                      <a:pt x="3953" y="2692"/>
                    </a:cubicBezTo>
                    <a:cubicBezTo>
                      <a:pt x="3816" y="2692"/>
                      <a:pt x="3679" y="2679"/>
                      <a:pt x="3538" y="2666"/>
                    </a:cubicBezTo>
                    <a:cubicBezTo>
                      <a:pt x="3415" y="2652"/>
                      <a:pt x="3291" y="2639"/>
                      <a:pt x="3167" y="2615"/>
                    </a:cubicBezTo>
                    <a:cubicBezTo>
                      <a:pt x="3074" y="2589"/>
                      <a:pt x="2983" y="2562"/>
                      <a:pt x="2886" y="2552"/>
                    </a:cubicBezTo>
                    <a:cubicBezTo>
                      <a:pt x="2864" y="2549"/>
                      <a:pt x="2843" y="2548"/>
                      <a:pt x="2822" y="2548"/>
                    </a:cubicBezTo>
                    <a:cubicBezTo>
                      <a:pt x="2763" y="2548"/>
                      <a:pt x="2705" y="2557"/>
                      <a:pt x="2649" y="2572"/>
                    </a:cubicBezTo>
                    <a:cubicBezTo>
                      <a:pt x="2665" y="2539"/>
                      <a:pt x="2679" y="2508"/>
                      <a:pt x="2692" y="2475"/>
                    </a:cubicBezTo>
                    <a:cubicBezTo>
                      <a:pt x="2742" y="2385"/>
                      <a:pt x="2789" y="2294"/>
                      <a:pt x="2842" y="2204"/>
                    </a:cubicBezTo>
                    <a:cubicBezTo>
                      <a:pt x="2923" y="2070"/>
                      <a:pt x="3000" y="1940"/>
                      <a:pt x="3080" y="1809"/>
                    </a:cubicBezTo>
                    <a:cubicBezTo>
                      <a:pt x="3157" y="1689"/>
                      <a:pt x="3231" y="1572"/>
                      <a:pt x="3311" y="1459"/>
                    </a:cubicBezTo>
                    <a:cubicBezTo>
                      <a:pt x="3355" y="1395"/>
                      <a:pt x="3395" y="1331"/>
                      <a:pt x="3438" y="1267"/>
                    </a:cubicBezTo>
                    <a:close/>
                    <a:moveTo>
                      <a:pt x="2228" y="3492"/>
                    </a:moveTo>
                    <a:cubicBezTo>
                      <a:pt x="2284" y="3609"/>
                      <a:pt x="2358" y="3675"/>
                      <a:pt x="2458" y="3759"/>
                    </a:cubicBezTo>
                    <a:lnTo>
                      <a:pt x="2461" y="3763"/>
                    </a:lnTo>
                    <a:cubicBezTo>
                      <a:pt x="2509" y="3796"/>
                      <a:pt x="2562" y="3826"/>
                      <a:pt x="2612" y="3853"/>
                    </a:cubicBezTo>
                    <a:cubicBezTo>
                      <a:pt x="2659" y="3879"/>
                      <a:pt x="2702" y="3907"/>
                      <a:pt x="2749" y="3933"/>
                    </a:cubicBezTo>
                    <a:cubicBezTo>
                      <a:pt x="2839" y="3984"/>
                      <a:pt x="2936" y="4037"/>
                      <a:pt x="3023" y="4097"/>
                    </a:cubicBezTo>
                    <a:cubicBezTo>
                      <a:pt x="3100" y="4147"/>
                      <a:pt x="3171" y="4204"/>
                      <a:pt x="3237" y="4261"/>
                    </a:cubicBezTo>
                    <a:cubicBezTo>
                      <a:pt x="3298" y="4321"/>
                      <a:pt x="3358" y="4385"/>
                      <a:pt x="3408" y="4452"/>
                    </a:cubicBezTo>
                    <a:cubicBezTo>
                      <a:pt x="3438" y="4509"/>
                      <a:pt x="3465" y="4572"/>
                      <a:pt x="3488" y="4635"/>
                    </a:cubicBezTo>
                    <a:cubicBezTo>
                      <a:pt x="3508" y="4709"/>
                      <a:pt x="3522" y="4786"/>
                      <a:pt x="3528" y="4863"/>
                    </a:cubicBezTo>
                    <a:cubicBezTo>
                      <a:pt x="3528" y="4900"/>
                      <a:pt x="3522" y="4933"/>
                      <a:pt x="3518" y="4967"/>
                    </a:cubicBezTo>
                    <a:cubicBezTo>
                      <a:pt x="3501" y="5020"/>
                      <a:pt x="3485" y="5074"/>
                      <a:pt x="3461" y="5128"/>
                    </a:cubicBezTo>
                    <a:cubicBezTo>
                      <a:pt x="3438" y="5168"/>
                      <a:pt x="3412" y="5208"/>
                      <a:pt x="3384" y="5244"/>
                    </a:cubicBezTo>
                    <a:cubicBezTo>
                      <a:pt x="3321" y="5301"/>
                      <a:pt x="3251" y="5355"/>
                      <a:pt x="3180" y="5401"/>
                    </a:cubicBezTo>
                    <a:cubicBezTo>
                      <a:pt x="3060" y="5472"/>
                      <a:pt x="2930" y="5525"/>
                      <a:pt x="2796" y="5572"/>
                    </a:cubicBezTo>
                    <a:cubicBezTo>
                      <a:pt x="2759" y="5582"/>
                      <a:pt x="2719" y="5592"/>
                      <a:pt x="2679" y="5599"/>
                    </a:cubicBezTo>
                    <a:cubicBezTo>
                      <a:pt x="2669" y="5599"/>
                      <a:pt x="2662" y="5595"/>
                      <a:pt x="2655" y="5595"/>
                    </a:cubicBezTo>
                    <a:cubicBezTo>
                      <a:pt x="2585" y="5575"/>
                      <a:pt x="2518" y="5555"/>
                      <a:pt x="2452" y="5535"/>
                    </a:cubicBezTo>
                    <a:cubicBezTo>
                      <a:pt x="2324" y="5495"/>
                      <a:pt x="2197" y="5458"/>
                      <a:pt x="2077" y="5404"/>
                    </a:cubicBezTo>
                    <a:cubicBezTo>
                      <a:pt x="1963" y="5341"/>
                      <a:pt x="1850" y="5274"/>
                      <a:pt x="1739" y="5204"/>
                    </a:cubicBezTo>
                    <a:cubicBezTo>
                      <a:pt x="1679" y="5168"/>
                      <a:pt x="1618" y="5123"/>
                      <a:pt x="1558" y="5087"/>
                    </a:cubicBezTo>
                    <a:cubicBezTo>
                      <a:pt x="1538" y="5077"/>
                      <a:pt x="1515" y="5063"/>
                      <a:pt x="1495" y="5050"/>
                    </a:cubicBezTo>
                    <a:cubicBezTo>
                      <a:pt x="1572" y="4873"/>
                      <a:pt x="1649" y="4696"/>
                      <a:pt x="1729" y="4518"/>
                    </a:cubicBezTo>
                    <a:cubicBezTo>
                      <a:pt x="1882" y="4171"/>
                      <a:pt x="2057" y="3833"/>
                      <a:pt x="2228" y="3492"/>
                    </a:cubicBezTo>
                    <a:close/>
                    <a:moveTo>
                      <a:pt x="3314" y="0"/>
                    </a:moveTo>
                    <a:cubicBezTo>
                      <a:pt x="3231" y="3"/>
                      <a:pt x="3151" y="3"/>
                      <a:pt x="3070" y="23"/>
                    </a:cubicBezTo>
                    <a:cubicBezTo>
                      <a:pt x="2997" y="40"/>
                      <a:pt x="2926" y="63"/>
                      <a:pt x="2859" y="87"/>
                    </a:cubicBezTo>
                    <a:cubicBezTo>
                      <a:pt x="2719" y="134"/>
                      <a:pt x="2589" y="224"/>
                      <a:pt x="2488" y="332"/>
                    </a:cubicBezTo>
                    <a:cubicBezTo>
                      <a:pt x="2381" y="445"/>
                      <a:pt x="2284" y="552"/>
                      <a:pt x="2204" y="686"/>
                    </a:cubicBezTo>
                    <a:cubicBezTo>
                      <a:pt x="2110" y="849"/>
                      <a:pt x="2023" y="1014"/>
                      <a:pt x="1933" y="1181"/>
                    </a:cubicBezTo>
                    <a:cubicBezTo>
                      <a:pt x="1726" y="1568"/>
                      <a:pt x="1518" y="1963"/>
                      <a:pt x="1361" y="2378"/>
                    </a:cubicBezTo>
                    <a:cubicBezTo>
                      <a:pt x="1291" y="2569"/>
                      <a:pt x="1228" y="2766"/>
                      <a:pt x="1144" y="2953"/>
                    </a:cubicBezTo>
                    <a:cubicBezTo>
                      <a:pt x="1053" y="3154"/>
                      <a:pt x="963" y="3354"/>
                      <a:pt x="870" y="3555"/>
                    </a:cubicBezTo>
                    <a:cubicBezTo>
                      <a:pt x="585" y="4180"/>
                      <a:pt x="325" y="4816"/>
                      <a:pt x="56" y="5449"/>
                    </a:cubicBezTo>
                    <a:cubicBezTo>
                      <a:pt x="0" y="5585"/>
                      <a:pt x="16" y="5759"/>
                      <a:pt x="76" y="5890"/>
                    </a:cubicBezTo>
                    <a:cubicBezTo>
                      <a:pt x="141" y="6031"/>
                      <a:pt x="264" y="6144"/>
                      <a:pt x="411" y="6197"/>
                    </a:cubicBezTo>
                    <a:cubicBezTo>
                      <a:pt x="473" y="6220"/>
                      <a:pt x="539" y="6231"/>
                      <a:pt x="605" y="6231"/>
                    </a:cubicBezTo>
                    <a:cubicBezTo>
                      <a:pt x="657" y="6231"/>
                      <a:pt x="709" y="6224"/>
                      <a:pt x="759" y="6211"/>
                    </a:cubicBezTo>
                    <a:cubicBezTo>
                      <a:pt x="783" y="6227"/>
                      <a:pt x="809" y="6244"/>
                      <a:pt x="836" y="6264"/>
                    </a:cubicBezTo>
                    <a:cubicBezTo>
                      <a:pt x="916" y="6318"/>
                      <a:pt x="1000" y="6368"/>
                      <a:pt x="1084" y="6418"/>
                    </a:cubicBezTo>
                    <a:cubicBezTo>
                      <a:pt x="1164" y="6468"/>
                      <a:pt x="1248" y="6515"/>
                      <a:pt x="1331" y="6562"/>
                    </a:cubicBezTo>
                    <a:cubicBezTo>
                      <a:pt x="1465" y="6639"/>
                      <a:pt x="1602" y="6706"/>
                      <a:pt x="1749" y="6753"/>
                    </a:cubicBezTo>
                    <a:cubicBezTo>
                      <a:pt x="1799" y="6769"/>
                      <a:pt x="1846" y="6786"/>
                      <a:pt x="1896" y="6799"/>
                    </a:cubicBezTo>
                    <a:cubicBezTo>
                      <a:pt x="1990" y="6826"/>
                      <a:pt x="2083" y="6856"/>
                      <a:pt x="2180" y="6880"/>
                    </a:cubicBezTo>
                    <a:cubicBezTo>
                      <a:pt x="2274" y="6900"/>
                      <a:pt x="2368" y="6923"/>
                      <a:pt x="2464" y="6940"/>
                    </a:cubicBezTo>
                    <a:cubicBezTo>
                      <a:pt x="2517" y="6949"/>
                      <a:pt x="2569" y="6953"/>
                      <a:pt x="2620" y="6953"/>
                    </a:cubicBezTo>
                    <a:cubicBezTo>
                      <a:pt x="2678" y="6953"/>
                      <a:pt x="2736" y="6949"/>
                      <a:pt x="2796" y="6943"/>
                    </a:cubicBezTo>
                    <a:cubicBezTo>
                      <a:pt x="2940" y="6937"/>
                      <a:pt x="3070" y="6886"/>
                      <a:pt x="3207" y="6843"/>
                    </a:cubicBezTo>
                    <a:cubicBezTo>
                      <a:pt x="3291" y="6816"/>
                      <a:pt x="3375" y="6779"/>
                      <a:pt x="3455" y="6742"/>
                    </a:cubicBezTo>
                    <a:cubicBezTo>
                      <a:pt x="3679" y="6639"/>
                      <a:pt x="3889" y="6508"/>
                      <a:pt x="4083" y="6355"/>
                    </a:cubicBezTo>
                    <a:cubicBezTo>
                      <a:pt x="4124" y="6321"/>
                      <a:pt x="4160" y="6287"/>
                      <a:pt x="4197" y="6254"/>
                    </a:cubicBezTo>
                    <a:cubicBezTo>
                      <a:pt x="4324" y="6127"/>
                      <a:pt x="4438" y="5994"/>
                      <a:pt x="4522" y="5836"/>
                    </a:cubicBezTo>
                    <a:cubicBezTo>
                      <a:pt x="4585" y="5719"/>
                      <a:pt x="4639" y="5605"/>
                      <a:pt x="4682" y="5478"/>
                    </a:cubicBezTo>
                    <a:cubicBezTo>
                      <a:pt x="4716" y="5384"/>
                      <a:pt x="4732" y="5284"/>
                      <a:pt x="4749" y="5188"/>
                    </a:cubicBezTo>
                    <a:cubicBezTo>
                      <a:pt x="4786" y="5007"/>
                      <a:pt x="4789" y="4827"/>
                      <a:pt x="4762" y="4642"/>
                    </a:cubicBezTo>
                    <a:cubicBezTo>
                      <a:pt x="4749" y="4546"/>
                      <a:pt x="4732" y="4452"/>
                      <a:pt x="4709" y="4358"/>
                    </a:cubicBezTo>
                    <a:cubicBezTo>
                      <a:pt x="4669" y="4211"/>
                      <a:pt x="4616" y="4074"/>
                      <a:pt x="4551" y="3940"/>
                    </a:cubicBezTo>
                    <a:cubicBezTo>
                      <a:pt x="4535" y="3910"/>
                      <a:pt x="4518" y="3879"/>
                      <a:pt x="4502" y="3850"/>
                    </a:cubicBezTo>
                    <a:cubicBezTo>
                      <a:pt x="4565" y="3839"/>
                      <a:pt x="4628" y="3830"/>
                      <a:pt x="4692" y="3816"/>
                    </a:cubicBezTo>
                    <a:cubicBezTo>
                      <a:pt x="4883" y="3783"/>
                      <a:pt x="5060" y="3703"/>
                      <a:pt x="5234" y="3623"/>
                    </a:cubicBezTo>
                    <a:cubicBezTo>
                      <a:pt x="5378" y="3558"/>
                      <a:pt x="5522" y="3475"/>
                      <a:pt x="5632" y="3354"/>
                    </a:cubicBezTo>
                    <a:cubicBezTo>
                      <a:pt x="5699" y="3281"/>
                      <a:pt x="5766" y="3208"/>
                      <a:pt x="5826" y="3127"/>
                    </a:cubicBezTo>
                    <a:cubicBezTo>
                      <a:pt x="5936" y="2980"/>
                      <a:pt x="6040" y="2823"/>
                      <a:pt x="6100" y="2649"/>
                    </a:cubicBezTo>
                    <a:cubicBezTo>
                      <a:pt x="6137" y="2539"/>
                      <a:pt x="6161" y="2414"/>
                      <a:pt x="6167" y="2298"/>
                    </a:cubicBezTo>
                    <a:cubicBezTo>
                      <a:pt x="6177" y="2161"/>
                      <a:pt x="6174" y="2027"/>
                      <a:pt x="6164" y="1886"/>
                    </a:cubicBezTo>
                    <a:cubicBezTo>
                      <a:pt x="6161" y="1860"/>
                      <a:pt x="6157" y="1833"/>
                      <a:pt x="6150" y="1806"/>
                    </a:cubicBezTo>
                    <a:cubicBezTo>
                      <a:pt x="6133" y="1739"/>
                      <a:pt x="6110" y="1672"/>
                      <a:pt x="6087" y="1609"/>
                    </a:cubicBezTo>
                    <a:cubicBezTo>
                      <a:pt x="6067" y="1556"/>
                      <a:pt x="6040" y="1508"/>
                      <a:pt x="6013" y="1459"/>
                    </a:cubicBezTo>
                    <a:cubicBezTo>
                      <a:pt x="5940" y="1338"/>
                      <a:pt x="5860" y="1224"/>
                      <a:pt x="5769" y="1117"/>
                    </a:cubicBezTo>
                    <a:cubicBezTo>
                      <a:pt x="5709" y="1047"/>
                      <a:pt x="5642" y="987"/>
                      <a:pt x="5575" y="923"/>
                    </a:cubicBezTo>
                    <a:cubicBezTo>
                      <a:pt x="5474" y="823"/>
                      <a:pt x="5368" y="729"/>
                      <a:pt x="5258" y="639"/>
                    </a:cubicBezTo>
                    <a:cubicBezTo>
                      <a:pt x="5241" y="625"/>
                      <a:pt x="5224" y="613"/>
                      <a:pt x="5207" y="599"/>
                    </a:cubicBezTo>
                    <a:cubicBezTo>
                      <a:pt x="5153" y="556"/>
                      <a:pt x="5104" y="515"/>
                      <a:pt x="5047" y="482"/>
                    </a:cubicBezTo>
                    <a:cubicBezTo>
                      <a:pt x="4846" y="361"/>
                      <a:pt x="4636" y="275"/>
                      <a:pt x="4408" y="214"/>
                    </a:cubicBezTo>
                    <a:cubicBezTo>
                      <a:pt x="4170" y="154"/>
                      <a:pt x="3929" y="107"/>
                      <a:pt x="3692" y="57"/>
                    </a:cubicBezTo>
                    <a:cubicBezTo>
                      <a:pt x="3602" y="37"/>
                      <a:pt x="3515" y="23"/>
                      <a:pt x="3428" y="7"/>
                    </a:cubicBezTo>
                    <a:cubicBezTo>
                      <a:pt x="3387" y="0"/>
                      <a:pt x="3351" y="0"/>
                      <a:pt x="33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5" name="Google Shape;555;p4"/>
              <p:cNvSpPr/>
              <p:nvPr/>
            </p:nvSpPr>
            <p:spPr>
              <a:xfrm>
                <a:off x="4791500" y="4541438"/>
                <a:ext cx="163225" cy="182575"/>
              </a:xfrm>
              <a:custGeom>
                <a:avLst/>
                <a:gdLst/>
                <a:ahLst/>
                <a:cxnLst/>
                <a:rect l="l" t="t" r="r" b="b"/>
                <a:pathLst>
                  <a:path w="6529" h="7303" extrusionOk="0">
                    <a:moveTo>
                      <a:pt x="3700" y="1635"/>
                    </a:moveTo>
                    <a:lnTo>
                      <a:pt x="3880" y="1664"/>
                    </a:lnTo>
                    <a:cubicBezTo>
                      <a:pt x="3997" y="1684"/>
                      <a:pt x="4111" y="1708"/>
                      <a:pt x="4221" y="1728"/>
                    </a:cubicBezTo>
                    <a:cubicBezTo>
                      <a:pt x="4325" y="1755"/>
                      <a:pt x="4412" y="1781"/>
                      <a:pt x="4489" y="1815"/>
                    </a:cubicBezTo>
                    <a:cubicBezTo>
                      <a:pt x="4582" y="1875"/>
                      <a:pt x="4669" y="1945"/>
                      <a:pt x="4733" y="2005"/>
                    </a:cubicBezTo>
                    <a:cubicBezTo>
                      <a:pt x="4817" y="2082"/>
                      <a:pt x="4907" y="2173"/>
                      <a:pt x="4987" y="2277"/>
                    </a:cubicBezTo>
                    <a:cubicBezTo>
                      <a:pt x="4984" y="2310"/>
                      <a:pt x="4981" y="2340"/>
                      <a:pt x="4977" y="2374"/>
                    </a:cubicBezTo>
                    <a:cubicBezTo>
                      <a:pt x="4947" y="2424"/>
                      <a:pt x="4907" y="2474"/>
                      <a:pt x="4867" y="2527"/>
                    </a:cubicBezTo>
                    <a:cubicBezTo>
                      <a:pt x="4797" y="2561"/>
                      <a:pt x="4723" y="2595"/>
                      <a:pt x="4643" y="2624"/>
                    </a:cubicBezTo>
                    <a:cubicBezTo>
                      <a:pt x="4566" y="2641"/>
                      <a:pt x="4489" y="2651"/>
                      <a:pt x="4405" y="2661"/>
                    </a:cubicBezTo>
                    <a:lnTo>
                      <a:pt x="4348" y="2668"/>
                    </a:lnTo>
                    <a:cubicBezTo>
                      <a:pt x="4272" y="2678"/>
                      <a:pt x="4195" y="2684"/>
                      <a:pt x="4131" y="2691"/>
                    </a:cubicBezTo>
                    <a:cubicBezTo>
                      <a:pt x="3991" y="2691"/>
                      <a:pt x="3854" y="2678"/>
                      <a:pt x="3736" y="2668"/>
                    </a:cubicBezTo>
                    <a:cubicBezTo>
                      <a:pt x="3596" y="2655"/>
                      <a:pt x="3485" y="2638"/>
                      <a:pt x="3385" y="2621"/>
                    </a:cubicBezTo>
                    <a:lnTo>
                      <a:pt x="3375" y="2618"/>
                    </a:lnTo>
                    <a:cubicBezTo>
                      <a:pt x="3295" y="2595"/>
                      <a:pt x="3215" y="2570"/>
                      <a:pt x="3121" y="2558"/>
                    </a:cubicBezTo>
                    <a:cubicBezTo>
                      <a:pt x="3138" y="2527"/>
                      <a:pt x="3155" y="2497"/>
                      <a:pt x="3171" y="2470"/>
                    </a:cubicBezTo>
                    <a:cubicBezTo>
                      <a:pt x="3252" y="2337"/>
                      <a:pt x="3329" y="2206"/>
                      <a:pt x="3409" y="2079"/>
                    </a:cubicBezTo>
                    <a:cubicBezTo>
                      <a:pt x="3482" y="1962"/>
                      <a:pt x="3556" y="1845"/>
                      <a:pt x="3633" y="1735"/>
                    </a:cubicBezTo>
                    <a:lnTo>
                      <a:pt x="3700" y="1635"/>
                    </a:lnTo>
                    <a:close/>
                    <a:moveTo>
                      <a:pt x="3536" y="1253"/>
                    </a:moveTo>
                    <a:lnTo>
                      <a:pt x="3345" y="1534"/>
                    </a:lnTo>
                    <a:cubicBezTo>
                      <a:pt x="3261" y="1651"/>
                      <a:pt x="3184" y="1772"/>
                      <a:pt x="3111" y="1892"/>
                    </a:cubicBezTo>
                    <a:cubicBezTo>
                      <a:pt x="3028" y="2022"/>
                      <a:pt x="2951" y="2156"/>
                      <a:pt x="2870" y="2289"/>
                    </a:cubicBezTo>
                    <a:cubicBezTo>
                      <a:pt x="2817" y="2380"/>
                      <a:pt x="2770" y="2470"/>
                      <a:pt x="2719" y="2561"/>
                    </a:cubicBezTo>
                    <a:lnTo>
                      <a:pt x="2509" y="3019"/>
                    </a:lnTo>
                    <a:lnTo>
                      <a:pt x="2874" y="2919"/>
                    </a:lnTo>
                    <a:cubicBezTo>
                      <a:pt x="2916" y="2906"/>
                      <a:pt x="2960" y="2899"/>
                      <a:pt x="3003" y="2899"/>
                    </a:cubicBezTo>
                    <a:cubicBezTo>
                      <a:pt x="3018" y="2899"/>
                      <a:pt x="3033" y="2900"/>
                      <a:pt x="3048" y="2902"/>
                    </a:cubicBezTo>
                    <a:cubicBezTo>
                      <a:pt x="3121" y="2908"/>
                      <a:pt x="3195" y="2932"/>
                      <a:pt x="3275" y="2956"/>
                    </a:cubicBezTo>
                    <a:lnTo>
                      <a:pt x="3312" y="2965"/>
                    </a:lnTo>
                    <a:cubicBezTo>
                      <a:pt x="3425" y="2985"/>
                      <a:pt x="3549" y="3002"/>
                      <a:pt x="3700" y="3016"/>
                    </a:cubicBezTo>
                    <a:cubicBezTo>
                      <a:pt x="3823" y="3029"/>
                      <a:pt x="3967" y="3042"/>
                      <a:pt x="4131" y="3042"/>
                    </a:cubicBezTo>
                    <a:lnTo>
                      <a:pt x="4144" y="3042"/>
                    </a:lnTo>
                    <a:cubicBezTo>
                      <a:pt x="4228" y="3036"/>
                      <a:pt x="4308" y="3029"/>
                      <a:pt x="4392" y="3016"/>
                    </a:cubicBezTo>
                    <a:lnTo>
                      <a:pt x="4452" y="3009"/>
                    </a:lnTo>
                    <a:cubicBezTo>
                      <a:pt x="4542" y="2999"/>
                      <a:pt x="4636" y="2985"/>
                      <a:pt x="4729" y="2965"/>
                    </a:cubicBezTo>
                    <a:lnTo>
                      <a:pt x="4753" y="2959"/>
                    </a:lnTo>
                    <a:cubicBezTo>
                      <a:pt x="4860" y="2919"/>
                      <a:pt x="4961" y="2875"/>
                      <a:pt x="5050" y="2828"/>
                    </a:cubicBezTo>
                    <a:lnTo>
                      <a:pt x="5124" y="2765"/>
                    </a:lnTo>
                    <a:cubicBezTo>
                      <a:pt x="5188" y="2688"/>
                      <a:pt x="5245" y="2607"/>
                      <a:pt x="5291" y="2534"/>
                    </a:cubicBezTo>
                    <a:lnTo>
                      <a:pt x="5322" y="2447"/>
                    </a:lnTo>
                    <a:cubicBezTo>
                      <a:pt x="5331" y="2380"/>
                      <a:pt x="5339" y="2310"/>
                      <a:pt x="5339" y="2243"/>
                    </a:cubicBezTo>
                    <a:lnTo>
                      <a:pt x="5339" y="2226"/>
                    </a:lnTo>
                    <a:lnTo>
                      <a:pt x="5322" y="2166"/>
                    </a:lnTo>
                    <a:cubicBezTo>
                      <a:pt x="5311" y="2143"/>
                      <a:pt x="5302" y="2123"/>
                      <a:pt x="5291" y="2102"/>
                    </a:cubicBezTo>
                    <a:lnTo>
                      <a:pt x="5278" y="2079"/>
                    </a:lnTo>
                    <a:cubicBezTo>
                      <a:pt x="5181" y="1948"/>
                      <a:pt x="5070" y="1838"/>
                      <a:pt x="4974" y="1748"/>
                    </a:cubicBezTo>
                    <a:lnTo>
                      <a:pt x="4967" y="1741"/>
                    </a:lnTo>
                    <a:cubicBezTo>
                      <a:pt x="4890" y="1675"/>
                      <a:pt x="4783" y="1584"/>
                      <a:pt x="4663" y="1511"/>
                    </a:cubicBezTo>
                    <a:lnTo>
                      <a:pt x="4639" y="1497"/>
                    </a:lnTo>
                    <a:cubicBezTo>
                      <a:pt x="4539" y="1454"/>
                      <a:pt x="4436" y="1420"/>
                      <a:pt x="4298" y="1387"/>
                    </a:cubicBezTo>
                    <a:cubicBezTo>
                      <a:pt x="4181" y="1363"/>
                      <a:pt x="4061" y="1340"/>
                      <a:pt x="3944" y="1320"/>
                    </a:cubicBezTo>
                    <a:cubicBezTo>
                      <a:pt x="3860" y="1303"/>
                      <a:pt x="3780" y="1290"/>
                      <a:pt x="3696" y="1277"/>
                    </a:cubicBezTo>
                    <a:lnTo>
                      <a:pt x="3536" y="1253"/>
                    </a:lnTo>
                    <a:close/>
                    <a:moveTo>
                      <a:pt x="2439" y="3995"/>
                    </a:moveTo>
                    <a:cubicBezTo>
                      <a:pt x="2466" y="4022"/>
                      <a:pt x="2496" y="4046"/>
                      <a:pt x="2526" y="4069"/>
                    </a:cubicBezTo>
                    <a:lnTo>
                      <a:pt x="2529" y="4072"/>
                    </a:lnTo>
                    <a:cubicBezTo>
                      <a:pt x="2576" y="4109"/>
                      <a:pt x="2622" y="4136"/>
                      <a:pt x="2662" y="4160"/>
                    </a:cubicBezTo>
                    <a:lnTo>
                      <a:pt x="2703" y="4183"/>
                    </a:lnTo>
                    <a:cubicBezTo>
                      <a:pt x="2747" y="4209"/>
                      <a:pt x="2793" y="4236"/>
                      <a:pt x="2840" y="4260"/>
                    </a:cubicBezTo>
                    <a:lnTo>
                      <a:pt x="2880" y="4287"/>
                    </a:lnTo>
                    <a:cubicBezTo>
                      <a:pt x="2957" y="4327"/>
                      <a:pt x="3034" y="4370"/>
                      <a:pt x="3104" y="4417"/>
                    </a:cubicBezTo>
                    <a:cubicBezTo>
                      <a:pt x="3168" y="4461"/>
                      <a:pt x="3232" y="4510"/>
                      <a:pt x="3292" y="4564"/>
                    </a:cubicBezTo>
                    <a:cubicBezTo>
                      <a:pt x="3352" y="4621"/>
                      <a:pt x="3399" y="4671"/>
                      <a:pt x="3439" y="4722"/>
                    </a:cubicBezTo>
                    <a:cubicBezTo>
                      <a:pt x="3459" y="4765"/>
                      <a:pt x="3479" y="4808"/>
                      <a:pt x="3499" y="4862"/>
                    </a:cubicBezTo>
                    <a:cubicBezTo>
                      <a:pt x="3512" y="4925"/>
                      <a:pt x="3522" y="4986"/>
                      <a:pt x="3533" y="5043"/>
                    </a:cubicBezTo>
                    <a:cubicBezTo>
                      <a:pt x="3529" y="5063"/>
                      <a:pt x="3525" y="5083"/>
                      <a:pt x="3522" y="5106"/>
                    </a:cubicBezTo>
                    <a:cubicBezTo>
                      <a:pt x="3512" y="5146"/>
                      <a:pt x="3499" y="5186"/>
                      <a:pt x="3482" y="5223"/>
                    </a:cubicBezTo>
                    <a:cubicBezTo>
                      <a:pt x="3465" y="5250"/>
                      <a:pt x="3449" y="5276"/>
                      <a:pt x="3429" y="5299"/>
                    </a:cubicBezTo>
                    <a:cubicBezTo>
                      <a:pt x="3385" y="5344"/>
                      <a:pt x="3332" y="5384"/>
                      <a:pt x="3275" y="5424"/>
                    </a:cubicBezTo>
                    <a:cubicBezTo>
                      <a:pt x="3171" y="5480"/>
                      <a:pt x="3054" y="5534"/>
                      <a:pt x="2931" y="5577"/>
                    </a:cubicBezTo>
                    <a:cubicBezTo>
                      <a:pt x="2903" y="5584"/>
                      <a:pt x="2880" y="5591"/>
                      <a:pt x="2854" y="5594"/>
                    </a:cubicBezTo>
                    <a:cubicBezTo>
                      <a:pt x="2810" y="5580"/>
                      <a:pt x="2767" y="5568"/>
                      <a:pt x="2723" y="5554"/>
                    </a:cubicBezTo>
                    <a:lnTo>
                      <a:pt x="2642" y="5531"/>
                    </a:lnTo>
                    <a:cubicBezTo>
                      <a:pt x="2532" y="5497"/>
                      <a:pt x="2426" y="5464"/>
                      <a:pt x="2338" y="5427"/>
                    </a:cubicBezTo>
                    <a:cubicBezTo>
                      <a:pt x="2228" y="5364"/>
                      <a:pt x="2121" y="5296"/>
                      <a:pt x="2011" y="5230"/>
                    </a:cubicBezTo>
                    <a:lnTo>
                      <a:pt x="1944" y="5186"/>
                    </a:lnTo>
                    <a:cubicBezTo>
                      <a:pt x="1927" y="5176"/>
                      <a:pt x="1910" y="5166"/>
                      <a:pt x="1897" y="5156"/>
                    </a:cubicBezTo>
                    <a:cubicBezTo>
                      <a:pt x="1954" y="5026"/>
                      <a:pt x="2011" y="4895"/>
                      <a:pt x="2068" y="4768"/>
                    </a:cubicBezTo>
                    <a:cubicBezTo>
                      <a:pt x="2181" y="4507"/>
                      <a:pt x="2309" y="4250"/>
                      <a:pt x="2439" y="3995"/>
                    </a:cubicBezTo>
                    <a:close/>
                    <a:moveTo>
                      <a:pt x="2409" y="3273"/>
                    </a:moveTo>
                    <a:lnTo>
                      <a:pt x="2228" y="3631"/>
                    </a:lnTo>
                    <a:cubicBezTo>
                      <a:pt x="2064" y="3952"/>
                      <a:pt x="1894" y="4287"/>
                      <a:pt x="1747" y="4624"/>
                    </a:cubicBezTo>
                    <a:cubicBezTo>
                      <a:pt x="1666" y="4802"/>
                      <a:pt x="1589" y="4978"/>
                      <a:pt x="1512" y="5156"/>
                    </a:cubicBezTo>
                    <a:lnTo>
                      <a:pt x="1449" y="5299"/>
                    </a:lnTo>
                    <a:lnTo>
                      <a:pt x="1646" y="5417"/>
                    </a:lnTo>
                    <a:cubicBezTo>
                      <a:pt x="1683" y="5437"/>
                      <a:pt x="1716" y="5460"/>
                      <a:pt x="1753" y="5480"/>
                    </a:cubicBezTo>
                    <a:lnTo>
                      <a:pt x="1827" y="5531"/>
                    </a:lnTo>
                    <a:cubicBezTo>
                      <a:pt x="1937" y="5600"/>
                      <a:pt x="2051" y="5668"/>
                      <a:pt x="2181" y="5741"/>
                    </a:cubicBezTo>
                    <a:cubicBezTo>
                      <a:pt x="2301" y="5795"/>
                      <a:pt x="2422" y="5832"/>
                      <a:pt x="2542" y="5869"/>
                    </a:cubicBezTo>
                    <a:lnTo>
                      <a:pt x="2619" y="5892"/>
                    </a:lnTo>
                    <a:cubicBezTo>
                      <a:pt x="2673" y="5909"/>
                      <a:pt x="2730" y="5926"/>
                      <a:pt x="2787" y="5942"/>
                    </a:cubicBezTo>
                    <a:lnTo>
                      <a:pt x="2863" y="5952"/>
                    </a:lnTo>
                    <a:lnTo>
                      <a:pt x="2887" y="5946"/>
                    </a:lnTo>
                    <a:cubicBezTo>
                      <a:pt x="2931" y="5938"/>
                      <a:pt x="2977" y="5929"/>
                      <a:pt x="3034" y="5912"/>
                    </a:cubicBezTo>
                    <a:cubicBezTo>
                      <a:pt x="3188" y="5858"/>
                      <a:pt x="3325" y="5798"/>
                      <a:pt x="3459" y="5721"/>
                    </a:cubicBezTo>
                    <a:cubicBezTo>
                      <a:pt x="3549" y="5661"/>
                      <a:pt x="3619" y="5605"/>
                      <a:pt x="3679" y="5548"/>
                    </a:cubicBezTo>
                    <a:lnTo>
                      <a:pt x="3700" y="5527"/>
                    </a:lnTo>
                    <a:cubicBezTo>
                      <a:pt x="3733" y="5484"/>
                      <a:pt x="3763" y="5440"/>
                      <a:pt x="3790" y="5393"/>
                    </a:cubicBezTo>
                    <a:lnTo>
                      <a:pt x="3803" y="5370"/>
                    </a:lnTo>
                    <a:cubicBezTo>
                      <a:pt x="3826" y="5310"/>
                      <a:pt x="3846" y="5253"/>
                      <a:pt x="3863" y="5190"/>
                    </a:cubicBezTo>
                    <a:lnTo>
                      <a:pt x="3870" y="5169"/>
                    </a:lnTo>
                    <a:cubicBezTo>
                      <a:pt x="3874" y="5129"/>
                      <a:pt x="3880" y="5092"/>
                      <a:pt x="3883" y="5052"/>
                    </a:cubicBezTo>
                    <a:lnTo>
                      <a:pt x="3883" y="5035"/>
                    </a:lnTo>
                    <a:lnTo>
                      <a:pt x="3883" y="5019"/>
                    </a:lnTo>
                    <a:cubicBezTo>
                      <a:pt x="3874" y="4942"/>
                      <a:pt x="3860" y="4858"/>
                      <a:pt x="3840" y="4771"/>
                    </a:cubicBezTo>
                    <a:lnTo>
                      <a:pt x="3834" y="4748"/>
                    </a:lnTo>
                    <a:cubicBezTo>
                      <a:pt x="3803" y="4674"/>
                      <a:pt x="3773" y="4608"/>
                      <a:pt x="3743" y="4544"/>
                    </a:cubicBezTo>
                    <a:lnTo>
                      <a:pt x="3726" y="4517"/>
                    </a:lnTo>
                    <a:cubicBezTo>
                      <a:pt x="3673" y="4453"/>
                      <a:pt x="3616" y="4387"/>
                      <a:pt x="3529" y="4303"/>
                    </a:cubicBezTo>
                    <a:cubicBezTo>
                      <a:pt x="3465" y="4250"/>
                      <a:pt x="3389" y="4186"/>
                      <a:pt x="3301" y="4126"/>
                    </a:cubicBezTo>
                    <a:cubicBezTo>
                      <a:pt x="3221" y="4072"/>
                      <a:pt x="3138" y="4026"/>
                      <a:pt x="3054" y="3979"/>
                    </a:cubicBezTo>
                    <a:lnTo>
                      <a:pt x="3011" y="3955"/>
                    </a:lnTo>
                    <a:cubicBezTo>
                      <a:pt x="2967" y="3929"/>
                      <a:pt x="2923" y="3905"/>
                      <a:pt x="2880" y="3879"/>
                    </a:cubicBezTo>
                    <a:lnTo>
                      <a:pt x="2837" y="3855"/>
                    </a:lnTo>
                    <a:cubicBezTo>
                      <a:pt x="2807" y="3839"/>
                      <a:pt x="2776" y="3822"/>
                      <a:pt x="2750" y="3802"/>
                    </a:cubicBezTo>
                    <a:lnTo>
                      <a:pt x="2639" y="3939"/>
                    </a:lnTo>
                    <a:lnTo>
                      <a:pt x="2747" y="3799"/>
                    </a:lnTo>
                    <a:cubicBezTo>
                      <a:pt x="2650" y="3718"/>
                      <a:pt x="2602" y="3674"/>
                      <a:pt x="2566" y="3591"/>
                    </a:cubicBezTo>
                    <a:lnTo>
                      <a:pt x="2409" y="3273"/>
                    </a:lnTo>
                    <a:close/>
                    <a:moveTo>
                      <a:pt x="3525" y="352"/>
                    </a:moveTo>
                    <a:cubicBezTo>
                      <a:pt x="3544" y="352"/>
                      <a:pt x="3562" y="354"/>
                      <a:pt x="3576" y="357"/>
                    </a:cubicBezTo>
                    <a:cubicBezTo>
                      <a:pt x="3663" y="370"/>
                      <a:pt x="3746" y="387"/>
                      <a:pt x="3834" y="403"/>
                    </a:cubicBezTo>
                    <a:lnTo>
                      <a:pt x="3980" y="434"/>
                    </a:lnTo>
                    <a:cubicBezTo>
                      <a:pt x="4167" y="474"/>
                      <a:pt x="4359" y="514"/>
                      <a:pt x="4542" y="561"/>
                    </a:cubicBezTo>
                    <a:cubicBezTo>
                      <a:pt x="4753" y="614"/>
                      <a:pt x="4944" y="698"/>
                      <a:pt x="5135" y="812"/>
                    </a:cubicBezTo>
                    <a:cubicBezTo>
                      <a:pt x="5184" y="838"/>
                      <a:pt x="5231" y="875"/>
                      <a:pt x="5275" y="912"/>
                    </a:cubicBezTo>
                    <a:lnTo>
                      <a:pt x="5325" y="952"/>
                    </a:lnTo>
                    <a:cubicBezTo>
                      <a:pt x="5432" y="1042"/>
                      <a:pt x="5536" y="1133"/>
                      <a:pt x="5632" y="1226"/>
                    </a:cubicBezTo>
                    <a:lnTo>
                      <a:pt x="5666" y="1256"/>
                    </a:lnTo>
                    <a:cubicBezTo>
                      <a:pt x="5720" y="1310"/>
                      <a:pt x="5770" y="1357"/>
                      <a:pt x="5813" y="1407"/>
                    </a:cubicBezTo>
                    <a:cubicBezTo>
                      <a:pt x="5893" y="1504"/>
                      <a:pt x="5967" y="1607"/>
                      <a:pt x="6038" y="1724"/>
                    </a:cubicBezTo>
                    <a:cubicBezTo>
                      <a:pt x="6061" y="1765"/>
                      <a:pt x="6084" y="1805"/>
                      <a:pt x="6101" y="1845"/>
                    </a:cubicBezTo>
                    <a:cubicBezTo>
                      <a:pt x="6121" y="1905"/>
                      <a:pt x="6141" y="1962"/>
                      <a:pt x="6154" y="2025"/>
                    </a:cubicBezTo>
                    <a:cubicBezTo>
                      <a:pt x="6161" y="2042"/>
                      <a:pt x="6164" y="2059"/>
                      <a:pt x="6168" y="2076"/>
                    </a:cubicBezTo>
                    <a:cubicBezTo>
                      <a:pt x="6178" y="2213"/>
                      <a:pt x="6178" y="2340"/>
                      <a:pt x="6171" y="2464"/>
                    </a:cubicBezTo>
                    <a:cubicBezTo>
                      <a:pt x="6164" y="2570"/>
                      <a:pt x="6141" y="2678"/>
                      <a:pt x="6111" y="2768"/>
                    </a:cubicBezTo>
                    <a:cubicBezTo>
                      <a:pt x="6058" y="2925"/>
                      <a:pt x="5957" y="3072"/>
                      <a:pt x="5863" y="3200"/>
                    </a:cubicBezTo>
                    <a:cubicBezTo>
                      <a:pt x="5820" y="3257"/>
                      <a:pt x="5770" y="3313"/>
                      <a:pt x="5713" y="3373"/>
                    </a:cubicBezTo>
                    <a:lnTo>
                      <a:pt x="5680" y="3413"/>
                    </a:lnTo>
                    <a:cubicBezTo>
                      <a:pt x="5603" y="3498"/>
                      <a:pt x="5496" y="3567"/>
                      <a:pt x="5339" y="3638"/>
                    </a:cubicBezTo>
                    <a:cubicBezTo>
                      <a:pt x="5175" y="3711"/>
                      <a:pt x="5007" y="3788"/>
                      <a:pt x="4840" y="3819"/>
                    </a:cubicBezTo>
                    <a:cubicBezTo>
                      <a:pt x="4777" y="3831"/>
                      <a:pt x="4716" y="3842"/>
                      <a:pt x="4653" y="3851"/>
                    </a:cubicBezTo>
                    <a:lnTo>
                      <a:pt x="4402" y="3892"/>
                    </a:lnTo>
                    <a:lnTo>
                      <a:pt x="4529" y="4112"/>
                    </a:lnTo>
                    <a:cubicBezTo>
                      <a:pt x="4542" y="4140"/>
                      <a:pt x="4556" y="4166"/>
                      <a:pt x="4569" y="4193"/>
                    </a:cubicBezTo>
                    <a:cubicBezTo>
                      <a:pt x="4633" y="4323"/>
                      <a:pt x="4683" y="4450"/>
                      <a:pt x="4716" y="4577"/>
                    </a:cubicBezTo>
                    <a:cubicBezTo>
                      <a:pt x="4740" y="4671"/>
                      <a:pt x="4757" y="4771"/>
                      <a:pt x="4766" y="4845"/>
                    </a:cubicBezTo>
                    <a:cubicBezTo>
                      <a:pt x="4794" y="5006"/>
                      <a:pt x="4786" y="5169"/>
                      <a:pt x="4757" y="5330"/>
                    </a:cubicBezTo>
                    <a:lnTo>
                      <a:pt x="4743" y="5393"/>
                    </a:lnTo>
                    <a:cubicBezTo>
                      <a:pt x="4729" y="5467"/>
                      <a:pt x="4716" y="5537"/>
                      <a:pt x="4696" y="5597"/>
                    </a:cubicBezTo>
                    <a:cubicBezTo>
                      <a:pt x="4660" y="5701"/>
                      <a:pt x="4613" y="5805"/>
                      <a:pt x="4546" y="5929"/>
                    </a:cubicBezTo>
                    <a:cubicBezTo>
                      <a:pt x="4476" y="6056"/>
                      <a:pt x="4382" y="6176"/>
                      <a:pt x="4252" y="6303"/>
                    </a:cubicBezTo>
                    <a:cubicBezTo>
                      <a:pt x="4218" y="6333"/>
                      <a:pt x="4188" y="6363"/>
                      <a:pt x="4151" y="6394"/>
                    </a:cubicBezTo>
                    <a:cubicBezTo>
                      <a:pt x="3971" y="6537"/>
                      <a:pt x="3770" y="6661"/>
                      <a:pt x="3559" y="6758"/>
                    </a:cubicBezTo>
                    <a:cubicBezTo>
                      <a:pt x="3472" y="6798"/>
                      <a:pt x="3399" y="6829"/>
                      <a:pt x="3332" y="6852"/>
                    </a:cubicBezTo>
                    <a:lnTo>
                      <a:pt x="3261" y="6872"/>
                    </a:lnTo>
                    <a:cubicBezTo>
                      <a:pt x="3158" y="6905"/>
                      <a:pt x="3057" y="6939"/>
                      <a:pt x="2954" y="6945"/>
                    </a:cubicBezTo>
                    <a:cubicBezTo>
                      <a:pt x="2899" y="6949"/>
                      <a:pt x="2847" y="6952"/>
                      <a:pt x="2798" y="6952"/>
                    </a:cubicBezTo>
                    <a:cubicBezTo>
                      <a:pt x="2755" y="6952"/>
                      <a:pt x="2713" y="6950"/>
                      <a:pt x="2673" y="6942"/>
                    </a:cubicBezTo>
                    <a:cubicBezTo>
                      <a:pt x="2579" y="6925"/>
                      <a:pt x="2489" y="6905"/>
                      <a:pt x="2395" y="6882"/>
                    </a:cubicBezTo>
                    <a:cubicBezTo>
                      <a:pt x="2335" y="6869"/>
                      <a:pt x="2275" y="6852"/>
                      <a:pt x="2215" y="6832"/>
                    </a:cubicBezTo>
                    <a:lnTo>
                      <a:pt x="2121" y="6804"/>
                    </a:lnTo>
                    <a:cubicBezTo>
                      <a:pt x="2085" y="6795"/>
                      <a:pt x="2044" y="6781"/>
                      <a:pt x="2004" y="6768"/>
                    </a:cubicBezTo>
                    <a:lnTo>
                      <a:pt x="1980" y="6761"/>
                    </a:lnTo>
                    <a:cubicBezTo>
                      <a:pt x="1840" y="6718"/>
                      <a:pt x="1710" y="6648"/>
                      <a:pt x="1596" y="6584"/>
                    </a:cubicBezTo>
                    <a:cubicBezTo>
                      <a:pt x="1512" y="6540"/>
                      <a:pt x="1432" y="6494"/>
                      <a:pt x="1352" y="6443"/>
                    </a:cubicBezTo>
                    <a:cubicBezTo>
                      <a:pt x="1268" y="6397"/>
                      <a:pt x="1191" y="6343"/>
                      <a:pt x="1111" y="6293"/>
                    </a:cubicBezTo>
                    <a:cubicBezTo>
                      <a:pt x="1084" y="6276"/>
                      <a:pt x="1061" y="6259"/>
                      <a:pt x="1041" y="6243"/>
                    </a:cubicBezTo>
                    <a:lnTo>
                      <a:pt x="970" y="6193"/>
                    </a:lnTo>
                    <a:lnTo>
                      <a:pt x="890" y="6216"/>
                    </a:lnTo>
                    <a:cubicBezTo>
                      <a:pt x="856" y="6225"/>
                      <a:pt x="820" y="6229"/>
                      <a:pt x="784" y="6229"/>
                    </a:cubicBezTo>
                    <a:cubicBezTo>
                      <a:pt x="737" y="6229"/>
                      <a:pt x="690" y="6222"/>
                      <a:pt x="646" y="6207"/>
                    </a:cubicBezTo>
                    <a:cubicBezTo>
                      <a:pt x="546" y="6170"/>
                      <a:pt x="459" y="6093"/>
                      <a:pt x="412" y="5992"/>
                    </a:cubicBezTo>
                    <a:cubicBezTo>
                      <a:pt x="368" y="5895"/>
                      <a:pt x="362" y="5771"/>
                      <a:pt x="395" y="5694"/>
                    </a:cubicBezTo>
                    <a:lnTo>
                      <a:pt x="569" y="5279"/>
                    </a:lnTo>
                    <a:cubicBezTo>
                      <a:pt x="776" y="4795"/>
                      <a:pt x="987" y="4293"/>
                      <a:pt x="1208" y="3805"/>
                    </a:cubicBezTo>
                    <a:cubicBezTo>
                      <a:pt x="1302" y="3604"/>
                      <a:pt x="1392" y="3404"/>
                      <a:pt x="1483" y="3200"/>
                    </a:cubicBezTo>
                    <a:cubicBezTo>
                      <a:pt x="1546" y="3052"/>
                      <a:pt x="1603" y="2899"/>
                      <a:pt x="1656" y="2751"/>
                    </a:cubicBezTo>
                    <a:lnTo>
                      <a:pt x="1707" y="2615"/>
                    </a:lnTo>
                    <a:cubicBezTo>
                      <a:pt x="1857" y="2209"/>
                      <a:pt x="2064" y="1818"/>
                      <a:pt x="2268" y="1437"/>
                    </a:cubicBezTo>
                    <a:lnTo>
                      <a:pt x="2298" y="1383"/>
                    </a:lnTo>
                    <a:cubicBezTo>
                      <a:pt x="2375" y="1240"/>
                      <a:pt x="2452" y="1093"/>
                      <a:pt x="2536" y="952"/>
                    </a:cubicBezTo>
                    <a:cubicBezTo>
                      <a:pt x="2606" y="835"/>
                      <a:pt x="2693" y="735"/>
                      <a:pt x="2793" y="628"/>
                    </a:cubicBezTo>
                    <a:cubicBezTo>
                      <a:pt x="2877" y="537"/>
                      <a:pt x="2984" y="467"/>
                      <a:pt x="3094" y="431"/>
                    </a:cubicBezTo>
                    <a:cubicBezTo>
                      <a:pt x="3158" y="407"/>
                      <a:pt x="3221" y="383"/>
                      <a:pt x="3289" y="370"/>
                    </a:cubicBezTo>
                    <a:cubicBezTo>
                      <a:pt x="3335" y="357"/>
                      <a:pt x="3385" y="357"/>
                      <a:pt x="3445" y="353"/>
                    </a:cubicBezTo>
                    <a:lnTo>
                      <a:pt x="3499" y="353"/>
                    </a:lnTo>
                    <a:cubicBezTo>
                      <a:pt x="3508" y="353"/>
                      <a:pt x="3516" y="352"/>
                      <a:pt x="3525" y="352"/>
                    </a:cubicBezTo>
                    <a:close/>
                    <a:moveTo>
                      <a:pt x="3528" y="1"/>
                    </a:moveTo>
                    <a:cubicBezTo>
                      <a:pt x="3515" y="1"/>
                      <a:pt x="3500" y="1"/>
                      <a:pt x="3485" y="2"/>
                    </a:cubicBezTo>
                    <a:lnTo>
                      <a:pt x="3435" y="2"/>
                    </a:lnTo>
                    <a:cubicBezTo>
                      <a:pt x="3362" y="6"/>
                      <a:pt x="3289" y="9"/>
                      <a:pt x="3208" y="26"/>
                    </a:cubicBezTo>
                    <a:cubicBezTo>
                      <a:pt x="3128" y="46"/>
                      <a:pt x="3054" y="69"/>
                      <a:pt x="2980" y="96"/>
                    </a:cubicBezTo>
                    <a:cubicBezTo>
                      <a:pt x="2817" y="153"/>
                      <a:pt x="2659" y="256"/>
                      <a:pt x="2536" y="387"/>
                    </a:cubicBezTo>
                    <a:cubicBezTo>
                      <a:pt x="2426" y="508"/>
                      <a:pt x="2318" y="624"/>
                      <a:pt x="2231" y="775"/>
                    </a:cubicBezTo>
                    <a:cubicBezTo>
                      <a:pt x="2148" y="919"/>
                      <a:pt x="2068" y="1069"/>
                      <a:pt x="1987" y="1216"/>
                    </a:cubicBezTo>
                    <a:lnTo>
                      <a:pt x="1957" y="1273"/>
                    </a:lnTo>
                    <a:cubicBezTo>
                      <a:pt x="1750" y="1661"/>
                      <a:pt x="1536" y="2066"/>
                      <a:pt x="1375" y="2494"/>
                    </a:cubicBezTo>
                    <a:lnTo>
                      <a:pt x="1325" y="2635"/>
                    </a:lnTo>
                    <a:cubicBezTo>
                      <a:pt x="1275" y="2775"/>
                      <a:pt x="1222" y="2922"/>
                      <a:pt x="1161" y="3056"/>
                    </a:cubicBezTo>
                    <a:lnTo>
                      <a:pt x="890" y="3658"/>
                    </a:lnTo>
                    <a:cubicBezTo>
                      <a:pt x="666" y="4149"/>
                      <a:pt x="452" y="4654"/>
                      <a:pt x="248" y="5143"/>
                    </a:cubicBezTo>
                    <a:lnTo>
                      <a:pt x="71" y="5557"/>
                    </a:lnTo>
                    <a:cubicBezTo>
                      <a:pt x="1" y="5728"/>
                      <a:pt x="7" y="5952"/>
                      <a:pt x="94" y="6139"/>
                    </a:cubicBezTo>
                    <a:cubicBezTo>
                      <a:pt x="178" y="6323"/>
                      <a:pt x="339" y="6471"/>
                      <a:pt x="529" y="6537"/>
                    </a:cubicBezTo>
                    <a:cubicBezTo>
                      <a:pt x="611" y="6568"/>
                      <a:pt x="698" y="6582"/>
                      <a:pt x="785" y="6582"/>
                    </a:cubicBezTo>
                    <a:cubicBezTo>
                      <a:pt x="822" y="6582"/>
                      <a:pt x="860" y="6579"/>
                      <a:pt x="897" y="6574"/>
                    </a:cubicBezTo>
                    <a:cubicBezTo>
                      <a:pt x="904" y="6577"/>
                      <a:pt x="910" y="6584"/>
                      <a:pt x="917" y="6588"/>
                    </a:cubicBezTo>
                    <a:cubicBezTo>
                      <a:pt x="1001" y="6641"/>
                      <a:pt x="1084" y="6695"/>
                      <a:pt x="1168" y="6744"/>
                    </a:cubicBezTo>
                    <a:cubicBezTo>
                      <a:pt x="1255" y="6795"/>
                      <a:pt x="1338" y="6845"/>
                      <a:pt x="1426" y="6892"/>
                    </a:cubicBezTo>
                    <a:cubicBezTo>
                      <a:pt x="1552" y="6962"/>
                      <a:pt x="1707" y="7042"/>
                      <a:pt x="1873" y="7096"/>
                    </a:cubicBezTo>
                    <a:lnTo>
                      <a:pt x="1897" y="7105"/>
                    </a:lnTo>
                    <a:cubicBezTo>
                      <a:pt x="1940" y="7119"/>
                      <a:pt x="1984" y="7133"/>
                      <a:pt x="2028" y="7142"/>
                    </a:cubicBezTo>
                    <a:lnTo>
                      <a:pt x="2114" y="7170"/>
                    </a:lnTo>
                    <a:cubicBezTo>
                      <a:pt x="2181" y="7190"/>
                      <a:pt x="2252" y="7210"/>
                      <a:pt x="2318" y="7226"/>
                    </a:cubicBezTo>
                    <a:cubicBezTo>
                      <a:pt x="2415" y="7250"/>
                      <a:pt x="2512" y="7270"/>
                      <a:pt x="2609" y="7286"/>
                    </a:cubicBezTo>
                    <a:cubicBezTo>
                      <a:pt x="2676" y="7300"/>
                      <a:pt x="2736" y="7303"/>
                      <a:pt x="2800" y="7303"/>
                    </a:cubicBezTo>
                    <a:cubicBezTo>
                      <a:pt x="2863" y="7303"/>
                      <a:pt x="2923" y="7300"/>
                      <a:pt x="2988" y="7297"/>
                    </a:cubicBezTo>
                    <a:cubicBezTo>
                      <a:pt x="3124" y="7286"/>
                      <a:pt x="3252" y="7246"/>
                      <a:pt x="3372" y="7206"/>
                    </a:cubicBezTo>
                    <a:lnTo>
                      <a:pt x="3435" y="7186"/>
                    </a:lnTo>
                    <a:cubicBezTo>
                      <a:pt x="3519" y="7159"/>
                      <a:pt x="3606" y="7126"/>
                      <a:pt x="3706" y="7079"/>
                    </a:cubicBezTo>
                    <a:cubicBezTo>
                      <a:pt x="3944" y="6969"/>
                      <a:pt x="4167" y="6832"/>
                      <a:pt x="4372" y="6668"/>
                    </a:cubicBezTo>
                    <a:cubicBezTo>
                      <a:pt x="4415" y="6634"/>
                      <a:pt x="4456" y="6594"/>
                      <a:pt x="4496" y="6557"/>
                    </a:cubicBezTo>
                    <a:cubicBezTo>
                      <a:pt x="4653" y="6403"/>
                      <a:pt x="4769" y="6253"/>
                      <a:pt x="4857" y="6096"/>
                    </a:cubicBezTo>
                    <a:cubicBezTo>
                      <a:pt x="4930" y="5955"/>
                      <a:pt x="4984" y="5835"/>
                      <a:pt x="5027" y="5714"/>
                    </a:cubicBezTo>
                    <a:cubicBezTo>
                      <a:pt x="5058" y="5628"/>
                      <a:pt x="5074" y="5540"/>
                      <a:pt x="5087" y="5460"/>
                    </a:cubicBezTo>
                    <a:lnTo>
                      <a:pt x="5101" y="5397"/>
                    </a:lnTo>
                    <a:cubicBezTo>
                      <a:pt x="5141" y="5199"/>
                      <a:pt x="5144" y="4995"/>
                      <a:pt x="5115" y="4791"/>
                    </a:cubicBezTo>
                    <a:cubicBezTo>
                      <a:pt x="5104" y="4708"/>
                      <a:pt x="5084" y="4601"/>
                      <a:pt x="5054" y="4487"/>
                    </a:cubicBezTo>
                    <a:cubicBezTo>
                      <a:pt x="5027" y="4376"/>
                      <a:pt x="4987" y="4270"/>
                      <a:pt x="4940" y="4156"/>
                    </a:cubicBezTo>
                    <a:cubicBezTo>
                      <a:pt x="5138" y="4116"/>
                      <a:pt x="5322" y="4032"/>
                      <a:pt x="5482" y="3959"/>
                    </a:cubicBezTo>
                    <a:cubicBezTo>
                      <a:pt x="5686" y="3868"/>
                      <a:pt x="5830" y="3768"/>
                      <a:pt x="5941" y="3648"/>
                    </a:cubicBezTo>
                    <a:lnTo>
                      <a:pt x="5973" y="3611"/>
                    </a:lnTo>
                    <a:cubicBezTo>
                      <a:pt x="6030" y="3547"/>
                      <a:pt x="6091" y="3481"/>
                      <a:pt x="6148" y="3407"/>
                    </a:cubicBezTo>
                    <a:cubicBezTo>
                      <a:pt x="6254" y="3260"/>
                      <a:pt x="6375" y="3089"/>
                      <a:pt x="6445" y="2882"/>
                    </a:cubicBezTo>
                    <a:cubicBezTo>
                      <a:pt x="6486" y="2761"/>
                      <a:pt x="6512" y="2624"/>
                      <a:pt x="6522" y="2484"/>
                    </a:cubicBezTo>
                    <a:cubicBezTo>
                      <a:pt x="6529" y="2346"/>
                      <a:pt x="6529" y="2203"/>
                      <a:pt x="6515" y="2053"/>
                    </a:cubicBezTo>
                    <a:cubicBezTo>
                      <a:pt x="6515" y="2013"/>
                      <a:pt x="6506" y="1976"/>
                      <a:pt x="6499" y="1939"/>
                    </a:cubicBezTo>
                    <a:cubicBezTo>
                      <a:pt x="6482" y="1875"/>
                      <a:pt x="6459" y="1805"/>
                      <a:pt x="6429" y="1724"/>
                    </a:cubicBezTo>
                    <a:cubicBezTo>
                      <a:pt x="6405" y="1658"/>
                      <a:pt x="6372" y="1601"/>
                      <a:pt x="6342" y="1547"/>
                    </a:cubicBezTo>
                    <a:cubicBezTo>
                      <a:pt x="6262" y="1411"/>
                      <a:pt x="6174" y="1290"/>
                      <a:pt x="6081" y="1179"/>
                    </a:cubicBezTo>
                    <a:cubicBezTo>
                      <a:pt x="6024" y="1116"/>
                      <a:pt x="5967" y="1059"/>
                      <a:pt x="5907" y="1002"/>
                    </a:cubicBezTo>
                    <a:lnTo>
                      <a:pt x="5877" y="972"/>
                    </a:lnTo>
                    <a:cubicBezTo>
                      <a:pt x="5773" y="875"/>
                      <a:pt x="5663" y="775"/>
                      <a:pt x="5546" y="681"/>
                    </a:cubicBezTo>
                    <a:lnTo>
                      <a:pt x="5496" y="638"/>
                    </a:lnTo>
                    <a:cubicBezTo>
                      <a:pt x="5442" y="594"/>
                      <a:pt x="5382" y="548"/>
                      <a:pt x="5315" y="508"/>
                    </a:cubicBezTo>
                    <a:cubicBezTo>
                      <a:pt x="5098" y="377"/>
                      <a:pt x="4874" y="283"/>
                      <a:pt x="4629" y="223"/>
                    </a:cubicBezTo>
                    <a:cubicBezTo>
                      <a:pt x="4439" y="173"/>
                      <a:pt x="4241" y="130"/>
                      <a:pt x="4054" y="93"/>
                    </a:cubicBezTo>
                    <a:lnTo>
                      <a:pt x="3907" y="59"/>
                    </a:lnTo>
                    <a:cubicBezTo>
                      <a:pt x="3817" y="42"/>
                      <a:pt x="3726" y="26"/>
                      <a:pt x="3633" y="9"/>
                    </a:cubicBezTo>
                    <a:cubicBezTo>
                      <a:pt x="3601" y="4"/>
                      <a:pt x="3567" y="1"/>
                      <a:pt x="35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56" name="Google Shape;556;p4"/>
            <p:cNvGrpSpPr/>
            <p:nvPr/>
          </p:nvGrpSpPr>
          <p:grpSpPr>
            <a:xfrm>
              <a:off x="8797342" y="3964408"/>
              <a:ext cx="192516" cy="227716"/>
              <a:chOff x="1824250" y="1008625"/>
              <a:chExt cx="144250" cy="170625"/>
            </a:xfrm>
          </p:grpSpPr>
          <p:sp>
            <p:nvSpPr>
              <p:cNvPr id="557" name="Google Shape;557;p4"/>
              <p:cNvSpPr/>
              <p:nvPr/>
            </p:nvSpPr>
            <p:spPr>
              <a:xfrm>
                <a:off x="1828675" y="1013025"/>
                <a:ext cx="135400" cy="161850"/>
              </a:xfrm>
              <a:custGeom>
                <a:avLst/>
                <a:gdLst/>
                <a:ahLst/>
                <a:cxnLst/>
                <a:rect l="l" t="t" r="r" b="b"/>
                <a:pathLst>
                  <a:path w="5416" h="6474" extrusionOk="0">
                    <a:moveTo>
                      <a:pt x="2356" y="0"/>
                    </a:moveTo>
                    <a:cubicBezTo>
                      <a:pt x="2252" y="0"/>
                      <a:pt x="2150" y="4"/>
                      <a:pt x="2047" y="21"/>
                    </a:cubicBezTo>
                    <a:cubicBezTo>
                      <a:pt x="1947" y="37"/>
                      <a:pt x="1847" y="67"/>
                      <a:pt x="1750" y="94"/>
                    </a:cubicBezTo>
                    <a:cubicBezTo>
                      <a:pt x="1690" y="107"/>
                      <a:pt x="1636" y="138"/>
                      <a:pt x="1579" y="161"/>
                    </a:cubicBezTo>
                    <a:cubicBezTo>
                      <a:pt x="1469" y="211"/>
                      <a:pt x="1362" y="274"/>
                      <a:pt x="1258" y="342"/>
                    </a:cubicBezTo>
                    <a:cubicBezTo>
                      <a:pt x="1164" y="402"/>
                      <a:pt x="1074" y="472"/>
                      <a:pt x="988" y="539"/>
                    </a:cubicBezTo>
                    <a:cubicBezTo>
                      <a:pt x="871" y="629"/>
                      <a:pt x="760" y="743"/>
                      <a:pt x="659" y="850"/>
                    </a:cubicBezTo>
                    <a:cubicBezTo>
                      <a:pt x="647" y="863"/>
                      <a:pt x="636" y="876"/>
                      <a:pt x="623" y="890"/>
                    </a:cubicBezTo>
                    <a:cubicBezTo>
                      <a:pt x="562" y="960"/>
                      <a:pt x="506" y="1034"/>
                      <a:pt x="456" y="1111"/>
                    </a:cubicBezTo>
                    <a:cubicBezTo>
                      <a:pt x="358" y="1265"/>
                      <a:pt x="272" y="1428"/>
                      <a:pt x="208" y="1599"/>
                    </a:cubicBezTo>
                    <a:cubicBezTo>
                      <a:pt x="141" y="1783"/>
                      <a:pt x="98" y="1973"/>
                      <a:pt x="65" y="2164"/>
                    </a:cubicBezTo>
                    <a:cubicBezTo>
                      <a:pt x="45" y="2291"/>
                      <a:pt x="28" y="2418"/>
                      <a:pt x="17" y="2546"/>
                    </a:cubicBezTo>
                    <a:cubicBezTo>
                      <a:pt x="1" y="2696"/>
                      <a:pt x="1" y="2850"/>
                      <a:pt x="5" y="3003"/>
                    </a:cubicBezTo>
                    <a:cubicBezTo>
                      <a:pt x="11" y="3144"/>
                      <a:pt x="51" y="3295"/>
                      <a:pt x="91" y="3429"/>
                    </a:cubicBezTo>
                    <a:cubicBezTo>
                      <a:pt x="151" y="3619"/>
                      <a:pt x="228" y="3803"/>
                      <a:pt x="306" y="3987"/>
                    </a:cubicBezTo>
                    <a:cubicBezTo>
                      <a:pt x="342" y="4077"/>
                      <a:pt x="382" y="4167"/>
                      <a:pt x="422" y="4258"/>
                    </a:cubicBezTo>
                    <a:cubicBezTo>
                      <a:pt x="489" y="4402"/>
                      <a:pt x="573" y="4539"/>
                      <a:pt x="656" y="4676"/>
                    </a:cubicBezTo>
                    <a:cubicBezTo>
                      <a:pt x="757" y="4846"/>
                      <a:pt x="867" y="5007"/>
                      <a:pt x="997" y="5150"/>
                    </a:cubicBezTo>
                    <a:cubicBezTo>
                      <a:pt x="1161" y="5331"/>
                      <a:pt x="1339" y="5505"/>
                      <a:pt x="1522" y="5666"/>
                    </a:cubicBezTo>
                    <a:cubicBezTo>
                      <a:pt x="1666" y="5793"/>
                      <a:pt x="1817" y="5917"/>
                      <a:pt x="1977" y="6024"/>
                    </a:cubicBezTo>
                    <a:cubicBezTo>
                      <a:pt x="2175" y="6161"/>
                      <a:pt x="2385" y="6285"/>
                      <a:pt x="2613" y="6362"/>
                    </a:cubicBezTo>
                    <a:cubicBezTo>
                      <a:pt x="2743" y="6405"/>
                      <a:pt x="2877" y="6442"/>
                      <a:pt x="3014" y="6459"/>
                    </a:cubicBezTo>
                    <a:cubicBezTo>
                      <a:pt x="3084" y="6469"/>
                      <a:pt x="3155" y="6473"/>
                      <a:pt x="3227" y="6473"/>
                    </a:cubicBezTo>
                    <a:cubicBezTo>
                      <a:pt x="3293" y="6473"/>
                      <a:pt x="3360" y="6470"/>
                      <a:pt x="3425" y="6465"/>
                    </a:cubicBezTo>
                    <a:cubicBezTo>
                      <a:pt x="3509" y="6459"/>
                      <a:pt x="3589" y="6445"/>
                      <a:pt x="3669" y="6428"/>
                    </a:cubicBezTo>
                    <a:cubicBezTo>
                      <a:pt x="3813" y="6395"/>
                      <a:pt x="3958" y="6362"/>
                      <a:pt x="4098" y="6311"/>
                    </a:cubicBezTo>
                    <a:cubicBezTo>
                      <a:pt x="4248" y="6261"/>
                      <a:pt x="4389" y="6184"/>
                      <a:pt x="4519" y="6094"/>
                    </a:cubicBezTo>
                    <a:cubicBezTo>
                      <a:pt x="4646" y="6007"/>
                      <a:pt x="4750" y="5886"/>
                      <a:pt x="4853" y="5769"/>
                    </a:cubicBezTo>
                    <a:cubicBezTo>
                      <a:pt x="4957" y="5652"/>
                      <a:pt x="5031" y="5528"/>
                      <a:pt x="5108" y="5391"/>
                    </a:cubicBezTo>
                    <a:cubicBezTo>
                      <a:pt x="5185" y="5251"/>
                      <a:pt x="5228" y="5097"/>
                      <a:pt x="5268" y="4943"/>
                    </a:cubicBezTo>
                    <a:cubicBezTo>
                      <a:pt x="5332" y="4706"/>
                      <a:pt x="5402" y="4465"/>
                      <a:pt x="5409" y="4218"/>
                    </a:cubicBezTo>
                    <a:cubicBezTo>
                      <a:pt x="5415" y="4054"/>
                      <a:pt x="5415" y="3886"/>
                      <a:pt x="5392" y="3722"/>
                    </a:cubicBezTo>
                    <a:cubicBezTo>
                      <a:pt x="5389" y="3699"/>
                      <a:pt x="5386" y="3676"/>
                      <a:pt x="5382" y="3649"/>
                    </a:cubicBezTo>
                    <a:cubicBezTo>
                      <a:pt x="5365" y="3579"/>
                      <a:pt x="5345" y="3512"/>
                      <a:pt x="5329" y="3442"/>
                    </a:cubicBezTo>
                    <a:cubicBezTo>
                      <a:pt x="5325" y="3429"/>
                      <a:pt x="5322" y="3415"/>
                      <a:pt x="5315" y="3401"/>
                    </a:cubicBezTo>
                    <a:cubicBezTo>
                      <a:pt x="5272" y="3324"/>
                      <a:pt x="5238" y="3244"/>
                      <a:pt x="5178" y="3181"/>
                    </a:cubicBezTo>
                    <a:cubicBezTo>
                      <a:pt x="5128" y="3128"/>
                      <a:pt x="5077" y="3071"/>
                      <a:pt x="5017" y="3027"/>
                    </a:cubicBezTo>
                    <a:cubicBezTo>
                      <a:pt x="4997" y="3014"/>
                      <a:pt x="4981" y="2997"/>
                      <a:pt x="4961" y="2983"/>
                    </a:cubicBezTo>
                    <a:cubicBezTo>
                      <a:pt x="4852" y="2900"/>
                      <a:pt x="4718" y="2857"/>
                      <a:pt x="4583" y="2857"/>
                    </a:cubicBezTo>
                    <a:cubicBezTo>
                      <a:pt x="4503" y="2857"/>
                      <a:pt x="4423" y="2872"/>
                      <a:pt x="4349" y="2903"/>
                    </a:cubicBezTo>
                    <a:cubicBezTo>
                      <a:pt x="4108" y="3000"/>
                      <a:pt x="3944" y="3251"/>
                      <a:pt x="3958" y="3512"/>
                    </a:cubicBezTo>
                    <a:lnTo>
                      <a:pt x="3958" y="3525"/>
                    </a:lnTo>
                    <a:cubicBezTo>
                      <a:pt x="3944" y="3602"/>
                      <a:pt x="3950" y="3682"/>
                      <a:pt x="3954" y="3759"/>
                    </a:cubicBezTo>
                    <a:cubicBezTo>
                      <a:pt x="3954" y="3803"/>
                      <a:pt x="3967" y="3850"/>
                      <a:pt x="3974" y="3890"/>
                    </a:cubicBezTo>
                    <a:cubicBezTo>
                      <a:pt x="3984" y="3950"/>
                      <a:pt x="3991" y="4011"/>
                      <a:pt x="3994" y="4067"/>
                    </a:cubicBezTo>
                    <a:cubicBezTo>
                      <a:pt x="3984" y="4207"/>
                      <a:pt x="3958" y="4345"/>
                      <a:pt x="3927" y="4482"/>
                    </a:cubicBezTo>
                    <a:cubicBezTo>
                      <a:pt x="3901" y="4576"/>
                      <a:pt x="3870" y="4669"/>
                      <a:pt x="3830" y="4759"/>
                    </a:cubicBezTo>
                    <a:cubicBezTo>
                      <a:pt x="3793" y="4813"/>
                      <a:pt x="3753" y="4863"/>
                      <a:pt x="3710" y="4914"/>
                    </a:cubicBezTo>
                    <a:cubicBezTo>
                      <a:pt x="3697" y="4923"/>
                      <a:pt x="3683" y="4934"/>
                      <a:pt x="3669" y="4943"/>
                    </a:cubicBezTo>
                    <a:cubicBezTo>
                      <a:pt x="3620" y="4967"/>
                      <a:pt x="3563" y="4987"/>
                      <a:pt x="3509" y="5004"/>
                    </a:cubicBezTo>
                    <a:cubicBezTo>
                      <a:pt x="3419" y="5024"/>
                      <a:pt x="3325" y="5040"/>
                      <a:pt x="3231" y="5047"/>
                    </a:cubicBezTo>
                    <a:cubicBezTo>
                      <a:pt x="3202" y="5044"/>
                      <a:pt x="3168" y="5037"/>
                      <a:pt x="3135" y="5034"/>
                    </a:cubicBezTo>
                    <a:cubicBezTo>
                      <a:pt x="3061" y="5007"/>
                      <a:pt x="2987" y="4977"/>
                      <a:pt x="2917" y="4940"/>
                    </a:cubicBezTo>
                    <a:cubicBezTo>
                      <a:pt x="2649" y="4773"/>
                      <a:pt x="2408" y="4562"/>
                      <a:pt x="2181" y="4345"/>
                    </a:cubicBezTo>
                    <a:cubicBezTo>
                      <a:pt x="2101" y="4261"/>
                      <a:pt x="2027" y="4174"/>
                      <a:pt x="1957" y="4084"/>
                    </a:cubicBezTo>
                    <a:cubicBezTo>
                      <a:pt x="1894" y="4000"/>
                      <a:pt x="1837" y="3910"/>
                      <a:pt x="1780" y="3820"/>
                    </a:cubicBezTo>
                    <a:cubicBezTo>
                      <a:pt x="1706" y="3679"/>
                      <a:pt x="1643" y="3532"/>
                      <a:pt x="1579" y="3385"/>
                    </a:cubicBezTo>
                    <a:cubicBezTo>
                      <a:pt x="1519" y="3241"/>
                      <a:pt x="1453" y="3094"/>
                      <a:pt x="1405" y="2947"/>
                    </a:cubicBezTo>
                    <a:cubicBezTo>
                      <a:pt x="1396" y="2883"/>
                      <a:pt x="1389" y="2823"/>
                      <a:pt x="1385" y="2759"/>
                    </a:cubicBezTo>
                    <a:cubicBezTo>
                      <a:pt x="1392" y="2552"/>
                      <a:pt x="1416" y="2345"/>
                      <a:pt x="1459" y="2140"/>
                    </a:cubicBezTo>
                    <a:cubicBezTo>
                      <a:pt x="1489" y="2047"/>
                      <a:pt x="1522" y="1957"/>
                      <a:pt x="1566" y="1867"/>
                    </a:cubicBezTo>
                    <a:cubicBezTo>
                      <a:pt x="1636" y="1759"/>
                      <a:pt x="1713" y="1659"/>
                      <a:pt x="1800" y="1562"/>
                    </a:cubicBezTo>
                    <a:cubicBezTo>
                      <a:pt x="1904" y="1462"/>
                      <a:pt x="2014" y="1368"/>
                      <a:pt x="2135" y="1291"/>
                    </a:cubicBezTo>
                    <a:cubicBezTo>
                      <a:pt x="2212" y="1251"/>
                      <a:pt x="2285" y="1217"/>
                      <a:pt x="2365" y="1188"/>
                    </a:cubicBezTo>
                    <a:cubicBezTo>
                      <a:pt x="2476" y="1171"/>
                      <a:pt x="2589" y="1168"/>
                      <a:pt x="2700" y="1168"/>
                    </a:cubicBezTo>
                    <a:lnTo>
                      <a:pt x="2914" y="1168"/>
                    </a:lnTo>
                    <a:cubicBezTo>
                      <a:pt x="3021" y="1154"/>
                      <a:pt x="3115" y="1117"/>
                      <a:pt x="3198" y="1050"/>
                    </a:cubicBezTo>
                    <a:cubicBezTo>
                      <a:pt x="3319" y="956"/>
                      <a:pt x="3399" y="816"/>
                      <a:pt x="3419" y="666"/>
                    </a:cubicBezTo>
                    <a:cubicBezTo>
                      <a:pt x="3439" y="512"/>
                      <a:pt x="3396" y="354"/>
                      <a:pt x="3302" y="234"/>
                    </a:cubicBezTo>
                    <a:cubicBezTo>
                      <a:pt x="3218" y="121"/>
                      <a:pt x="3064" y="13"/>
                      <a:pt x="2917" y="10"/>
                    </a:cubicBezTo>
                    <a:cubicBezTo>
                      <a:pt x="2803" y="7"/>
                      <a:pt x="2686" y="4"/>
                      <a:pt x="2573" y="4"/>
                    </a:cubicBezTo>
                    <a:cubicBezTo>
                      <a:pt x="2500" y="2"/>
                      <a:pt x="2428" y="0"/>
                      <a:pt x="23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8" name="Google Shape;558;p4"/>
              <p:cNvSpPr/>
              <p:nvPr/>
            </p:nvSpPr>
            <p:spPr>
              <a:xfrm>
                <a:off x="1824250" y="1008625"/>
                <a:ext cx="144250" cy="170625"/>
              </a:xfrm>
              <a:custGeom>
                <a:avLst/>
                <a:gdLst/>
                <a:ahLst/>
                <a:cxnLst/>
                <a:rect l="l" t="t" r="r" b="b"/>
                <a:pathLst>
                  <a:path w="5770" h="6825" extrusionOk="0">
                    <a:moveTo>
                      <a:pt x="5328" y="3645"/>
                    </a:moveTo>
                    <a:lnTo>
                      <a:pt x="5328" y="3645"/>
                    </a:lnTo>
                    <a:cubicBezTo>
                      <a:pt x="5328" y="3645"/>
                      <a:pt x="5331" y="3651"/>
                      <a:pt x="5339" y="3661"/>
                    </a:cubicBezTo>
                    <a:cubicBezTo>
                      <a:pt x="5335" y="3655"/>
                      <a:pt x="5332" y="3650"/>
                      <a:pt x="5328" y="3645"/>
                    </a:cubicBezTo>
                    <a:close/>
                    <a:moveTo>
                      <a:pt x="2545" y="352"/>
                    </a:moveTo>
                    <a:cubicBezTo>
                      <a:pt x="2590" y="352"/>
                      <a:pt x="2636" y="353"/>
                      <a:pt x="2683" y="354"/>
                    </a:cubicBezTo>
                    <a:lnTo>
                      <a:pt x="2750" y="354"/>
                    </a:lnTo>
                    <a:cubicBezTo>
                      <a:pt x="2863" y="357"/>
                      <a:pt x="2977" y="357"/>
                      <a:pt x="3091" y="360"/>
                    </a:cubicBezTo>
                    <a:cubicBezTo>
                      <a:pt x="3164" y="364"/>
                      <a:pt x="3275" y="430"/>
                      <a:pt x="3342" y="518"/>
                    </a:cubicBezTo>
                    <a:cubicBezTo>
                      <a:pt x="3405" y="601"/>
                      <a:pt x="3436" y="711"/>
                      <a:pt x="3422" y="819"/>
                    </a:cubicBezTo>
                    <a:cubicBezTo>
                      <a:pt x="3408" y="925"/>
                      <a:pt x="3352" y="1023"/>
                      <a:pt x="3268" y="1089"/>
                    </a:cubicBezTo>
                    <a:cubicBezTo>
                      <a:pt x="3212" y="1129"/>
                      <a:pt x="3147" y="1157"/>
                      <a:pt x="3081" y="1169"/>
                    </a:cubicBezTo>
                    <a:lnTo>
                      <a:pt x="2877" y="1166"/>
                    </a:lnTo>
                    <a:cubicBezTo>
                      <a:pt x="2763" y="1166"/>
                      <a:pt x="2639" y="1169"/>
                      <a:pt x="2516" y="1189"/>
                    </a:cubicBezTo>
                    <a:lnTo>
                      <a:pt x="2482" y="1200"/>
                    </a:lnTo>
                    <a:cubicBezTo>
                      <a:pt x="2405" y="1226"/>
                      <a:pt x="2321" y="1263"/>
                      <a:pt x="2218" y="1320"/>
                    </a:cubicBezTo>
                    <a:cubicBezTo>
                      <a:pt x="2101" y="1393"/>
                      <a:pt x="1988" y="1487"/>
                      <a:pt x="1847" y="1621"/>
                    </a:cubicBezTo>
                    <a:cubicBezTo>
                      <a:pt x="1750" y="1728"/>
                      <a:pt x="1666" y="1839"/>
                      <a:pt x="1596" y="1949"/>
                    </a:cubicBezTo>
                    <a:lnTo>
                      <a:pt x="1586" y="1966"/>
                    </a:lnTo>
                    <a:cubicBezTo>
                      <a:pt x="1539" y="2060"/>
                      <a:pt x="1499" y="2160"/>
                      <a:pt x="1462" y="2280"/>
                    </a:cubicBezTo>
                    <a:cubicBezTo>
                      <a:pt x="1422" y="2474"/>
                      <a:pt x="1395" y="2685"/>
                      <a:pt x="1386" y="2946"/>
                    </a:cubicBezTo>
                    <a:cubicBezTo>
                      <a:pt x="1389" y="3016"/>
                      <a:pt x="1395" y="3083"/>
                      <a:pt x="1409" y="3150"/>
                    </a:cubicBezTo>
                    <a:lnTo>
                      <a:pt x="1415" y="3176"/>
                    </a:lnTo>
                    <a:cubicBezTo>
                      <a:pt x="1459" y="3313"/>
                      <a:pt x="1516" y="3444"/>
                      <a:pt x="1569" y="3571"/>
                    </a:cubicBezTo>
                    <a:lnTo>
                      <a:pt x="1596" y="3631"/>
                    </a:lnTo>
                    <a:cubicBezTo>
                      <a:pt x="1650" y="3755"/>
                      <a:pt x="1719" y="3919"/>
                      <a:pt x="1810" y="4089"/>
                    </a:cubicBezTo>
                    <a:cubicBezTo>
                      <a:pt x="1860" y="4173"/>
                      <a:pt x="1920" y="4273"/>
                      <a:pt x="1994" y="4367"/>
                    </a:cubicBezTo>
                    <a:cubicBezTo>
                      <a:pt x="2061" y="4457"/>
                      <a:pt x="2141" y="4548"/>
                      <a:pt x="2235" y="4648"/>
                    </a:cubicBezTo>
                    <a:cubicBezTo>
                      <a:pt x="2519" y="4919"/>
                      <a:pt x="2760" y="5113"/>
                      <a:pt x="3000" y="5266"/>
                    </a:cubicBezTo>
                    <a:lnTo>
                      <a:pt x="3017" y="5277"/>
                    </a:lnTo>
                    <a:cubicBezTo>
                      <a:pt x="3104" y="5317"/>
                      <a:pt x="3181" y="5350"/>
                      <a:pt x="3255" y="5374"/>
                    </a:cubicBezTo>
                    <a:lnTo>
                      <a:pt x="3278" y="5380"/>
                    </a:lnTo>
                    <a:cubicBezTo>
                      <a:pt x="3318" y="5387"/>
                      <a:pt x="3355" y="5394"/>
                      <a:pt x="3392" y="5397"/>
                    </a:cubicBezTo>
                    <a:lnTo>
                      <a:pt x="3408" y="5400"/>
                    </a:lnTo>
                    <a:lnTo>
                      <a:pt x="3425" y="5397"/>
                    </a:lnTo>
                    <a:cubicBezTo>
                      <a:pt x="3516" y="5391"/>
                      <a:pt x="3613" y="5377"/>
                      <a:pt x="3740" y="5346"/>
                    </a:cubicBezTo>
                    <a:cubicBezTo>
                      <a:pt x="3800" y="5330"/>
                      <a:pt x="3860" y="5306"/>
                      <a:pt x="3917" y="5283"/>
                    </a:cubicBezTo>
                    <a:lnTo>
                      <a:pt x="3950" y="5263"/>
                    </a:lnTo>
                    <a:cubicBezTo>
                      <a:pt x="3967" y="5250"/>
                      <a:pt x="3984" y="5240"/>
                      <a:pt x="3997" y="5226"/>
                    </a:cubicBezTo>
                    <a:lnTo>
                      <a:pt x="4017" y="5206"/>
                    </a:lnTo>
                    <a:cubicBezTo>
                      <a:pt x="4070" y="5146"/>
                      <a:pt x="4115" y="5090"/>
                      <a:pt x="4155" y="5036"/>
                    </a:cubicBezTo>
                    <a:lnTo>
                      <a:pt x="4168" y="5005"/>
                    </a:lnTo>
                    <a:cubicBezTo>
                      <a:pt x="4218" y="4899"/>
                      <a:pt x="4251" y="4789"/>
                      <a:pt x="4275" y="4698"/>
                    </a:cubicBezTo>
                    <a:cubicBezTo>
                      <a:pt x="4302" y="4581"/>
                      <a:pt x="4335" y="4423"/>
                      <a:pt x="4345" y="4256"/>
                    </a:cubicBezTo>
                    <a:lnTo>
                      <a:pt x="4345" y="4247"/>
                    </a:lnTo>
                    <a:lnTo>
                      <a:pt x="4345" y="4236"/>
                    </a:lnTo>
                    <a:cubicBezTo>
                      <a:pt x="4342" y="4170"/>
                      <a:pt x="4335" y="4102"/>
                      <a:pt x="4325" y="4039"/>
                    </a:cubicBezTo>
                    <a:cubicBezTo>
                      <a:pt x="4322" y="4019"/>
                      <a:pt x="4318" y="4002"/>
                      <a:pt x="4315" y="3982"/>
                    </a:cubicBezTo>
                    <a:cubicBezTo>
                      <a:pt x="4311" y="3966"/>
                      <a:pt x="4305" y="3942"/>
                      <a:pt x="4305" y="3935"/>
                    </a:cubicBezTo>
                    <a:lnTo>
                      <a:pt x="4305" y="3862"/>
                    </a:lnTo>
                    <a:cubicBezTo>
                      <a:pt x="4302" y="3815"/>
                      <a:pt x="4302" y="3768"/>
                      <a:pt x="4308" y="3715"/>
                    </a:cubicBezTo>
                    <a:lnTo>
                      <a:pt x="4311" y="3698"/>
                    </a:lnTo>
                    <a:lnTo>
                      <a:pt x="4311" y="3678"/>
                    </a:lnTo>
                    <a:cubicBezTo>
                      <a:pt x="4302" y="3494"/>
                      <a:pt x="4419" y="3310"/>
                      <a:pt x="4592" y="3243"/>
                    </a:cubicBezTo>
                    <a:cubicBezTo>
                      <a:pt x="4647" y="3221"/>
                      <a:pt x="4706" y="3209"/>
                      <a:pt x="4765" y="3209"/>
                    </a:cubicBezTo>
                    <a:cubicBezTo>
                      <a:pt x="4860" y="3209"/>
                      <a:pt x="4954" y="3239"/>
                      <a:pt x="5030" y="3296"/>
                    </a:cubicBezTo>
                    <a:lnTo>
                      <a:pt x="5091" y="3344"/>
                    </a:lnTo>
                    <a:cubicBezTo>
                      <a:pt x="5124" y="3370"/>
                      <a:pt x="5161" y="3407"/>
                      <a:pt x="5198" y="3444"/>
                    </a:cubicBezTo>
                    <a:lnTo>
                      <a:pt x="5231" y="3480"/>
                    </a:lnTo>
                    <a:cubicBezTo>
                      <a:pt x="5258" y="3508"/>
                      <a:pt x="5278" y="3551"/>
                      <a:pt x="5305" y="3601"/>
                    </a:cubicBezTo>
                    <a:cubicBezTo>
                      <a:pt x="5312" y="3615"/>
                      <a:pt x="5319" y="3630"/>
                      <a:pt x="5328" y="3645"/>
                    </a:cubicBezTo>
                    <a:lnTo>
                      <a:pt x="5328" y="3645"/>
                    </a:lnTo>
                    <a:lnTo>
                      <a:pt x="5499" y="3597"/>
                    </a:lnTo>
                    <a:lnTo>
                      <a:pt x="5499" y="3597"/>
                    </a:lnTo>
                    <a:lnTo>
                      <a:pt x="5335" y="3665"/>
                    </a:lnTo>
                    <a:lnTo>
                      <a:pt x="5342" y="3691"/>
                    </a:lnTo>
                    <a:cubicBezTo>
                      <a:pt x="5359" y="3748"/>
                      <a:pt x="5375" y="3801"/>
                      <a:pt x="5385" y="3858"/>
                    </a:cubicBezTo>
                    <a:cubicBezTo>
                      <a:pt x="5388" y="3882"/>
                      <a:pt x="5392" y="3902"/>
                      <a:pt x="5395" y="3926"/>
                    </a:cubicBezTo>
                    <a:cubicBezTo>
                      <a:pt x="5419" y="4073"/>
                      <a:pt x="5415" y="4230"/>
                      <a:pt x="5412" y="4390"/>
                    </a:cubicBezTo>
                    <a:cubicBezTo>
                      <a:pt x="5405" y="4591"/>
                      <a:pt x="5351" y="4792"/>
                      <a:pt x="5294" y="5005"/>
                    </a:cubicBezTo>
                    <a:lnTo>
                      <a:pt x="5274" y="5076"/>
                    </a:lnTo>
                    <a:cubicBezTo>
                      <a:pt x="5238" y="5220"/>
                      <a:pt x="5198" y="5360"/>
                      <a:pt x="5131" y="5481"/>
                    </a:cubicBezTo>
                    <a:cubicBezTo>
                      <a:pt x="5061" y="5607"/>
                      <a:pt x="4993" y="5725"/>
                      <a:pt x="4900" y="5828"/>
                    </a:cubicBezTo>
                    <a:lnTo>
                      <a:pt x="4873" y="5859"/>
                    </a:lnTo>
                    <a:cubicBezTo>
                      <a:pt x="4783" y="5959"/>
                      <a:pt x="4696" y="6059"/>
                      <a:pt x="4596" y="6126"/>
                    </a:cubicBezTo>
                    <a:cubicBezTo>
                      <a:pt x="4462" y="6217"/>
                      <a:pt x="4339" y="6283"/>
                      <a:pt x="4218" y="6323"/>
                    </a:cubicBezTo>
                    <a:cubicBezTo>
                      <a:pt x="4094" y="6363"/>
                      <a:pt x="3964" y="6397"/>
                      <a:pt x="3806" y="6434"/>
                    </a:cubicBezTo>
                    <a:cubicBezTo>
                      <a:pt x="3726" y="6450"/>
                      <a:pt x="3656" y="6461"/>
                      <a:pt x="3593" y="6467"/>
                    </a:cubicBezTo>
                    <a:cubicBezTo>
                      <a:pt x="3539" y="6471"/>
                      <a:pt x="3477" y="6474"/>
                      <a:pt x="3412" y="6474"/>
                    </a:cubicBezTo>
                    <a:cubicBezTo>
                      <a:pt x="3347" y="6474"/>
                      <a:pt x="3280" y="6471"/>
                      <a:pt x="3215" y="6461"/>
                    </a:cubicBezTo>
                    <a:cubicBezTo>
                      <a:pt x="3104" y="6447"/>
                      <a:pt x="2984" y="6417"/>
                      <a:pt x="2846" y="6370"/>
                    </a:cubicBezTo>
                    <a:cubicBezTo>
                      <a:pt x="2663" y="6310"/>
                      <a:pt x="2476" y="6209"/>
                      <a:pt x="2255" y="6056"/>
                    </a:cubicBezTo>
                    <a:cubicBezTo>
                      <a:pt x="2114" y="5962"/>
                      <a:pt x="1974" y="5848"/>
                      <a:pt x="1817" y="5712"/>
                    </a:cubicBezTo>
                    <a:cubicBezTo>
                      <a:pt x="1636" y="5551"/>
                      <a:pt x="1466" y="5383"/>
                      <a:pt x="1305" y="5210"/>
                    </a:cubicBezTo>
                    <a:cubicBezTo>
                      <a:pt x="1198" y="5090"/>
                      <a:pt x="1094" y="4949"/>
                      <a:pt x="984" y="4761"/>
                    </a:cubicBezTo>
                    <a:lnTo>
                      <a:pt x="964" y="4732"/>
                    </a:lnTo>
                    <a:cubicBezTo>
                      <a:pt x="890" y="4604"/>
                      <a:pt x="816" y="4488"/>
                      <a:pt x="759" y="4360"/>
                    </a:cubicBezTo>
                    <a:lnTo>
                      <a:pt x="739" y="4317"/>
                    </a:lnTo>
                    <a:cubicBezTo>
                      <a:pt x="710" y="4243"/>
                      <a:pt x="676" y="4170"/>
                      <a:pt x="646" y="4096"/>
                    </a:cubicBezTo>
                    <a:lnTo>
                      <a:pt x="616" y="4022"/>
                    </a:lnTo>
                    <a:cubicBezTo>
                      <a:pt x="549" y="3862"/>
                      <a:pt x="486" y="3708"/>
                      <a:pt x="435" y="3551"/>
                    </a:cubicBezTo>
                    <a:cubicBezTo>
                      <a:pt x="398" y="3427"/>
                      <a:pt x="362" y="3293"/>
                      <a:pt x="358" y="3173"/>
                    </a:cubicBezTo>
                    <a:cubicBezTo>
                      <a:pt x="355" y="3036"/>
                      <a:pt x="355" y="2885"/>
                      <a:pt x="369" y="2738"/>
                    </a:cubicBezTo>
                    <a:cubicBezTo>
                      <a:pt x="378" y="2637"/>
                      <a:pt x="392" y="2504"/>
                      <a:pt x="415" y="2370"/>
                    </a:cubicBezTo>
                    <a:cubicBezTo>
                      <a:pt x="452" y="2163"/>
                      <a:pt x="495" y="1989"/>
                      <a:pt x="549" y="1835"/>
                    </a:cubicBezTo>
                    <a:cubicBezTo>
                      <a:pt x="603" y="1688"/>
                      <a:pt x="683" y="1538"/>
                      <a:pt x="779" y="1380"/>
                    </a:cubicBezTo>
                    <a:cubicBezTo>
                      <a:pt x="824" y="1313"/>
                      <a:pt x="873" y="1250"/>
                      <a:pt x="934" y="1183"/>
                    </a:cubicBezTo>
                    <a:lnTo>
                      <a:pt x="967" y="1146"/>
                    </a:lnTo>
                    <a:cubicBezTo>
                      <a:pt x="1060" y="1043"/>
                      <a:pt x="1161" y="936"/>
                      <a:pt x="1272" y="856"/>
                    </a:cubicBezTo>
                    <a:lnTo>
                      <a:pt x="1312" y="825"/>
                    </a:lnTo>
                    <a:cubicBezTo>
                      <a:pt x="1386" y="765"/>
                      <a:pt x="1455" y="711"/>
                      <a:pt x="1529" y="665"/>
                    </a:cubicBezTo>
                    <a:cubicBezTo>
                      <a:pt x="1622" y="608"/>
                      <a:pt x="1727" y="544"/>
                      <a:pt x="1830" y="498"/>
                    </a:cubicBezTo>
                    <a:lnTo>
                      <a:pt x="1860" y="484"/>
                    </a:lnTo>
                    <a:cubicBezTo>
                      <a:pt x="1900" y="464"/>
                      <a:pt x="1940" y="447"/>
                      <a:pt x="1974" y="437"/>
                    </a:cubicBezTo>
                    <a:lnTo>
                      <a:pt x="2008" y="430"/>
                    </a:lnTo>
                    <a:cubicBezTo>
                      <a:pt x="2091" y="407"/>
                      <a:pt x="2171" y="384"/>
                      <a:pt x="2252" y="370"/>
                    </a:cubicBezTo>
                    <a:cubicBezTo>
                      <a:pt x="2346" y="356"/>
                      <a:pt x="2444" y="352"/>
                      <a:pt x="2545" y="352"/>
                    </a:cubicBezTo>
                    <a:close/>
                    <a:moveTo>
                      <a:pt x="2529" y="0"/>
                    </a:moveTo>
                    <a:cubicBezTo>
                      <a:pt x="2420" y="0"/>
                      <a:pt x="2309" y="5"/>
                      <a:pt x="2195" y="22"/>
                    </a:cubicBezTo>
                    <a:cubicBezTo>
                      <a:pt x="2097" y="39"/>
                      <a:pt x="2004" y="66"/>
                      <a:pt x="1914" y="89"/>
                    </a:cubicBezTo>
                    <a:lnTo>
                      <a:pt x="1880" y="99"/>
                    </a:lnTo>
                    <a:cubicBezTo>
                      <a:pt x="1817" y="116"/>
                      <a:pt x="1763" y="143"/>
                      <a:pt x="1713" y="166"/>
                    </a:cubicBezTo>
                    <a:lnTo>
                      <a:pt x="1687" y="176"/>
                    </a:lnTo>
                    <a:cubicBezTo>
                      <a:pt x="1562" y="233"/>
                      <a:pt x="1449" y="303"/>
                      <a:pt x="1341" y="367"/>
                    </a:cubicBezTo>
                    <a:cubicBezTo>
                      <a:pt x="1255" y="424"/>
                      <a:pt x="1174" y="484"/>
                      <a:pt x="1097" y="544"/>
                    </a:cubicBezTo>
                    <a:lnTo>
                      <a:pt x="1057" y="575"/>
                    </a:lnTo>
                    <a:cubicBezTo>
                      <a:pt x="927" y="675"/>
                      <a:pt x="813" y="791"/>
                      <a:pt x="706" y="909"/>
                    </a:cubicBezTo>
                    <a:lnTo>
                      <a:pt x="670" y="949"/>
                    </a:lnTo>
                    <a:cubicBezTo>
                      <a:pt x="596" y="1032"/>
                      <a:pt x="539" y="1109"/>
                      <a:pt x="486" y="1193"/>
                    </a:cubicBezTo>
                    <a:cubicBezTo>
                      <a:pt x="372" y="1367"/>
                      <a:pt x="282" y="1544"/>
                      <a:pt x="222" y="1714"/>
                    </a:cubicBezTo>
                    <a:cubicBezTo>
                      <a:pt x="157" y="1889"/>
                      <a:pt x="108" y="2083"/>
                      <a:pt x="68" y="2310"/>
                    </a:cubicBezTo>
                    <a:cubicBezTo>
                      <a:pt x="44" y="2454"/>
                      <a:pt x="27" y="2597"/>
                      <a:pt x="17" y="2705"/>
                    </a:cubicBezTo>
                    <a:cubicBezTo>
                      <a:pt x="1" y="2869"/>
                      <a:pt x="4" y="3032"/>
                      <a:pt x="7" y="3183"/>
                    </a:cubicBezTo>
                    <a:cubicBezTo>
                      <a:pt x="11" y="3347"/>
                      <a:pt x="54" y="3508"/>
                      <a:pt x="101" y="3654"/>
                    </a:cubicBezTo>
                    <a:cubicBezTo>
                      <a:pt x="154" y="3829"/>
                      <a:pt x="222" y="3996"/>
                      <a:pt x="288" y="4156"/>
                    </a:cubicBezTo>
                    <a:lnTo>
                      <a:pt x="322" y="4230"/>
                    </a:lnTo>
                    <a:cubicBezTo>
                      <a:pt x="352" y="4307"/>
                      <a:pt x="385" y="4383"/>
                      <a:pt x="418" y="4460"/>
                    </a:cubicBezTo>
                    <a:lnTo>
                      <a:pt x="438" y="4504"/>
                    </a:lnTo>
                    <a:cubicBezTo>
                      <a:pt x="506" y="4651"/>
                      <a:pt x="586" y="4785"/>
                      <a:pt x="663" y="4915"/>
                    </a:cubicBezTo>
                    <a:lnTo>
                      <a:pt x="683" y="4942"/>
                    </a:lnTo>
                    <a:cubicBezTo>
                      <a:pt x="807" y="5150"/>
                      <a:pt x="920" y="5306"/>
                      <a:pt x="1044" y="5444"/>
                    </a:cubicBezTo>
                    <a:cubicBezTo>
                      <a:pt x="1211" y="5627"/>
                      <a:pt x="1395" y="5808"/>
                      <a:pt x="1586" y="5976"/>
                    </a:cubicBezTo>
                    <a:cubicBezTo>
                      <a:pt x="1750" y="6119"/>
                      <a:pt x="1903" y="6243"/>
                      <a:pt x="2054" y="6347"/>
                    </a:cubicBezTo>
                    <a:cubicBezTo>
                      <a:pt x="2301" y="6518"/>
                      <a:pt x="2519" y="6635"/>
                      <a:pt x="2736" y="6705"/>
                    </a:cubicBezTo>
                    <a:cubicBezTo>
                      <a:pt x="2894" y="6758"/>
                      <a:pt x="3034" y="6791"/>
                      <a:pt x="3167" y="6811"/>
                    </a:cubicBezTo>
                    <a:cubicBezTo>
                      <a:pt x="3248" y="6822"/>
                      <a:pt x="3328" y="6825"/>
                      <a:pt x="3405" y="6825"/>
                    </a:cubicBezTo>
                    <a:cubicBezTo>
                      <a:pt x="3482" y="6825"/>
                      <a:pt x="3553" y="6822"/>
                      <a:pt x="3616" y="6819"/>
                    </a:cubicBezTo>
                    <a:cubicBezTo>
                      <a:pt x="3696" y="6811"/>
                      <a:pt x="3786" y="6798"/>
                      <a:pt x="3883" y="6775"/>
                    </a:cubicBezTo>
                    <a:cubicBezTo>
                      <a:pt x="4050" y="6738"/>
                      <a:pt x="4191" y="6701"/>
                      <a:pt x="4331" y="6655"/>
                    </a:cubicBezTo>
                    <a:cubicBezTo>
                      <a:pt x="4482" y="6604"/>
                      <a:pt x="4632" y="6527"/>
                      <a:pt x="4797" y="6417"/>
                    </a:cubicBezTo>
                    <a:cubicBezTo>
                      <a:pt x="4930" y="6323"/>
                      <a:pt x="5038" y="6206"/>
                      <a:pt x="5138" y="6089"/>
                    </a:cubicBezTo>
                    <a:lnTo>
                      <a:pt x="5161" y="6062"/>
                    </a:lnTo>
                    <a:cubicBezTo>
                      <a:pt x="5282" y="5932"/>
                      <a:pt x="5359" y="5788"/>
                      <a:pt x="5435" y="5651"/>
                    </a:cubicBezTo>
                    <a:cubicBezTo>
                      <a:pt x="5526" y="5494"/>
                      <a:pt x="5572" y="5326"/>
                      <a:pt x="5616" y="5166"/>
                    </a:cubicBezTo>
                    <a:lnTo>
                      <a:pt x="5636" y="5096"/>
                    </a:lnTo>
                    <a:cubicBezTo>
                      <a:pt x="5696" y="4872"/>
                      <a:pt x="5756" y="4644"/>
                      <a:pt x="5763" y="4397"/>
                    </a:cubicBezTo>
                    <a:cubicBezTo>
                      <a:pt x="5766" y="4230"/>
                      <a:pt x="5770" y="4049"/>
                      <a:pt x="5743" y="3875"/>
                    </a:cubicBezTo>
                    <a:cubicBezTo>
                      <a:pt x="5740" y="3849"/>
                      <a:pt x="5736" y="3821"/>
                      <a:pt x="5730" y="3795"/>
                    </a:cubicBezTo>
                    <a:cubicBezTo>
                      <a:pt x="5716" y="3728"/>
                      <a:pt x="5700" y="3661"/>
                      <a:pt x="5683" y="3597"/>
                    </a:cubicBezTo>
                    <a:lnTo>
                      <a:pt x="5673" y="3565"/>
                    </a:lnTo>
                    <a:cubicBezTo>
                      <a:pt x="5669" y="3548"/>
                      <a:pt x="5663" y="3520"/>
                      <a:pt x="5646" y="3491"/>
                    </a:cubicBezTo>
                    <a:cubicBezTo>
                      <a:pt x="5636" y="3474"/>
                      <a:pt x="5626" y="3457"/>
                      <a:pt x="5616" y="3437"/>
                    </a:cubicBezTo>
                    <a:cubicBezTo>
                      <a:pt x="5583" y="3374"/>
                      <a:pt x="5546" y="3300"/>
                      <a:pt x="5482" y="3236"/>
                    </a:cubicBezTo>
                    <a:lnTo>
                      <a:pt x="5452" y="3203"/>
                    </a:lnTo>
                    <a:cubicBezTo>
                      <a:pt x="5405" y="3156"/>
                      <a:pt x="5359" y="3106"/>
                      <a:pt x="5302" y="3063"/>
                    </a:cubicBezTo>
                    <a:lnTo>
                      <a:pt x="5245" y="3019"/>
                    </a:lnTo>
                    <a:cubicBezTo>
                      <a:pt x="5107" y="2913"/>
                      <a:pt x="4932" y="2857"/>
                      <a:pt x="4757" y="2857"/>
                    </a:cubicBezTo>
                    <a:cubicBezTo>
                      <a:pt x="4655" y="2857"/>
                      <a:pt x="4554" y="2876"/>
                      <a:pt x="4459" y="2915"/>
                    </a:cubicBezTo>
                    <a:cubicBezTo>
                      <a:pt x="4155" y="3039"/>
                      <a:pt x="3950" y="3350"/>
                      <a:pt x="3960" y="3675"/>
                    </a:cubicBezTo>
                    <a:cubicBezTo>
                      <a:pt x="3947" y="3748"/>
                      <a:pt x="3950" y="3815"/>
                      <a:pt x="3954" y="3875"/>
                    </a:cubicBezTo>
                    <a:lnTo>
                      <a:pt x="3954" y="3939"/>
                    </a:lnTo>
                    <a:cubicBezTo>
                      <a:pt x="3954" y="3982"/>
                      <a:pt x="3964" y="4026"/>
                      <a:pt x="3970" y="4059"/>
                    </a:cubicBezTo>
                    <a:cubicBezTo>
                      <a:pt x="3974" y="4073"/>
                      <a:pt x="3977" y="4082"/>
                      <a:pt x="3977" y="4096"/>
                    </a:cubicBezTo>
                    <a:cubicBezTo>
                      <a:pt x="3987" y="4142"/>
                      <a:pt x="3990" y="4193"/>
                      <a:pt x="3994" y="4243"/>
                    </a:cubicBezTo>
                    <a:cubicBezTo>
                      <a:pt x="3984" y="4380"/>
                      <a:pt x="3957" y="4517"/>
                      <a:pt x="3934" y="4611"/>
                    </a:cubicBezTo>
                    <a:cubicBezTo>
                      <a:pt x="3917" y="4678"/>
                      <a:pt x="3890" y="4765"/>
                      <a:pt x="3854" y="4849"/>
                    </a:cubicBezTo>
                    <a:cubicBezTo>
                      <a:pt x="3826" y="4889"/>
                      <a:pt x="3797" y="4925"/>
                      <a:pt x="3763" y="4962"/>
                    </a:cubicBezTo>
                    <a:cubicBezTo>
                      <a:pt x="3760" y="4965"/>
                      <a:pt x="3760" y="4965"/>
                      <a:pt x="3760" y="4969"/>
                    </a:cubicBezTo>
                    <a:cubicBezTo>
                      <a:pt x="3716" y="4985"/>
                      <a:pt x="3680" y="4999"/>
                      <a:pt x="3649" y="5009"/>
                    </a:cubicBezTo>
                    <a:cubicBezTo>
                      <a:pt x="3559" y="5025"/>
                      <a:pt x="3485" y="5039"/>
                      <a:pt x="3412" y="5045"/>
                    </a:cubicBezTo>
                    <a:cubicBezTo>
                      <a:pt x="3395" y="5042"/>
                      <a:pt x="3375" y="5039"/>
                      <a:pt x="3355" y="5039"/>
                    </a:cubicBezTo>
                    <a:cubicBezTo>
                      <a:pt x="3301" y="5019"/>
                      <a:pt x="3244" y="4992"/>
                      <a:pt x="3181" y="4962"/>
                    </a:cubicBezTo>
                    <a:cubicBezTo>
                      <a:pt x="2964" y="4825"/>
                      <a:pt x="2740" y="4644"/>
                      <a:pt x="2485" y="4397"/>
                    </a:cubicBezTo>
                    <a:cubicBezTo>
                      <a:pt x="2402" y="4313"/>
                      <a:pt x="2335" y="4233"/>
                      <a:pt x="2275" y="4153"/>
                    </a:cubicBezTo>
                    <a:cubicBezTo>
                      <a:pt x="2218" y="4079"/>
                      <a:pt x="2168" y="4002"/>
                      <a:pt x="2114" y="3915"/>
                    </a:cubicBezTo>
                    <a:cubicBezTo>
                      <a:pt x="2037" y="3765"/>
                      <a:pt x="1971" y="3611"/>
                      <a:pt x="1920" y="3494"/>
                    </a:cubicBezTo>
                    <a:lnTo>
                      <a:pt x="1894" y="3430"/>
                    </a:lnTo>
                    <a:cubicBezTo>
                      <a:pt x="1840" y="3310"/>
                      <a:pt x="1793" y="3196"/>
                      <a:pt x="1753" y="3079"/>
                    </a:cubicBezTo>
                    <a:cubicBezTo>
                      <a:pt x="1743" y="3029"/>
                      <a:pt x="1739" y="2979"/>
                      <a:pt x="1736" y="2946"/>
                    </a:cubicBezTo>
                    <a:cubicBezTo>
                      <a:pt x="1747" y="2722"/>
                      <a:pt x="1770" y="2527"/>
                      <a:pt x="1803" y="2370"/>
                    </a:cubicBezTo>
                    <a:cubicBezTo>
                      <a:pt x="1830" y="2287"/>
                      <a:pt x="1860" y="2206"/>
                      <a:pt x="1897" y="2129"/>
                    </a:cubicBezTo>
                    <a:cubicBezTo>
                      <a:pt x="1957" y="2035"/>
                      <a:pt x="2028" y="1946"/>
                      <a:pt x="2097" y="1865"/>
                    </a:cubicBezTo>
                    <a:cubicBezTo>
                      <a:pt x="2211" y="1759"/>
                      <a:pt x="2309" y="1678"/>
                      <a:pt x="2395" y="1625"/>
                    </a:cubicBezTo>
                    <a:cubicBezTo>
                      <a:pt x="2465" y="1584"/>
                      <a:pt x="2525" y="1558"/>
                      <a:pt x="2585" y="1538"/>
                    </a:cubicBezTo>
                    <a:cubicBezTo>
                      <a:pt x="2683" y="1521"/>
                      <a:pt x="2783" y="1518"/>
                      <a:pt x="2874" y="1518"/>
                    </a:cubicBezTo>
                    <a:lnTo>
                      <a:pt x="3091" y="1521"/>
                    </a:lnTo>
                    <a:lnTo>
                      <a:pt x="3114" y="1518"/>
                    </a:lnTo>
                    <a:cubicBezTo>
                      <a:pt x="3252" y="1501"/>
                      <a:pt x="3372" y="1450"/>
                      <a:pt x="3482" y="1367"/>
                    </a:cubicBezTo>
                    <a:cubicBezTo>
                      <a:pt x="3639" y="1246"/>
                      <a:pt x="3743" y="1063"/>
                      <a:pt x="3769" y="862"/>
                    </a:cubicBezTo>
                    <a:cubicBezTo>
                      <a:pt x="3797" y="665"/>
                      <a:pt x="3740" y="461"/>
                      <a:pt x="3619" y="303"/>
                    </a:cubicBezTo>
                    <a:cubicBezTo>
                      <a:pt x="3519" y="169"/>
                      <a:pt x="3322" y="16"/>
                      <a:pt x="3098" y="9"/>
                    </a:cubicBezTo>
                    <a:cubicBezTo>
                      <a:pt x="2984" y="6"/>
                      <a:pt x="2866" y="2"/>
                      <a:pt x="2753" y="2"/>
                    </a:cubicBezTo>
                    <a:lnTo>
                      <a:pt x="2686" y="2"/>
                    </a:lnTo>
                    <a:cubicBezTo>
                      <a:pt x="2634" y="1"/>
                      <a:pt x="2582" y="0"/>
                      <a:pt x="2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59" name="Google Shape;559;p4"/>
            <p:cNvGrpSpPr/>
            <p:nvPr/>
          </p:nvGrpSpPr>
          <p:grpSpPr>
            <a:xfrm rot="-564885">
              <a:off x="1023204" y="216108"/>
              <a:ext cx="153769" cy="230340"/>
              <a:chOff x="1459800" y="1512500"/>
              <a:chExt cx="131625" cy="197100"/>
            </a:xfrm>
          </p:grpSpPr>
          <p:sp>
            <p:nvSpPr>
              <p:cNvPr id="560" name="Google Shape;560;p4"/>
              <p:cNvSpPr/>
              <p:nvPr/>
            </p:nvSpPr>
            <p:spPr>
              <a:xfrm>
                <a:off x="1533625" y="1599050"/>
                <a:ext cx="600" cy="2450"/>
              </a:xfrm>
              <a:custGeom>
                <a:avLst/>
                <a:gdLst/>
                <a:ahLst/>
                <a:cxnLst/>
                <a:rect l="l" t="t" r="r" b="b"/>
                <a:pathLst>
                  <a:path w="24" h="98" extrusionOk="0">
                    <a:moveTo>
                      <a:pt x="0" y="1"/>
                    </a:moveTo>
                    <a:cubicBezTo>
                      <a:pt x="2" y="11"/>
                      <a:pt x="5" y="21"/>
                      <a:pt x="7" y="30"/>
                    </a:cubicBezTo>
                    <a:lnTo>
                      <a:pt x="7" y="30"/>
                    </a:lnTo>
                    <a:cubicBezTo>
                      <a:pt x="7" y="19"/>
                      <a:pt x="3" y="9"/>
                      <a:pt x="0" y="1"/>
                    </a:cubicBezTo>
                    <a:close/>
                    <a:moveTo>
                      <a:pt x="7" y="30"/>
                    </a:moveTo>
                    <a:lnTo>
                      <a:pt x="7" y="30"/>
                    </a:lnTo>
                    <a:cubicBezTo>
                      <a:pt x="7" y="32"/>
                      <a:pt x="7" y="33"/>
                      <a:pt x="7" y="34"/>
                    </a:cubicBezTo>
                    <a:cubicBezTo>
                      <a:pt x="11" y="47"/>
                      <a:pt x="14" y="64"/>
                      <a:pt x="17" y="81"/>
                    </a:cubicBezTo>
                    <a:lnTo>
                      <a:pt x="23" y="98"/>
                    </a:lnTo>
                    <a:cubicBezTo>
                      <a:pt x="19" y="74"/>
                      <a:pt x="13" y="53"/>
                      <a:pt x="7" y="30"/>
                    </a:cubicBezTo>
                    <a:close/>
                  </a:path>
                </a:pathLst>
              </a:custGeom>
              <a:solidFill>
                <a:srgbClr val="FB6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 name="Google Shape;561;p4"/>
              <p:cNvSpPr/>
              <p:nvPr/>
            </p:nvSpPr>
            <p:spPr>
              <a:xfrm>
                <a:off x="1529350" y="1598125"/>
                <a:ext cx="9150" cy="4300"/>
              </a:xfrm>
              <a:custGeom>
                <a:avLst/>
                <a:gdLst/>
                <a:ahLst/>
                <a:cxnLst/>
                <a:rect l="l" t="t" r="r" b="b"/>
                <a:pathLst>
                  <a:path w="366" h="172" extrusionOk="0">
                    <a:moveTo>
                      <a:pt x="345" y="1"/>
                    </a:moveTo>
                    <a:lnTo>
                      <a:pt x="1" y="74"/>
                    </a:lnTo>
                    <a:lnTo>
                      <a:pt x="21" y="172"/>
                    </a:lnTo>
                    <a:lnTo>
                      <a:pt x="365" y="98"/>
                    </a:lnTo>
                    <a:lnTo>
                      <a:pt x="345" y="1"/>
                    </a:lnTo>
                    <a:close/>
                  </a:path>
                </a:pathLst>
              </a:custGeom>
              <a:solidFill>
                <a:srgbClr val="524A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 name="Google Shape;562;p4"/>
              <p:cNvSpPr/>
              <p:nvPr/>
            </p:nvSpPr>
            <p:spPr>
              <a:xfrm>
                <a:off x="1463575" y="1516850"/>
                <a:ext cx="123425" cy="188350"/>
              </a:xfrm>
              <a:custGeom>
                <a:avLst/>
                <a:gdLst/>
                <a:ahLst/>
                <a:cxnLst/>
                <a:rect l="l" t="t" r="r" b="b"/>
                <a:pathLst>
                  <a:path w="4937" h="7534" extrusionOk="0">
                    <a:moveTo>
                      <a:pt x="2585" y="2359"/>
                    </a:moveTo>
                    <a:cubicBezTo>
                      <a:pt x="2601" y="2419"/>
                      <a:pt x="2618" y="2479"/>
                      <a:pt x="2635" y="2543"/>
                    </a:cubicBezTo>
                    <a:cubicBezTo>
                      <a:pt x="2682" y="2743"/>
                      <a:pt x="2729" y="2947"/>
                      <a:pt x="2772" y="3148"/>
                    </a:cubicBezTo>
                    <a:cubicBezTo>
                      <a:pt x="2782" y="3188"/>
                      <a:pt x="2793" y="3225"/>
                      <a:pt x="2799" y="3265"/>
                    </a:cubicBezTo>
                    <a:lnTo>
                      <a:pt x="2796" y="3245"/>
                    </a:lnTo>
                    <a:lnTo>
                      <a:pt x="2796" y="3245"/>
                    </a:lnTo>
                    <a:cubicBezTo>
                      <a:pt x="2799" y="3258"/>
                      <a:pt x="2802" y="3275"/>
                      <a:pt x="2805" y="3292"/>
                    </a:cubicBezTo>
                    <a:cubicBezTo>
                      <a:pt x="2805" y="3302"/>
                      <a:pt x="2809" y="3312"/>
                      <a:pt x="2809" y="3322"/>
                    </a:cubicBezTo>
                    <a:lnTo>
                      <a:pt x="2816" y="3338"/>
                    </a:lnTo>
                    <a:lnTo>
                      <a:pt x="2816" y="3352"/>
                    </a:lnTo>
                    <a:cubicBezTo>
                      <a:pt x="2859" y="3543"/>
                      <a:pt x="2902" y="3733"/>
                      <a:pt x="2946" y="3924"/>
                    </a:cubicBezTo>
                    <a:cubicBezTo>
                      <a:pt x="2856" y="3934"/>
                      <a:pt x="2762" y="3937"/>
                      <a:pt x="2672" y="3951"/>
                    </a:cubicBezTo>
                    <a:cubicBezTo>
                      <a:pt x="2558" y="3968"/>
                      <a:pt x="2444" y="3984"/>
                      <a:pt x="2328" y="4000"/>
                    </a:cubicBezTo>
                    <a:cubicBezTo>
                      <a:pt x="2197" y="4017"/>
                      <a:pt x="2067" y="4034"/>
                      <a:pt x="1939" y="4051"/>
                    </a:cubicBezTo>
                    <a:cubicBezTo>
                      <a:pt x="1979" y="3944"/>
                      <a:pt x="2020" y="3840"/>
                      <a:pt x="2060" y="3736"/>
                    </a:cubicBezTo>
                    <a:cubicBezTo>
                      <a:pt x="2227" y="3325"/>
                      <a:pt x="2401" y="2914"/>
                      <a:pt x="2541" y="2492"/>
                    </a:cubicBezTo>
                    <a:cubicBezTo>
                      <a:pt x="2555" y="2449"/>
                      <a:pt x="2572" y="2402"/>
                      <a:pt x="2585" y="2359"/>
                    </a:cubicBezTo>
                    <a:close/>
                    <a:moveTo>
                      <a:pt x="2705" y="1"/>
                    </a:moveTo>
                    <a:cubicBezTo>
                      <a:pt x="2595" y="1"/>
                      <a:pt x="2495" y="35"/>
                      <a:pt x="2391" y="95"/>
                    </a:cubicBezTo>
                    <a:cubicBezTo>
                      <a:pt x="2294" y="152"/>
                      <a:pt x="2240" y="235"/>
                      <a:pt x="2183" y="328"/>
                    </a:cubicBezTo>
                    <a:cubicBezTo>
                      <a:pt x="2130" y="416"/>
                      <a:pt x="2097" y="516"/>
                      <a:pt x="2063" y="609"/>
                    </a:cubicBezTo>
                    <a:cubicBezTo>
                      <a:pt x="1916" y="1024"/>
                      <a:pt x="1806" y="1449"/>
                      <a:pt x="1682" y="1870"/>
                    </a:cubicBezTo>
                    <a:cubicBezTo>
                      <a:pt x="1641" y="2011"/>
                      <a:pt x="1601" y="2148"/>
                      <a:pt x="1558" y="2285"/>
                    </a:cubicBezTo>
                    <a:cubicBezTo>
                      <a:pt x="1508" y="2435"/>
                      <a:pt x="1454" y="2586"/>
                      <a:pt x="1397" y="2736"/>
                    </a:cubicBezTo>
                    <a:cubicBezTo>
                      <a:pt x="1317" y="2944"/>
                      <a:pt x="1240" y="3151"/>
                      <a:pt x="1160" y="3358"/>
                    </a:cubicBezTo>
                    <a:cubicBezTo>
                      <a:pt x="1090" y="3543"/>
                      <a:pt x="1023" y="3727"/>
                      <a:pt x="956" y="3914"/>
                    </a:cubicBezTo>
                    <a:cubicBezTo>
                      <a:pt x="909" y="4034"/>
                      <a:pt x="873" y="4158"/>
                      <a:pt x="832" y="4278"/>
                    </a:cubicBezTo>
                    <a:cubicBezTo>
                      <a:pt x="806" y="4366"/>
                      <a:pt x="772" y="4452"/>
                      <a:pt x="749" y="4542"/>
                    </a:cubicBezTo>
                    <a:cubicBezTo>
                      <a:pt x="632" y="4937"/>
                      <a:pt x="522" y="5332"/>
                      <a:pt x="401" y="5726"/>
                    </a:cubicBezTo>
                    <a:cubicBezTo>
                      <a:pt x="334" y="5924"/>
                      <a:pt x="267" y="6118"/>
                      <a:pt x="210" y="6319"/>
                    </a:cubicBezTo>
                    <a:cubicBezTo>
                      <a:pt x="147" y="6529"/>
                      <a:pt x="107" y="6750"/>
                      <a:pt x="56" y="6964"/>
                    </a:cubicBezTo>
                    <a:cubicBezTo>
                      <a:pt x="0" y="7211"/>
                      <a:pt x="184" y="7466"/>
                      <a:pt x="425" y="7512"/>
                    </a:cubicBezTo>
                    <a:cubicBezTo>
                      <a:pt x="454" y="7518"/>
                      <a:pt x="483" y="7521"/>
                      <a:pt x="512" y="7521"/>
                    </a:cubicBezTo>
                    <a:cubicBezTo>
                      <a:pt x="605" y="7521"/>
                      <a:pt x="697" y="7493"/>
                      <a:pt x="775" y="7442"/>
                    </a:cubicBezTo>
                    <a:cubicBezTo>
                      <a:pt x="879" y="7368"/>
                      <a:pt x="943" y="7265"/>
                      <a:pt x="973" y="7141"/>
                    </a:cubicBezTo>
                    <a:cubicBezTo>
                      <a:pt x="1007" y="6990"/>
                      <a:pt x="1036" y="6837"/>
                      <a:pt x="1076" y="6689"/>
                    </a:cubicBezTo>
                    <a:cubicBezTo>
                      <a:pt x="1107" y="6576"/>
                      <a:pt x="1144" y="6469"/>
                      <a:pt x="1177" y="6359"/>
                    </a:cubicBezTo>
                    <a:cubicBezTo>
                      <a:pt x="1271" y="6091"/>
                      <a:pt x="1365" y="5827"/>
                      <a:pt x="1445" y="5556"/>
                    </a:cubicBezTo>
                    <a:lnTo>
                      <a:pt x="1535" y="5255"/>
                    </a:lnTo>
                    <a:cubicBezTo>
                      <a:pt x="1554" y="5257"/>
                      <a:pt x="1573" y="5259"/>
                      <a:pt x="1593" y="5259"/>
                    </a:cubicBezTo>
                    <a:cubicBezTo>
                      <a:pt x="1607" y="5259"/>
                      <a:pt x="1621" y="5258"/>
                      <a:pt x="1635" y="5255"/>
                    </a:cubicBezTo>
                    <a:cubicBezTo>
                      <a:pt x="1896" y="5221"/>
                      <a:pt x="2157" y="5188"/>
                      <a:pt x="2418" y="5151"/>
                    </a:cubicBezTo>
                    <a:cubicBezTo>
                      <a:pt x="2532" y="5138"/>
                      <a:pt x="2649" y="5118"/>
                      <a:pt x="2762" y="5098"/>
                    </a:cubicBezTo>
                    <a:cubicBezTo>
                      <a:pt x="2873" y="5078"/>
                      <a:pt x="2986" y="5078"/>
                      <a:pt x="3100" y="5061"/>
                    </a:cubicBezTo>
                    <a:cubicBezTo>
                      <a:pt x="3110" y="5058"/>
                      <a:pt x="3120" y="5054"/>
                      <a:pt x="3130" y="5054"/>
                    </a:cubicBezTo>
                    <a:cubicBezTo>
                      <a:pt x="3137" y="5081"/>
                      <a:pt x="3140" y="5111"/>
                      <a:pt x="3146" y="5138"/>
                    </a:cubicBezTo>
                    <a:cubicBezTo>
                      <a:pt x="3171" y="5285"/>
                      <a:pt x="3197" y="5436"/>
                      <a:pt x="3237" y="5579"/>
                    </a:cubicBezTo>
                    <a:cubicBezTo>
                      <a:pt x="3264" y="5673"/>
                      <a:pt x="3291" y="5766"/>
                      <a:pt x="3321" y="5860"/>
                    </a:cubicBezTo>
                    <a:cubicBezTo>
                      <a:pt x="3371" y="6031"/>
                      <a:pt x="3418" y="6201"/>
                      <a:pt x="3461" y="6372"/>
                    </a:cubicBezTo>
                    <a:cubicBezTo>
                      <a:pt x="3475" y="6439"/>
                      <a:pt x="3488" y="6509"/>
                      <a:pt x="3498" y="6576"/>
                    </a:cubicBezTo>
                    <a:cubicBezTo>
                      <a:pt x="3508" y="6626"/>
                      <a:pt x="3518" y="6677"/>
                      <a:pt x="3525" y="6730"/>
                    </a:cubicBezTo>
                    <a:cubicBezTo>
                      <a:pt x="3538" y="6817"/>
                      <a:pt x="3558" y="6904"/>
                      <a:pt x="3578" y="6987"/>
                    </a:cubicBezTo>
                    <a:cubicBezTo>
                      <a:pt x="3592" y="7041"/>
                      <a:pt x="3618" y="7091"/>
                      <a:pt x="3645" y="7138"/>
                    </a:cubicBezTo>
                    <a:cubicBezTo>
                      <a:pt x="3682" y="7228"/>
                      <a:pt x="3739" y="7305"/>
                      <a:pt x="3813" y="7372"/>
                    </a:cubicBezTo>
                    <a:cubicBezTo>
                      <a:pt x="3903" y="7449"/>
                      <a:pt x="4003" y="7499"/>
                      <a:pt x="4120" y="7523"/>
                    </a:cubicBezTo>
                    <a:cubicBezTo>
                      <a:pt x="4161" y="7530"/>
                      <a:pt x="4202" y="7534"/>
                      <a:pt x="4243" y="7534"/>
                    </a:cubicBezTo>
                    <a:cubicBezTo>
                      <a:pt x="4316" y="7534"/>
                      <a:pt x="4387" y="7522"/>
                      <a:pt x="4458" y="7496"/>
                    </a:cubicBezTo>
                    <a:cubicBezTo>
                      <a:pt x="4565" y="7459"/>
                      <a:pt x="4655" y="7396"/>
                      <a:pt x="4732" y="7311"/>
                    </a:cubicBezTo>
                    <a:cubicBezTo>
                      <a:pt x="4816" y="7185"/>
                      <a:pt x="4889" y="7095"/>
                      <a:pt x="4916" y="6937"/>
                    </a:cubicBezTo>
                    <a:cubicBezTo>
                      <a:pt x="4929" y="6860"/>
                      <a:pt x="4936" y="6783"/>
                      <a:pt x="4932" y="6700"/>
                    </a:cubicBezTo>
                    <a:cubicBezTo>
                      <a:pt x="4932" y="6660"/>
                      <a:pt x="4929" y="6620"/>
                      <a:pt x="4920" y="6579"/>
                    </a:cubicBezTo>
                    <a:cubicBezTo>
                      <a:pt x="4896" y="6445"/>
                      <a:pt x="4866" y="6308"/>
                      <a:pt x="4836" y="6175"/>
                    </a:cubicBezTo>
                    <a:cubicBezTo>
                      <a:pt x="4802" y="6018"/>
                      <a:pt x="4765" y="5860"/>
                      <a:pt x="4719" y="5706"/>
                    </a:cubicBezTo>
                    <a:cubicBezTo>
                      <a:pt x="4665" y="5539"/>
                      <a:pt x="4611" y="5372"/>
                      <a:pt x="4558" y="5208"/>
                    </a:cubicBezTo>
                    <a:cubicBezTo>
                      <a:pt x="4511" y="5071"/>
                      <a:pt x="4481" y="4934"/>
                      <a:pt x="4448" y="4794"/>
                    </a:cubicBezTo>
                    <a:cubicBezTo>
                      <a:pt x="4364" y="4375"/>
                      <a:pt x="4290" y="3957"/>
                      <a:pt x="4184" y="3546"/>
                    </a:cubicBezTo>
                    <a:cubicBezTo>
                      <a:pt x="4080" y="3162"/>
                      <a:pt x="3949" y="2787"/>
                      <a:pt x="3836" y="2406"/>
                    </a:cubicBezTo>
                    <a:cubicBezTo>
                      <a:pt x="3773" y="2191"/>
                      <a:pt x="3702" y="1984"/>
                      <a:pt x="3625" y="1777"/>
                    </a:cubicBezTo>
                    <a:cubicBezTo>
                      <a:pt x="3538" y="1549"/>
                      <a:pt x="3464" y="1325"/>
                      <a:pt x="3401" y="1091"/>
                    </a:cubicBezTo>
                    <a:cubicBezTo>
                      <a:pt x="3364" y="904"/>
                      <a:pt x="3331" y="714"/>
                      <a:pt x="3287" y="526"/>
                    </a:cubicBezTo>
                    <a:cubicBezTo>
                      <a:pt x="3281" y="502"/>
                      <a:pt x="3277" y="479"/>
                      <a:pt x="3271" y="456"/>
                    </a:cubicBezTo>
                    <a:cubicBezTo>
                      <a:pt x="3251" y="388"/>
                      <a:pt x="3220" y="336"/>
                      <a:pt x="3187" y="272"/>
                    </a:cubicBezTo>
                    <a:cubicBezTo>
                      <a:pt x="3120" y="135"/>
                      <a:pt x="2950" y="31"/>
                      <a:pt x="2805" y="11"/>
                    </a:cubicBezTo>
                    <a:cubicBezTo>
                      <a:pt x="2772" y="4"/>
                      <a:pt x="2739" y="1"/>
                      <a:pt x="27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 name="Google Shape;563;p4"/>
              <p:cNvSpPr/>
              <p:nvPr/>
            </p:nvSpPr>
            <p:spPr>
              <a:xfrm>
                <a:off x="1459800" y="1512500"/>
                <a:ext cx="131625" cy="197100"/>
              </a:xfrm>
              <a:custGeom>
                <a:avLst/>
                <a:gdLst/>
                <a:ahLst/>
                <a:cxnLst/>
                <a:rect l="l" t="t" r="r" b="b"/>
                <a:pathLst>
                  <a:path w="5265" h="7884" extrusionOk="0">
                    <a:moveTo>
                      <a:pt x="2706" y="3151"/>
                    </a:moveTo>
                    <a:cubicBezTo>
                      <a:pt x="2723" y="3222"/>
                      <a:pt x="2736" y="3292"/>
                      <a:pt x="2752" y="3362"/>
                    </a:cubicBezTo>
                    <a:lnTo>
                      <a:pt x="2796" y="3563"/>
                    </a:lnTo>
                    <a:cubicBezTo>
                      <a:pt x="2823" y="3690"/>
                      <a:pt x="2853" y="3813"/>
                      <a:pt x="2880" y="3941"/>
                    </a:cubicBezTo>
                    <a:cubicBezTo>
                      <a:pt x="2853" y="3944"/>
                      <a:pt x="2826" y="3947"/>
                      <a:pt x="2800" y="3951"/>
                    </a:cubicBezTo>
                    <a:lnTo>
                      <a:pt x="2669" y="3971"/>
                    </a:lnTo>
                    <a:cubicBezTo>
                      <a:pt x="2599" y="3981"/>
                      <a:pt x="2529" y="3991"/>
                      <a:pt x="2455" y="4001"/>
                    </a:cubicBezTo>
                    <a:lnTo>
                      <a:pt x="2362" y="4011"/>
                    </a:lnTo>
                    <a:cubicBezTo>
                      <a:pt x="2365" y="4001"/>
                      <a:pt x="2368" y="3987"/>
                      <a:pt x="2374" y="3974"/>
                    </a:cubicBezTo>
                    <a:lnTo>
                      <a:pt x="2462" y="3760"/>
                    </a:lnTo>
                    <a:cubicBezTo>
                      <a:pt x="2545" y="3560"/>
                      <a:pt x="2629" y="3359"/>
                      <a:pt x="2706" y="3151"/>
                    </a:cubicBezTo>
                    <a:close/>
                    <a:moveTo>
                      <a:pt x="2749" y="1934"/>
                    </a:moveTo>
                    <a:lnTo>
                      <a:pt x="2525" y="2613"/>
                    </a:lnTo>
                    <a:cubicBezTo>
                      <a:pt x="2411" y="2954"/>
                      <a:pt x="2271" y="3296"/>
                      <a:pt x="2138" y="3626"/>
                    </a:cubicBezTo>
                    <a:lnTo>
                      <a:pt x="2050" y="3844"/>
                    </a:lnTo>
                    <a:cubicBezTo>
                      <a:pt x="2017" y="3924"/>
                      <a:pt x="1984" y="4008"/>
                      <a:pt x="1953" y="4091"/>
                    </a:cubicBezTo>
                    <a:lnTo>
                      <a:pt x="1820" y="4435"/>
                    </a:lnTo>
                    <a:lnTo>
                      <a:pt x="2502" y="4349"/>
                    </a:lnTo>
                    <a:cubicBezTo>
                      <a:pt x="2575" y="4339"/>
                      <a:pt x="2649" y="4329"/>
                      <a:pt x="2723" y="4319"/>
                    </a:cubicBezTo>
                    <a:lnTo>
                      <a:pt x="2850" y="4299"/>
                    </a:lnTo>
                    <a:cubicBezTo>
                      <a:pt x="2896" y="4292"/>
                      <a:pt x="2947" y="4288"/>
                      <a:pt x="2993" y="4282"/>
                    </a:cubicBezTo>
                    <a:cubicBezTo>
                      <a:pt x="3033" y="4279"/>
                      <a:pt x="3077" y="4275"/>
                      <a:pt x="3117" y="4272"/>
                    </a:cubicBezTo>
                    <a:lnTo>
                      <a:pt x="3311" y="4248"/>
                    </a:lnTo>
                    <a:lnTo>
                      <a:pt x="3228" y="3887"/>
                    </a:lnTo>
                    <a:cubicBezTo>
                      <a:pt x="3197" y="3753"/>
                      <a:pt x="3167" y="3623"/>
                      <a:pt x="3137" y="3476"/>
                    </a:cubicBezTo>
                    <a:lnTo>
                      <a:pt x="3134" y="3456"/>
                    </a:lnTo>
                    <a:lnTo>
                      <a:pt x="2960" y="3496"/>
                    </a:lnTo>
                    <a:lnTo>
                      <a:pt x="3127" y="3429"/>
                    </a:lnTo>
                    <a:lnTo>
                      <a:pt x="3117" y="3382"/>
                    </a:lnTo>
                    <a:lnTo>
                      <a:pt x="3097" y="3285"/>
                    </a:lnTo>
                    <a:cubicBezTo>
                      <a:pt x="3050" y="3081"/>
                      <a:pt x="3004" y="2877"/>
                      <a:pt x="2956" y="2673"/>
                    </a:cubicBezTo>
                    <a:cubicBezTo>
                      <a:pt x="2940" y="2609"/>
                      <a:pt x="2923" y="2546"/>
                      <a:pt x="2907" y="2486"/>
                    </a:cubicBezTo>
                    <a:lnTo>
                      <a:pt x="2749" y="1934"/>
                    </a:lnTo>
                    <a:close/>
                    <a:moveTo>
                      <a:pt x="2855" y="352"/>
                    </a:moveTo>
                    <a:cubicBezTo>
                      <a:pt x="2879" y="352"/>
                      <a:pt x="2904" y="355"/>
                      <a:pt x="2930" y="359"/>
                    </a:cubicBezTo>
                    <a:cubicBezTo>
                      <a:pt x="3030" y="372"/>
                      <a:pt x="3144" y="449"/>
                      <a:pt x="3181" y="526"/>
                    </a:cubicBezTo>
                    <a:lnTo>
                      <a:pt x="3201" y="566"/>
                    </a:lnTo>
                    <a:cubicBezTo>
                      <a:pt x="3224" y="607"/>
                      <a:pt x="3241" y="640"/>
                      <a:pt x="3251" y="673"/>
                    </a:cubicBezTo>
                    <a:cubicBezTo>
                      <a:pt x="3257" y="697"/>
                      <a:pt x="3261" y="717"/>
                      <a:pt x="3268" y="740"/>
                    </a:cubicBezTo>
                    <a:cubicBezTo>
                      <a:pt x="3294" y="871"/>
                      <a:pt x="3322" y="1001"/>
                      <a:pt x="3345" y="1132"/>
                    </a:cubicBezTo>
                    <a:lnTo>
                      <a:pt x="3382" y="1315"/>
                    </a:lnTo>
                    <a:cubicBezTo>
                      <a:pt x="3448" y="1553"/>
                      <a:pt x="3522" y="1780"/>
                      <a:pt x="3609" y="2011"/>
                    </a:cubicBezTo>
                    <a:cubicBezTo>
                      <a:pt x="3686" y="2212"/>
                      <a:pt x="3753" y="2416"/>
                      <a:pt x="3819" y="2629"/>
                    </a:cubicBezTo>
                    <a:cubicBezTo>
                      <a:pt x="3856" y="2760"/>
                      <a:pt x="3899" y="2890"/>
                      <a:pt x="3940" y="3021"/>
                    </a:cubicBezTo>
                    <a:cubicBezTo>
                      <a:pt x="4017" y="3265"/>
                      <a:pt x="4097" y="3516"/>
                      <a:pt x="4164" y="3767"/>
                    </a:cubicBezTo>
                    <a:cubicBezTo>
                      <a:pt x="4248" y="4081"/>
                      <a:pt x="4311" y="4409"/>
                      <a:pt x="4371" y="4723"/>
                    </a:cubicBezTo>
                    <a:lnTo>
                      <a:pt x="4428" y="5004"/>
                    </a:lnTo>
                    <a:cubicBezTo>
                      <a:pt x="4461" y="5151"/>
                      <a:pt x="4495" y="5295"/>
                      <a:pt x="4542" y="5439"/>
                    </a:cubicBezTo>
                    <a:cubicBezTo>
                      <a:pt x="4595" y="5603"/>
                      <a:pt x="4649" y="5767"/>
                      <a:pt x="4699" y="5931"/>
                    </a:cubicBezTo>
                    <a:cubicBezTo>
                      <a:pt x="4739" y="6061"/>
                      <a:pt x="4776" y="6201"/>
                      <a:pt x="4816" y="6386"/>
                    </a:cubicBezTo>
                    <a:lnTo>
                      <a:pt x="4836" y="6476"/>
                    </a:lnTo>
                    <a:cubicBezTo>
                      <a:pt x="4856" y="6579"/>
                      <a:pt x="4880" y="6683"/>
                      <a:pt x="4900" y="6787"/>
                    </a:cubicBezTo>
                    <a:cubicBezTo>
                      <a:pt x="4907" y="6817"/>
                      <a:pt x="4907" y="6847"/>
                      <a:pt x="4910" y="6880"/>
                    </a:cubicBezTo>
                    <a:cubicBezTo>
                      <a:pt x="4910" y="6948"/>
                      <a:pt x="4907" y="7011"/>
                      <a:pt x="4893" y="7081"/>
                    </a:cubicBezTo>
                    <a:cubicBezTo>
                      <a:pt x="4876" y="7181"/>
                      <a:pt x="4833" y="7245"/>
                      <a:pt x="4766" y="7345"/>
                    </a:cubicBezTo>
                    <a:lnTo>
                      <a:pt x="4742" y="7375"/>
                    </a:lnTo>
                    <a:cubicBezTo>
                      <a:pt x="4689" y="7436"/>
                      <a:pt x="4626" y="7479"/>
                      <a:pt x="4552" y="7506"/>
                    </a:cubicBezTo>
                    <a:cubicBezTo>
                      <a:pt x="4499" y="7523"/>
                      <a:pt x="4448" y="7532"/>
                      <a:pt x="4396" y="7532"/>
                    </a:cubicBezTo>
                    <a:cubicBezTo>
                      <a:pt x="4366" y="7532"/>
                      <a:pt x="4336" y="7529"/>
                      <a:pt x="4305" y="7522"/>
                    </a:cubicBezTo>
                    <a:cubicBezTo>
                      <a:pt x="4217" y="7506"/>
                      <a:pt x="4144" y="7469"/>
                      <a:pt x="4080" y="7416"/>
                    </a:cubicBezTo>
                    <a:cubicBezTo>
                      <a:pt x="4027" y="7365"/>
                      <a:pt x="3987" y="7309"/>
                      <a:pt x="3956" y="7245"/>
                    </a:cubicBezTo>
                    <a:lnTo>
                      <a:pt x="3947" y="7225"/>
                    </a:lnTo>
                    <a:cubicBezTo>
                      <a:pt x="3927" y="7188"/>
                      <a:pt x="3907" y="7152"/>
                      <a:pt x="3896" y="7104"/>
                    </a:cubicBezTo>
                    <a:cubicBezTo>
                      <a:pt x="3879" y="7031"/>
                      <a:pt x="3859" y="6954"/>
                      <a:pt x="3850" y="6877"/>
                    </a:cubicBezTo>
                    <a:cubicBezTo>
                      <a:pt x="3843" y="6823"/>
                      <a:pt x="3833" y="6770"/>
                      <a:pt x="3823" y="6717"/>
                    </a:cubicBezTo>
                    <a:cubicBezTo>
                      <a:pt x="3810" y="6650"/>
                      <a:pt x="3796" y="6579"/>
                      <a:pt x="3783" y="6506"/>
                    </a:cubicBezTo>
                    <a:cubicBezTo>
                      <a:pt x="3746" y="6352"/>
                      <a:pt x="3699" y="6192"/>
                      <a:pt x="3639" y="5984"/>
                    </a:cubicBezTo>
                    <a:lnTo>
                      <a:pt x="3632" y="5968"/>
                    </a:lnTo>
                    <a:cubicBezTo>
                      <a:pt x="3609" y="5880"/>
                      <a:pt x="3582" y="5793"/>
                      <a:pt x="3558" y="5707"/>
                    </a:cubicBezTo>
                    <a:cubicBezTo>
                      <a:pt x="3518" y="5563"/>
                      <a:pt x="3492" y="5412"/>
                      <a:pt x="3468" y="5285"/>
                    </a:cubicBezTo>
                    <a:lnTo>
                      <a:pt x="3425" y="5017"/>
                    </a:lnTo>
                    <a:lnTo>
                      <a:pt x="3221" y="5061"/>
                    </a:lnTo>
                    <a:cubicBezTo>
                      <a:pt x="3174" y="5068"/>
                      <a:pt x="3124" y="5071"/>
                      <a:pt x="3074" y="5077"/>
                    </a:cubicBezTo>
                    <a:cubicBezTo>
                      <a:pt x="3010" y="5081"/>
                      <a:pt x="2947" y="5088"/>
                      <a:pt x="2883" y="5102"/>
                    </a:cubicBezTo>
                    <a:cubicBezTo>
                      <a:pt x="2769" y="5122"/>
                      <a:pt x="2655" y="5138"/>
                      <a:pt x="2545" y="5151"/>
                    </a:cubicBezTo>
                    <a:cubicBezTo>
                      <a:pt x="2374" y="5178"/>
                      <a:pt x="2204" y="5198"/>
                      <a:pt x="2033" y="5222"/>
                    </a:cubicBezTo>
                    <a:lnTo>
                      <a:pt x="1763" y="5255"/>
                    </a:lnTo>
                    <a:cubicBezTo>
                      <a:pt x="1756" y="5256"/>
                      <a:pt x="1748" y="5257"/>
                      <a:pt x="1738" y="5257"/>
                    </a:cubicBezTo>
                    <a:cubicBezTo>
                      <a:pt x="1727" y="5257"/>
                      <a:pt x="1716" y="5256"/>
                      <a:pt x="1703" y="5255"/>
                    </a:cubicBezTo>
                    <a:lnTo>
                      <a:pt x="1559" y="5242"/>
                    </a:lnTo>
                    <a:lnTo>
                      <a:pt x="1428" y="5679"/>
                    </a:lnTo>
                    <a:cubicBezTo>
                      <a:pt x="1358" y="5917"/>
                      <a:pt x="1275" y="6155"/>
                      <a:pt x="1195" y="6386"/>
                    </a:cubicBezTo>
                    <a:lnTo>
                      <a:pt x="1161" y="6479"/>
                    </a:lnTo>
                    <a:cubicBezTo>
                      <a:pt x="1124" y="6590"/>
                      <a:pt x="1090" y="6703"/>
                      <a:pt x="1060" y="6817"/>
                    </a:cubicBezTo>
                    <a:cubicBezTo>
                      <a:pt x="1030" y="6924"/>
                      <a:pt x="1007" y="7031"/>
                      <a:pt x="983" y="7141"/>
                    </a:cubicBezTo>
                    <a:lnTo>
                      <a:pt x="950" y="7275"/>
                    </a:lnTo>
                    <a:cubicBezTo>
                      <a:pt x="934" y="7362"/>
                      <a:pt x="890" y="7425"/>
                      <a:pt x="826" y="7469"/>
                    </a:cubicBezTo>
                    <a:cubicBezTo>
                      <a:pt x="779" y="7502"/>
                      <a:pt x="724" y="7519"/>
                      <a:pt x="668" y="7519"/>
                    </a:cubicBezTo>
                    <a:cubicBezTo>
                      <a:pt x="648" y="7519"/>
                      <a:pt x="628" y="7517"/>
                      <a:pt x="609" y="7513"/>
                    </a:cubicBezTo>
                    <a:cubicBezTo>
                      <a:pt x="536" y="7499"/>
                      <a:pt x="465" y="7449"/>
                      <a:pt x="418" y="7382"/>
                    </a:cubicBezTo>
                    <a:cubicBezTo>
                      <a:pt x="378" y="7315"/>
                      <a:pt x="365" y="7245"/>
                      <a:pt x="378" y="7178"/>
                    </a:cubicBezTo>
                    <a:cubicBezTo>
                      <a:pt x="392" y="7115"/>
                      <a:pt x="408" y="7054"/>
                      <a:pt x="422" y="6991"/>
                    </a:cubicBezTo>
                    <a:cubicBezTo>
                      <a:pt x="452" y="6840"/>
                      <a:pt x="485" y="6687"/>
                      <a:pt x="528" y="6542"/>
                    </a:cubicBezTo>
                    <a:cubicBezTo>
                      <a:pt x="589" y="6342"/>
                      <a:pt x="656" y="6141"/>
                      <a:pt x="719" y="5951"/>
                    </a:cubicBezTo>
                    <a:cubicBezTo>
                      <a:pt x="806" y="5663"/>
                      <a:pt x="894" y="5369"/>
                      <a:pt x="977" y="5077"/>
                    </a:cubicBezTo>
                    <a:lnTo>
                      <a:pt x="1067" y="4764"/>
                    </a:lnTo>
                    <a:cubicBezTo>
                      <a:pt x="1084" y="4707"/>
                      <a:pt x="1104" y="4653"/>
                      <a:pt x="1121" y="4596"/>
                    </a:cubicBezTo>
                    <a:lnTo>
                      <a:pt x="1187" y="4395"/>
                    </a:lnTo>
                    <a:cubicBezTo>
                      <a:pt x="1215" y="4312"/>
                      <a:pt x="1241" y="4228"/>
                      <a:pt x="1271" y="4148"/>
                    </a:cubicBezTo>
                    <a:lnTo>
                      <a:pt x="1325" y="4001"/>
                    </a:lnTo>
                    <a:cubicBezTo>
                      <a:pt x="1375" y="3867"/>
                      <a:pt x="1425" y="3730"/>
                      <a:pt x="1475" y="3597"/>
                    </a:cubicBezTo>
                    <a:lnTo>
                      <a:pt x="1485" y="3569"/>
                    </a:lnTo>
                    <a:cubicBezTo>
                      <a:pt x="1562" y="3372"/>
                      <a:pt x="1636" y="3171"/>
                      <a:pt x="1712" y="2974"/>
                    </a:cubicBezTo>
                    <a:cubicBezTo>
                      <a:pt x="1769" y="2824"/>
                      <a:pt x="1823" y="2669"/>
                      <a:pt x="1880" y="2509"/>
                    </a:cubicBezTo>
                    <a:lnTo>
                      <a:pt x="1900" y="2433"/>
                    </a:lnTo>
                    <a:cubicBezTo>
                      <a:pt x="1937" y="2322"/>
                      <a:pt x="1970" y="2208"/>
                      <a:pt x="2004" y="2095"/>
                    </a:cubicBezTo>
                    <a:cubicBezTo>
                      <a:pt x="2033" y="1994"/>
                      <a:pt x="2061" y="1891"/>
                      <a:pt x="2090" y="1791"/>
                    </a:cubicBezTo>
                    <a:cubicBezTo>
                      <a:pt x="2178" y="1476"/>
                      <a:pt x="2271" y="1152"/>
                      <a:pt x="2382" y="843"/>
                    </a:cubicBezTo>
                    <a:lnTo>
                      <a:pt x="2391" y="817"/>
                    </a:lnTo>
                    <a:cubicBezTo>
                      <a:pt x="2419" y="737"/>
                      <a:pt x="2448" y="656"/>
                      <a:pt x="2485" y="593"/>
                    </a:cubicBezTo>
                    <a:cubicBezTo>
                      <a:pt x="2539" y="506"/>
                      <a:pt x="2575" y="456"/>
                      <a:pt x="2632" y="419"/>
                    </a:cubicBezTo>
                    <a:cubicBezTo>
                      <a:pt x="2711" y="373"/>
                      <a:pt x="2780" y="352"/>
                      <a:pt x="2855" y="352"/>
                    </a:cubicBezTo>
                    <a:close/>
                    <a:moveTo>
                      <a:pt x="2851" y="0"/>
                    </a:moveTo>
                    <a:cubicBezTo>
                      <a:pt x="2711" y="0"/>
                      <a:pt x="2582" y="39"/>
                      <a:pt x="2451" y="118"/>
                    </a:cubicBezTo>
                    <a:cubicBezTo>
                      <a:pt x="2321" y="198"/>
                      <a:pt x="2248" y="309"/>
                      <a:pt x="2184" y="412"/>
                    </a:cubicBezTo>
                    <a:cubicBezTo>
                      <a:pt x="2127" y="506"/>
                      <a:pt x="2090" y="610"/>
                      <a:pt x="2061" y="700"/>
                    </a:cubicBezTo>
                    <a:lnTo>
                      <a:pt x="2050" y="727"/>
                    </a:lnTo>
                    <a:cubicBezTo>
                      <a:pt x="1937" y="1044"/>
                      <a:pt x="1843" y="1376"/>
                      <a:pt x="1752" y="1693"/>
                    </a:cubicBezTo>
                    <a:cubicBezTo>
                      <a:pt x="1723" y="1794"/>
                      <a:pt x="1696" y="1894"/>
                      <a:pt x="1666" y="1998"/>
                    </a:cubicBezTo>
                    <a:cubicBezTo>
                      <a:pt x="1632" y="2108"/>
                      <a:pt x="1599" y="2222"/>
                      <a:pt x="1565" y="2332"/>
                    </a:cubicBezTo>
                    <a:lnTo>
                      <a:pt x="1545" y="2402"/>
                    </a:lnTo>
                    <a:cubicBezTo>
                      <a:pt x="1491" y="2553"/>
                      <a:pt x="1442" y="2700"/>
                      <a:pt x="1385" y="2850"/>
                    </a:cubicBezTo>
                    <a:cubicBezTo>
                      <a:pt x="1308" y="3048"/>
                      <a:pt x="1235" y="3245"/>
                      <a:pt x="1158" y="3442"/>
                    </a:cubicBezTo>
                    <a:lnTo>
                      <a:pt x="1147" y="3469"/>
                    </a:lnTo>
                    <a:cubicBezTo>
                      <a:pt x="1094" y="3606"/>
                      <a:pt x="1044" y="3743"/>
                      <a:pt x="994" y="3881"/>
                    </a:cubicBezTo>
                    <a:lnTo>
                      <a:pt x="940" y="4024"/>
                    </a:lnTo>
                    <a:cubicBezTo>
                      <a:pt x="910" y="4111"/>
                      <a:pt x="880" y="4202"/>
                      <a:pt x="853" y="4288"/>
                    </a:cubicBezTo>
                    <a:lnTo>
                      <a:pt x="789" y="4483"/>
                    </a:lnTo>
                    <a:cubicBezTo>
                      <a:pt x="769" y="4543"/>
                      <a:pt x="749" y="4603"/>
                      <a:pt x="729" y="4667"/>
                    </a:cubicBezTo>
                    <a:lnTo>
                      <a:pt x="639" y="4981"/>
                    </a:lnTo>
                    <a:cubicBezTo>
                      <a:pt x="556" y="5272"/>
                      <a:pt x="472" y="5559"/>
                      <a:pt x="385" y="5844"/>
                    </a:cubicBezTo>
                    <a:cubicBezTo>
                      <a:pt x="321" y="6034"/>
                      <a:pt x="251" y="6235"/>
                      <a:pt x="191" y="6442"/>
                    </a:cubicBezTo>
                    <a:cubicBezTo>
                      <a:pt x="147" y="6599"/>
                      <a:pt x="111" y="6760"/>
                      <a:pt x="77" y="6914"/>
                    </a:cubicBezTo>
                    <a:cubicBezTo>
                      <a:pt x="64" y="6977"/>
                      <a:pt x="51" y="7038"/>
                      <a:pt x="37" y="7098"/>
                    </a:cubicBezTo>
                    <a:cubicBezTo>
                      <a:pt x="0" y="7258"/>
                      <a:pt x="31" y="7429"/>
                      <a:pt x="124" y="7573"/>
                    </a:cubicBezTo>
                    <a:cubicBezTo>
                      <a:pt x="221" y="7723"/>
                      <a:pt x="375" y="7827"/>
                      <a:pt x="542" y="7860"/>
                    </a:cubicBezTo>
                    <a:cubicBezTo>
                      <a:pt x="580" y="7867"/>
                      <a:pt x="619" y="7871"/>
                      <a:pt x="658" y="7871"/>
                    </a:cubicBezTo>
                    <a:cubicBezTo>
                      <a:pt x="787" y="7871"/>
                      <a:pt x="915" y="7832"/>
                      <a:pt x="1024" y="7760"/>
                    </a:cubicBezTo>
                    <a:cubicBezTo>
                      <a:pt x="1161" y="7666"/>
                      <a:pt x="1255" y="7526"/>
                      <a:pt x="1295" y="7355"/>
                    </a:cubicBezTo>
                    <a:lnTo>
                      <a:pt x="1325" y="7215"/>
                    </a:lnTo>
                    <a:cubicBezTo>
                      <a:pt x="1348" y="7115"/>
                      <a:pt x="1371" y="7011"/>
                      <a:pt x="1398" y="6911"/>
                    </a:cubicBezTo>
                    <a:cubicBezTo>
                      <a:pt x="1428" y="6800"/>
                      <a:pt x="1462" y="6693"/>
                      <a:pt x="1496" y="6590"/>
                    </a:cubicBezTo>
                    <a:lnTo>
                      <a:pt x="1525" y="6502"/>
                    </a:lnTo>
                    <a:cubicBezTo>
                      <a:pt x="1609" y="6269"/>
                      <a:pt x="1692" y="6025"/>
                      <a:pt x="1766" y="5780"/>
                    </a:cubicBezTo>
                    <a:lnTo>
                      <a:pt x="1817" y="5603"/>
                    </a:lnTo>
                    <a:lnTo>
                      <a:pt x="2081" y="5570"/>
                    </a:lnTo>
                    <a:cubicBezTo>
                      <a:pt x="2251" y="5546"/>
                      <a:pt x="2422" y="5526"/>
                      <a:pt x="2592" y="5499"/>
                    </a:cubicBezTo>
                    <a:cubicBezTo>
                      <a:pt x="2709" y="5486"/>
                      <a:pt x="2830" y="5466"/>
                      <a:pt x="2944" y="5446"/>
                    </a:cubicBezTo>
                    <a:cubicBezTo>
                      <a:pt x="2996" y="5435"/>
                      <a:pt x="3050" y="5432"/>
                      <a:pt x="3107" y="5426"/>
                    </a:cubicBezTo>
                    <a:lnTo>
                      <a:pt x="3137" y="5426"/>
                    </a:lnTo>
                    <a:cubicBezTo>
                      <a:pt x="3157" y="5543"/>
                      <a:pt x="3184" y="5670"/>
                      <a:pt x="3217" y="5800"/>
                    </a:cubicBezTo>
                    <a:cubicBezTo>
                      <a:pt x="3245" y="5891"/>
                      <a:pt x="3271" y="5977"/>
                      <a:pt x="3297" y="6068"/>
                    </a:cubicBezTo>
                    <a:lnTo>
                      <a:pt x="3302" y="6085"/>
                    </a:lnTo>
                    <a:cubicBezTo>
                      <a:pt x="3362" y="6285"/>
                      <a:pt x="3405" y="6442"/>
                      <a:pt x="3438" y="6582"/>
                    </a:cubicBezTo>
                    <a:cubicBezTo>
                      <a:pt x="3452" y="6650"/>
                      <a:pt x="3465" y="6713"/>
                      <a:pt x="3478" y="6780"/>
                    </a:cubicBezTo>
                    <a:cubicBezTo>
                      <a:pt x="3485" y="6830"/>
                      <a:pt x="3495" y="6880"/>
                      <a:pt x="3502" y="6931"/>
                    </a:cubicBezTo>
                    <a:cubicBezTo>
                      <a:pt x="3515" y="7014"/>
                      <a:pt x="3535" y="7101"/>
                      <a:pt x="3558" y="7201"/>
                    </a:cubicBezTo>
                    <a:cubicBezTo>
                      <a:pt x="3575" y="7275"/>
                      <a:pt x="3609" y="7339"/>
                      <a:pt x="3639" y="7392"/>
                    </a:cubicBezTo>
                    <a:cubicBezTo>
                      <a:pt x="3686" y="7499"/>
                      <a:pt x="3756" y="7596"/>
                      <a:pt x="3850" y="7680"/>
                    </a:cubicBezTo>
                    <a:cubicBezTo>
                      <a:pt x="3960" y="7777"/>
                      <a:pt x="4091" y="7840"/>
                      <a:pt x="4237" y="7867"/>
                    </a:cubicBezTo>
                    <a:cubicBezTo>
                      <a:pt x="4288" y="7877"/>
                      <a:pt x="4341" y="7884"/>
                      <a:pt x="4395" y="7884"/>
                    </a:cubicBezTo>
                    <a:cubicBezTo>
                      <a:pt x="4485" y="7884"/>
                      <a:pt x="4579" y="7867"/>
                      <a:pt x="4669" y="7837"/>
                    </a:cubicBezTo>
                    <a:cubicBezTo>
                      <a:pt x="4802" y="7786"/>
                      <a:pt x="4920" y="7710"/>
                      <a:pt x="5014" y="7603"/>
                    </a:cubicBezTo>
                    <a:lnTo>
                      <a:pt x="5057" y="7542"/>
                    </a:lnTo>
                    <a:cubicBezTo>
                      <a:pt x="5134" y="7425"/>
                      <a:pt x="5208" y="7319"/>
                      <a:pt x="5241" y="7141"/>
                    </a:cubicBezTo>
                    <a:cubicBezTo>
                      <a:pt x="5258" y="7048"/>
                      <a:pt x="5264" y="6961"/>
                      <a:pt x="5261" y="6871"/>
                    </a:cubicBezTo>
                    <a:cubicBezTo>
                      <a:pt x="5258" y="6820"/>
                      <a:pt x="5254" y="6770"/>
                      <a:pt x="5244" y="6720"/>
                    </a:cubicBezTo>
                    <a:cubicBezTo>
                      <a:pt x="5224" y="6613"/>
                      <a:pt x="5201" y="6509"/>
                      <a:pt x="5177" y="6402"/>
                    </a:cubicBezTo>
                    <a:lnTo>
                      <a:pt x="5157" y="6312"/>
                    </a:lnTo>
                    <a:cubicBezTo>
                      <a:pt x="5117" y="6121"/>
                      <a:pt x="5077" y="5968"/>
                      <a:pt x="5037" y="5827"/>
                    </a:cubicBezTo>
                    <a:cubicBezTo>
                      <a:pt x="4987" y="5659"/>
                      <a:pt x="4930" y="5492"/>
                      <a:pt x="4876" y="5325"/>
                    </a:cubicBezTo>
                    <a:cubicBezTo>
                      <a:pt x="4833" y="5202"/>
                      <a:pt x="4802" y="5071"/>
                      <a:pt x="4773" y="4934"/>
                    </a:cubicBezTo>
                    <a:lnTo>
                      <a:pt x="4719" y="4656"/>
                    </a:lnTo>
                    <a:cubicBezTo>
                      <a:pt x="4656" y="4335"/>
                      <a:pt x="4589" y="4001"/>
                      <a:pt x="4501" y="3677"/>
                    </a:cubicBezTo>
                    <a:cubicBezTo>
                      <a:pt x="4435" y="3419"/>
                      <a:pt x="4355" y="3165"/>
                      <a:pt x="4274" y="2917"/>
                    </a:cubicBezTo>
                    <a:lnTo>
                      <a:pt x="4154" y="2526"/>
                    </a:lnTo>
                    <a:cubicBezTo>
                      <a:pt x="4087" y="2308"/>
                      <a:pt x="4017" y="2095"/>
                      <a:pt x="3940" y="1887"/>
                    </a:cubicBezTo>
                    <a:cubicBezTo>
                      <a:pt x="3856" y="1666"/>
                      <a:pt x="3786" y="1445"/>
                      <a:pt x="3723" y="1232"/>
                    </a:cubicBezTo>
                    <a:lnTo>
                      <a:pt x="3692" y="1068"/>
                    </a:lnTo>
                    <a:cubicBezTo>
                      <a:pt x="3666" y="931"/>
                      <a:pt x="3639" y="797"/>
                      <a:pt x="3609" y="663"/>
                    </a:cubicBezTo>
                    <a:cubicBezTo>
                      <a:pt x="3606" y="636"/>
                      <a:pt x="3598" y="610"/>
                      <a:pt x="3592" y="583"/>
                    </a:cubicBezTo>
                    <a:cubicBezTo>
                      <a:pt x="3572" y="513"/>
                      <a:pt x="3542" y="456"/>
                      <a:pt x="3515" y="402"/>
                    </a:cubicBezTo>
                    <a:lnTo>
                      <a:pt x="3495" y="366"/>
                    </a:lnTo>
                    <a:cubicBezTo>
                      <a:pt x="3405" y="188"/>
                      <a:pt x="3194" y="41"/>
                      <a:pt x="2984" y="11"/>
                    </a:cubicBezTo>
                    <a:cubicBezTo>
                      <a:pt x="2938" y="4"/>
                      <a:pt x="2894" y="0"/>
                      <a:pt x="28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64" name="Google Shape;564;p4"/>
            <p:cNvGrpSpPr/>
            <p:nvPr/>
          </p:nvGrpSpPr>
          <p:grpSpPr>
            <a:xfrm>
              <a:off x="155449" y="233126"/>
              <a:ext cx="530524" cy="504705"/>
              <a:chOff x="435062" y="187598"/>
              <a:chExt cx="730347" cy="694803"/>
            </a:xfrm>
          </p:grpSpPr>
          <p:sp>
            <p:nvSpPr>
              <p:cNvPr id="565" name="Google Shape;565;p4"/>
              <p:cNvSpPr/>
              <p:nvPr/>
            </p:nvSpPr>
            <p:spPr>
              <a:xfrm rot="9076706">
                <a:off x="676192" y="272498"/>
                <a:ext cx="354711" cy="548269"/>
              </a:xfrm>
              <a:custGeom>
                <a:avLst/>
                <a:gdLst/>
                <a:ahLst/>
                <a:cxnLst/>
                <a:rect l="l" t="t" r="r" b="b"/>
                <a:pathLst>
                  <a:path w="17153" h="26513" extrusionOk="0">
                    <a:moveTo>
                      <a:pt x="1136" y="1"/>
                    </a:moveTo>
                    <a:lnTo>
                      <a:pt x="0" y="611"/>
                    </a:lnTo>
                    <a:cubicBezTo>
                      <a:pt x="77" y="2177"/>
                      <a:pt x="706" y="9129"/>
                      <a:pt x="706" y="9129"/>
                    </a:cubicBezTo>
                    <a:cubicBezTo>
                      <a:pt x="905" y="9668"/>
                      <a:pt x="1162" y="10342"/>
                      <a:pt x="1470" y="11113"/>
                    </a:cubicBezTo>
                    <a:cubicBezTo>
                      <a:pt x="2837" y="14534"/>
                      <a:pt x="5078" y="19843"/>
                      <a:pt x="6528" y="23245"/>
                    </a:cubicBezTo>
                    <a:lnTo>
                      <a:pt x="7928" y="26512"/>
                    </a:lnTo>
                    <a:cubicBezTo>
                      <a:pt x="8839" y="26435"/>
                      <a:pt x="9745" y="26281"/>
                      <a:pt x="10624" y="26050"/>
                    </a:cubicBezTo>
                    <a:cubicBezTo>
                      <a:pt x="11959" y="25691"/>
                      <a:pt x="13230" y="25132"/>
                      <a:pt x="14398" y="24394"/>
                    </a:cubicBezTo>
                    <a:cubicBezTo>
                      <a:pt x="15150" y="23919"/>
                      <a:pt x="15849" y="23367"/>
                      <a:pt x="16478" y="22744"/>
                    </a:cubicBezTo>
                    <a:cubicBezTo>
                      <a:pt x="16722" y="22513"/>
                      <a:pt x="16947" y="22256"/>
                      <a:pt x="17152" y="21993"/>
                    </a:cubicBezTo>
                    <a:cubicBezTo>
                      <a:pt x="16754" y="20915"/>
                      <a:pt x="16196" y="19657"/>
                      <a:pt x="15535" y="18321"/>
                    </a:cubicBezTo>
                    <a:cubicBezTo>
                      <a:pt x="12575" y="12281"/>
                      <a:pt x="7716" y="4539"/>
                      <a:pt x="7222" y="4308"/>
                    </a:cubicBezTo>
                    <a:cubicBezTo>
                      <a:pt x="6618" y="4019"/>
                      <a:pt x="1136" y="1"/>
                      <a:pt x="1136" y="1"/>
                    </a:cubicBezTo>
                    <a:close/>
                  </a:path>
                </a:pathLst>
              </a:custGeom>
              <a:solidFill>
                <a:srgbClr val="FFBE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 name="Google Shape;566;p4"/>
              <p:cNvSpPr/>
              <p:nvPr/>
            </p:nvSpPr>
            <p:spPr>
              <a:xfrm rot="9076706">
                <a:off x="668378" y="265331"/>
                <a:ext cx="369849" cy="562828"/>
              </a:xfrm>
              <a:custGeom>
                <a:avLst/>
                <a:gdLst/>
                <a:ahLst/>
                <a:cxnLst/>
                <a:rect l="l" t="t" r="r" b="b"/>
                <a:pathLst>
                  <a:path w="17885" h="27217" extrusionOk="0">
                    <a:moveTo>
                      <a:pt x="1464" y="756"/>
                    </a:moveTo>
                    <a:cubicBezTo>
                      <a:pt x="2504" y="1520"/>
                      <a:pt x="6740" y="4614"/>
                      <a:pt x="7401" y="4954"/>
                    </a:cubicBezTo>
                    <a:cubicBezTo>
                      <a:pt x="8024" y="5487"/>
                      <a:pt x="12684" y="12921"/>
                      <a:pt x="15573" y="18820"/>
                    </a:cubicBezTo>
                    <a:cubicBezTo>
                      <a:pt x="16196" y="20072"/>
                      <a:pt x="16722" y="21259"/>
                      <a:pt x="17114" y="22274"/>
                    </a:cubicBezTo>
                    <a:cubicBezTo>
                      <a:pt x="16947" y="22473"/>
                      <a:pt x="16774" y="22665"/>
                      <a:pt x="16587" y="22838"/>
                    </a:cubicBezTo>
                    <a:cubicBezTo>
                      <a:pt x="15971" y="23448"/>
                      <a:pt x="15297" y="23987"/>
                      <a:pt x="14565" y="24443"/>
                    </a:cubicBezTo>
                    <a:cubicBezTo>
                      <a:pt x="13429" y="25169"/>
                      <a:pt x="12190" y="25714"/>
                      <a:pt x="10893" y="26061"/>
                    </a:cubicBezTo>
                    <a:cubicBezTo>
                      <a:pt x="10110" y="26266"/>
                      <a:pt x="9314" y="26408"/>
                      <a:pt x="8512" y="26491"/>
                    </a:cubicBezTo>
                    <a:lnTo>
                      <a:pt x="7209" y="23455"/>
                    </a:lnTo>
                    <a:cubicBezTo>
                      <a:pt x="6182" y="21067"/>
                      <a:pt x="3653" y="15110"/>
                      <a:pt x="2150" y="11335"/>
                    </a:cubicBezTo>
                    <a:cubicBezTo>
                      <a:pt x="1881" y="10674"/>
                      <a:pt x="1624" y="10006"/>
                      <a:pt x="1399" y="9403"/>
                    </a:cubicBezTo>
                    <a:cubicBezTo>
                      <a:pt x="1348" y="8819"/>
                      <a:pt x="822" y="2964"/>
                      <a:pt x="719" y="1161"/>
                    </a:cubicBezTo>
                    <a:lnTo>
                      <a:pt x="1464" y="756"/>
                    </a:lnTo>
                    <a:close/>
                    <a:moveTo>
                      <a:pt x="1495" y="0"/>
                    </a:moveTo>
                    <a:cubicBezTo>
                      <a:pt x="1436" y="0"/>
                      <a:pt x="1377" y="15"/>
                      <a:pt x="1322" y="44"/>
                    </a:cubicBezTo>
                    <a:lnTo>
                      <a:pt x="193" y="660"/>
                    </a:lnTo>
                    <a:cubicBezTo>
                      <a:pt x="71" y="724"/>
                      <a:pt x="0" y="852"/>
                      <a:pt x="6" y="981"/>
                    </a:cubicBezTo>
                    <a:cubicBezTo>
                      <a:pt x="83" y="2534"/>
                      <a:pt x="687" y="9230"/>
                      <a:pt x="713" y="9512"/>
                    </a:cubicBezTo>
                    <a:cubicBezTo>
                      <a:pt x="713" y="9544"/>
                      <a:pt x="719" y="9576"/>
                      <a:pt x="732" y="9602"/>
                    </a:cubicBezTo>
                    <a:cubicBezTo>
                      <a:pt x="963" y="10225"/>
                      <a:pt x="1233" y="10918"/>
                      <a:pt x="1502" y="11598"/>
                    </a:cubicBezTo>
                    <a:cubicBezTo>
                      <a:pt x="3004" y="15379"/>
                      <a:pt x="5540" y="21343"/>
                      <a:pt x="6561" y="23737"/>
                    </a:cubicBezTo>
                    <a:lnTo>
                      <a:pt x="7960" y="27005"/>
                    </a:lnTo>
                    <a:cubicBezTo>
                      <a:pt x="8018" y="27133"/>
                      <a:pt x="8146" y="27216"/>
                      <a:pt x="8281" y="27216"/>
                    </a:cubicBezTo>
                    <a:lnTo>
                      <a:pt x="8313" y="27216"/>
                    </a:lnTo>
                    <a:cubicBezTo>
                      <a:pt x="9250" y="27139"/>
                      <a:pt x="10168" y="26985"/>
                      <a:pt x="11073" y="26741"/>
                    </a:cubicBezTo>
                    <a:cubicBezTo>
                      <a:pt x="12441" y="26382"/>
                      <a:pt x="13744" y="25804"/>
                      <a:pt x="14938" y="25047"/>
                    </a:cubicBezTo>
                    <a:cubicBezTo>
                      <a:pt x="15714" y="24559"/>
                      <a:pt x="16427" y="23994"/>
                      <a:pt x="17075" y="23352"/>
                    </a:cubicBezTo>
                    <a:cubicBezTo>
                      <a:pt x="17332" y="23108"/>
                      <a:pt x="17570" y="22838"/>
                      <a:pt x="17788" y="22562"/>
                    </a:cubicBezTo>
                    <a:cubicBezTo>
                      <a:pt x="17865" y="22460"/>
                      <a:pt x="17884" y="22338"/>
                      <a:pt x="17839" y="22222"/>
                    </a:cubicBezTo>
                    <a:cubicBezTo>
                      <a:pt x="17435" y="21150"/>
                      <a:pt x="16870" y="19866"/>
                      <a:pt x="16209" y="18525"/>
                    </a:cubicBezTo>
                    <a:cubicBezTo>
                      <a:pt x="13532" y="13075"/>
                      <a:pt x="8429" y="4678"/>
                      <a:pt x="7729" y="4345"/>
                    </a:cubicBezTo>
                    <a:cubicBezTo>
                      <a:pt x="7305" y="4146"/>
                      <a:pt x="3890" y="1674"/>
                      <a:pt x="1701" y="69"/>
                    </a:cubicBezTo>
                    <a:cubicBezTo>
                      <a:pt x="1641" y="23"/>
                      <a:pt x="1568" y="0"/>
                      <a:pt x="14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 name="Google Shape;567;p4"/>
              <p:cNvSpPr/>
              <p:nvPr/>
            </p:nvSpPr>
            <p:spPr>
              <a:xfrm rot="9076706">
                <a:off x="1122277" y="690921"/>
                <a:ext cx="34803" cy="43571"/>
              </a:xfrm>
              <a:custGeom>
                <a:avLst/>
                <a:gdLst/>
                <a:ahLst/>
                <a:cxnLst/>
                <a:rect l="l" t="t" r="r" b="b"/>
                <a:pathLst>
                  <a:path w="1683" h="2107" extrusionOk="0">
                    <a:moveTo>
                      <a:pt x="399" y="1"/>
                    </a:moveTo>
                    <a:lnTo>
                      <a:pt x="1" y="257"/>
                    </a:lnTo>
                    <a:lnTo>
                      <a:pt x="547" y="2106"/>
                    </a:lnTo>
                    <a:lnTo>
                      <a:pt x="1683" y="1490"/>
                    </a:lnTo>
                    <a:lnTo>
                      <a:pt x="39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 name="Google Shape;568;p4"/>
              <p:cNvSpPr/>
              <p:nvPr/>
            </p:nvSpPr>
            <p:spPr>
              <a:xfrm rot="9076706">
                <a:off x="711767" y="280197"/>
                <a:ext cx="269410" cy="447520"/>
              </a:xfrm>
              <a:custGeom>
                <a:avLst/>
                <a:gdLst/>
                <a:ahLst/>
                <a:cxnLst/>
                <a:rect l="l" t="t" r="r" b="b"/>
                <a:pathLst>
                  <a:path w="13028" h="21641" extrusionOk="0">
                    <a:moveTo>
                      <a:pt x="1643" y="1"/>
                    </a:moveTo>
                    <a:cubicBezTo>
                      <a:pt x="390" y="1"/>
                      <a:pt x="0" y="1905"/>
                      <a:pt x="1332" y="4315"/>
                    </a:cubicBezTo>
                    <a:cubicBezTo>
                      <a:pt x="3559" y="8365"/>
                      <a:pt x="9253" y="21640"/>
                      <a:pt x="9253" y="21640"/>
                    </a:cubicBezTo>
                    <a:cubicBezTo>
                      <a:pt x="10588" y="21281"/>
                      <a:pt x="11859" y="20722"/>
                      <a:pt x="13027" y="19984"/>
                    </a:cubicBezTo>
                    <a:cubicBezTo>
                      <a:pt x="11121" y="14168"/>
                      <a:pt x="5113" y="3063"/>
                      <a:pt x="5113" y="3063"/>
                    </a:cubicBezTo>
                    <a:cubicBezTo>
                      <a:pt x="3738" y="876"/>
                      <a:pt x="2492" y="1"/>
                      <a:pt x="164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 name="Google Shape;569;p4"/>
              <p:cNvSpPr/>
              <p:nvPr/>
            </p:nvSpPr>
            <p:spPr>
              <a:xfrm rot="9076706">
                <a:off x="703999" y="273650"/>
                <a:ext cx="282768" cy="461975"/>
              </a:xfrm>
              <a:custGeom>
                <a:avLst/>
                <a:gdLst/>
                <a:ahLst/>
                <a:cxnLst/>
                <a:rect l="l" t="t" r="r" b="b"/>
                <a:pathLst>
                  <a:path w="13674" h="22340" extrusionOk="0">
                    <a:moveTo>
                      <a:pt x="1876" y="706"/>
                    </a:moveTo>
                    <a:cubicBezTo>
                      <a:pt x="1887" y="706"/>
                      <a:pt x="1897" y="706"/>
                      <a:pt x="1907" y="707"/>
                    </a:cubicBezTo>
                    <a:cubicBezTo>
                      <a:pt x="2613" y="707"/>
                      <a:pt x="3782" y="1541"/>
                      <a:pt x="5065" y="3583"/>
                    </a:cubicBezTo>
                    <a:cubicBezTo>
                      <a:pt x="5123" y="3692"/>
                      <a:pt x="10900" y="14399"/>
                      <a:pt x="12865" y="20183"/>
                    </a:cubicBezTo>
                    <a:cubicBezTo>
                      <a:pt x="11883" y="20786"/>
                      <a:pt x="10823" y="21248"/>
                      <a:pt x="9719" y="21569"/>
                    </a:cubicBezTo>
                    <a:cubicBezTo>
                      <a:pt x="8878" y="19624"/>
                      <a:pt x="3929" y="8185"/>
                      <a:pt x="1894" y="4501"/>
                    </a:cubicBezTo>
                    <a:cubicBezTo>
                      <a:pt x="893" y="2684"/>
                      <a:pt x="938" y="1156"/>
                      <a:pt x="1560" y="790"/>
                    </a:cubicBezTo>
                    <a:cubicBezTo>
                      <a:pt x="1655" y="737"/>
                      <a:pt x="1765" y="706"/>
                      <a:pt x="1876" y="706"/>
                    </a:cubicBezTo>
                    <a:close/>
                    <a:moveTo>
                      <a:pt x="1893" y="1"/>
                    </a:moveTo>
                    <a:cubicBezTo>
                      <a:pt x="1631" y="1"/>
                      <a:pt x="1398" y="66"/>
                      <a:pt x="1201" y="180"/>
                    </a:cubicBezTo>
                    <a:cubicBezTo>
                      <a:pt x="270" y="733"/>
                      <a:pt x="1" y="2511"/>
                      <a:pt x="1284" y="4834"/>
                    </a:cubicBezTo>
                    <a:cubicBezTo>
                      <a:pt x="3480" y="8821"/>
                      <a:pt x="9135" y="21993"/>
                      <a:pt x="9193" y="22128"/>
                    </a:cubicBezTo>
                    <a:cubicBezTo>
                      <a:pt x="9251" y="22256"/>
                      <a:pt x="9373" y="22340"/>
                      <a:pt x="9514" y="22340"/>
                    </a:cubicBezTo>
                    <a:cubicBezTo>
                      <a:pt x="9546" y="22340"/>
                      <a:pt x="9578" y="22333"/>
                      <a:pt x="9610" y="22327"/>
                    </a:cubicBezTo>
                    <a:cubicBezTo>
                      <a:pt x="10978" y="21961"/>
                      <a:pt x="12281" y="21390"/>
                      <a:pt x="13475" y="20626"/>
                    </a:cubicBezTo>
                    <a:cubicBezTo>
                      <a:pt x="13609" y="20542"/>
                      <a:pt x="13674" y="20375"/>
                      <a:pt x="13622" y="20221"/>
                    </a:cubicBezTo>
                    <a:cubicBezTo>
                      <a:pt x="11722" y="14444"/>
                      <a:pt x="5739" y="3352"/>
                      <a:pt x="5669" y="3223"/>
                    </a:cubicBezTo>
                    <a:cubicBezTo>
                      <a:pt x="4168" y="838"/>
                      <a:pt x="2835" y="1"/>
                      <a:pt x="18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0" name="Google Shape;570;p4"/>
              <p:cNvSpPr/>
              <p:nvPr/>
            </p:nvSpPr>
            <p:spPr>
              <a:xfrm rot="9076706">
                <a:off x="694999" y="345565"/>
                <a:ext cx="354856" cy="470743"/>
              </a:xfrm>
              <a:custGeom>
                <a:avLst/>
                <a:gdLst/>
                <a:ahLst/>
                <a:cxnLst/>
                <a:rect l="l" t="t" r="r" b="b"/>
                <a:pathLst>
                  <a:path w="17160" h="22764" extrusionOk="0">
                    <a:moveTo>
                      <a:pt x="1130" y="1"/>
                    </a:moveTo>
                    <a:lnTo>
                      <a:pt x="1" y="623"/>
                    </a:lnTo>
                    <a:cubicBezTo>
                      <a:pt x="71" y="2183"/>
                      <a:pt x="700" y="9135"/>
                      <a:pt x="700" y="9135"/>
                    </a:cubicBezTo>
                    <a:cubicBezTo>
                      <a:pt x="899" y="9674"/>
                      <a:pt x="1163" y="10348"/>
                      <a:pt x="1471" y="11119"/>
                    </a:cubicBezTo>
                    <a:cubicBezTo>
                      <a:pt x="3114" y="11003"/>
                      <a:pt x="4494" y="10329"/>
                      <a:pt x="4443" y="8577"/>
                    </a:cubicBezTo>
                    <a:lnTo>
                      <a:pt x="4443" y="8577"/>
                    </a:lnTo>
                    <a:cubicBezTo>
                      <a:pt x="5354" y="8737"/>
                      <a:pt x="6266" y="9032"/>
                      <a:pt x="7158" y="9276"/>
                    </a:cubicBezTo>
                    <a:cubicBezTo>
                      <a:pt x="7401" y="8954"/>
                      <a:pt x="7663" y="8816"/>
                      <a:pt x="7934" y="8816"/>
                    </a:cubicBezTo>
                    <a:cubicBezTo>
                      <a:pt x="9253" y="8816"/>
                      <a:pt x="10774" y="12077"/>
                      <a:pt x="11222" y="13089"/>
                    </a:cubicBezTo>
                    <a:cubicBezTo>
                      <a:pt x="12704" y="16453"/>
                      <a:pt x="14470" y="19688"/>
                      <a:pt x="16485" y="22763"/>
                    </a:cubicBezTo>
                    <a:cubicBezTo>
                      <a:pt x="16729" y="22532"/>
                      <a:pt x="16954" y="22275"/>
                      <a:pt x="17159" y="22012"/>
                    </a:cubicBezTo>
                    <a:cubicBezTo>
                      <a:pt x="16761" y="20934"/>
                      <a:pt x="16203" y="19676"/>
                      <a:pt x="15535" y="18327"/>
                    </a:cubicBezTo>
                    <a:cubicBezTo>
                      <a:pt x="12570" y="12287"/>
                      <a:pt x="7710" y="4545"/>
                      <a:pt x="7216" y="4314"/>
                    </a:cubicBezTo>
                    <a:cubicBezTo>
                      <a:pt x="6612" y="4025"/>
                      <a:pt x="1130" y="1"/>
                      <a:pt x="1130" y="1"/>
                    </a:cubicBezTo>
                    <a:close/>
                  </a:path>
                </a:pathLst>
              </a:custGeom>
              <a:solidFill>
                <a:srgbClr val="000000">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 name="Google Shape;571;p4"/>
              <p:cNvSpPr/>
              <p:nvPr/>
            </p:nvSpPr>
            <p:spPr>
              <a:xfrm rot="9076706">
                <a:off x="955267" y="560692"/>
                <a:ext cx="149366" cy="188926"/>
              </a:xfrm>
              <a:custGeom>
                <a:avLst/>
                <a:gdLst/>
                <a:ahLst/>
                <a:cxnLst/>
                <a:rect l="l" t="t" r="r" b="b"/>
                <a:pathLst>
                  <a:path w="7223" h="9136" extrusionOk="0">
                    <a:moveTo>
                      <a:pt x="1137" y="1"/>
                    </a:moveTo>
                    <a:lnTo>
                      <a:pt x="219" y="502"/>
                    </a:lnTo>
                    <a:lnTo>
                      <a:pt x="1" y="624"/>
                    </a:lnTo>
                    <a:cubicBezTo>
                      <a:pt x="71" y="2183"/>
                      <a:pt x="700" y="9136"/>
                      <a:pt x="700" y="9136"/>
                    </a:cubicBezTo>
                    <a:cubicBezTo>
                      <a:pt x="700" y="9136"/>
                      <a:pt x="1875" y="9039"/>
                      <a:pt x="2690" y="8911"/>
                    </a:cubicBezTo>
                    <a:cubicBezTo>
                      <a:pt x="2953" y="8892"/>
                      <a:pt x="3210" y="8827"/>
                      <a:pt x="3448" y="8718"/>
                    </a:cubicBezTo>
                    <a:cubicBezTo>
                      <a:pt x="3692" y="8500"/>
                      <a:pt x="3653" y="6375"/>
                      <a:pt x="3955" y="6369"/>
                    </a:cubicBezTo>
                    <a:cubicBezTo>
                      <a:pt x="3956" y="6369"/>
                      <a:pt x="3956" y="6369"/>
                      <a:pt x="3957" y="6369"/>
                    </a:cubicBezTo>
                    <a:cubicBezTo>
                      <a:pt x="4261" y="6369"/>
                      <a:pt x="6154" y="7481"/>
                      <a:pt x="6461" y="7481"/>
                    </a:cubicBezTo>
                    <a:cubicBezTo>
                      <a:pt x="6467" y="7481"/>
                      <a:pt x="6473" y="7480"/>
                      <a:pt x="6478" y="7479"/>
                    </a:cubicBezTo>
                    <a:cubicBezTo>
                      <a:pt x="6728" y="7434"/>
                      <a:pt x="7222" y="4321"/>
                      <a:pt x="7222" y="4321"/>
                    </a:cubicBezTo>
                    <a:cubicBezTo>
                      <a:pt x="6619" y="4032"/>
                      <a:pt x="1137" y="1"/>
                      <a:pt x="113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 name="Google Shape;572;p4"/>
              <p:cNvSpPr/>
              <p:nvPr/>
            </p:nvSpPr>
            <p:spPr>
              <a:xfrm rot="9076706">
                <a:off x="947493" y="552945"/>
                <a:ext cx="164752" cy="205242"/>
              </a:xfrm>
              <a:custGeom>
                <a:avLst/>
                <a:gdLst/>
                <a:ahLst/>
                <a:cxnLst/>
                <a:rect l="l" t="t" r="r" b="b"/>
                <a:pathLst>
                  <a:path w="7967" h="9925" extrusionOk="0">
                    <a:moveTo>
                      <a:pt x="1464" y="828"/>
                    </a:moveTo>
                    <a:cubicBezTo>
                      <a:pt x="2433" y="1534"/>
                      <a:pt x="6118" y="4230"/>
                      <a:pt x="7196" y="4904"/>
                    </a:cubicBezTo>
                    <a:cubicBezTo>
                      <a:pt x="7029" y="5925"/>
                      <a:pt x="6804" y="7029"/>
                      <a:pt x="6663" y="7472"/>
                    </a:cubicBezTo>
                    <a:cubicBezTo>
                      <a:pt x="6419" y="7369"/>
                      <a:pt x="6008" y="7164"/>
                      <a:pt x="5713" y="7016"/>
                    </a:cubicBezTo>
                    <a:cubicBezTo>
                      <a:pt x="4895" y="6607"/>
                      <a:pt x="4550" y="6432"/>
                      <a:pt x="4324" y="6432"/>
                    </a:cubicBezTo>
                    <a:cubicBezTo>
                      <a:pt x="4316" y="6432"/>
                      <a:pt x="4309" y="6432"/>
                      <a:pt x="4301" y="6432"/>
                    </a:cubicBezTo>
                    <a:cubicBezTo>
                      <a:pt x="3832" y="6439"/>
                      <a:pt x="3775" y="7016"/>
                      <a:pt x="3678" y="7966"/>
                    </a:cubicBezTo>
                    <a:cubicBezTo>
                      <a:pt x="3653" y="8262"/>
                      <a:pt x="3614" y="8557"/>
                      <a:pt x="3556" y="8852"/>
                    </a:cubicBezTo>
                    <a:cubicBezTo>
                      <a:pt x="3377" y="8923"/>
                      <a:pt x="3184" y="8961"/>
                      <a:pt x="2991" y="8974"/>
                    </a:cubicBezTo>
                    <a:cubicBezTo>
                      <a:pt x="2471" y="9058"/>
                      <a:pt x="1785" y="9128"/>
                      <a:pt x="1380" y="9167"/>
                    </a:cubicBezTo>
                    <a:cubicBezTo>
                      <a:pt x="1258" y="7806"/>
                      <a:pt x="815" y="2857"/>
                      <a:pt x="719" y="1233"/>
                    </a:cubicBezTo>
                    <a:lnTo>
                      <a:pt x="1464" y="828"/>
                    </a:lnTo>
                    <a:close/>
                    <a:moveTo>
                      <a:pt x="1521" y="0"/>
                    </a:moveTo>
                    <a:lnTo>
                      <a:pt x="0" y="835"/>
                    </a:lnTo>
                    <a:lnTo>
                      <a:pt x="6" y="1053"/>
                    </a:lnTo>
                    <a:cubicBezTo>
                      <a:pt x="77" y="2600"/>
                      <a:pt x="680" y="9295"/>
                      <a:pt x="713" y="9578"/>
                    </a:cubicBezTo>
                    <a:lnTo>
                      <a:pt x="738" y="9924"/>
                    </a:lnTo>
                    <a:lnTo>
                      <a:pt x="1085" y="9899"/>
                    </a:lnTo>
                    <a:cubicBezTo>
                      <a:pt x="1136" y="9892"/>
                      <a:pt x="2285" y="9802"/>
                      <a:pt x="3075" y="9674"/>
                    </a:cubicBezTo>
                    <a:cubicBezTo>
                      <a:pt x="3377" y="9648"/>
                      <a:pt x="3672" y="9578"/>
                      <a:pt x="3948" y="9449"/>
                    </a:cubicBezTo>
                    <a:lnTo>
                      <a:pt x="4038" y="9391"/>
                    </a:lnTo>
                    <a:cubicBezTo>
                      <a:pt x="4237" y="9212"/>
                      <a:pt x="4288" y="8878"/>
                      <a:pt x="4372" y="8037"/>
                    </a:cubicBezTo>
                    <a:cubicBezTo>
                      <a:pt x="4404" y="7793"/>
                      <a:pt x="4436" y="7427"/>
                      <a:pt x="4481" y="7203"/>
                    </a:cubicBezTo>
                    <a:cubicBezTo>
                      <a:pt x="4725" y="7305"/>
                      <a:pt x="5116" y="7504"/>
                      <a:pt x="5399" y="7645"/>
                    </a:cubicBezTo>
                    <a:cubicBezTo>
                      <a:pt x="6289" y="8096"/>
                      <a:pt x="6606" y="8243"/>
                      <a:pt x="6818" y="8243"/>
                    </a:cubicBezTo>
                    <a:cubicBezTo>
                      <a:pt x="6845" y="8243"/>
                      <a:pt x="6870" y="8240"/>
                      <a:pt x="6894" y="8236"/>
                    </a:cubicBezTo>
                    <a:cubicBezTo>
                      <a:pt x="7138" y="8191"/>
                      <a:pt x="7395" y="8140"/>
                      <a:pt x="7921" y="4782"/>
                    </a:cubicBezTo>
                    <a:lnTo>
                      <a:pt x="7966" y="4526"/>
                    </a:lnTo>
                    <a:lnTo>
                      <a:pt x="7729" y="4410"/>
                    </a:lnTo>
                    <a:cubicBezTo>
                      <a:pt x="7305" y="4211"/>
                      <a:pt x="3897" y="1740"/>
                      <a:pt x="1701" y="129"/>
                    </a:cubicBezTo>
                    <a:lnTo>
                      <a:pt x="152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 name="Google Shape;573;p4"/>
              <p:cNvSpPr/>
              <p:nvPr/>
            </p:nvSpPr>
            <p:spPr>
              <a:xfrm rot="9076706">
                <a:off x="956662" y="566141"/>
                <a:ext cx="144858" cy="184273"/>
              </a:xfrm>
              <a:custGeom>
                <a:avLst/>
                <a:gdLst/>
                <a:ahLst/>
                <a:cxnLst/>
                <a:rect l="l" t="t" r="r" b="b"/>
                <a:pathLst>
                  <a:path w="7005" h="8911" extrusionOk="0">
                    <a:moveTo>
                      <a:pt x="919" y="1"/>
                    </a:moveTo>
                    <a:lnTo>
                      <a:pt x="1" y="502"/>
                    </a:lnTo>
                    <a:cubicBezTo>
                      <a:pt x="1400" y="2331"/>
                      <a:pt x="2934" y="4045"/>
                      <a:pt x="4597" y="5637"/>
                    </a:cubicBezTo>
                    <a:cubicBezTo>
                      <a:pt x="4340" y="5717"/>
                      <a:pt x="4077" y="5757"/>
                      <a:pt x="3814" y="5757"/>
                    </a:cubicBezTo>
                    <a:cubicBezTo>
                      <a:pt x="3426" y="5757"/>
                      <a:pt x="3040" y="5671"/>
                      <a:pt x="2684" y="5502"/>
                    </a:cubicBezTo>
                    <a:cubicBezTo>
                      <a:pt x="2549" y="6638"/>
                      <a:pt x="2479" y="7775"/>
                      <a:pt x="2472" y="8911"/>
                    </a:cubicBezTo>
                    <a:cubicBezTo>
                      <a:pt x="2735" y="8892"/>
                      <a:pt x="2992" y="8827"/>
                      <a:pt x="3230" y="8718"/>
                    </a:cubicBezTo>
                    <a:cubicBezTo>
                      <a:pt x="3474" y="8500"/>
                      <a:pt x="3435" y="6375"/>
                      <a:pt x="3737" y="6369"/>
                    </a:cubicBezTo>
                    <a:cubicBezTo>
                      <a:pt x="3738" y="6369"/>
                      <a:pt x="3738" y="6369"/>
                      <a:pt x="3739" y="6369"/>
                    </a:cubicBezTo>
                    <a:cubicBezTo>
                      <a:pt x="4043" y="6369"/>
                      <a:pt x="5936" y="7481"/>
                      <a:pt x="6243" y="7481"/>
                    </a:cubicBezTo>
                    <a:cubicBezTo>
                      <a:pt x="6249" y="7481"/>
                      <a:pt x="6255" y="7480"/>
                      <a:pt x="6260" y="7479"/>
                    </a:cubicBezTo>
                    <a:cubicBezTo>
                      <a:pt x="6510" y="7434"/>
                      <a:pt x="7004" y="4321"/>
                      <a:pt x="7004" y="4321"/>
                    </a:cubicBezTo>
                    <a:cubicBezTo>
                      <a:pt x="6401" y="4032"/>
                      <a:pt x="919" y="1"/>
                      <a:pt x="919" y="1"/>
                    </a:cubicBezTo>
                    <a:close/>
                  </a:path>
                </a:pathLst>
              </a:custGeom>
              <a:solidFill>
                <a:srgbClr val="000000">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 name="Google Shape;574;p4"/>
              <p:cNvSpPr/>
              <p:nvPr/>
            </p:nvSpPr>
            <p:spPr>
              <a:xfrm rot="9076706">
                <a:off x="468389" y="251653"/>
                <a:ext cx="276378" cy="209440"/>
              </a:xfrm>
              <a:custGeom>
                <a:avLst/>
                <a:gdLst/>
                <a:ahLst/>
                <a:cxnLst/>
                <a:rect l="l" t="t" r="r" b="b"/>
                <a:pathLst>
                  <a:path w="13365" h="10128" extrusionOk="0">
                    <a:moveTo>
                      <a:pt x="9218" y="1"/>
                    </a:moveTo>
                    <a:cubicBezTo>
                      <a:pt x="9218" y="1"/>
                      <a:pt x="8377" y="623"/>
                      <a:pt x="7235" y="1361"/>
                    </a:cubicBezTo>
                    <a:cubicBezTo>
                      <a:pt x="6439" y="1875"/>
                      <a:pt x="5617" y="2344"/>
                      <a:pt x="4776" y="2767"/>
                    </a:cubicBezTo>
                    <a:cubicBezTo>
                      <a:pt x="1554" y="4334"/>
                      <a:pt x="39" y="4520"/>
                      <a:pt x="0" y="4520"/>
                    </a:cubicBezTo>
                    <a:cubicBezTo>
                      <a:pt x="1239" y="7601"/>
                      <a:pt x="2638" y="9905"/>
                      <a:pt x="5065" y="10111"/>
                    </a:cubicBezTo>
                    <a:cubicBezTo>
                      <a:pt x="5186" y="10122"/>
                      <a:pt x="5311" y="10128"/>
                      <a:pt x="5439" y="10128"/>
                    </a:cubicBezTo>
                    <a:cubicBezTo>
                      <a:pt x="6329" y="10128"/>
                      <a:pt x="7369" y="9850"/>
                      <a:pt x="8576" y="9238"/>
                    </a:cubicBezTo>
                    <a:cubicBezTo>
                      <a:pt x="13365" y="6818"/>
                      <a:pt x="9218" y="1"/>
                      <a:pt x="92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5" name="Google Shape;575;p4"/>
              <p:cNvSpPr/>
              <p:nvPr/>
            </p:nvSpPr>
            <p:spPr>
              <a:xfrm rot="9076706">
                <a:off x="496152" y="235089"/>
                <a:ext cx="254996" cy="223977"/>
              </a:xfrm>
              <a:custGeom>
                <a:avLst/>
                <a:gdLst/>
                <a:ahLst/>
                <a:cxnLst/>
                <a:rect l="l" t="t" r="r" b="b"/>
                <a:pathLst>
                  <a:path w="12331" h="10831" extrusionOk="0">
                    <a:moveTo>
                      <a:pt x="9526" y="868"/>
                    </a:moveTo>
                    <a:cubicBezTo>
                      <a:pt x="10046" y="1837"/>
                      <a:pt x="11432" y="4745"/>
                      <a:pt x="10784" y="7011"/>
                    </a:cubicBezTo>
                    <a:cubicBezTo>
                      <a:pt x="10501" y="8006"/>
                      <a:pt x="9847" y="8770"/>
                      <a:pt x="8839" y="9277"/>
                    </a:cubicBezTo>
                    <a:cubicBezTo>
                      <a:pt x="7727" y="9842"/>
                      <a:pt x="6734" y="10128"/>
                      <a:pt x="5865" y="10128"/>
                    </a:cubicBezTo>
                    <a:cubicBezTo>
                      <a:pt x="5746" y="10128"/>
                      <a:pt x="5628" y="10123"/>
                      <a:pt x="5514" y="10112"/>
                    </a:cubicBezTo>
                    <a:cubicBezTo>
                      <a:pt x="3254" y="9926"/>
                      <a:pt x="1951" y="7660"/>
                      <a:pt x="905" y="5137"/>
                    </a:cubicBezTo>
                    <a:cubicBezTo>
                      <a:pt x="1598" y="4983"/>
                      <a:pt x="3036" y="4559"/>
                      <a:pt x="5353" y="3436"/>
                    </a:cubicBezTo>
                    <a:cubicBezTo>
                      <a:pt x="6207" y="3006"/>
                      <a:pt x="7035" y="2531"/>
                      <a:pt x="7837" y="2011"/>
                    </a:cubicBezTo>
                    <a:cubicBezTo>
                      <a:pt x="8563" y="1549"/>
                      <a:pt x="9173" y="1118"/>
                      <a:pt x="9526" y="868"/>
                    </a:cubicBezTo>
                    <a:close/>
                    <a:moveTo>
                      <a:pt x="9637" y="0"/>
                    </a:moveTo>
                    <a:cubicBezTo>
                      <a:pt x="9566" y="0"/>
                      <a:pt x="9493" y="23"/>
                      <a:pt x="9429" y="72"/>
                    </a:cubicBezTo>
                    <a:cubicBezTo>
                      <a:pt x="9423" y="79"/>
                      <a:pt x="8588" y="701"/>
                      <a:pt x="7465" y="1420"/>
                    </a:cubicBezTo>
                    <a:cubicBezTo>
                      <a:pt x="6682" y="1927"/>
                      <a:pt x="5873" y="2389"/>
                      <a:pt x="5045" y="2807"/>
                    </a:cubicBezTo>
                    <a:cubicBezTo>
                      <a:pt x="1891" y="4332"/>
                      <a:pt x="414" y="4527"/>
                      <a:pt x="423" y="4527"/>
                    </a:cubicBezTo>
                    <a:lnTo>
                      <a:pt x="423" y="4527"/>
                    </a:lnTo>
                    <a:cubicBezTo>
                      <a:pt x="420" y="4527"/>
                      <a:pt x="417" y="4527"/>
                      <a:pt x="414" y="4527"/>
                    </a:cubicBezTo>
                    <a:cubicBezTo>
                      <a:pt x="169" y="4527"/>
                      <a:pt x="1" y="4780"/>
                      <a:pt x="96" y="5009"/>
                    </a:cubicBezTo>
                    <a:cubicBezTo>
                      <a:pt x="1251" y="7884"/>
                      <a:pt x="2702" y="10580"/>
                      <a:pt x="5456" y="10812"/>
                    </a:cubicBezTo>
                    <a:cubicBezTo>
                      <a:pt x="5584" y="10824"/>
                      <a:pt x="5719" y="10831"/>
                      <a:pt x="5854" y="10831"/>
                    </a:cubicBezTo>
                    <a:cubicBezTo>
                      <a:pt x="6836" y="10831"/>
                      <a:pt x="7940" y="10523"/>
                      <a:pt x="9153" y="9906"/>
                    </a:cubicBezTo>
                    <a:cubicBezTo>
                      <a:pt x="10347" y="9303"/>
                      <a:pt x="11124" y="8391"/>
                      <a:pt x="11464" y="7204"/>
                    </a:cubicBezTo>
                    <a:cubicBezTo>
                      <a:pt x="12331" y="4155"/>
                      <a:pt x="10039" y="329"/>
                      <a:pt x="9936" y="168"/>
                    </a:cubicBezTo>
                    <a:cubicBezTo>
                      <a:pt x="9869" y="61"/>
                      <a:pt x="9754" y="0"/>
                      <a:pt x="96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6" name="Google Shape;576;p4"/>
              <p:cNvSpPr/>
              <p:nvPr/>
            </p:nvSpPr>
            <p:spPr>
              <a:xfrm rot="9076706">
                <a:off x="474920" y="276788"/>
                <a:ext cx="171659" cy="209833"/>
              </a:xfrm>
              <a:custGeom>
                <a:avLst/>
                <a:gdLst/>
                <a:ahLst/>
                <a:cxnLst/>
                <a:rect l="l" t="t" r="r" b="b"/>
                <a:pathLst>
                  <a:path w="8301" h="10147" extrusionOk="0">
                    <a:moveTo>
                      <a:pt x="4161" y="0"/>
                    </a:moveTo>
                    <a:cubicBezTo>
                      <a:pt x="4160" y="0"/>
                      <a:pt x="3326" y="623"/>
                      <a:pt x="2177" y="1361"/>
                    </a:cubicBezTo>
                    <a:cubicBezTo>
                      <a:pt x="2813" y="2594"/>
                      <a:pt x="3230" y="3922"/>
                      <a:pt x="3422" y="5296"/>
                    </a:cubicBezTo>
                    <a:cubicBezTo>
                      <a:pt x="3570" y="6490"/>
                      <a:pt x="3525" y="7819"/>
                      <a:pt x="2742" y="8724"/>
                    </a:cubicBezTo>
                    <a:cubicBezTo>
                      <a:pt x="2061" y="9520"/>
                      <a:pt x="1009" y="9802"/>
                      <a:pt x="1" y="10130"/>
                    </a:cubicBezTo>
                    <a:cubicBezTo>
                      <a:pt x="122" y="10141"/>
                      <a:pt x="247" y="10147"/>
                      <a:pt x="375" y="10147"/>
                    </a:cubicBezTo>
                    <a:cubicBezTo>
                      <a:pt x="1265" y="10147"/>
                      <a:pt x="2305" y="9869"/>
                      <a:pt x="3512" y="9257"/>
                    </a:cubicBezTo>
                    <a:cubicBezTo>
                      <a:pt x="8301" y="6837"/>
                      <a:pt x="4161" y="1"/>
                      <a:pt x="4161" y="0"/>
                    </a:cubicBezTo>
                    <a:close/>
                  </a:path>
                </a:pathLst>
              </a:custGeom>
              <a:solidFill>
                <a:srgbClr val="000000">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 name="Google Shape;577;p4"/>
              <p:cNvSpPr/>
              <p:nvPr/>
            </p:nvSpPr>
            <p:spPr>
              <a:xfrm rot="9076706">
                <a:off x="593475" y="328245"/>
                <a:ext cx="219593" cy="169405"/>
              </a:xfrm>
              <a:custGeom>
                <a:avLst/>
                <a:gdLst/>
                <a:ahLst/>
                <a:cxnLst/>
                <a:rect l="l" t="t" r="r" b="b"/>
                <a:pathLst>
                  <a:path w="10619" h="8192" extrusionOk="0">
                    <a:moveTo>
                      <a:pt x="9007" y="0"/>
                    </a:moveTo>
                    <a:cubicBezTo>
                      <a:pt x="8378" y="610"/>
                      <a:pt x="7685" y="1156"/>
                      <a:pt x="6940" y="1612"/>
                    </a:cubicBezTo>
                    <a:cubicBezTo>
                      <a:pt x="3962" y="3518"/>
                      <a:pt x="1" y="4924"/>
                      <a:pt x="1" y="4924"/>
                    </a:cubicBezTo>
                    <a:cubicBezTo>
                      <a:pt x="219" y="5412"/>
                      <a:pt x="418" y="5906"/>
                      <a:pt x="566" y="6259"/>
                    </a:cubicBezTo>
                    <a:cubicBezTo>
                      <a:pt x="720" y="6606"/>
                      <a:pt x="848" y="6914"/>
                      <a:pt x="957" y="7177"/>
                    </a:cubicBezTo>
                    <a:lnTo>
                      <a:pt x="1400" y="8191"/>
                    </a:lnTo>
                    <a:cubicBezTo>
                      <a:pt x="3846" y="7601"/>
                      <a:pt x="6189" y="6625"/>
                      <a:pt x="8339" y="5303"/>
                    </a:cubicBezTo>
                    <a:cubicBezTo>
                      <a:pt x="9142" y="4815"/>
                      <a:pt x="9899" y="4269"/>
                      <a:pt x="10618" y="3672"/>
                    </a:cubicBezTo>
                    <a:cubicBezTo>
                      <a:pt x="10458" y="3229"/>
                      <a:pt x="10265" y="2754"/>
                      <a:pt x="10047" y="2260"/>
                    </a:cubicBezTo>
                    <a:cubicBezTo>
                      <a:pt x="9919" y="1945"/>
                      <a:pt x="9771" y="1631"/>
                      <a:pt x="9623" y="1297"/>
                    </a:cubicBezTo>
                    <a:cubicBezTo>
                      <a:pt x="9424" y="880"/>
                      <a:pt x="9219" y="443"/>
                      <a:pt x="90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 name="Google Shape;578;p4"/>
              <p:cNvSpPr/>
              <p:nvPr/>
            </p:nvSpPr>
            <p:spPr>
              <a:xfrm rot="9076706">
                <a:off x="585484" y="320853"/>
                <a:ext cx="235909" cy="183983"/>
              </a:xfrm>
              <a:custGeom>
                <a:avLst/>
                <a:gdLst/>
                <a:ahLst/>
                <a:cxnLst/>
                <a:rect l="l" t="t" r="r" b="b"/>
                <a:pathLst>
                  <a:path w="11408" h="8897" extrusionOk="0">
                    <a:moveTo>
                      <a:pt x="9302" y="936"/>
                    </a:moveTo>
                    <a:cubicBezTo>
                      <a:pt x="9437" y="1232"/>
                      <a:pt x="9572" y="1514"/>
                      <a:pt x="9700" y="1797"/>
                    </a:cubicBezTo>
                    <a:lnTo>
                      <a:pt x="9726" y="1848"/>
                    </a:lnTo>
                    <a:cubicBezTo>
                      <a:pt x="9867" y="2156"/>
                      <a:pt x="10008" y="2451"/>
                      <a:pt x="10130" y="2753"/>
                    </a:cubicBezTo>
                    <a:cubicBezTo>
                      <a:pt x="10303" y="3145"/>
                      <a:pt x="10464" y="3536"/>
                      <a:pt x="10611" y="3909"/>
                    </a:cubicBezTo>
                    <a:cubicBezTo>
                      <a:pt x="9963" y="4435"/>
                      <a:pt x="9276" y="4923"/>
                      <a:pt x="8557" y="5353"/>
                    </a:cubicBezTo>
                    <a:cubicBezTo>
                      <a:pt x="6529" y="6611"/>
                      <a:pt x="4321" y="7548"/>
                      <a:pt x="2010" y="8132"/>
                    </a:cubicBezTo>
                    <a:lnTo>
                      <a:pt x="1689" y="7394"/>
                    </a:lnTo>
                    <a:cubicBezTo>
                      <a:pt x="1580" y="7131"/>
                      <a:pt x="1445" y="6817"/>
                      <a:pt x="1297" y="6470"/>
                    </a:cubicBezTo>
                    <a:cubicBezTo>
                      <a:pt x="1233" y="6335"/>
                      <a:pt x="1162" y="6162"/>
                      <a:pt x="1098" y="6001"/>
                    </a:cubicBezTo>
                    <a:cubicBezTo>
                      <a:pt x="1028" y="5834"/>
                      <a:pt x="957" y="5655"/>
                      <a:pt x="873" y="5475"/>
                    </a:cubicBezTo>
                    <a:cubicBezTo>
                      <a:pt x="1920" y="5083"/>
                      <a:pt x="5072" y="3838"/>
                      <a:pt x="7530" y="2265"/>
                    </a:cubicBezTo>
                    <a:cubicBezTo>
                      <a:pt x="8159" y="1880"/>
                      <a:pt x="8750" y="1437"/>
                      <a:pt x="9302" y="936"/>
                    </a:cubicBezTo>
                    <a:close/>
                    <a:moveTo>
                      <a:pt x="9416" y="1"/>
                    </a:moveTo>
                    <a:cubicBezTo>
                      <a:pt x="9323" y="1"/>
                      <a:pt x="9236" y="38"/>
                      <a:pt x="9167" y="102"/>
                    </a:cubicBezTo>
                    <a:cubicBezTo>
                      <a:pt x="8557" y="699"/>
                      <a:pt x="7883" y="1225"/>
                      <a:pt x="7158" y="1668"/>
                    </a:cubicBezTo>
                    <a:cubicBezTo>
                      <a:pt x="4250" y="3530"/>
                      <a:pt x="328" y="4929"/>
                      <a:pt x="289" y="4942"/>
                    </a:cubicBezTo>
                    <a:cubicBezTo>
                      <a:pt x="97" y="5013"/>
                      <a:pt x="0" y="5231"/>
                      <a:pt x="84" y="5417"/>
                    </a:cubicBezTo>
                    <a:cubicBezTo>
                      <a:pt x="212" y="5706"/>
                      <a:pt x="341" y="6008"/>
                      <a:pt x="450" y="6271"/>
                    </a:cubicBezTo>
                    <a:cubicBezTo>
                      <a:pt x="520" y="6451"/>
                      <a:pt x="591" y="6611"/>
                      <a:pt x="655" y="6752"/>
                    </a:cubicBezTo>
                    <a:cubicBezTo>
                      <a:pt x="803" y="7093"/>
                      <a:pt x="931" y="7401"/>
                      <a:pt x="1040" y="7670"/>
                    </a:cubicBezTo>
                    <a:lnTo>
                      <a:pt x="1483" y="8685"/>
                    </a:lnTo>
                    <a:cubicBezTo>
                      <a:pt x="1535" y="8813"/>
                      <a:pt x="1663" y="8896"/>
                      <a:pt x="1804" y="8896"/>
                    </a:cubicBezTo>
                    <a:cubicBezTo>
                      <a:pt x="1830" y="8896"/>
                      <a:pt x="1856" y="8890"/>
                      <a:pt x="1888" y="8884"/>
                    </a:cubicBezTo>
                    <a:cubicBezTo>
                      <a:pt x="4372" y="8287"/>
                      <a:pt x="6747" y="7298"/>
                      <a:pt x="8923" y="5950"/>
                    </a:cubicBezTo>
                    <a:cubicBezTo>
                      <a:pt x="9745" y="5456"/>
                      <a:pt x="10522" y="4904"/>
                      <a:pt x="11253" y="4287"/>
                    </a:cubicBezTo>
                    <a:cubicBezTo>
                      <a:pt x="11369" y="4191"/>
                      <a:pt x="11407" y="4037"/>
                      <a:pt x="11356" y="3896"/>
                    </a:cubicBezTo>
                    <a:cubicBezTo>
                      <a:pt x="11176" y="3440"/>
                      <a:pt x="10984" y="2959"/>
                      <a:pt x="10778" y="2484"/>
                    </a:cubicBezTo>
                    <a:cubicBezTo>
                      <a:pt x="10656" y="2182"/>
                      <a:pt x="10515" y="1874"/>
                      <a:pt x="10368" y="1559"/>
                    </a:cubicBezTo>
                    <a:lnTo>
                      <a:pt x="10342" y="1501"/>
                    </a:lnTo>
                    <a:cubicBezTo>
                      <a:pt x="10149" y="1084"/>
                      <a:pt x="9944" y="648"/>
                      <a:pt x="9726" y="198"/>
                    </a:cubicBezTo>
                    <a:cubicBezTo>
                      <a:pt x="9681" y="96"/>
                      <a:pt x="9584" y="25"/>
                      <a:pt x="9475" y="6"/>
                    </a:cubicBezTo>
                    <a:cubicBezTo>
                      <a:pt x="9455" y="2"/>
                      <a:pt x="9436" y="1"/>
                      <a:pt x="94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 name="Google Shape;579;p4"/>
              <p:cNvSpPr/>
              <p:nvPr/>
            </p:nvSpPr>
            <p:spPr>
              <a:xfrm rot="9076706">
                <a:off x="603967" y="349699"/>
                <a:ext cx="195936" cy="121615"/>
              </a:xfrm>
              <a:custGeom>
                <a:avLst/>
                <a:gdLst/>
                <a:ahLst/>
                <a:cxnLst/>
                <a:rect l="l" t="t" r="r" b="b"/>
                <a:pathLst>
                  <a:path w="9475" h="5881" extrusionOk="0">
                    <a:moveTo>
                      <a:pt x="9051" y="1"/>
                    </a:moveTo>
                    <a:cubicBezTo>
                      <a:pt x="6419" y="2632"/>
                      <a:pt x="2497" y="4186"/>
                      <a:pt x="0" y="4963"/>
                    </a:cubicBezTo>
                    <a:cubicBezTo>
                      <a:pt x="148" y="5309"/>
                      <a:pt x="276" y="5617"/>
                      <a:pt x="385" y="5881"/>
                    </a:cubicBezTo>
                    <a:cubicBezTo>
                      <a:pt x="2908" y="5104"/>
                      <a:pt x="6728" y="3583"/>
                      <a:pt x="9475" y="970"/>
                    </a:cubicBezTo>
                    <a:cubicBezTo>
                      <a:pt x="9347" y="662"/>
                      <a:pt x="9199" y="341"/>
                      <a:pt x="90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 name="Google Shape;580;p4"/>
              <p:cNvSpPr/>
              <p:nvPr/>
            </p:nvSpPr>
            <p:spPr>
              <a:xfrm rot="9076706">
                <a:off x="600114" y="345042"/>
                <a:ext cx="205118" cy="132244"/>
              </a:xfrm>
              <a:custGeom>
                <a:avLst/>
                <a:gdLst/>
                <a:ahLst/>
                <a:cxnLst/>
                <a:rect l="l" t="t" r="r" b="b"/>
                <a:pathLst>
                  <a:path w="9919" h="6395" extrusionOk="0">
                    <a:moveTo>
                      <a:pt x="9232" y="611"/>
                    </a:moveTo>
                    <a:cubicBezTo>
                      <a:pt x="9328" y="823"/>
                      <a:pt x="9418" y="1028"/>
                      <a:pt x="9508" y="1233"/>
                    </a:cubicBezTo>
                    <a:cubicBezTo>
                      <a:pt x="6876" y="3686"/>
                      <a:pt x="3319" y="5156"/>
                      <a:pt x="726" y="5971"/>
                    </a:cubicBezTo>
                    <a:cubicBezTo>
                      <a:pt x="668" y="5836"/>
                      <a:pt x="604" y="5688"/>
                      <a:pt x="540" y="5534"/>
                    </a:cubicBezTo>
                    <a:lnTo>
                      <a:pt x="469" y="5374"/>
                    </a:lnTo>
                    <a:cubicBezTo>
                      <a:pt x="3127" y="4533"/>
                      <a:pt x="6702" y="3044"/>
                      <a:pt x="9232" y="611"/>
                    </a:cubicBezTo>
                    <a:close/>
                    <a:moveTo>
                      <a:pt x="9341" y="1"/>
                    </a:moveTo>
                    <a:lnTo>
                      <a:pt x="9161" y="181"/>
                    </a:lnTo>
                    <a:cubicBezTo>
                      <a:pt x="6619" y="2729"/>
                      <a:pt x="2877" y="4263"/>
                      <a:pt x="180" y="5098"/>
                    </a:cubicBezTo>
                    <a:lnTo>
                      <a:pt x="1" y="5156"/>
                    </a:lnTo>
                    <a:lnTo>
                      <a:pt x="219" y="5669"/>
                    </a:lnTo>
                    <a:cubicBezTo>
                      <a:pt x="309" y="5881"/>
                      <a:pt x="392" y="6074"/>
                      <a:pt x="463" y="6247"/>
                    </a:cubicBezTo>
                    <a:lnTo>
                      <a:pt x="521" y="6394"/>
                    </a:lnTo>
                    <a:lnTo>
                      <a:pt x="675" y="6350"/>
                    </a:lnTo>
                    <a:cubicBezTo>
                      <a:pt x="3339" y="5528"/>
                      <a:pt x="7094" y="4000"/>
                      <a:pt x="9835" y="1394"/>
                    </a:cubicBezTo>
                    <a:lnTo>
                      <a:pt x="9918" y="1310"/>
                    </a:lnTo>
                    <a:lnTo>
                      <a:pt x="9873" y="1201"/>
                    </a:lnTo>
                    <a:cubicBezTo>
                      <a:pt x="9752" y="906"/>
                      <a:pt x="9617" y="604"/>
                      <a:pt x="9469" y="283"/>
                    </a:cubicBezTo>
                    <a:lnTo>
                      <a:pt x="934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 name="Google Shape;581;p4"/>
              <p:cNvSpPr/>
              <p:nvPr/>
            </p:nvSpPr>
            <p:spPr>
              <a:xfrm rot="9076706">
                <a:off x="616641" y="418757"/>
                <a:ext cx="76224" cy="109662"/>
              </a:xfrm>
              <a:custGeom>
                <a:avLst/>
                <a:gdLst/>
                <a:ahLst/>
                <a:cxnLst/>
                <a:rect l="l" t="t" r="r" b="b"/>
                <a:pathLst>
                  <a:path w="3686" h="5303" extrusionOk="0">
                    <a:moveTo>
                      <a:pt x="2068" y="0"/>
                    </a:moveTo>
                    <a:cubicBezTo>
                      <a:pt x="1439" y="617"/>
                      <a:pt x="745" y="1156"/>
                      <a:pt x="1" y="1618"/>
                    </a:cubicBezTo>
                    <a:cubicBezTo>
                      <a:pt x="604" y="2793"/>
                      <a:pt x="1073" y="4025"/>
                      <a:pt x="1406" y="5303"/>
                    </a:cubicBezTo>
                    <a:cubicBezTo>
                      <a:pt x="2209" y="4815"/>
                      <a:pt x="2966" y="4269"/>
                      <a:pt x="3685" y="3672"/>
                    </a:cubicBezTo>
                    <a:cubicBezTo>
                      <a:pt x="3525" y="3229"/>
                      <a:pt x="3332" y="2754"/>
                      <a:pt x="3108" y="2266"/>
                    </a:cubicBezTo>
                    <a:cubicBezTo>
                      <a:pt x="2979" y="1952"/>
                      <a:pt x="2832" y="1631"/>
                      <a:pt x="2684" y="1303"/>
                    </a:cubicBezTo>
                    <a:cubicBezTo>
                      <a:pt x="2485" y="880"/>
                      <a:pt x="2279" y="450"/>
                      <a:pt x="2068" y="0"/>
                    </a:cubicBezTo>
                    <a:close/>
                  </a:path>
                </a:pathLst>
              </a:custGeom>
              <a:solidFill>
                <a:srgbClr val="000000">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 name="Google Shape;582;p4"/>
              <p:cNvSpPr/>
              <p:nvPr/>
            </p:nvSpPr>
            <p:spPr>
              <a:xfrm rot="9076706">
                <a:off x="980133" y="633967"/>
                <a:ext cx="93077" cy="80153"/>
              </a:xfrm>
              <a:custGeom>
                <a:avLst/>
                <a:gdLst/>
                <a:ahLst/>
                <a:cxnLst/>
                <a:rect l="l" t="t" r="r" b="b"/>
                <a:pathLst>
                  <a:path w="4501" h="3876" extrusionOk="0">
                    <a:moveTo>
                      <a:pt x="57" y="0"/>
                    </a:moveTo>
                    <a:cubicBezTo>
                      <a:pt x="41" y="0"/>
                      <a:pt x="27" y="4"/>
                      <a:pt x="19" y="9"/>
                    </a:cubicBezTo>
                    <a:cubicBezTo>
                      <a:pt x="0" y="28"/>
                      <a:pt x="19" y="80"/>
                      <a:pt x="58" y="112"/>
                    </a:cubicBezTo>
                    <a:cubicBezTo>
                      <a:pt x="449" y="407"/>
                      <a:pt x="783" y="721"/>
                      <a:pt x="1149" y="1023"/>
                    </a:cubicBezTo>
                    <a:cubicBezTo>
                      <a:pt x="1521" y="1325"/>
                      <a:pt x="1868" y="1639"/>
                      <a:pt x="2221" y="1948"/>
                    </a:cubicBezTo>
                    <a:cubicBezTo>
                      <a:pt x="2574" y="2249"/>
                      <a:pt x="2921" y="2564"/>
                      <a:pt x="3274" y="2885"/>
                    </a:cubicBezTo>
                    <a:lnTo>
                      <a:pt x="4327" y="3841"/>
                    </a:lnTo>
                    <a:cubicBezTo>
                      <a:pt x="4349" y="3863"/>
                      <a:pt x="4379" y="3876"/>
                      <a:pt x="4411" y="3876"/>
                    </a:cubicBezTo>
                    <a:cubicBezTo>
                      <a:pt x="4426" y="3876"/>
                      <a:pt x="4441" y="3873"/>
                      <a:pt x="4455" y="3867"/>
                    </a:cubicBezTo>
                    <a:cubicBezTo>
                      <a:pt x="4500" y="3848"/>
                      <a:pt x="4494" y="3783"/>
                      <a:pt x="4455" y="3738"/>
                    </a:cubicBezTo>
                    <a:cubicBezTo>
                      <a:pt x="4160" y="3360"/>
                      <a:pt x="3845" y="3000"/>
                      <a:pt x="3511" y="2666"/>
                    </a:cubicBezTo>
                    <a:cubicBezTo>
                      <a:pt x="3158" y="2320"/>
                      <a:pt x="2825" y="1986"/>
                      <a:pt x="2459" y="1678"/>
                    </a:cubicBezTo>
                    <a:cubicBezTo>
                      <a:pt x="2093" y="1376"/>
                      <a:pt x="1714" y="1087"/>
                      <a:pt x="1329" y="805"/>
                    </a:cubicBezTo>
                    <a:cubicBezTo>
                      <a:pt x="944" y="522"/>
                      <a:pt x="539" y="266"/>
                      <a:pt x="129" y="22"/>
                    </a:cubicBezTo>
                    <a:cubicBezTo>
                      <a:pt x="106" y="7"/>
                      <a:pt x="79" y="0"/>
                      <a:pt x="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 name="Google Shape;583;p4"/>
              <p:cNvSpPr/>
              <p:nvPr/>
            </p:nvSpPr>
            <p:spPr>
              <a:xfrm rot="9076706">
                <a:off x="993512" y="633291"/>
                <a:ext cx="40635" cy="38153"/>
              </a:xfrm>
              <a:custGeom>
                <a:avLst/>
                <a:gdLst/>
                <a:ahLst/>
                <a:cxnLst/>
                <a:rect l="l" t="t" r="r" b="b"/>
                <a:pathLst>
                  <a:path w="1965" h="1845" extrusionOk="0">
                    <a:moveTo>
                      <a:pt x="53" y="0"/>
                    </a:moveTo>
                    <a:cubicBezTo>
                      <a:pt x="41" y="0"/>
                      <a:pt x="30" y="3"/>
                      <a:pt x="20" y="10"/>
                    </a:cubicBezTo>
                    <a:cubicBezTo>
                      <a:pt x="1" y="29"/>
                      <a:pt x="1" y="61"/>
                      <a:pt x="20" y="74"/>
                    </a:cubicBezTo>
                    <a:cubicBezTo>
                      <a:pt x="135" y="260"/>
                      <a:pt x="257" y="433"/>
                      <a:pt x="392" y="600"/>
                    </a:cubicBezTo>
                    <a:cubicBezTo>
                      <a:pt x="527" y="767"/>
                      <a:pt x="662" y="934"/>
                      <a:pt x="822" y="1075"/>
                    </a:cubicBezTo>
                    <a:cubicBezTo>
                      <a:pt x="983" y="1217"/>
                      <a:pt x="1150" y="1358"/>
                      <a:pt x="1317" y="1486"/>
                    </a:cubicBezTo>
                    <a:cubicBezTo>
                      <a:pt x="1490" y="1615"/>
                      <a:pt x="1676" y="1730"/>
                      <a:pt x="1862" y="1839"/>
                    </a:cubicBezTo>
                    <a:cubicBezTo>
                      <a:pt x="1871" y="1843"/>
                      <a:pt x="1879" y="1844"/>
                      <a:pt x="1888" y="1844"/>
                    </a:cubicBezTo>
                    <a:cubicBezTo>
                      <a:pt x="1911" y="1844"/>
                      <a:pt x="1932" y="1832"/>
                      <a:pt x="1946" y="1814"/>
                    </a:cubicBezTo>
                    <a:cubicBezTo>
                      <a:pt x="1946" y="1782"/>
                      <a:pt x="1965" y="1743"/>
                      <a:pt x="1946" y="1717"/>
                    </a:cubicBezTo>
                    <a:cubicBezTo>
                      <a:pt x="1798" y="1563"/>
                      <a:pt x="1657" y="1409"/>
                      <a:pt x="1509" y="1262"/>
                    </a:cubicBezTo>
                    <a:lnTo>
                      <a:pt x="1053" y="825"/>
                    </a:lnTo>
                    <a:lnTo>
                      <a:pt x="578" y="414"/>
                    </a:lnTo>
                    <a:lnTo>
                      <a:pt x="91" y="10"/>
                    </a:lnTo>
                    <a:cubicBezTo>
                      <a:pt x="78" y="3"/>
                      <a:pt x="65" y="0"/>
                      <a:pt x="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 name="Google Shape;584;p4"/>
              <p:cNvSpPr/>
              <p:nvPr/>
            </p:nvSpPr>
            <p:spPr>
              <a:xfrm rot="9076706">
                <a:off x="782456" y="505934"/>
                <a:ext cx="99984" cy="170397"/>
              </a:xfrm>
              <a:custGeom>
                <a:avLst/>
                <a:gdLst/>
                <a:ahLst/>
                <a:cxnLst/>
                <a:rect l="l" t="t" r="r" b="b"/>
                <a:pathLst>
                  <a:path w="4835" h="8240" extrusionOk="0">
                    <a:moveTo>
                      <a:pt x="37" y="1"/>
                    </a:moveTo>
                    <a:cubicBezTo>
                      <a:pt x="33" y="1"/>
                      <a:pt x="29" y="2"/>
                      <a:pt x="26" y="3"/>
                    </a:cubicBezTo>
                    <a:cubicBezTo>
                      <a:pt x="0" y="16"/>
                      <a:pt x="20" y="80"/>
                      <a:pt x="65" y="157"/>
                    </a:cubicBezTo>
                    <a:cubicBezTo>
                      <a:pt x="488" y="799"/>
                      <a:pt x="886" y="1448"/>
                      <a:pt x="1291" y="2103"/>
                    </a:cubicBezTo>
                    <a:cubicBezTo>
                      <a:pt x="1689" y="2757"/>
                      <a:pt x="2074" y="3418"/>
                      <a:pt x="2452" y="4080"/>
                    </a:cubicBezTo>
                    <a:cubicBezTo>
                      <a:pt x="2838" y="4741"/>
                      <a:pt x="3197" y="5408"/>
                      <a:pt x="3576" y="6082"/>
                    </a:cubicBezTo>
                    <a:cubicBezTo>
                      <a:pt x="3961" y="6750"/>
                      <a:pt x="4308" y="7424"/>
                      <a:pt x="4661" y="8105"/>
                    </a:cubicBezTo>
                    <a:cubicBezTo>
                      <a:pt x="4703" y="8189"/>
                      <a:pt x="4751" y="8240"/>
                      <a:pt x="4789" y="8240"/>
                    </a:cubicBezTo>
                    <a:cubicBezTo>
                      <a:pt x="4791" y="8240"/>
                      <a:pt x="4793" y="8240"/>
                      <a:pt x="4796" y="8239"/>
                    </a:cubicBezTo>
                    <a:cubicBezTo>
                      <a:pt x="4834" y="8226"/>
                      <a:pt x="4834" y="8143"/>
                      <a:pt x="4796" y="8047"/>
                    </a:cubicBezTo>
                    <a:cubicBezTo>
                      <a:pt x="4507" y="7347"/>
                      <a:pt x="4192" y="6628"/>
                      <a:pt x="3845" y="5941"/>
                    </a:cubicBezTo>
                    <a:cubicBezTo>
                      <a:pt x="3505" y="5254"/>
                      <a:pt x="3152" y="4567"/>
                      <a:pt x="2754" y="3906"/>
                    </a:cubicBezTo>
                    <a:cubicBezTo>
                      <a:pt x="2356" y="3239"/>
                      <a:pt x="1945" y="2584"/>
                      <a:pt x="1515" y="1955"/>
                    </a:cubicBezTo>
                    <a:cubicBezTo>
                      <a:pt x="1079" y="1319"/>
                      <a:pt x="623" y="703"/>
                      <a:pt x="148" y="93"/>
                    </a:cubicBezTo>
                    <a:cubicBezTo>
                      <a:pt x="109" y="37"/>
                      <a:pt x="65" y="1"/>
                      <a:pt x="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5" name="Google Shape;585;p4"/>
              <p:cNvSpPr/>
              <p:nvPr/>
            </p:nvSpPr>
            <p:spPr>
              <a:xfrm rot="9076706">
                <a:off x="754451" y="439031"/>
                <a:ext cx="30150" cy="58460"/>
              </a:xfrm>
              <a:custGeom>
                <a:avLst/>
                <a:gdLst/>
                <a:ahLst/>
                <a:cxnLst/>
                <a:rect l="l" t="t" r="r" b="b"/>
                <a:pathLst>
                  <a:path w="1458" h="2827" extrusionOk="0">
                    <a:moveTo>
                      <a:pt x="73" y="1"/>
                    </a:moveTo>
                    <a:cubicBezTo>
                      <a:pt x="61" y="1"/>
                      <a:pt x="50" y="4"/>
                      <a:pt x="39" y="9"/>
                    </a:cubicBezTo>
                    <a:cubicBezTo>
                      <a:pt x="13" y="22"/>
                      <a:pt x="0" y="54"/>
                      <a:pt x="13" y="80"/>
                    </a:cubicBezTo>
                    <a:cubicBezTo>
                      <a:pt x="97" y="305"/>
                      <a:pt x="167" y="542"/>
                      <a:pt x="270" y="786"/>
                    </a:cubicBezTo>
                    <a:cubicBezTo>
                      <a:pt x="366" y="1024"/>
                      <a:pt x="456" y="1261"/>
                      <a:pt x="565" y="1486"/>
                    </a:cubicBezTo>
                    <a:cubicBezTo>
                      <a:pt x="681" y="1710"/>
                      <a:pt x="796" y="1942"/>
                      <a:pt x="918" y="2153"/>
                    </a:cubicBezTo>
                    <a:cubicBezTo>
                      <a:pt x="1040" y="2372"/>
                      <a:pt x="1175" y="2583"/>
                      <a:pt x="1323" y="2795"/>
                    </a:cubicBezTo>
                    <a:cubicBezTo>
                      <a:pt x="1337" y="2814"/>
                      <a:pt x="1358" y="2826"/>
                      <a:pt x="1381" y="2826"/>
                    </a:cubicBezTo>
                    <a:cubicBezTo>
                      <a:pt x="1389" y="2826"/>
                      <a:pt x="1398" y="2824"/>
                      <a:pt x="1406" y="2821"/>
                    </a:cubicBezTo>
                    <a:cubicBezTo>
                      <a:pt x="1438" y="2802"/>
                      <a:pt x="1458" y="2770"/>
                      <a:pt x="1451" y="2731"/>
                    </a:cubicBezTo>
                    <a:cubicBezTo>
                      <a:pt x="1374" y="2500"/>
                      <a:pt x="1291" y="2275"/>
                      <a:pt x="1188" y="2031"/>
                    </a:cubicBezTo>
                    <a:cubicBezTo>
                      <a:pt x="1092" y="1781"/>
                      <a:pt x="983" y="1550"/>
                      <a:pt x="880" y="1325"/>
                    </a:cubicBezTo>
                    <a:cubicBezTo>
                      <a:pt x="771" y="1101"/>
                      <a:pt x="655" y="876"/>
                      <a:pt x="527" y="664"/>
                    </a:cubicBezTo>
                    <a:cubicBezTo>
                      <a:pt x="398" y="446"/>
                      <a:pt x="257" y="234"/>
                      <a:pt x="122" y="22"/>
                    </a:cubicBezTo>
                    <a:cubicBezTo>
                      <a:pt x="107" y="7"/>
                      <a:pt x="90" y="1"/>
                      <a:pt x="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 name="Google Shape;586;p4"/>
              <p:cNvSpPr/>
              <p:nvPr/>
            </p:nvSpPr>
            <p:spPr>
              <a:xfrm rot="9076706">
                <a:off x="853841" y="497161"/>
                <a:ext cx="65471" cy="125275"/>
              </a:xfrm>
              <a:custGeom>
                <a:avLst/>
                <a:gdLst/>
                <a:ahLst/>
                <a:cxnLst/>
                <a:rect l="l" t="t" r="r" b="b"/>
                <a:pathLst>
                  <a:path w="3166" h="6058" extrusionOk="0">
                    <a:moveTo>
                      <a:pt x="51" y="0"/>
                    </a:moveTo>
                    <a:cubicBezTo>
                      <a:pt x="45" y="0"/>
                      <a:pt x="39" y="1"/>
                      <a:pt x="32" y="3"/>
                    </a:cubicBezTo>
                    <a:cubicBezTo>
                      <a:pt x="0" y="16"/>
                      <a:pt x="0" y="67"/>
                      <a:pt x="32" y="125"/>
                    </a:cubicBezTo>
                    <a:cubicBezTo>
                      <a:pt x="309" y="594"/>
                      <a:pt x="565" y="1082"/>
                      <a:pt x="828" y="1557"/>
                    </a:cubicBezTo>
                    <a:cubicBezTo>
                      <a:pt x="1092" y="2038"/>
                      <a:pt x="1342" y="2526"/>
                      <a:pt x="1580" y="3014"/>
                    </a:cubicBezTo>
                    <a:cubicBezTo>
                      <a:pt x="1830" y="3495"/>
                      <a:pt x="2067" y="3990"/>
                      <a:pt x="2305" y="4478"/>
                    </a:cubicBezTo>
                    <a:cubicBezTo>
                      <a:pt x="2536" y="4972"/>
                      <a:pt x="2767" y="5466"/>
                      <a:pt x="3005" y="5960"/>
                    </a:cubicBezTo>
                    <a:cubicBezTo>
                      <a:pt x="3028" y="6020"/>
                      <a:pt x="3074" y="6057"/>
                      <a:pt x="3106" y="6057"/>
                    </a:cubicBezTo>
                    <a:cubicBezTo>
                      <a:pt x="3109" y="6057"/>
                      <a:pt x="3111" y="6057"/>
                      <a:pt x="3114" y="6057"/>
                    </a:cubicBezTo>
                    <a:cubicBezTo>
                      <a:pt x="3146" y="6044"/>
                      <a:pt x="3165" y="5980"/>
                      <a:pt x="3146" y="5909"/>
                    </a:cubicBezTo>
                    <a:cubicBezTo>
                      <a:pt x="2985" y="5383"/>
                      <a:pt x="2799" y="4863"/>
                      <a:pt x="2587" y="4356"/>
                    </a:cubicBezTo>
                    <a:cubicBezTo>
                      <a:pt x="2369" y="3842"/>
                      <a:pt x="2144" y="3335"/>
                      <a:pt x="1888" y="2853"/>
                    </a:cubicBezTo>
                    <a:cubicBezTo>
                      <a:pt x="1631" y="2366"/>
                      <a:pt x="1361" y="1884"/>
                      <a:pt x="1066" y="1422"/>
                    </a:cubicBezTo>
                    <a:cubicBezTo>
                      <a:pt x="764" y="953"/>
                      <a:pt x="456" y="504"/>
                      <a:pt x="122" y="67"/>
                    </a:cubicBezTo>
                    <a:cubicBezTo>
                      <a:pt x="96" y="25"/>
                      <a:pt x="78" y="0"/>
                      <a:pt x="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 name="Google Shape;587;p4"/>
              <p:cNvSpPr/>
              <p:nvPr/>
            </p:nvSpPr>
            <p:spPr>
              <a:xfrm rot="9076706">
                <a:off x="836317" y="372918"/>
                <a:ext cx="76886" cy="158734"/>
              </a:xfrm>
              <a:custGeom>
                <a:avLst/>
                <a:gdLst/>
                <a:ahLst/>
                <a:cxnLst/>
                <a:rect l="l" t="t" r="r" b="b"/>
                <a:pathLst>
                  <a:path w="3718" h="7676" extrusionOk="0">
                    <a:moveTo>
                      <a:pt x="40" y="1"/>
                    </a:moveTo>
                    <a:cubicBezTo>
                      <a:pt x="35" y="1"/>
                      <a:pt x="31" y="1"/>
                      <a:pt x="27" y="3"/>
                    </a:cubicBezTo>
                    <a:cubicBezTo>
                      <a:pt x="1" y="10"/>
                      <a:pt x="14" y="80"/>
                      <a:pt x="52" y="144"/>
                    </a:cubicBezTo>
                    <a:cubicBezTo>
                      <a:pt x="393" y="741"/>
                      <a:pt x="701" y="1345"/>
                      <a:pt x="1022" y="1955"/>
                    </a:cubicBezTo>
                    <a:cubicBezTo>
                      <a:pt x="1343" y="2558"/>
                      <a:pt x="1631" y="3174"/>
                      <a:pt x="1927" y="3784"/>
                    </a:cubicBezTo>
                    <a:cubicBezTo>
                      <a:pt x="2222" y="4400"/>
                      <a:pt x="2498" y="5029"/>
                      <a:pt x="2768" y="5652"/>
                    </a:cubicBezTo>
                    <a:cubicBezTo>
                      <a:pt x="3037" y="6275"/>
                      <a:pt x="3300" y="6904"/>
                      <a:pt x="3551" y="7546"/>
                    </a:cubicBezTo>
                    <a:cubicBezTo>
                      <a:pt x="3580" y="7616"/>
                      <a:pt x="3636" y="7676"/>
                      <a:pt x="3665" y="7676"/>
                    </a:cubicBezTo>
                    <a:cubicBezTo>
                      <a:pt x="3668" y="7676"/>
                      <a:pt x="3671" y="7675"/>
                      <a:pt x="3673" y="7674"/>
                    </a:cubicBezTo>
                    <a:cubicBezTo>
                      <a:pt x="3692" y="7661"/>
                      <a:pt x="3718" y="7584"/>
                      <a:pt x="3692" y="7501"/>
                    </a:cubicBezTo>
                    <a:cubicBezTo>
                      <a:pt x="3506" y="6833"/>
                      <a:pt x="3300" y="6178"/>
                      <a:pt x="3050" y="5537"/>
                    </a:cubicBezTo>
                    <a:cubicBezTo>
                      <a:pt x="2806" y="4895"/>
                      <a:pt x="2543" y="4253"/>
                      <a:pt x="2241" y="3636"/>
                    </a:cubicBezTo>
                    <a:cubicBezTo>
                      <a:pt x="1940" y="3020"/>
                      <a:pt x="1619" y="2410"/>
                      <a:pt x="1266" y="1820"/>
                    </a:cubicBezTo>
                    <a:cubicBezTo>
                      <a:pt x="912" y="1223"/>
                      <a:pt x="534" y="645"/>
                      <a:pt x="142" y="87"/>
                    </a:cubicBezTo>
                    <a:cubicBezTo>
                      <a:pt x="109" y="36"/>
                      <a:pt x="70" y="1"/>
                      <a:pt x="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 name="Google Shape;588;p4"/>
              <p:cNvSpPr/>
              <p:nvPr/>
            </p:nvSpPr>
            <p:spPr>
              <a:xfrm rot="9076706">
                <a:off x="549384" y="305681"/>
                <a:ext cx="39849" cy="117872"/>
              </a:xfrm>
              <a:custGeom>
                <a:avLst/>
                <a:gdLst/>
                <a:ahLst/>
                <a:cxnLst/>
                <a:rect l="l" t="t" r="r" b="b"/>
                <a:pathLst>
                  <a:path w="1927" h="5700" extrusionOk="0">
                    <a:moveTo>
                      <a:pt x="874" y="0"/>
                    </a:moveTo>
                    <a:cubicBezTo>
                      <a:pt x="869" y="0"/>
                      <a:pt x="867" y="2"/>
                      <a:pt x="867" y="5"/>
                    </a:cubicBezTo>
                    <a:cubicBezTo>
                      <a:pt x="848" y="50"/>
                      <a:pt x="848" y="101"/>
                      <a:pt x="867" y="146"/>
                    </a:cubicBezTo>
                    <a:cubicBezTo>
                      <a:pt x="1060" y="634"/>
                      <a:pt x="1220" y="1141"/>
                      <a:pt x="1342" y="1655"/>
                    </a:cubicBezTo>
                    <a:cubicBezTo>
                      <a:pt x="1477" y="2156"/>
                      <a:pt x="1554" y="2676"/>
                      <a:pt x="1573" y="3196"/>
                    </a:cubicBezTo>
                    <a:cubicBezTo>
                      <a:pt x="1605" y="3696"/>
                      <a:pt x="1496" y="4203"/>
                      <a:pt x="1259" y="4653"/>
                    </a:cubicBezTo>
                    <a:cubicBezTo>
                      <a:pt x="1027" y="5108"/>
                      <a:pt x="610" y="5449"/>
                      <a:pt x="116" y="5590"/>
                    </a:cubicBezTo>
                    <a:cubicBezTo>
                      <a:pt x="65" y="5603"/>
                      <a:pt x="7" y="5622"/>
                      <a:pt x="7" y="5661"/>
                    </a:cubicBezTo>
                    <a:cubicBezTo>
                      <a:pt x="0" y="5699"/>
                      <a:pt x="52" y="5699"/>
                      <a:pt x="116" y="5699"/>
                    </a:cubicBezTo>
                    <a:cubicBezTo>
                      <a:pt x="681" y="5609"/>
                      <a:pt x="1175" y="5282"/>
                      <a:pt x="1477" y="4800"/>
                    </a:cubicBezTo>
                    <a:cubicBezTo>
                      <a:pt x="1772" y="4312"/>
                      <a:pt x="1926" y="3754"/>
                      <a:pt x="1907" y="3183"/>
                    </a:cubicBezTo>
                    <a:cubicBezTo>
                      <a:pt x="1888" y="2637"/>
                      <a:pt x="1791" y="2091"/>
                      <a:pt x="1624" y="1571"/>
                    </a:cubicBezTo>
                    <a:cubicBezTo>
                      <a:pt x="1464" y="1052"/>
                      <a:pt x="1246" y="557"/>
                      <a:pt x="983" y="82"/>
                    </a:cubicBezTo>
                    <a:cubicBezTo>
                      <a:pt x="951" y="35"/>
                      <a:pt x="893" y="0"/>
                      <a:pt x="8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 name="Google Shape;589;p4"/>
              <p:cNvSpPr/>
              <p:nvPr/>
            </p:nvSpPr>
            <p:spPr>
              <a:xfrm rot="9076706">
                <a:off x="577488" y="328479"/>
                <a:ext cx="12366" cy="77403"/>
              </a:xfrm>
              <a:custGeom>
                <a:avLst/>
                <a:gdLst/>
                <a:ahLst/>
                <a:cxnLst/>
                <a:rect l="l" t="t" r="r" b="b"/>
                <a:pathLst>
                  <a:path w="598" h="3743" extrusionOk="0">
                    <a:moveTo>
                      <a:pt x="97" y="0"/>
                    </a:moveTo>
                    <a:cubicBezTo>
                      <a:pt x="91" y="0"/>
                      <a:pt x="84" y="1"/>
                      <a:pt x="78" y="2"/>
                    </a:cubicBezTo>
                    <a:cubicBezTo>
                      <a:pt x="39" y="15"/>
                      <a:pt x="20" y="60"/>
                      <a:pt x="27" y="98"/>
                    </a:cubicBezTo>
                    <a:cubicBezTo>
                      <a:pt x="104" y="387"/>
                      <a:pt x="161" y="689"/>
                      <a:pt x="200" y="991"/>
                    </a:cubicBezTo>
                    <a:cubicBezTo>
                      <a:pt x="232" y="1286"/>
                      <a:pt x="251" y="1581"/>
                      <a:pt x="251" y="1876"/>
                    </a:cubicBezTo>
                    <a:cubicBezTo>
                      <a:pt x="251" y="2178"/>
                      <a:pt x="232" y="2480"/>
                      <a:pt x="193" y="2775"/>
                    </a:cubicBezTo>
                    <a:cubicBezTo>
                      <a:pt x="155" y="3077"/>
                      <a:pt x="91" y="3372"/>
                      <a:pt x="7" y="3667"/>
                    </a:cubicBezTo>
                    <a:cubicBezTo>
                      <a:pt x="1" y="3693"/>
                      <a:pt x="7" y="3719"/>
                      <a:pt x="33" y="3738"/>
                    </a:cubicBezTo>
                    <a:cubicBezTo>
                      <a:pt x="41" y="3741"/>
                      <a:pt x="50" y="3743"/>
                      <a:pt x="59" y="3743"/>
                    </a:cubicBezTo>
                    <a:cubicBezTo>
                      <a:pt x="83" y="3743"/>
                      <a:pt x="105" y="3730"/>
                      <a:pt x="110" y="3706"/>
                    </a:cubicBezTo>
                    <a:cubicBezTo>
                      <a:pt x="264" y="3423"/>
                      <a:pt x="380" y="3128"/>
                      <a:pt x="463" y="2826"/>
                    </a:cubicBezTo>
                    <a:cubicBezTo>
                      <a:pt x="540" y="2518"/>
                      <a:pt x="585" y="2204"/>
                      <a:pt x="598" y="1883"/>
                    </a:cubicBezTo>
                    <a:cubicBezTo>
                      <a:pt x="598" y="1562"/>
                      <a:pt x="566" y="1247"/>
                      <a:pt x="502" y="933"/>
                    </a:cubicBezTo>
                    <a:cubicBezTo>
                      <a:pt x="425" y="625"/>
                      <a:pt x="315" y="323"/>
                      <a:pt x="168" y="40"/>
                    </a:cubicBezTo>
                    <a:cubicBezTo>
                      <a:pt x="152" y="14"/>
                      <a:pt x="127" y="0"/>
                      <a:pt x="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 name="Google Shape;590;p4"/>
              <p:cNvSpPr/>
              <p:nvPr/>
            </p:nvSpPr>
            <p:spPr>
              <a:xfrm rot="9076706">
                <a:off x="639746" y="454236"/>
                <a:ext cx="22768" cy="48327"/>
              </a:xfrm>
              <a:custGeom>
                <a:avLst/>
                <a:gdLst/>
                <a:ahLst/>
                <a:cxnLst/>
                <a:rect l="l" t="t" r="r" b="b"/>
                <a:pathLst>
                  <a:path w="1101" h="2337" extrusionOk="0">
                    <a:moveTo>
                      <a:pt x="72" y="0"/>
                    </a:moveTo>
                    <a:cubicBezTo>
                      <a:pt x="35" y="0"/>
                      <a:pt x="1" y="36"/>
                      <a:pt x="15" y="75"/>
                    </a:cubicBezTo>
                    <a:cubicBezTo>
                      <a:pt x="105" y="255"/>
                      <a:pt x="189" y="448"/>
                      <a:pt x="266" y="627"/>
                    </a:cubicBezTo>
                    <a:cubicBezTo>
                      <a:pt x="349" y="813"/>
                      <a:pt x="413" y="1000"/>
                      <a:pt x="497" y="1186"/>
                    </a:cubicBezTo>
                    <a:cubicBezTo>
                      <a:pt x="574" y="1366"/>
                      <a:pt x="651" y="1552"/>
                      <a:pt x="721" y="1738"/>
                    </a:cubicBezTo>
                    <a:lnTo>
                      <a:pt x="946" y="2309"/>
                    </a:lnTo>
                    <a:cubicBezTo>
                      <a:pt x="962" y="2325"/>
                      <a:pt x="987" y="2336"/>
                      <a:pt x="1013" y="2336"/>
                    </a:cubicBezTo>
                    <a:cubicBezTo>
                      <a:pt x="1018" y="2336"/>
                      <a:pt x="1024" y="2336"/>
                      <a:pt x="1030" y="2335"/>
                    </a:cubicBezTo>
                    <a:cubicBezTo>
                      <a:pt x="1068" y="2328"/>
                      <a:pt x="1100" y="2303"/>
                      <a:pt x="1100" y="2277"/>
                    </a:cubicBezTo>
                    <a:cubicBezTo>
                      <a:pt x="1087" y="2065"/>
                      <a:pt x="1062" y="1853"/>
                      <a:pt x="1017" y="1648"/>
                    </a:cubicBezTo>
                    <a:cubicBezTo>
                      <a:pt x="965" y="1443"/>
                      <a:pt x="901" y="1237"/>
                      <a:pt x="818" y="1045"/>
                    </a:cubicBezTo>
                    <a:cubicBezTo>
                      <a:pt x="721" y="852"/>
                      <a:pt x="619" y="672"/>
                      <a:pt x="503" y="492"/>
                    </a:cubicBezTo>
                    <a:cubicBezTo>
                      <a:pt x="381" y="319"/>
                      <a:pt x="246" y="159"/>
                      <a:pt x="105" y="11"/>
                    </a:cubicBezTo>
                    <a:cubicBezTo>
                      <a:pt x="95" y="4"/>
                      <a:pt x="83" y="0"/>
                      <a:pt x="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 name="Google Shape;591;p4"/>
              <p:cNvSpPr/>
              <p:nvPr/>
            </p:nvSpPr>
            <p:spPr>
              <a:xfrm rot="9076706">
                <a:off x="641892" y="440981"/>
                <a:ext cx="20865" cy="41152"/>
              </a:xfrm>
              <a:custGeom>
                <a:avLst/>
                <a:gdLst/>
                <a:ahLst/>
                <a:cxnLst/>
                <a:rect l="l" t="t" r="r" b="b"/>
                <a:pathLst>
                  <a:path w="1009" h="1990" extrusionOk="0">
                    <a:moveTo>
                      <a:pt x="74" y="1"/>
                    </a:moveTo>
                    <a:cubicBezTo>
                      <a:pt x="61" y="1"/>
                      <a:pt x="47" y="5"/>
                      <a:pt x="39" y="18"/>
                    </a:cubicBezTo>
                    <a:cubicBezTo>
                      <a:pt x="20" y="30"/>
                      <a:pt x="1" y="50"/>
                      <a:pt x="7" y="75"/>
                    </a:cubicBezTo>
                    <a:cubicBezTo>
                      <a:pt x="65" y="242"/>
                      <a:pt x="116" y="416"/>
                      <a:pt x="180" y="576"/>
                    </a:cubicBezTo>
                    <a:lnTo>
                      <a:pt x="379" y="1058"/>
                    </a:lnTo>
                    <a:lnTo>
                      <a:pt x="604" y="1526"/>
                    </a:lnTo>
                    <a:cubicBezTo>
                      <a:pt x="687" y="1674"/>
                      <a:pt x="777" y="1828"/>
                      <a:pt x="874" y="1976"/>
                    </a:cubicBezTo>
                    <a:cubicBezTo>
                      <a:pt x="883" y="1985"/>
                      <a:pt x="896" y="1990"/>
                      <a:pt x="910" y="1990"/>
                    </a:cubicBezTo>
                    <a:cubicBezTo>
                      <a:pt x="923" y="1990"/>
                      <a:pt x="938" y="1985"/>
                      <a:pt x="951" y="1976"/>
                    </a:cubicBezTo>
                    <a:cubicBezTo>
                      <a:pt x="983" y="1969"/>
                      <a:pt x="1008" y="1943"/>
                      <a:pt x="1008" y="1911"/>
                    </a:cubicBezTo>
                    <a:cubicBezTo>
                      <a:pt x="983" y="1738"/>
                      <a:pt x="944" y="1558"/>
                      <a:pt x="886" y="1391"/>
                    </a:cubicBezTo>
                    <a:cubicBezTo>
                      <a:pt x="829" y="1218"/>
                      <a:pt x="764" y="1058"/>
                      <a:pt x="694" y="897"/>
                    </a:cubicBezTo>
                    <a:cubicBezTo>
                      <a:pt x="610" y="737"/>
                      <a:pt x="521" y="583"/>
                      <a:pt x="424" y="435"/>
                    </a:cubicBezTo>
                    <a:cubicBezTo>
                      <a:pt x="322" y="281"/>
                      <a:pt x="212" y="140"/>
                      <a:pt x="97" y="5"/>
                    </a:cubicBezTo>
                    <a:cubicBezTo>
                      <a:pt x="90" y="2"/>
                      <a:pt x="82" y="1"/>
                      <a:pt x="7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92" name="Google Shape;592;p4"/>
            <p:cNvGrpSpPr/>
            <p:nvPr/>
          </p:nvGrpSpPr>
          <p:grpSpPr>
            <a:xfrm rot="4301295">
              <a:off x="8342174" y="4443784"/>
              <a:ext cx="511665" cy="425178"/>
              <a:chOff x="3478568" y="540468"/>
              <a:chExt cx="511644" cy="425160"/>
            </a:xfrm>
          </p:grpSpPr>
          <p:sp>
            <p:nvSpPr>
              <p:cNvPr id="593" name="Google Shape;593;p4"/>
              <p:cNvSpPr/>
              <p:nvPr/>
            </p:nvSpPr>
            <p:spPr>
              <a:xfrm>
                <a:off x="3501543" y="547189"/>
                <a:ext cx="481637" cy="395340"/>
              </a:xfrm>
              <a:custGeom>
                <a:avLst/>
                <a:gdLst/>
                <a:ahLst/>
                <a:cxnLst/>
                <a:rect l="l" t="t" r="r" b="b"/>
                <a:pathLst>
                  <a:path w="23290" h="19117" extrusionOk="0">
                    <a:moveTo>
                      <a:pt x="17814" y="0"/>
                    </a:moveTo>
                    <a:cubicBezTo>
                      <a:pt x="12614" y="2857"/>
                      <a:pt x="2908" y="11048"/>
                      <a:pt x="2722" y="11645"/>
                    </a:cubicBezTo>
                    <a:cubicBezTo>
                      <a:pt x="2542" y="12248"/>
                      <a:pt x="0" y="18154"/>
                      <a:pt x="0" y="18154"/>
                    </a:cubicBezTo>
                    <a:lnTo>
                      <a:pt x="732" y="19117"/>
                    </a:lnTo>
                    <a:cubicBezTo>
                      <a:pt x="2176" y="18834"/>
                      <a:pt x="8101" y="17043"/>
                      <a:pt x="8101" y="17043"/>
                    </a:cubicBezTo>
                    <a:cubicBezTo>
                      <a:pt x="8519" y="16819"/>
                      <a:pt x="9039" y="16523"/>
                      <a:pt x="9629" y="16177"/>
                    </a:cubicBezTo>
                    <a:cubicBezTo>
                      <a:pt x="14283" y="13500"/>
                      <a:pt x="23289" y="7954"/>
                      <a:pt x="23289" y="7954"/>
                    </a:cubicBezTo>
                    <a:cubicBezTo>
                      <a:pt x="23090" y="7119"/>
                      <a:pt x="22821" y="6304"/>
                      <a:pt x="22487" y="5521"/>
                    </a:cubicBezTo>
                    <a:cubicBezTo>
                      <a:pt x="22269" y="5020"/>
                      <a:pt x="22018" y="4532"/>
                      <a:pt x="21742" y="4064"/>
                    </a:cubicBezTo>
                    <a:cubicBezTo>
                      <a:pt x="21357" y="3415"/>
                      <a:pt x="20921" y="2805"/>
                      <a:pt x="20426" y="2234"/>
                    </a:cubicBezTo>
                    <a:cubicBezTo>
                      <a:pt x="19695" y="1348"/>
                      <a:pt x="18809" y="591"/>
                      <a:pt x="1781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 name="Google Shape;594;p4"/>
              <p:cNvSpPr/>
              <p:nvPr/>
            </p:nvSpPr>
            <p:spPr>
              <a:xfrm>
                <a:off x="3494367" y="540468"/>
                <a:ext cx="495844" cy="408844"/>
              </a:xfrm>
              <a:custGeom>
                <a:avLst/>
                <a:gdLst/>
                <a:ahLst/>
                <a:cxnLst/>
                <a:rect l="l" t="t" r="r" b="b"/>
                <a:pathLst>
                  <a:path w="23977" h="19770" extrusionOk="0">
                    <a:moveTo>
                      <a:pt x="18154" y="697"/>
                    </a:moveTo>
                    <a:cubicBezTo>
                      <a:pt x="19053" y="1256"/>
                      <a:pt x="19855" y="1956"/>
                      <a:pt x="20529" y="2771"/>
                    </a:cubicBezTo>
                    <a:cubicBezTo>
                      <a:pt x="21011" y="3329"/>
                      <a:pt x="21435" y="3920"/>
                      <a:pt x="21807" y="4549"/>
                    </a:cubicBezTo>
                    <a:cubicBezTo>
                      <a:pt x="22077" y="5011"/>
                      <a:pt x="22320" y="5480"/>
                      <a:pt x="22532" y="5968"/>
                    </a:cubicBezTo>
                    <a:cubicBezTo>
                      <a:pt x="22834" y="6667"/>
                      <a:pt x="23078" y="7393"/>
                      <a:pt x="23264" y="8131"/>
                    </a:cubicBezTo>
                    <a:cubicBezTo>
                      <a:pt x="21910" y="8959"/>
                      <a:pt x="14027" y="13799"/>
                      <a:pt x="9816" y="16226"/>
                    </a:cubicBezTo>
                    <a:lnTo>
                      <a:pt x="9675" y="16303"/>
                    </a:lnTo>
                    <a:cubicBezTo>
                      <a:pt x="9148" y="16611"/>
                      <a:pt x="8699" y="16868"/>
                      <a:pt x="8320" y="17067"/>
                    </a:cubicBezTo>
                    <a:cubicBezTo>
                      <a:pt x="7890" y="17195"/>
                      <a:pt x="2838" y="18723"/>
                      <a:pt x="1208" y="19089"/>
                    </a:cubicBezTo>
                    <a:lnTo>
                      <a:pt x="713" y="18434"/>
                    </a:lnTo>
                    <a:cubicBezTo>
                      <a:pt x="1137" y="17445"/>
                      <a:pt x="3153" y="12746"/>
                      <a:pt x="3364" y="12092"/>
                    </a:cubicBezTo>
                    <a:cubicBezTo>
                      <a:pt x="3852" y="11321"/>
                      <a:pt x="13032" y="3573"/>
                      <a:pt x="18154" y="697"/>
                    </a:cubicBezTo>
                    <a:close/>
                    <a:moveTo>
                      <a:pt x="18165" y="0"/>
                    </a:moveTo>
                    <a:cubicBezTo>
                      <a:pt x="18111" y="0"/>
                      <a:pt x="18057" y="15"/>
                      <a:pt x="18007" y="43"/>
                    </a:cubicBezTo>
                    <a:cubicBezTo>
                      <a:pt x="13128" y="2726"/>
                      <a:pt x="3018" y="11039"/>
                      <a:pt x="2755" y="11880"/>
                    </a:cubicBezTo>
                    <a:cubicBezTo>
                      <a:pt x="2613" y="12355"/>
                      <a:pt x="752" y="16714"/>
                      <a:pt x="46" y="18350"/>
                    </a:cubicBezTo>
                    <a:cubicBezTo>
                      <a:pt x="1" y="18460"/>
                      <a:pt x="20" y="18582"/>
                      <a:pt x="91" y="18671"/>
                    </a:cubicBezTo>
                    <a:lnTo>
                      <a:pt x="822" y="19641"/>
                    </a:lnTo>
                    <a:cubicBezTo>
                      <a:pt x="880" y="19718"/>
                      <a:pt x="976" y="19769"/>
                      <a:pt x="1079" y="19769"/>
                    </a:cubicBezTo>
                    <a:cubicBezTo>
                      <a:pt x="1098" y="19769"/>
                      <a:pt x="1118" y="19769"/>
                      <a:pt x="1137" y="19763"/>
                    </a:cubicBezTo>
                    <a:cubicBezTo>
                      <a:pt x="2581" y="19480"/>
                      <a:pt x="8294" y="17747"/>
                      <a:pt x="8538" y="17676"/>
                    </a:cubicBezTo>
                    <a:cubicBezTo>
                      <a:pt x="8558" y="17670"/>
                      <a:pt x="8577" y="17664"/>
                      <a:pt x="8590" y="17657"/>
                    </a:cubicBezTo>
                    <a:cubicBezTo>
                      <a:pt x="8988" y="17452"/>
                      <a:pt x="9456" y="17176"/>
                      <a:pt x="9996" y="16861"/>
                    </a:cubicBezTo>
                    <a:lnTo>
                      <a:pt x="10137" y="16784"/>
                    </a:lnTo>
                    <a:cubicBezTo>
                      <a:pt x="14739" y="14133"/>
                      <a:pt x="23713" y="8612"/>
                      <a:pt x="23803" y="8555"/>
                    </a:cubicBezTo>
                    <a:cubicBezTo>
                      <a:pt x="23919" y="8484"/>
                      <a:pt x="23977" y="8343"/>
                      <a:pt x="23945" y="8208"/>
                    </a:cubicBezTo>
                    <a:cubicBezTo>
                      <a:pt x="23746" y="7354"/>
                      <a:pt x="23469" y="6520"/>
                      <a:pt x="23123" y="5717"/>
                    </a:cubicBezTo>
                    <a:cubicBezTo>
                      <a:pt x="22905" y="5204"/>
                      <a:pt x="22648" y="4703"/>
                      <a:pt x="22365" y="4222"/>
                    </a:cubicBezTo>
                    <a:cubicBezTo>
                      <a:pt x="21974" y="3560"/>
                      <a:pt x="21524" y="2938"/>
                      <a:pt x="21024" y="2354"/>
                    </a:cubicBezTo>
                    <a:cubicBezTo>
                      <a:pt x="20266" y="1436"/>
                      <a:pt x="19355" y="653"/>
                      <a:pt x="18328" y="49"/>
                    </a:cubicBezTo>
                    <a:cubicBezTo>
                      <a:pt x="18278" y="16"/>
                      <a:pt x="18222" y="0"/>
                      <a:pt x="181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 name="Google Shape;595;p4"/>
              <p:cNvSpPr/>
              <p:nvPr/>
            </p:nvSpPr>
            <p:spPr>
              <a:xfrm>
                <a:off x="3478568" y="922469"/>
                <a:ext cx="37989" cy="43159"/>
              </a:xfrm>
              <a:custGeom>
                <a:avLst/>
                <a:gdLst/>
                <a:ahLst/>
                <a:cxnLst/>
                <a:rect l="l" t="t" r="r" b="b"/>
                <a:pathLst>
                  <a:path w="1837" h="2087" extrusionOk="0">
                    <a:moveTo>
                      <a:pt x="1111" y="0"/>
                    </a:moveTo>
                    <a:lnTo>
                      <a:pt x="1" y="1753"/>
                    </a:lnTo>
                    <a:lnTo>
                      <a:pt x="296" y="2087"/>
                    </a:lnTo>
                    <a:lnTo>
                      <a:pt x="1837" y="970"/>
                    </a:lnTo>
                    <a:lnTo>
                      <a:pt x="111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 name="Google Shape;596;p4"/>
              <p:cNvSpPr/>
              <p:nvPr/>
            </p:nvSpPr>
            <p:spPr>
              <a:xfrm>
                <a:off x="3555994" y="593119"/>
                <a:ext cx="410725" cy="293801"/>
              </a:xfrm>
              <a:custGeom>
                <a:avLst/>
                <a:gdLst/>
                <a:ahLst/>
                <a:cxnLst/>
                <a:rect l="l" t="t" r="r" b="b"/>
                <a:pathLst>
                  <a:path w="19861" h="14207" extrusionOk="0">
                    <a:moveTo>
                      <a:pt x="17813" y="0"/>
                    </a:moveTo>
                    <a:cubicBezTo>
                      <a:pt x="12658" y="2581"/>
                      <a:pt x="3151" y="9680"/>
                      <a:pt x="3151" y="9680"/>
                    </a:cubicBezTo>
                    <a:cubicBezTo>
                      <a:pt x="0" y="12374"/>
                      <a:pt x="359" y="14206"/>
                      <a:pt x="2022" y="14206"/>
                    </a:cubicBezTo>
                    <a:cubicBezTo>
                      <a:pt x="2765" y="14206"/>
                      <a:pt x="3767" y="13841"/>
                      <a:pt x="4833" y="13025"/>
                    </a:cubicBezTo>
                    <a:cubicBezTo>
                      <a:pt x="8293" y="10387"/>
                      <a:pt x="19860" y="3287"/>
                      <a:pt x="19860" y="3287"/>
                    </a:cubicBezTo>
                    <a:cubicBezTo>
                      <a:pt x="19353" y="2093"/>
                      <a:pt x="18660" y="989"/>
                      <a:pt x="178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7" name="Google Shape;597;p4"/>
              <p:cNvSpPr/>
              <p:nvPr/>
            </p:nvSpPr>
            <p:spPr>
              <a:xfrm>
                <a:off x="3558351" y="586460"/>
                <a:ext cx="415792" cy="307077"/>
              </a:xfrm>
              <a:custGeom>
                <a:avLst/>
                <a:gdLst/>
                <a:ahLst/>
                <a:cxnLst/>
                <a:rect l="l" t="t" r="r" b="b"/>
                <a:pathLst>
                  <a:path w="20106" h="14849" extrusionOk="0">
                    <a:moveTo>
                      <a:pt x="17615" y="727"/>
                    </a:moveTo>
                    <a:lnTo>
                      <a:pt x="17615" y="733"/>
                    </a:lnTo>
                    <a:cubicBezTo>
                      <a:pt x="18309" y="1568"/>
                      <a:pt x="18886" y="2492"/>
                      <a:pt x="19342" y="3481"/>
                    </a:cubicBezTo>
                    <a:cubicBezTo>
                      <a:pt x="17660" y="4514"/>
                      <a:pt x="7678" y="10683"/>
                      <a:pt x="4526" y="13090"/>
                    </a:cubicBezTo>
                    <a:cubicBezTo>
                      <a:pt x="3513" y="13861"/>
                      <a:pt x="2560" y="14202"/>
                      <a:pt x="1898" y="14202"/>
                    </a:cubicBezTo>
                    <a:cubicBezTo>
                      <a:pt x="1541" y="14202"/>
                      <a:pt x="1269" y="14103"/>
                      <a:pt x="1118" y="13918"/>
                    </a:cubicBezTo>
                    <a:cubicBezTo>
                      <a:pt x="694" y="13385"/>
                      <a:pt x="1176" y="12012"/>
                      <a:pt x="3223" y="10253"/>
                    </a:cubicBezTo>
                    <a:cubicBezTo>
                      <a:pt x="3320" y="10189"/>
                      <a:pt x="12499" y="3352"/>
                      <a:pt x="17615" y="727"/>
                    </a:cubicBezTo>
                    <a:close/>
                    <a:moveTo>
                      <a:pt x="17694" y="1"/>
                    </a:moveTo>
                    <a:cubicBezTo>
                      <a:pt x="17646" y="1"/>
                      <a:pt x="17597" y="11"/>
                      <a:pt x="17551" y="33"/>
                    </a:cubicBezTo>
                    <a:cubicBezTo>
                      <a:pt x="12435" y="2601"/>
                      <a:pt x="2934" y="9669"/>
                      <a:pt x="2825" y="9752"/>
                    </a:cubicBezTo>
                    <a:cubicBezTo>
                      <a:pt x="251" y="11954"/>
                      <a:pt x="1" y="13559"/>
                      <a:pt x="617" y="14323"/>
                    </a:cubicBezTo>
                    <a:cubicBezTo>
                      <a:pt x="887" y="14656"/>
                      <a:pt x="1336" y="14849"/>
                      <a:pt x="1920" y="14849"/>
                    </a:cubicBezTo>
                    <a:cubicBezTo>
                      <a:pt x="2723" y="14849"/>
                      <a:pt x="3769" y="14483"/>
                      <a:pt x="4912" y="13604"/>
                    </a:cubicBezTo>
                    <a:cubicBezTo>
                      <a:pt x="8320" y="11004"/>
                      <a:pt x="19804" y="3962"/>
                      <a:pt x="19920" y="3885"/>
                    </a:cubicBezTo>
                    <a:cubicBezTo>
                      <a:pt x="20055" y="3801"/>
                      <a:pt x="20106" y="3635"/>
                      <a:pt x="20048" y="3487"/>
                    </a:cubicBezTo>
                    <a:cubicBezTo>
                      <a:pt x="19522" y="2261"/>
                      <a:pt x="18809" y="1125"/>
                      <a:pt x="17936" y="117"/>
                    </a:cubicBezTo>
                    <a:cubicBezTo>
                      <a:pt x="17877" y="41"/>
                      <a:pt x="17787" y="1"/>
                      <a:pt x="1769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 name="Google Shape;598;p4"/>
              <p:cNvSpPr/>
              <p:nvPr/>
            </p:nvSpPr>
            <p:spPr>
              <a:xfrm>
                <a:off x="3501398" y="547189"/>
                <a:ext cx="449790" cy="395340"/>
              </a:xfrm>
              <a:custGeom>
                <a:avLst/>
                <a:gdLst/>
                <a:ahLst/>
                <a:cxnLst/>
                <a:rect l="l" t="t" r="r" b="b"/>
                <a:pathLst>
                  <a:path w="21750" h="19117" extrusionOk="0">
                    <a:moveTo>
                      <a:pt x="17821" y="0"/>
                    </a:moveTo>
                    <a:cubicBezTo>
                      <a:pt x="12621" y="2857"/>
                      <a:pt x="2909" y="11048"/>
                      <a:pt x="2723" y="11645"/>
                    </a:cubicBezTo>
                    <a:cubicBezTo>
                      <a:pt x="2543" y="12248"/>
                      <a:pt x="1" y="18154"/>
                      <a:pt x="1" y="18154"/>
                    </a:cubicBezTo>
                    <a:lnTo>
                      <a:pt x="733" y="19117"/>
                    </a:lnTo>
                    <a:cubicBezTo>
                      <a:pt x="2177" y="18834"/>
                      <a:pt x="8102" y="17043"/>
                      <a:pt x="8102" y="17043"/>
                    </a:cubicBezTo>
                    <a:cubicBezTo>
                      <a:pt x="8526" y="16819"/>
                      <a:pt x="9039" y="16523"/>
                      <a:pt x="9630" y="16177"/>
                    </a:cubicBezTo>
                    <a:cubicBezTo>
                      <a:pt x="9232" y="15060"/>
                      <a:pt x="8949" y="13911"/>
                      <a:pt x="8789" y="12736"/>
                    </a:cubicBezTo>
                    <a:lnTo>
                      <a:pt x="6940" y="12678"/>
                    </a:lnTo>
                    <a:cubicBezTo>
                      <a:pt x="6600" y="12004"/>
                      <a:pt x="6645" y="11195"/>
                      <a:pt x="7062" y="10560"/>
                    </a:cubicBezTo>
                    <a:cubicBezTo>
                      <a:pt x="7479" y="9944"/>
                      <a:pt x="8006" y="9411"/>
                      <a:pt x="8616" y="8987"/>
                    </a:cubicBezTo>
                    <a:cubicBezTo>
                      <a:pt x="11504" y="6715"/>
                      <a:pt x="14451" y="4519"/>
                      <a:pt x="17461" y="2401"/>
                    </a:cubicBezTo>
                    <a:cubicBezTo>
                      <a:pt x="17718" y="2189"/>
                      <a:pt x="18026" y="2041"/>
                      <a:pt x="18354" y="1971"/>
                    </a:cubicBezTo>
                    <a:cubicBezTo>
                      <a:pt x="18382" y="1970"/>
                      <a:pt x="18411" y="1969"/>
                      <a:pt x="18439" y="1969"/>
                    </a:cubicBezTo>
                    <a:cubicBezTo>
                      <a:pt x="18828" y="1969"/>
                      <a:pt x="19211" y="2090"/>
                      <a:pt x="19528" y="2318"/>
                    </a:cubicBezTo>
                    <a:cubicBezTo>
                      <a:pt x="20324" y="2818"/>
                      <a:pt x="21069" y="3402"/>
                      <a:pt x="21749" y="4057"/>
                    </a:cubicBezTo>
                    <a:cubicBezTo>
                      <a:pt x="21364" y="3409"/>
                      <a:pt x="20928" y="2805"/>
                      <a:pt x="20433" y="2234"/>
                    </a:cubicBezTo>
                    <a:cubicBezTo>
                      <a:pt x="19702" y="1348"/>
                      <a:pt x="18816" y="591"/>
                      <a:pt x="17821" y="0"/>
                    </a:cubicBezTo>
                    <a:close/>
                  </a:path>
                </a:pathLst>
              </a:custGeom>
              <a:solidFill>
                <a:srgbClr val="000000">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 name="Google Shape;599;p4"/>
              <p:cNvSpPr/>
              <p:nvPr/>
            </p:nvSpPr>
            <p:spPr>
              <a:xfrm>
                <a:off x="3501543" y="787987"/>
                <a:ext cx="167425" cy="154542"/>
              </a:xfrm>
              <a:custGeom>
                <a:avLst/>
                <a:gdLst/>
                <a:ahLst/>
                <a:cxnLst/>
                <a:rect l="l" t="t" r="r" b="b"/>
                <a:pathLst>
                  <a:path w="8096" h="7473" extrusionOk="0">
                    <a:moveTo>
                      <a:pt x="2722" y="1"/>
                    </a:moveTo>
                    <a:cubicBezTo>
                      <a:pt x="2536" y="604"/>
                      <a:pt x="0" y="6510"/>
                      <a:pt x="0" y="6510"/>
                    </a:cubicBezTo>
                    <a:lnTo>
                      <a:pt x="732" y="7473"/>
                    </a:lnTo>
                    <a:cubicBezTo>
                      <a:pt x="944" y="7434"/>
                      <a:pt x="1259" y="7357"/>
                      <a:pt x="1631" y="7261"/>
                    </a:cubicBezTo>
                    <a:cubicBezTo>
                      <a:pt x="3794" y="6690"/>
                      <a:pt x="8095" y="5399"/>
                      <a:pt x="8095" y="5399"/>
                    </a:cubicBezTo>
                    <a:cubicBezTo>
                      <a:pt x="8095" y="5399"/>
                      <a:pt x="7582" y="3114"/>
                      <a:pt x="7338" y="2915"/>
                    </a:cubicBezTo>
                    <a:cubicBezTo>
                      <a:pt x="7271" y="2859"/>
                      <a:pt x="7077" y="2843"/>
                      <a:pt x="6829" y="2843"/>
                    </a:cubicBezTo>
                    <a:cubicBezTo>
                      <a:pt x="6476" y="2843"/>
                      <a:pt x="6012" y="2876"/>
                      <a:pt x="5652" y="2876"/>
                    </a:cubicBezTo>
                    <a:cubicBezTo>
                      <a:pt x="5336" y="2876"/>
                      <a:pt x="5100" y="2850"/>
                      <a:pt x="5084" y="2755"/>
                    </a:cubicBezTo>
                    <a:cubicBezTo>
                      <a:pt x="5046" y="2549"/>
                      <a:pt x="5495" y="1381"/>
                      <a:pt x="5688" y="713"/>
                    </a:cubicBezTo>
                    <a:cubicBezTo>
                      <a:pt x="5746" y="566"/>
                      <a:pt x="5771" y="418"/>
                      <a:pt x="5771" y="257"/>
                    </a:cubicBezTo>
                    <a:cubicBezTo>
                      <a:pt x="5681" y="33"/>
                      <a:pt x="2722" y="1"/>
                      <a:pt x="27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 name="Google Shape;600;p4"/>
              <p:cNvSpPr/>
              <p:nvPr/>
            </p:nvSpPr>
            <p:spPr>
              <a:xfrm>
                <a:off x="3493850" y="781225"/>
                <a:ext cx="182935" cy="168749"/>
              </a:xfrm>
              <a:custGeom>
                <a:avLst/>
                <a:gdLst/>
                <a:ahLst/>
                <a:cxnLst/>
                <a:rect l="l" t="t" r="r" b="b"/>
                <a:pathLst>
                  <a:path w="8846" h="8160" extrusionOk="0">
                    <a:moveTo>
                      <a:pt x="3312" y="655"/>
                    </a:moveTo>
                    <a:cubicBezTo>
                      <a:pt x="4295" y="674"/>
                      <a:pt x="5367" y="726"/>
                      <a:pt x="5790" y="803"/>
                    </a:cubicBezTo>
                    <a:cubicBezTo>
                      <a:pt x="5784" y="854"/>
                      <a:pt x="5765" y="899"/>
                      <a:pt x="5745" y="950"/>
                    </a:cubicBezTo>
                    <a:cubicBezTo>
                      <a:pt x="5681" y="1181"/>
                      <a:pt x="5585" y="1477"/>
                      <a:pt x="5482" y="1766"/>
                    </a:cubicBezTo>
                    <a:cubicBezTo>
                      <a:pt x="5193" y="2626"/>
                      <a:pt x="5097" y="2947"/>
                      <a:pt x="5135" y="3139"/>
                    </a:cubicBezTo>
                    <a:cubicBezTo>
                      <a:pt x="5187" y="3454"/>
                      <a:pt x="5490" y="3525"/>
                      <a:pt x="5995" y="3525"/>
                    </a:cubicBezTo>
                    <a:cubicBezTo>
                      <a:pt x="6179" y="3525"/>
                      <a:pt x="6390" y="3516"/>
                      <a:pt x="6625" y="3505"/>
                    </a:cubicBezTo>
                    <a:cubicBezTo>
                      <a:pt x="6809" y="3501"/>
                      <a:pt x="7042" y="3492"/>
                      <a:pt x="7233" y="3492"/>
                    </a:cubicBezTo>
                    <a:cubicBezTo>
                      <a:pt x="7348" y="3492"/>
                      <a:pt x="7448" y="3496"/>
                      <a:pt x="7511" y="3505"/>
                    </a:cubicBezTo>
                    <a:cubicBezTo>
                      <a:pt x="7639" y="3756"/>
                      <a:pt x="7889" y="4654"/>
                      <a:pt x="8088" y="5508"/>
                    </a:cubicBezTo>
                    <a:cubicBezTo>
                      <a:pt x="7087" y="5803"/>
                      <a:pt x="3730" y="6798"/>
                      <a:pt x="1919" y="7280"/>
                    </a:cubicBezTo>
                    <a:cubicBezTo>
                      <a:pt x="1663" y="7344"/>
                      <a:pt x="1425" y="7402"/>
                      <a:pt x="1233" y="7447"/>
                    </a:cubicBezTo>
                    <a:lnTo>
                      <a:pt x="738" y="6792"/>
                    </a:lnTo>
                    <a:cubicBezTo>
                      <a:pt x="1130" y="5880"/>
                      <a:pt x="2889" y="1778"/>
                      <a:pt x="3312" y="655"/>
                    </a:cubicBezTo>
                    <a:close/>
                    <a:moveTo>
                      <a:pt x="2857" y="0"/>
                    </a:moveTo>
                    <a:lnTo>
                      <a:pt x="2786" y="231"/>
                    </a:lnTo>
                    <a:cubicBezTo>
                      <a:pt x="2638" y="713"/>
                      <a:pt x="777" y="5072"/>
                      <a:pt x="71" y="6708"/>
                    </a:cubicBezTo>
                    <a:lnTo>
                      <a:pt x="0" y="6882"/>
                    </a:lnTo>
                    <a:lnTo>
                      <a:pt x="969" y="8159"/>
                    </a:lnTo>
                    <a:lnTo>
                      <a:pt x="1162" y="8114"/>
                    </a:lnTo>
                    <a:cubicBezTo>
                      <a:pt x="1393" y="8069"/>
                      <a:pt x="1720" y="7992"/>
                      <a:pt x="2080" y="7896"/>
                    </a:cubicBezTo>
                    <a:cubicBezTo>
                      <a:pt x="4224" y="7331"/>
                      <a:pt x="8518" y="6041"/>
                      <a:pt x="8557" y="6028"/>
                    </a:cubicBezTo>
                    <a:lnTo>
                      <a:pt x="8846" y="5945"/>
                    </a:lnTo>
                    <a:lnTo>
                      <a:pt x="8782" y="5649"/>
                    </a:lnTo>
                    <a:cubicBezTo>
                      <a:pt x="8249" y="3261"/>
                      <a:pt x="7998" y="3056"/>
                      <a:pt x="7915" y="2985"/>
                    </a:cubicBezTo>
                    <a:cubicBezTo>
                      <a:pt x="7782" y="2874"/>
                      <a:pt x="7588" y="2840"/>
                      <a:pt x="7215" y="2840"/>
                    </a:cubicBezTo>
                    <a:cubicBezTo>
                      <a:pt x="7049" y="2840"/>
                      <a:pt x="6847" y="2847"/>
                      <a:pt x="6599" y="2857"/>
                    </a:cubicBezTo>
                    <a:cubicBezTo>
                      <a:pt x="6440" y="2866"/>
                      <a:pt x="6217" y="2875"/>
                      <a:pt x="6025" y="2875"/>
                    </a:cubicBezTo>
                    <a:cubicBezTo>
                      <a:pt x="5946" y="2875"/>
                      <a:pt x="5872" y="2873"/>
                      <a:pt x="5809" y="2870"/>
                    </a:cubicBezTo>
                    <a:cubicBezTo>
                      <a:pt x="5874" y="2639"/>
                      <a:pt x="6002" y="2247"/>
                      <a:pt x="6098" y="1971"/>
                    </a:cubicBezTo>
                    <a:cubicBezTo>
                      <a:pt x="6201" y="1669"/>
                      <a:pt x="6304" y="1368"/>
                      <a:pt x="6362" y="1149"/>
                    </a:cubicBezTo>
                    <a:cubicBezTo>
                      <a:pt x="6432" y="963"/>
                      <a:pt x="6464" y="771"/>
                      <a:pt x="6458" y="578"/>
                    </a:cubicBezTo>
                    <a:lnTo>
                      <a:pt x="6458" y="520"/>
                    </a:lnTo>
                    <a:lnTo>
                      <a:pt x="6445" y="469"/>
                    </a:lnTo>
                    <a:cubicBezTo>
                      <a:pt x="6362" y="257"/>
                      <a:pt x="6278" y="39"/>
                      <a:pt x="30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1" name="Google Shape;601;p4"/>
              <p:cNvSpPr/>
              <p:nvPr/>
            </p:nvSpPr>
            <p:spPr>
              <a:xfrm>
                <a:off x="3501543" y="787987"/>
                <a:ext cx="119365" cy="154542"/>
              </a:xfrm>
              <a:custGeom>
                <a:avLst/>
                <a:gdLst/>
                <a:ahLst/>
                <a:cxnLst/>
                <a:rect l="l" t="t" r="r" b="b"/>
                <a:pathLst>
                  <a:path w="5772" h="7473" extrusionOk="0">
                    <a:moveTo>
                      <a:pt x="2722" y="1"/>
                    </a:moveTo>
                    <a:cubicBezTo>
                      <a:pt x="2536" y="604"/>
                      <a:pt x="0" y="6510"/>
                      <a:pt x="0" y="6510"/>
                    </a:cubicBezTo>
                    <a:lnTo>
                      <a:pt x="732" y="7473"/>
                    </a:lnTo>
                    <a:cubicBezTo>
                      <a:pt x="944" y="7434"/>
                      <a:pt x="1259" y="7357"/>
                      <a:pt x="1631" y="7261"/>
                    </a:cubicBezTo>
                    <a:cubicBezTo>
                      <a:pt x="2209" y="5849"/>
                      <a:pt x="2703" y="4379"/>
                      <a:pt x="3300" y="2998"/>
                    </a:cubicBezTo>
                    <a:cubicBezTo>
                      <a:pt x="3942" y="1535"/>
                      <a:pt x="4763" y="964"/>
                      <a:pt x="5688" y="707"/>
                    </a:cubicBezTo>
                    <a:cubicBezTo>
                      <a:pt x="5746" y="566"/>
                      <a:pt x="5771" y="412"/>
                      <a:pt x="5771" y="257"/>
                    </a:cubicBezTo>
                    <a:cubicBezTo>
                      <a:pt x="5681" y="33"/>
                      <a:pt x="2722" y="1"/>
                      <a:pt x="2722" y="1"/>
                    </a:cubicBezTo>
                    <a:close/>
                  </a:path>
                </a:pathLst>
              </a:custGeom>
              <a:solidFill>
                <a:srgbClr val="000000">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 name="Google Shape;602;p4"/>
              <p:cNvSpPr/>
              <p:nvPr/>
            </p:nvSpPr>
            <p:spPr>
              <a:xfrm>
                <a:off x="3694963" y="606768"/>
                <a:ext cx="140996" cy="86877"/>
              </a:xfrm>
              <a:custGeom>
                <a:avLst/>
                <a:gdLst/>
                <a:ahLst/>
                <a:cxnLst/>
                <a:rect l="l" t="t" r="r" b="b"/>
                <a:pathLst>
                  <a:path w="6818" h="4201" extrusionOk="0">
                    <a:moveTo>
                      <a:pt x="6764" y="1"/>
                    </a:moveTo>
                    <a:cubicBezTo>
                      <a:pt x="6734" y="1"/>
                      <a:pt x="6694" y="10"/>
                      <a:pt x="6651" y="27"/>
                    </a:cubicBezTo>
                    <a:cubicBezTo>
                      <a:pt x="6073" y="316"/>
                      <a:pt x="5502" y="598"/>
                      <a:pt x="4937" y="919"/>
                    </a:cubicBezTo>
                    <a:cubicBezTo>
                      <a:pt x="4378" y="1247"/>
                      <a:pt x="3807" y="1542"/>
                      <a:pt x="3274" y="1889"/>
                    </a:cubicBezTo>
                    <a:cubicBezTo>
                      <a:pt x="2735" y="2235"/>
                      <a:pt x="2189" y="2588"/>
                      <a:pt x="1656" y="2948"/>
                    </a:cubicBezTo>
                    <a:cubicBezTo>
                      <a:pt x="1124" y="3307"/>
                      <a:pt x="610" y="3686"/>
                      <a:pt x="90" y="4071"/>
                    </a:cubicBezTo>
                    <a:cubicBezTo>
                      <a:pt x="39" y="4110"/>
                      <a:pt x="0" y="4161"/>
                      <a:pt x="7" y="4187"/>
                    </a:cubicBezTo>
                    <a:cubicBezTo>
                      <a:pt x="11" y="4196"/>
                      <a:pt x="21" y="4200"/>
                      <a:pt x="35" y="4200"/>
                    </a:cubicBezTo>
                    <a:cubicBezTo>
                      <a:pt x="61" y="4200"/>
                      <a:pt x="100" y="4186"/>
                      <a:pt x="141" y="4161"/>
                    </a:cubicBezTo>
                    <a:lnTo>
                      <a:pt x="1785" y="3173"/>
                    </a:lnTo>
                    <a:lnTo>
                      <a:pt x="3435" y="2178"/>
                    </a:lnTo>
                    <a:lnTo>
                      <a:pt x="5078" y="1170"/>
                    </a:lnTo>
                    <a:lnTo>
                      <a:pt x="6715" y="155"/>
                    </a:lnTo>
                    <a:cubicBezTo>
                      <a:pt x="6779" y="117"/>
                      <a:pt x="6817" y="66"/>
                      <a:pt x="6811" y="27"/>
                    </a:cubicBezTo>
                    <a:cubicBezTo>
                      <a:pt x="6808" y="9"/>
                      <a:pt x="6790" y="1"/>
                      <a:pt x="676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3" name="Google Shape;603;p4"/>
              <p:cNvSpPr/>
              <p:nvPr/>
            </p:nvSpPr>
            <p:spPr>
              <a:xfrm>
                <a:off x="3640802" y="756802"/>
                <a:ext cx="63860" cy="47316"/>
              </a:xfrm>
              <a:custGeom>
                <a:avLst/>
                <a:gdLst/>
                <a:ahLst/>
                <a:cxnLst/>
                <a:rect l="l" t="t" r="r" b="b"/>
                <a:pathLst>
                  <a:path w="3088" h="2288" extrusionOk="0">
                    <a:moveTo>
                      <a:pt x="3020" y="0"/>
                    </a:moveTo>
                    <a:cubicBezTo>
                      <a:pt x="3003" y="0"/>
                      <a:pt x="2985" y="7"/>
                      <a:pt x="2972" y="19"/>
                    </a:cubicBezTo>
                    <a:cubicBezTo>
                      <a:pt x="2709" y="180"/>
                      <a:pt x="2446" y="328"/>
                      <a:pt x="2189" y="501"/>
                    </a:cubicBezTo>
                    <a:cubicBezTo>
                      <a:pt x="1939" y="674"/>
                      <a:pt x="1688" y="848"/>
                      <a:pt x="1438" y="1027"/>
                    </a:cubicBezTo>
                    <a:lnTo>
                      <a:pt x="726" y="1599"/>
                    </a:lnTo>
                    <a:cubicBezTo>
                      <a:pt x="488" y="1798"/>
                      <a:pt x="257" y="1997"/>
                      <a:pt x="32" y="2202"/>
                    </a:cubicBezTo>
                    <a:cubicBezTo>
                      <a:pt x="7" y="2221"/>
                      <a:pt x="0" y="2247"/>
                      <a:pt x="7" y="2273"/>
                    </a:cubicBezTo>
                    <a:cubicBezTo>
                      <a:pt x="19" y="2282"/>
                      <a:pt x="34" y="2287"/>
                      <a:pt x="48" y="2287"/>
                    </a:cubicBezTo>
                    <a:cubicBezTo>
                      <a:pt x="63" y="2287"/>
                      <a:pt x="77" y="2282"/>
                      <a:pt x="90" y="2273"/>
                    </a:cubicBezTo>
                    <a:cubicBezTo>
                      <a:pt x="353" y="2112"/>
                      <a:pt x="616" y="1958"/>
                      <a:pt x="873" y="1791"/>
                    </a:cubicBezTo>
                    <a:lnTo>
                      <a:pt x="1631" y="1278"/>
                    </a:lnTo>
                    <a:cubicBezTo>
                      <a:pt x="1875" y="1091"/>
                      <a:pt x="2125" y="905"/>
                      <a:pt x="2356" y="713"/>
                    </a:cubicBezTo>
                    <a:cubicBezTo>
                      <a:pt x="2594" y="520"/>
                      <a:pt x="2825" y="315"/>
                      <a:pt x="3056" y="116"/>
                    </a:cubicBezTo>
                    <a:cubicBezTo>
                      <a:pt x="3081" y="90"/>
                      <a:pt x="3088" y="52"/>
                      <a:pt x="3069" y="19"/>
                    </a:cubicBezTo>
                    <a:cubicBezTo>
                      <a:pt x="3056" y="7"/>
                      <a:pt x="3038" y="0"/>
                      <a:pt x="302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 name="Google Shape;604;p4"/>
              <p:cNvSpPr/>
              <p:nvPr/>
            </p:nvSpPr>
            <p:spPr>
              <a:xfrm>
                <a:off x="3732125" y="639670"/>
                <a:ext cx="181757" cy="101187"/>
              </a:xfrm>
              <a:custGeom>
                <a:avLst/>
                <a:gdLst/>
                <a:ahLst/>
                <a:cxnLst/>
                <a:rect l="l" t="t" r="r" b="b"/>
                <a:pathLst>
                  <a:path w="8789" h="4893" extrusionOk="0">
                    <a:moveTo>
                      <a:pt x="8714" y="1"/>
                    </a:moveTo>
                    <a:cubicBezTo>
                      <a:pt x="8678" y="1"/>
                      <a:pt x="8631" y="12"/>
                      <a:pt x="8583" y="34"/>
                    </a:cubicBezTo>
                    <a:cubicBezTo>
                      <a:pt x="7839" y="349"/>
                      <a:pt x="7100" y="676"/>
                      <a:pt x="6375" y="1036"/>
                    </a:cubicBezTo>
                    <a:cubicBezTo>
                      <a:pt x="5643" y="1395"/>
                      <a:pt x="4924" y="1761"/>
                      <a:pt x="4218" y="2159"/>
                    </a:cubicBezTo>
                    <a:cubicBezTo>
                      <a:pt x="3518" y="2557"/>
                      <a:pt x="2819" y="2968"/>
                      <a:pt x="2132" y="3398"/>
                    </a:cubicBezTo>
                    <a:cubicBezTo>
                      <a:pt x="1451" y="3828"/>
                      <a:pt x="777" y="4278"/>
                      <a:pt x="116" y="4746"/>
                    </a:cubicBezTo>
                    <a:cubicBezTo>
                      <a:pt x="58" y="4791"/>
                      <a:pt x="1" y="4855"/>
                      <a:pt x="7" y="4881"/>
                    </a:cubicBezTo>
                    <a:cubicBezTo>
                      <a:pt x="11" y="4889"/>
                      <a:pt x="20" y="4893"/>
                      <a:pt x="34" y="4893"/>
                    </a:cubicBezTo>
                    <a:cubicBezTo>
                      <a:pt x="64" y="4893"/>
                      <a:pt x="114" y="4874"/>
                      <a:pt x="168" y="4843"/>
                    </a:cubicBezTo>
                    <a:cubicBezTo>
                      <a:pt x="861" y="4425"/>
                      <a:pt x="1567" y="4027"/>
                      <a:pt x="2267" y="3629"/>
                    </a:cubicBezTo>
                    <a:lnTo>
                      <a:pt x="4379" y="2455"/>
                    </a:lnTo>
                    <a:cubicBezTo>
                      <a:pt x="5078" y="2057"/>
                      <a:pt x="5791" y="1678"/>
                      <a:pt x="6503" y="1299"/>
                    </a:cubicBezTo>
                    <a:lnTo>
                      <a:pt x="8641" y="176"/>
                    </a:lnTo>
                    <a:cubicBezTo>
                      <a:pt x="8731" y="124"/>
                      <a:pt x="8789" y="79"/>
                      <a:pt x="8782" y="34"/>
                    </a:cubicBezTo>
                    <a:cubicBezTo>
                      <a:pt x="8776" y="12"/>
                      <a:pt x="8750" y="1"/>
                      <a:pt x="871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 name="Google Shape;605;p4"/>
              <p:cNvSpPr/>
              <p:nvPr/>
            </p:nvSpPr>
            <p:spPr>
              <a:xfrm>
                <a:off x="3684065" y="791151"/>
                <a:ext cx="123625" cy="75854"/>
              </a:xfrm>
              <a:custGeom>
                <a:avLst/>
                <a:gdLst/>
                <a:ahLst/>
                <a:cxnLst/>
                <a:rect l="l" t="t" r="r" b="b"/>
                <a:pathLst>
                  <a:path w="5978" h="3668" extrusionOk="0">
                    <a:moveTo>
                      <a:pt x="5900" y="0"/>
                    </a:moveTo>
                    <a:cubicBezTo>
                      <a:pt x="5873" y="0"/>
                      <a:pt x="5839" y="11"/>
                      <a:pt x="5804" y="34"/>
                    </a:cubicBezTo>
                    <a:lnTo>
                      <a:pt x="4385" y="926"/>
                    </a:lnTo>
                    <a:cubicBezTo>
                      <a:pt x="3929" y="1228"/>
                      <a:pt x="3429" y="1510"/>
                      <a:pt x="2960" y="1812"/>
                    </a:cubicBezTo>
                    <a:cubicBezTo>
                      <a:pt x="2492" y="2114"/>
                      <a:pt x="2004" y="2403"/>
                      <a:pt x="1529" y="2691"/>
                    </a:cubicBezTo>
                    <a:cubicBezTo>
                      <a:pt x="1054" y="2974"/>
                      <a:pt x="572" y="3263"/>
                      <a:pt x="84" y="3545"/>
                    </a:cubicBezTo>
                    <a:cubicBezTo>
                      <a:pt x="33" y="3577"/>
                      <a:pt x="1" y="3622"/>
                      <a:pt x="7" y="3648"/>
                    </a:cubicBezTo>
                    <a:cubicBezTo>
                      <a:pt x="10" y="3661"/>
                      <a:pt x="27" y="3667"/>
                      <a:pt x="49" y="3667"/>
                    </a:cubicBezTo>
                    <a:cubicBezTo>
                      <a:pt x="71" y="3667"/>
                      <a:pt x="100" y="3661"/>
                      <a:pt x="129" y="3648"/>
                    </a:cubicBezTo>
                    <a:cubicBezTo>
                      <a:pt x="643" y="3423"/>
                      <a:pt x="1143" y="3186"/>
                      <a:pt x="1651" y="2923"/>
                    </a:cubicBezTo>
                    <a:cubicBezTo>
                      <a:pt x="2158" y="2659"/>
                      <a:pt x="2646" y="2396"/>
                      <a:pt x="3127" y="2101"/>
                    </a:cubicBezTo>
                    <a:cubicBezTo>
                      <a:pt x="3608" y="1806"/>
                      <a:pt x="4083" y="1497"/>
                      <a:pt x="4546" y="1176"/>
                    </a:cubicBezTo>
                    <a:cubicBezTo>
                      <a:pt x="5008" y="856"/>
                      <a:pt x="5451" y="515"/>
                      <a:pt x="5887" y="156"/>
                    </a:cubicBezTo>
                    <a:cubicBezTo>
                      <a:pt x="5958" y="111"/>
                      <a:pt x="5977" y="79"/>
                      <a:pt x="5958" y="34"/>
                    </a:cubicBezTo>
                    <a:cubicBezTo>
                      <a:pt x="5948" y="11"/>
                      <a:pt x="5927" y="0"/>
                      <a:pt x="590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 name="Google Shape;606;p4"/>
              <p:cNvSpPr/>
              <p:nvPr/>
            </p:nvSpPr>
            <p:spPr>
              <a:xfrm>
                <a:off x="3906830" y="680947"/>
                <a:ext cx="66155" cy="40264"/>
              </a:xfrm>
              <a:custGeom>
                <a:avLst/>
                <a:gdLst/>
                <a:ahLst/>
                <a:cxnLst/>
                <a:rect l="l" t="t" r="r" b="b"/>
                <a:pathLst>
                  <a:path w="3199" h="1947" extrusionOk="0">
                    <a:moveTo>
                      <a:pt x="3093" y="1"/>
                    </a:moveTo>
                    <a:cubicBezTo>
                      <a:pt x="3077" y="1"/>
                      <a:pt x="3060" y="7"/>
                      <a:pt x="3043" y="22"/>
                    </a:cubicBezTo>
                    <a:cubicBezTo>
                      <a:pt x="2799" y="183"/>
                      <a:pt x="2549" y="343"/>
                      <a:pt x="2305" y="503"/>
                    </a:cubicBezTo>
                    <a:cubicBezTo>
                      <a:pt x="2061" y="670"/>
                      <a:pt x="1804" y="818"/>
                      <a:pt x="1560" y="972"/>
                    </a:cubicBezTo>
                    <a:cubicBezTo>
                      <a:pt x="1316" y="1126"/>
                      <a:pt x="1066" y="1274"/>
                      <a:pt x="809" y="1421"/>
                    </a:cubicBezTo>
                    <a:cubicBezTo>
                      <a:pt x="552" y="1569"/>
                      <a:pt x="302" y="1717"/>
                      <a:pt x="39" y="1852"/>
                    </a:cubicBezTo>
                    <a:cubicBezTo>
                      <a:pt x="0" y="1864"/>
                      <a:pt x="0" y="1890"/>
                      <a:pt x="7" y="1909"/>
                    </a:cubicBezTo>
                    <a:cubicBezTo>
                      <a:pt x="16" y="1933"/>
                      <a:pt x="36" y="1946"/>
                      <a:pt x="57" y="1946"/>
                    </a:cubicBezTo>
                    <a:cubicBezTo>
                      <a:pt x="64" y="1946"/>
                      <a:pt x="71" y="1945"/>
                      <a:pt x="77" y="1941"/>
                    </a:cubicBezTo>
                    <a:cubicBezTo>
                      <a:pt x="366" y="1858"/>
                      <a:pt x="649" y="1762"/>
                      <a:pt x="925" y="1646"/>
                    </a:cubicBezTo>
                    <a:cubicBezTo>
                      <a:pt x="1201" y="1524"/>
                      <a:pt x="1464" y="1389"/>
                      <a:pt x="1727" y="1242"/>
                    </a:cubicBezTo>
                    <a:cubicBezTo>
                      <a:pt x="1984" y="1088"/>
                      <a:pt x="2228" y="921"/>
                      <a:pt x="2472" y="735"/>
                    </a:cubicBezTo>
                    <a:cubicBezTo>
                      <a:pt x="2703" y="548"/>
                      <a:pt x="2928" y="349"/>
                      <a:pt x="3133" y="131"/>
                    </a:cubicBezTo>
                    <a:cubicBezTo>
                      <a:pt x="3199" y="86"/>
                      <a:pt x="3153" y="1"/>
                      <a:pt x="30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 name="Google Shape;607;p4"/>
              <p:cNvSpPr/>
              <p:nvPr/>
            </p:nvSpPr>
            <p:spPr>
              <a:xfrm>
                <a:off x="3844831" y="577982"/>
                <a:ext cx="23513" cy="11932"/>
              </a:xfrm>
              <a:custGeom>
                <a:avLst/>
                <a:gdLst/>
                <a:ahLst/>
                <a:cxnLst/>
                <a:rect l="l" t="t" r="r" b="b"/>
                <a:pathLst>
                  <a:path w="1137" h="577" extrusionOk="0">
                    <a:moveTo>
                      <a:pt x="1047" y="0"/>
                    </a:moveTo>
                    <a:cubicBezTo>
                      <a:pt x="951" y="33"/>
                      <a:pt x="854" y="58"/>
                      <a:pt x="777" y="97"/>
                    </a:cubicBezTo>
                    <a:lnTo>
                      <a:pt x="521" y="199"/>
                    </a:lnTo>
                    <a:lnTo>
                      <a:pt x="277" y="328"/>
                    </a:lnTo>
                    <a:lnTo>
                      <a:pt x="26" y="463"/>
                    </a:lnTo>
                    <a:cubicBezTo>
                      <a:pt x="7" y="475"/>
                      <a:pt x="1" y="495"/>
                      <a:pt x="1" y="520"/>
                    </a:cubicBezTo>
                    <a:cubicBezTo>
                      <a:pt x="7" y="540"/>
                      <a:pt x="20" y="552"/>
                      <a:pt x="33" y="572"/>
                    </a:cubicBezTo>
                    <a:cubicBezTo>
                      <a:pt x="84" y="575"/>
                      <a:pt x="137" y="577"/>
                      <a:pt x="191" y="577"/>
                    </a:cubicBezTo>
                    <a:cubicBezTo>
                      <a:pt x="244" y="577"/>
                      <a:pt x="299" y="575"/>
                      <a:pt x="354" y="572"/>
                    </a:cubicBezTo>
                    <a:cubicBezTo>
                      <a:pt x="456" y="552"/>
                      <a:pt x="553" y="533"/>
                      <a:pt x="655" y="501"/>
                    </a:cubicBezTo>
                    <a:cubicBezTo>
                      <a:pt x="745" y="450"/>
                      <a:pt x="835" y="398"/>
                      <a:pt x="918" y="341"/>
                    </a:cubicBezTo>
                    <a:cubicBezTo>
                      <a:pt x="996" y="270"/>
                      <a:pt x="1066" y="193"/>
                      <a:pt x="1130" y="110"/>
                    </a:cubicBezTo>
                    <a:cubicBezTo>
                      <a:pt x="1137" y="97"/>
                      <a:pt x="1130" y="71"/>
                      <a:pt x="1105" y="45"/>
                    </a:cubicBezTo>
                    <a:cubicBezTo>
                      <a:pt x="1092" y="26"/>
                      <a:pt x="1066" y="7"/>
                      <a:pt x="104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608" name="Google Shape;608;p4"/>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40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609" name="Google Shape;609;p4"/>
          <p:cNvSpPr txBox="1">
            <a:spLocks noGrp="1"/>
          </p:cNvSpPr>
          <p:nvPr>
            <p:ph type="body" idx="1"/>
          </p:nvPr>
        </p:nvSpPr>
        <p:spPr>
          <a:xfrm>
            <a:off x="960000" y="1505700"/>
            <a:ext cx="10272000" cy="4586000"/>
          </a:xfrm>
          <a:prstGeom prst="rect">
            <a:avLst/>
          </a:prstGeom>
        </p:spPr>
        <p:txBody>
          <a:bodyPr spcFirstLastPara="1" wrap="square" lIns="91425" tIns="91425" rIns="91425" bIns="91425" anchor="ctr" anchorCtr="0">
            <a:noAutofit/>
          </a:bodyPr>
          <a:lstStyle>
            <a:lvl1pPr marL="609585" lvl="0" indent="-406390" rtl="0">
              <a:lnSpc>
                <a:spcPct val="100000"/>
              </a:lnSpc>
              <a:spcBef>
                <a:spcPts val="0"/>
              </a:spcBef>
              <a:spcAft>
                <a:spcPts val="0"/>
              </a:spcAft>
              <a:buClr>
                <a:schemeClr val="accent2"/>
              </a:buClr>
              <a:buSzPts val="1200"/>
              <a:buChar char="✱"/>
              <a:defRPr sz="1600">
                <a:solidFill>
                  <a:srgbClr val="434343"/>
                </a:solidFill>
              </a:defRPr>
            </a:lvl1pPr>
            <a:lvl2pPr marL="1219170" lvl="1" indent="-406390" rtl="0">
              <a:lnSpc>
                <a:spcPct val="115000"/>
              </a:lnSpc>
              <a:spcBef>
                <a:spcPts val="0"/>
              </a:spcBef>
              <a:spcAft>
                <a:spcPts val="0"/>
              </a:spcAft>
              <a:buSzPts val="1200"/>
              <a:buFont typeface="Roboto Condensed Light"/>
              <a:buAutoNum type="alphaLcPeriod"/>
              <a:defRPr>
                <a:solidFill>
                  <a:srgbClr val="434343"/>
                </a:solidFill>
              </a:defRPr>
            </a:lvl2pPr>
            <a:lvl3pPr marL="1828754" lvl="2" indent="-406390" rtl="0">
              <a:lnSpc>
                <a:spcPct val="115000"/>
              </a:lnSpc>
              <a:spcBef>
                <a:spcPts val="0"/>
              </a:spcBef>
              <a:spcAft>
                <a:spcPts val="0"/>
              </a:spcAft>
              <a:buSzPts val="1200"/>
              <a:buFont typeface="Roboto Condensed Light"/>
              <a:buAutoNum type="romanLcPeriod"/>
              <a:defRPr>
                <a:solidFill>
                  <a:srgbClr val="434343"/>
                </a:solidFill>
              </a:defRPr>
            </a:lvl3pPr>
            <a:lvl4pPr marL="2438339" lvl="3" indent="-406390" rtl="0">
              <a:lnSpc>
                <a:spcPct val="115000"/>
              </a:lnSpc>
              <a:spcBef>
                <a:spcPts val="0"/>
              </a:spcBef>
              <a:spcAft>
                <a:spcPts val="0"/>
              </a:spcAft>
              <a:buSzPts val="1200"/>
              <a:buFont typeface="Roboto Condensed Light"/>
              <a:buAutoNum type="arabicPeriod"/>
              <a:defRPr>
                <a:solidFill>
                  <a:srgbClr val="434343"/>
                </a:solidFill>
              </a:defRPr>
            </a:lvl4pPr>
            <a:lvl5pPr marL="3047924" lvl="4" indent="-406390" rtl="0">
              <a:lnSpc>
                <a:spcPct val="115000"/>
              </a:lnSpc>
              <a:spcBef>
                <a:spcPts val="0"/>
              </a:spcBef>
              <a:spcAft>
                <a:spcPts val="0"/>
              </a:spcAft>
              <a:buSzPts val="1200"/>
              <a:buFont typeface="Roboto Condensed Light"/>
              <a:buAutoNum type="alphaLcPeriod"/>
              <a:defRPr>
                <a:solidFill>
                  <a:srgbClr val="434343"/>
                </a:solidFill>
              </a:defRPr>
            </a:lvl5pPr>
            <a:lvl6pPr marL="3657509" lvl="5" indent="-406390" rtl="0">
              <a:lnSpc>
                <a:spcPct val="115000"/>
              </a:lnSpc>
              <a:spcBef>
                <a:spcPts val="0"/>
              </a:spcBef>
              <a:spcAft>
                <a:spcPts val="0"/>
              </a:spcAft>
              <a:buSzPts val="1200"/>
              <a:buFont typeface="Roboto Condensed Light"/>
              <a:buAutoNum type="romanLcPeriod"/>
              <a:defRPr>
                <a:solidFill>
                  <a:srgbClr val="434343"/>
                </a:solidFill>
              </a:defRPr>
            </a:lvl6pPr>
            <a:lvl7pPr marL="4267093" lvl="6" indent="-406390" rtl="0">
              <a:lnSpc>
                <a:spcPct val="115000"/>
              </a:lnSpc>
              <a:spcBef>
                <a:spcPts val="0"/>
              </a:spcBef>
              <a:spcAft>
                <a:spcPts val="0"/>
              </a:spcAft>
              <a:buSzPts val="1200"/>
              <a:buFont typeface="Roboto Condensed Light"/>
              <a:buAutoNum type="arabicPeriod"/>
              <a:defRPr>
                <a:solidFill>
                  <a:srgbClr val="434343"/>
                </a:solidFill>
              </a:defRPr>
            </a:lvl7pPr>
            <a:lvl8pPr marL="4876678" lvl="7" indent="-406390" rtl="0">
              <a:lnSpc>
                <a:spcPct val="115000"/>
              </a:lnSpc>
              <a:spcBef>
                <a:spcPts val="0"/>
              </a:spcBef>
              <a:spcAft>
                <a:spcPts val="0"/>
              </a:spcAft>
              <a:buSzPts val="1200"/>
              <a:buFont typeface="Roboto Condensed Light"/>
              <a:buAutoNum type="alphaLcPeriod"/>
              <a:defRPr>
                <a:solidFill>
                  <a:srgbClr val="434343"/>
                </a:solidFill>
              </a:defRPr>
            </a:lvl8pPr>
            <a:lvl9pPr marL="5486263" lvl="8" indent="-406390" rtl="0">
              <a:lnSpc>
                <a:spcPct val="115000"/>
              </a:lnSpc>
              <a:spcBef>
                <a:spcPts val="0"/>
              </a:spcBef>
              <a:spcAft>
                <a:spcPts val="0"/>
              </a:spcAft>
              <a:buSzPts val="1200"/>
              <a:buFont typeface="Roboto Condensed Light"/>
              <a:buAutoNum type="romanLcPeriod"/>
              <a:defRPr>
                <a:solidFill>
                  <a:srgbClr val="434343"/>
                </a:solidFill>
              </a:defRPr>
            </a:lvl9pPr>
          </a:lstStyle>
          <a:p>
            <a:endParaRPr/>
          </a:p>
        </p:txBody>
      </p:sp>
    </p:spTree>
    <p:extLst>
      <p:ext uri="{BB962C8B-B14F-4D97-AF65-F5344CB8AC3E}">
        <p14:creationId xmlns:p14="http://schemas.microsoft.com/office/powerpoint/2010/main" val="10356000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57"/>
        <p:cNvGrpSpPr/>
        <p:nvPr/>
      </p:nvGrpSpPr>
      <p:grpSpPr>
        <a:xfrm>
          <a:off x="0" y="0"/>
          <a:ext cx="0" cy="0"/>
          <a:chOff x="0" y="0"/>
          <a:chExt cx="0" cy="0"/>
        </a:xfrm>
      </p:grpSpPr>
      <p:sp>
        <p:nvSpPr>
          <p:cNvPr id="58" name="Google Shape;58;p13"/>
          <p:cNvSpPr/>
          <p:nvPr/>
        </p:nvSpPr>
        <p:spPr>
          <a:xfrm flipH="1">
            <a:off x="2" y="713332"/>
            <a:ext cx="12192073" cy="6158429"/>
          </a:xfrm>
          <a:custGeom>
            <a:avLst/>
            <a:gdLst/>
            <a:ahLst/>
            <a:cxnLst/>
            <a:rect l="l" t="t" r="r" b="b"/>
            <a:pathLst>
              <a:path w="72114" h="43617" extrusionOk="0">
                <a:moveTo>
                  <a:pt x="24214" y="1"/>
                </a:moveTo>
                <a:cubicBezTo>
                  <a:pt x="23205" y="1"/>
                  <a:pt x="22196" y="68"/>
                  <a:pt x="21180" y="210"/>
                </a:cubicBezTo>
                <a:cubicBezTo>
                  <a:pt x="13118" y="1321"/>
                  <a:pt x="6033" y="6398"/>
                  <a:pt x="688" y="12307"/>
                </a:cubicBezTo>
                <a:cubicBezTo>
                  <a:pt x="454" y="12562"/>
                  <a:pt x="227" y="12821"/>
                  <a:pt x="0" y="13083"/>
                </a:cubicBezTo>
                <a:lnTo>
                  <a:pt x="0" y="43616"/>
                </a:lnTo>
                <a:lnTo>
                  <a:pt x="72064" y="43616"/>
                </a:lnTo>
                <a:lnTo>
                  <a:pt x="72113" y="11572"/>
                </a:lnTo>
                <a:lnTo>
                  <a:pt x="72113" y="11572"/>
                </a:lnTo>
                <a:cubicBezTo>
                  <a:pt x="70538" y="11972"/>
                  <a:pt x="66554" y="14021"/>
                  <a:pt x="60900" y="14021"/>
                </a:cubicBezTo>
                <a:cubicBezTo>
                  <a:pt x="56341" y="14021"/>
                  <a:pt x="50694" y="12690"/>
                  <a:pt x="44345" y="8088"/>
                </a:cubicBezTo>
                <a:cubicBezTo>
                  <a:pt x="40876" y="5570"/>
                  <a:pt x="37172" y="3308"/>
                  <a:pt x="33168" y="1750"/>
                </a:cubicBezTo>
                <a:cubicBezTo>
                  <a:pt x="30286" y="624"/>
                  <a:pt x="27270" y="1"/>
                  <a:pt x="24214"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9" name="Google Shape;59;p13"/>
          <p:cNvSpPr txBox="1">
            <a:spLocks noGrp="1"/>
          </p:cNvSpPr>
          <p:nvPr>
            <p:ph type="title"/>
          </p:nvPr>
        </p:nvSpPr>
        <p:spPr>
          <a:xfrm>
            <a:off x="960000" y="2085167"/>
            <a:ext cx="48040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100"/>
              <a:buNone/>
              <a:defRPr sz="2667"/>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60" name="Google Shape;60;p13"/>
          <p:cNvSpPr txBox="1">
            <a:spLocks noGrp="1"/>
          </p:cNvSpPr>
          <p:nvPr>
            <p:ph type="subTitle" idx="1"/>
          </p:nvPr>
        </p:nvSpPr>
        <p:spPr>
          <a:xfrm>
            <a:off x="960000" y="3053033"/>
            <a:ext cx="4220000" cy="541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61" name="Google Shape;61;p13"/>
          <p:cNvSpPr txBox="1">
            <a:spLocks noGrp="1"/>
          </p:cNvSpPr>
          <p:nvPr>
            <p:ph type="title" idx="2"/>
          </p:nvPr>
        </p:nvSpPr>
        <p:spPr>
          <a:xfrm>
            <a:off x="960000" y="4105469"/>
            <a:ext cx="48040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100"/>
              <a:buNone/>
              <a:defRPr sz="2667"/>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62" name="Google Shape;62;p13"/>
          <p:cNvSpPr txBox="1">
            <a:spLocks noGrp="1"/>
          </p:cNvSpPr>
          <p:nvPr>
            <p:ph type="subTitle" idx="3"/>
          </p:nvPr>
        </p:nvSpPr>
        <p:spPr>
          <a:xfrm>
            <a:off x="960000" y="5073327"/>
            <a:ext cx="4220000" cy="541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63" name="Google Shape;63;p13"/>
          <p:cNvSpPr txBox="1">
            <a:spLocks noGrp="1"/>
          </p:cNvSpPr>
          <p:nvPr>
            <p:ph type="title" idx="4"/>
          </p:nvPr>
        </p:nvSpPr>
        <p:spPr>
          <a:xfrm>
            <a:off x="6428167" y="2085167"/>
            <a:ext cx="48040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100"/>
              <a:buNone/>
              <a:defRPr sz="2667"/>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64" name="Google Shape;64;p13"/>
          <p:cNvSpPr txBox="1">
            <a:spLocks noGrp="1"/>
          </p:cNvSpPr>
          <p:nvPr>
            <p:ph type="subTitle" idx="5"/>
          </p:nvPr>
        </p:nvSpPr>
        <p:spPr>
          <a:xfrm>
            <a:off x="6428167" y="3053033"/>
            <a:ext cx="4220000" cy="541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65" name="Google Shape;65;p13"/>
          <p:cNvSpPr txBox="1">
            <a:spLocks noGrp="1"/>
          </p:cNvSpPr>
          <p:nvPr>
            <p:ph type="title" idx="6"/>
          </p:nvPr>
        </p:nvSpPr>
        <p:spPr>
          <a:xfrm>
            <a:off x="6428167" y="4105481"/>
            <a:ext cx="48040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100"/>
              <a:buNone/>
              <a:defRPr sz="2667"/>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66" name="Google Shape;66;p13"/>
          <p:cNvSpPr txBox="1">
            <a:spLocks noGrp="1"/>
          </p:cNvSpPr>
          <p:nvPr>
            <p:ph type="subTitle" idx="7"/>
          </p:nvPr>
        </p:nvSpPr>
        <p:spPr>
          <a:xfrm>
            <a:off x="6428167" y="5073333"/>
            <a:ext cx="4220000" cy="541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67" name="Google Shape;67;p13"/>
          <p:cNvSpPr txBox="1">
            <a:spLocks noGrp="1"/>
          </p:cNvSpPr>
          <p:nvPr>
            <p:ph type="title" idx="8"/>
          </p:nvPr>
        </p:nvSpPr>
        <p:spPr>
          <a:xfrm>
            <a:off x="960000" y="593367"/>
            <a:ext cx="10272000" cy="5916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sz="36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22469348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68"/>
        <p:cNvGrpSpPr/>
        <p:nvPr/>
      </p:nvGrpSpPr>
      <p:grpSpPr>
        <a:xfrm>
          <a:off x="0" y="0"/>
          <a:ext cx="0" cy="0"/>
          <a:chOff x="0" y="0"/>
          <a:chExt cx="0" cy="0"/>
        </a:xfrm>
      </p:grpSpPr>
      <p:grpSp>
        <p:nvGrpSpPr>
          <p:cNvPr id="69" name="Google Shape;69;p14"/>
          <p:cNvGrpSpPr/>
          <p:nvPr/>
        </p:nvGrpSpPr>
        <p:grpSpPr>
          <a:xfrm>
            <a:off x="2" y="713332"/>
            <a:ext cx="12192073" cy="6158429"/>
            <a:chOff x="0" y="534999"/>
            <a:chExt cx="9144055" cy="4618822"/>
          </a:xfrm>
        </p:grpSpPr>
        <p:sp>
          <p:nvSpPr>
            <p:cNvPr id="70" name="Google Shape;70;p14"/>
            <p:cNvSpPr/>
            <p:nvPr/>
          </p:nvSpPr>
          <p:spPr>
            <a:xfrm flipH="1">
              <a:off x="0" y="534999"/>
              <a:ext cx="9144055" cy="4618822"/>
            </a:xfrm>
            <a:custGeom>
              <a:avLst/>
              <a:gdLst/>
              <a:ahLst/>
              <a:cxnLst/>
              <a:rect l="l" t="t" r="r" b="b"/>
              <a:pathLst>
                <a:path w="72114" h="43617" extrusionOk="0">
                  <a:moveTo>
                    <a:pt x="24214" y="1"/>
                  </a:moveTo>
                  <a:cubicBezTo>
                    <a:pt x="23205" y="1"/>
                    <a:pt x="22196" y="68"/>
                    <a:pt x="21180" y="210"/>
                  </a:cubicBezTo>
                  <a:cubicBezTo>
                    <a:pt x="13118" y="1321"/>
                    <a:pt x="6033" y="6398"/>
                    <a:pt x="688" y="12307"/>
                  </a:cubicBezTo>
                  <a:cubicBezTo>
                    <a:pt x="454" y="12562"/>
                    <a:pt x="227" y="12821"/>
                    <a:pt x="0" y="13083"/>
                  </a:cubicBezTo>
                  <a:lnTo>
                    <a:pt x="0" y="43616"/>
                  </a:lnTo>
                  <a:lnTo>
                    <a:pt x="72064" y="43616"/>
                  </a:lnTo>
                  <a:lnTo>
                    <a:pt x="72113" y="11572"/>
                  </a:lnTo>
                  <a:lnTo>
                    <a:pt x="72113" y="11572"/>
                  </a:lnTo>
                  <a:cubicBezTo>
                    <a:pt x="70538" y="11972"/>
                    <a:pt x="66554" y="14021"/>
                    <a:pt x="60900" y="14021"/>
                  </a:cubicBezTo>
                  <a:cubicBezTo>
                    <a:pt x="56341" y="14021"/>
                    <a:pt x="50694" y="12690"/>
                    <a:pt x="44345" y="8088"/>
                  </a:cubicBezTo>
                  <a:cubicBezTo>
                    <a:pt x="40876" y="5570"/>
                    <a:pt x="37172" y="3308"/>
                    <a:pt x="33168" y="1750"/>
                  </a:cubicBezTo>
                  <a:cubicBezTo>
                    <a:pt x="30286" y="624"/>
                    <a:pt x="27270" y="1"/>
                    <a:pt x="242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 name="Google Shape;71;p14"/>
            <p:cNvSpPr/>
            <p:nvPr/>
          </p:nvSpPr>
          <p:spPr>
            <a:xfrm>
              <a:off x="88" y="2086068"/>
              <a:ext cx="9143968" cy="3057421"/>
            </a:xfrm>
            <a:custGeom>
              <a:avLst/>
              <a:gdLst/>
              <a:ahLst/>
              <a:cxnLst/>
              <a:rect l="l" t="t" r="r" b="b"/>
              <a:pathLst>
                <a:path w="72065" h="24096" extrusionOk="0">
                  <a:moveTo>
                    <a:pt x="49700" y="1"/>
                  </a:moveTo>
                  <a:cubicBezTo>
                    <a:pt x="48370" y="1"/>
                    <a:pt x="47037" y="128"/>
                    <a:pt x="45719" y="381"/>
                  </a:cubicBezTo>
                  <a:cubicBezTo>
                    <a:pt x="41899" y="1121"/>
                    <a:pt x="38323" y="2852"/>
                    <a:pt x="35157" y="5086"/>
                  </a:cubicBezTo>
                  <a:cubicBezTo>
                    <a:pt x="33614" y="6174"/>
                    <a:pt x="32205" y="7416"/>
                    <a:pt x="30552" y="8344"/>
                  </a:cubicBezTo>
                  <a:cubicBezTo>
                    <a:pt x="29068" y="9172"/>
                    <a:pt x="27482" y="9806"/>
                    <a:pt x="25836" y="10217"/>
                  </a:cubicBezTo>
                  <a:cubicBezTo>
                    <a:pt x="24193" y="10625"/>
                    <a:pt x="22530" y="10812"/>
                    <a:pt x="20870" y="10812"/>
                  </a:cubicBezTo>
                  <a:cubicBezTo>
                    <a:pt x="15634" y="10812"/>
                    <a:pt x="10421" y="8955"/>
                    <a:pt x="5924" y="6339"/>
                  </a:cubicBezTo>
                  <a:cubicBezTo>
                    <a:pt x="3856" y="5140"/>
                    <a:pt x="1969" y="3670"/>
                    <a:pt x="0" y="2329"/>
                  </a:cubicBezTo>
                  <a:lnTo>
                    <a:pt x="0" y="24095"/>
                  </a:lnTo>
                  <a:lnTo>
                    <a:pt x="72064" y="24095"/>
                  </a:lnTo>
                  <a:lnTo>
                    <a:pt x="72064" y="8556"/>
                  </a:lnTo>
                  <a:cubicBezTo>
                    <a:pt x="70340" y="8294"/>
                    <a:pt x="68641" y="7759"/>
                    <a:pt x="67012" y="6924"/>
                  </a:cubicBezTo>
                  <a:cubicBezTo>
                    <a:pt x="63659" y="5197"/>
                    <a:pt x="60731" y="2775"/>
                    <a:pt x="57191" y="1401"/>
                  </a:cubicBezTo>
                  <a:cubicBezTo>
                    <a:pt x="54791" y="467"/>
                    <a:pt x="52251" y="1"/>
                    <a:pt x="497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2" name="Google Shape;72;p14"/>
          <p:cNvSpPr txBox="1">
            <a:spLocks noGrp="1"/>
          </p:cNvSpPr>
          <p:nvPr>
            <p:ph type="title"/>
          </p:nvPr>
        </p:nvSpPr>
        <p:spPr>
          <a:xfrm>
            <a:off x="456433" y="3104633"/>
            <a:ext cx="7109600" cy="17288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600"/>
              <a:buNone/>
              <a:defRPr sz="60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73" name="Google Shape;73;p14"/>
          <p:cNvSpPr txBox="1">
            <a:spLocks noGrp="1"/>
          </p:cNvSpPr>
          <p:nvPr>
            <p:ph type="title" idx="2" hasCustomPrompt="1"/>
          </p:nvPr>
        </p:nvSpPr>
        <p:spPr>
          <a:xfrm>
            <a:off x="4776033" y="1612433"/>
            <a:ext cx="2790000" cy="13768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6000"/>
              <a:buNone/>
              <a:defRPr sz="9866">
                <a:solidFill>
                  <a:schemeClr val="accent2"/>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74" name="Google Shape;74;p14"/>
          <p:cNvSpPr txBox="1">
            <a:spLocks noGrp="1"/>
          </p:cNvSpPr>
          <p:nvPr>
            <p:ph type="subTitle" idx="1"/>
          </p:nvPr>
        </p:nvSpPr>
        <p:spPr>
          <a:xfrm>
            <a:off x="1501633" y="4974700"/>
            <a:ext cx="6064400" cy="423600"/>
          </a:xfrm>
          <a:prstGeom prst="rect">
            <a:avLst/>
          </a:prstGeom>
          <a:noFill/>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0094303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75"/>
        <p:cNvGrpSpPr/>
        <p:nvPr/>
      </p:nvGrpSpPr>
      <p:grpSpPr>
        <a:xfrm>
          <a:off x="0" y="0"/>
          <a:ext cx="0" cy="0"/>
          <a:chOff x="0" y="0"/>
          <a:chExt cx="0" cy="0"/>
        </a:xfrm>
      </p:grpSpPr>
      <p:grpSp>
        <p:nvGrpSpPr>
          <p:cNvPr id="76" name="Google Shape;76;p15"/>
          <p:cNvGrpSpPr/>
          <p:nvPr/>
        </p:nvGrpSpPr>
        <p:grpSpPr>
          <a:xfrm>
            <a:off x="2" y="713332"/>
            <a:ext cx="12192073" cy="6158429"/>
            <a:chOff x="0" y="534999"/>
            <a:chExt cx="9144055" cy="4618822"/>
          </a:xfrm>
        </p:grpSpPr>
        <p:sp>
          <p:nvSpPr>
            <p:cNvPr id="77" name="Google Shape;77;p15"/>
            <p:cNvSpPr/>
            <p:nvPr/>
          </p:nvSpPr>
          <p:spPr>
            <a:xfrm flipH="1">
              <a:off x="0" y="534999"/>
              <a:ext cx="9144055" cy="4618822"/>
            </a:xfrm>
            <a:custGeom>
              <a:avLst/>
              <a:gdLst/>
              <a:ahLst/>
              <a:cxnLst/>
              <a:rect l="l" t="t" r="r" b="b"/>
              <a:pathLst>
                <a:path w="72114" h="43617" extrusionOk="0">
                  <a:moveTo>
                    <a:pt x="24214" y="1"/>
                  </a:moveTo>
                  <a:cubicBezTo>
                    <a:pt x="23205" y="1"/>
                    <a:pt x="22196" y="68"/>
                    <a:pt x="21180" y="210"/>
                  </a:cubicBezTo>
                  <a:cubicBezTo>
                    <a:pt x="13118" y="1321"/>
                    <a:pt x="6033" y="6398"/>
                    <a:pt x="688" y="12307"/>
                  </a:cubicBezTo>
                  <a:cubicBezTo>
                    <a:pt x="454" y="12562"/>
                    <a:pt x="227" y="12821"/>
                    <a:pt x="0" y="13083"/>
                  </a:cubicBezTo>
                  <a:lnTo>
                    <a:pt x="0" y="43616"/>
                  </a:lnTo>
                  <a:lnTo>
                    <a:pt x="72064" y="43616"/>
                  </a:lnTo>
                  <a:lnTo>
                    <a:pt x="72113" y="11572"/>
                  </a:lnTo>
                  <a:lnTo>
                    <a:pt x="72113" y="11572"/>
                  </a:lnTo>
                  <a:cubicBezTo>
                    <a:pt x="70538" y="11972"/>
                    <a:pt x="66554" y="14021"/>
                    <a:pt x="60900" y="14021"/>
                  </a:cubicBezTo>
                  <a:cubicBezTo>
                    <a:pt x="56341" y="14021"/>
                    <a:pt x="50694" y="12690"/>
                    <a:pt x="44345" y="8088"/>
                  </a:cubicBezTo>
                  <a:cubicBezTo>
                    <a:pt x="40876" y="5570"/>
                    <a:pt x="37172" y="3308"/>
                    <a:pt x="33168" y="1750"/>
                  </a:cubicBezTo>
                  <a:cubicBezTo>
                    <a:pt x="30286" y="624"/>
                    <a:pt x="27270" y="1"/>
                    <a:pt x="242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 name="Google Shape;78;p15"/>
            <p:cNvSpPr/>
            <p:nvPr/>
          </p:nvSpPr>
          <p:spPr>
            <a:xfrm>
              <a:off x="88" y="2086068"/>
              <a:ext cx="9143968" cy="3057421"/>
            </a:xfrm>
            <a:custGeom>
              <a:avLst/>
              <a:gdLst/>
              <a:ahLst/>
              <a:cxnLst/>
              <a:rect l="l" t="t" r="r" b="b"/>
              <a:pathLst>
                <a:path w="72065" h="24096" extrusionOk="0">
                  <a:moveTo>
                    <a:pt x="49700" y="1"/>
                  </a:moveTo>
                  <a:cubicBezTo>
                    <a:pt x="48370" y="1"/>
                    <a:pt x="47037" y="128"/>
                    <a:pt x="45719" y="381"/>
                  </a:cubicBezTo>
                  <a:cubicBezTo>
                    <a:pt x="41899" y="1121"/>
                    <a:pt x="38323" y="2852"/>
                    <a:pt x="35157" y="5086"/>
                  </a:cubicBezTo>
                  <a:cubicBezTo>
                    <a:pt x="33614" y="6174"/>
                    <a:pt x="32205" y="7416"/>
                    <a:pt x="30552" y="8344"/>
                  </a:cubicBezTo>
                  <a:cubicBezTo>
                    <a:pt x="29068" y="9172"/>
                    <a:pt x="27482" y="9806"/>
                    <a:pt x="25836" y="10217"/>
                  </a:cubicBezTo>
                  <a:cubicBezTo>
                    <a:pt x="24193" y="10625"/>
                    <a:pt x="22530" y="10812"/>
                    <a:pt x="20870" y="10812"/>
                  </a:cubicBezTo>
                  <a:cubicBezTo>
                    <a:pt x="15634" y="10812"/>
                    <a:pt x="10421" y="8955"/>
                    <a:pt x="5924" y="6339"/>
                  </a:cubicBezTo>
                  <a:cubicBezTo>
                    <a:pt x="3856" y="5140"/>
                    <a:pt x="1969" y="3670"/>
                    <a:pt x="0" y="2329"/>
                  </a:cubicBezTo>
                  <a:lnTo>
                    <a:pt x="0" y="24095"/>
                  </a:lnTo>
                  <a:lnTo>
                    <a:pt x="72064" y="24095"/>
                  </a:lnTo>
                  <a:lnTo>
                    <a:pt x="72064" y="8556"/>
                  </a:lnTo>
                  <a:cubicBezTo>
                    <a:pt x="70340" y="8294"/>
                    <a:pt x="68641" y="7759"/>
                    <a:pt x="67012" y="6924"/>
                  </a:cubicBezTo>
                  <a:cubicBezTo>
                    <a:pt x="63659" y="5197"/>
                    <a:pt x="60731" y="2775"/>
                    <a:pt x="57191" y="1401"/>
                  </a:cubicBezTo>
                  <a:cubicBezTo>
                    <a:pt x="54791" y="467"/>
                    <a:pt x="52251" y="1"/>
                    <a:pt x="497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9" name="Google Shape;79;p15"/>
          <p:cNvSpPr txBox="1">
            <a:spLocks noGrp="1"/>
          </p:cNvSpPr>
          <p:nvPr>
            <p:ph type="title"/>
          </p:nvPr>
        </p:nvSpPr>
        <p:spPr>
          <a:xfrm>
            <a:off x="3053400" y="3660917"/>
            <a:ext cx="6085200" cy="70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2533"/>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endParaRPr/>
          </a:p>
        </p:txBody>
      </p:sp>
      <p:sp>
        <p:nvSpPr>
          <p:cNvPr id="80" name="Google Shape;80;p15"/>
          <p:cNvSpPr txBox="1">
            <a:spLocks noGrp="1"/>
          </p:cNvSpPr>
          <p:nvPr>
            <p:ph type="subTitle" idx="1"/>
          </p:nvPr>
        </p:nvSpPr>
        <p:spPr>
          <a:xfrm>
            <a:off x="2409400" y="1683467"/>
            <a:ext cx="7373200" cy="2050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500"/>
              <a:buNone/>
              <a:defRPr sz="3333"/>
            </a:lvl1pPr>
            <a:lvl2pPr lvl="1" algn="ctr" rtl="0">
              <a:lnSpc>
                <a:spcPct val="100000"/>
              </a:lnSpc>
              <a:spcBef>
                <a:spcPts val="0"/>
              </a:spcBef>
              <a:spcAft>
                <a:spcPts val="0"/>
              </a:spcAft>
              <a:buSzPts val="2500"/>
              <a:buNone/>
              <a:defRPr sz="3333"/>
            </a:lvl2pPr>
            <a:lvl3pPr lvl="2" algn="ctr" rtl="0">
              <a:lnSpc>
                <a:spcPct val="100000"/>
              </a:lnSpc>
              <a:spcBef>
                <a:spcPts val="0"/>
              </a:spcBef>
              <a:spcAft>
                <a:spcPts val="0"/>
              </a:spcAft>
              <a:buSzPts val="2500"/>
              <a:buNone/>
              <a:defRPr sz="3333"/>
            </a:lvl3pPr>
            <a:lvl4pPr lvl="3" algn="ctr" rtl="0">
              <a:lnSpc>
                <a:spcPct val="100000"/>
              </a:lnSpc>
              <a:spcBef>
                <a:spcPts val="0"/>
              </a:spcBef>
              <a:spcAft>
                <a:spcPts val="0"/>
              </a:spcAft>
              <a:buSzPts val="2500"/>
              <a:buNone/>
              <a:defRPr sz="3333"/>
            </a:lvl4pPr>
            <a:lvl5pPr lvl="4" algn="ctr" rtl="0">
              <a:lnSpc>
                <a:spcPct val="100000"/>
              </a:lnSpc>
              <a:spcBef>
                <a:spcPts val="0"/>
              </a:spcBef>
              <a:spcAft>
                <a:spcPts val="0"/>
              </a:spcAft>
              <a:buSzPts val="2500"/>
              <a:buNone/>
              <a:defRPr sz="3333"/>
            </a:lvl5pPr>
            <a:lvl6pPr lvl="5" algn="ctr" rtl="0">
              <a:lnSpc>
                <a:spcPct val="100000"/>
              </a:lnSpc>
              <a:spcBef>
                <a:spcPts val="0"/>
              </a:spcBef>
              <a:spcAft>
                <a:spcPts val="0"/>
              </a:spcAft>
              <a:buSzPts val="2500"/>
              <a:buNone/>
              <a:defRPr sz="3333"/>
            </a:lvl6pPr>
            <a:lvl7pPr lvl="6" algn="ctr" rtl="0">
              <a:lnSpc>
                <a:spcPct val="100000"/>
              </a:lnSpc>
              <a:spcBef>
                <a:spcPts val="0"/>
              </a:spcBef>
              <a:spcAft>
                <a:spcPts val="0"/>
              </a:spcAft>
              <a:buSzPts val="2500"/>
              <a:buNone/>
              <a:defRPr sz="3333"/>
            </a:lvl7pPr>
            <a:lvl8pPr lvl="7" algn="ctr" rtl="0">
              <a:lnSpc>
                <a:spcPct val="100000"/>
              </a:lnSpc>
              <a:spcBef>
                <a:spcPts val="0"/>
              </a:spcBef>
              <a:spcAft>
                <a:spcPts val="0"/>
              </a:spcAft>
              <a:buSzPts val="2500"/>
              <a:buNone/>
              <a:defRPr sz="3333"/>
            </a:lvl8pPr>
            <a:lvl9pPr lvl="8" algn="ctr" rtl="0">
              <a:lnSpc>
                <a:spcPct val="100000"/>
              </a:lnSpc>
              <a:spcBef>
                <a:spcPts val="0"/>
              </a:spcBef>
              <a:spcAft>
                <a:spcPts val="0"/>
              </a:spcAft>
              <a:buSzPts val="2500"/>
              <a:buNone/>
              <a:defRPr sz="3333"/>
            </a:lvl9pPr>
          </a:lstStyle>
          <a:p>
            <a:endParaRPr/>
          </a:p>
        </p:txBody>
      </p:sp>
    </p:spTree>
    <p:extLst>
      <p:ext uri="{BB962C8B-B14F-4D97-AF65-F5344CB8AC3E}">
        <p14:creationId xmlns:p14="http://schemas.microsoft.com/office/powerpoint/2010/main" val="365275616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81"/>
        <p:cNvGrpSpPr/>
        <p:nvPr/>
      </p:nvGrpSpPr>
      <p:grpSpPr>
        <a:xfrm>
          <a:off x="0" y="0"/>
          <a:ext cx="0" cy="0"/>
          <a:chOff x="0" y="0"/>
          <a:chExt cx="0" cy="0"/>
        </a:xfrm>
      </p:grpSpPr>
      <p:sp>
        <p:nvSpPr>
          <p:cNvPr id="82" name="Google Shape;82;p16"/>
          <p:cNvSpPr/>
          <p:nvPr/>
        </p:nvSpPr>
        <p:spPr>
          <a:xfrm>
            <a:off x="2" y="713332"/>
            <a:ext cx="12192073" cy="6158429"/>
          </a:xfrm>
          <a:custGeom>
            <a:avLst/>
            <a:gdLst/>
            <a:ahLst/>
            <a:cxnLst/>
            <a:rect l="l" t="t" r="r" b="b"/>
            <a:pathLst>
              <a:path w="72114" h="43617" extrusionOk="0">
                <a:moveTo>
                  <a:pt x="24214" y="1"/>
                </a:moveTo>
                <a:cubicBezTo>
                  <a:pt x="23205" y="1"/>
                  <a:pt x="22196" y="68"/>
                  <a:pt x="21180" y="210"/>
                </a:cubicBezTo>
                <a:cubicBezTo>
                  <a:pt x="13118" y="1321"/>
                  <a:pt x="6033" y="6398"/>
                  <a:pt x="688" y="12307"/>
                </a:cubicBezTo>
                <a:cubicBezTo>
                  <a:pt x="454" y="12562"/>
                  <a:pt x="227" y="12821"/>
                  <a:pt x="0" y="13083"/>
                </a:cubicBezTo>
                <a:lnTo>
                  <a:pt x="0" y="43616"/>
                </a:lnTo>
                <a:lnTo>
                  <a:pt x="72064" y="43616"/>
                </a:lnTo>
                <a:lnTo>
                  <a:pt x="72113" y="11572"/>
                </a:lnTo>
                <a:lnTo>
                  <a:pt x="72113" y="11572"/>
                </a:lnTo>
                <a:cubicBezTo>
                  <a:pt x="70538" y="11972"/>
                  <a:pt x="66554" y="14021"/>
                  <a:pt x="60900" y="14021"/>
                </a:cubicBezTo>
                <a:cubicBezTo>
                  <a:pt x="56341" y="14021"/>
                  <a:pt x="50694" y="12690"/>
                  <a:pt x="44345" y="8088"/>
                </a:cubicBezTo>
                <a:cubicBezTo>
                  <a:pt x="40876" y="5570"/>
                  <a:pt x="37172" y="3308"/>
                  <a:pt x="33168" y="1750"/>
                </a:cubicBezTo>
                <a:cubicBezTo>
                  <a:pt x="30286" y="624"/>
                  <a:pt x="27270" y="1"/>
                  <a:pt x="24214"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3" name="Google Shape;83;p16"/>
          <p:cNvSpPr txBox="1">
            <a:spLocks noGrp="1"/>
          </p:cNvSpPr>
          <p:nvPr>
            <p:ph type="subTitle" idx="1"/>
          </p:nvPr>
        </p:nvSpPr>
        <p:spPr>
          <a:xfrm>
            <a:off x="953467" y="3486600"/>
            <a:ext cx="3876800" cy="180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4" name="Google Shape;84;p16"/>
          <p:cNvSpPr txBox="1">
            <a:spLocks noGrp="1"/>
          </p:cNvSpPr>
          <p:nvPr>
            <p:ph type="title"/>
          </p:nvPr>
        </p:nvSpPr>
        <p:spPr>
          <a:xfrm>
            <a:off x="953467" y="2260067"/>
            <a:ext cx="3062800" cy="10708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sz="36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355604742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85"/>
        <p:cNvGrpSpPr/>
        <p:nvPr/>
      </p:nvGrpSpPr>
      <p:grpSpPr>
        <a:xfrm>
          <a:off x="0" y="0"/>
          <a:ext cx="0" cy="0"/>
          <a:chOff x="0" y="0"/>
          <a:chExt cx="0" cy="0"/>
        </a:xfrm>
      </p:grpSpPr>
      <p:sp>
        <p:nvSpPr>
          <p:cNvPr id="86" name="Google Shape;86;p17"/>
          <p:cNvSpPr/>
          <p:nvPr/>
        </p:nvSpPr>
        <p:spPr>
          <a:xfrm>
            <a:off x="2" y="713332"/>
            <a:ext cx="12192073" cy="6158429"/>
          </a:xfrm>
          <a:custGeom>
            <a:avLst/>
            <a:gdLst/>
            <a:ahLst/>
            <a:cxnLst/>
            <a:rect l="l" t="t" r="r" b="b"/>
            <a:pathLst>
              <a:path w="72114" h="43617" extrusionOk="0">
                <a:moveTo>
                  <a:pt x="24214" y="1"/>
                </a:moveTo>
                <a:cubicBezTo>
                  <a:pt x="23205" y="1"/>
                  <a:pt x="22196" y="68"/>
                  <a:pt x="21180" y="210"/>
                </a:cubicBezTo>
                <a:cubicBezTo>
                  <a:pt x="13118" y="1321"/>
                  <a:pt x="6033" y="6398"/>
                  <a:pt x="688" y="12307"/>
                </a:cubicBezTo>
                <a:cubicBezTo>
                  <a:pt x="454" y="12562"/>
                  <a:pt x="227" y="12821"/>
                  <a:pt x="0" y="13083"/>
                </a:cubicBezTo>
                <a:lnTo>
                  <a:pt x="0" y="43616"/>
                </a:lnTo>
                <a:lnTo>
                  <a:pt x="72064" y="43616"/>
                </a:lnTo>
                <a:lnTo>
                  <a:pt x="72113" y="11572"/>
                </a:lnTo>
                <a:lnTo>
                  <a:pt x="72113" y="11572"/>
                </a:lnTo>
                <a:cubicBezTo>
                  <a:pt x="70538" y="11972"/>
                  <a:pt x="66554" y="14021"/>
                  <a:pt x="60900" y="14021"/>
                </a:cubicBezTo>
                <a:cubicBezTo>
                  <a:pt x="56341" y="14021"/>
                  <a:pt x="50694" y="12690"/>
                  <a:pt x="44345" y="8088"/>
                </a:cubicBezTo>
                <a:cubicBezTo>
                  <a:pt x="40876" y="5570"/>
                  <a:pt x="37172" y="3308"/>
                  <a:pt x="33168" y="1750"/>
                </a:cubicBezTo>
                <a:cubicBezTo>
                  <a:pt x="30286" y="624"/>
                  <a:pt x="27270" y="1"/>
                  <a:pt x="24214"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7" name="Google Shape;87;p17"/>
          <p:cNvSpPr txBox="1">
            <a:spLocks noGrp="1"/>
          </p:cNvSpPr>
          <p:nvPr>
            <p:ph type="subTitle" idx="1"/>
          </p:nvPr>
        </p:nvSpPr>
        <p:spPr>
          <a:xfrm>
            <a:off x="7371067" y="3486600"/>
            <a:ext cx="3876800" cy="1805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8" name="Google Shape;88;p17"/>
          <p:cNvSpPr txBox="1">
            <a:spLocks noGrp="1"/>
          </p:cNvSpPr>
          <p:nvPr>
            <p:ph type="title"/>
          </p:nvPr>
        </p:nvSpPr>
        <p:spPr>
          <a:xfrm>
            <a:off x="8920333" y="2260067"/>
            <a:ext cx="2327600" cy="10708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500"/>
              <a:buNone/>
              <a:defRPr sz="36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11090631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89"/>
        <p:cNvGrpSpPr/>
        <p:nvPr/>
      </p:nvGrpSpPr>
      <p:grpSpPr>
        <a:xfrm>
          <a:off x="0" y="0"/>
          <a:ext cx="0" cy="0"/>
          <a:chOff x="0" y="0"/>
          <a:chExt cx="0" cy="0"/>
        </a:xfrm>
      </p:grpSpPr>
      <p:sp>
        <p:nvSpPr>
          <p:cNvPr id="90" name="Google Shape;90;p18"/>
          <p:cNvSpPr/>
          <p:nvPr/>
        </p:nvSpPr>
        <p:spPr>
          <a:xfrm>
            <a:off x="2" y="713332"/>
            <a:ext cx="12192073" cy="6158429"/>
          </a:xfrm>
          <a:custGeom>
            <a:avLst/>
            <a:gdLst/>
            <a:ahLst/>
            <a:cxnLst/>
            <a:rect l="l" t="t" r="r" b="b"/>
            <a:pathLst>
              <a:path w="72114" h="43617" extrusionOk="0">
                <a:moveTo>
                  <a:pt x="24214" y="1"/>
                </a:moveTo>
                <a:cubicBezTo>
                  <a:pt x="23205" y="1"/>
                  <a:pt x="22196" y="68"/>
                  <a:pt x="21180" y="210"/>
                </a:cubicBezTo>
                <a:cubicBezTo>
                  <a:pt x="13118" y="1321"/>
                  <a:pt x="6033" y="6398"/>
                  <a:pt x="688" y="12307"/>
                </a:cubicBezTo>
                <a:cubicBezTo>
                  <a:pt x="454" y="12562"/>
                  <a:pt x="227" y="12821"/>
                  <a:pt x="0" y="13083"/>
                </a:cubicBezTo>
                <a:lnTo>
                  <a:pt x="0" y="43616"/>
                </a:lnTo>
                <a:lnTo>
                  <a:pt x="72064" y="43616"/>
                </a:lnTo>
                <a:lnTo>
                  <a:pt x="72113" y="11572"/>
                </a:lnTo>
                <a:lnTo>
                  <a:pt x="72113" y="11572"/>
                </a:lnTo>
                <a:cubicBezTo>
                  <a:pt x="70538" y="11972"/>
                  <a:pt x="66554" y="14021"/>
                  <a:pt x="60900" y="14021"/>
                </a:cubicBezTo>
                <a:cubicBezTo>
                  <a:pt x="56341" y="14021"/>
                  <a:pt x="50694" y="12690"/>
                  <a:pt x="44345" y="8088"/>
                </a:cubicBezTo>
                <a:cubicBezTo>
                  <a:pt x="40876" y="5570"/>
                  <a:pt x="37172" y="3308"/>
                  <a:pt x="33168" y="1750"/>
                </a:cubicBezTo>
                <a:cubicBezTo>
                  <a:pt x="30286" y="624"/>
                  <a:pt x="27270" y="1"/>
                  <a:pt x="24214"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1" name="Google Shape;91;p18"/>
          <p:cNvSpPr txBox="1">
            <a:spLocks noGrp="1"/>
          </p:cNvSpPr>
          <p:nvPr>
            <p:ph type="subTitle" idx="1"/>
          </p:nvPr>
        </p:nvSpPr>
        <p:spPr>
          <a:xfrm>
            <a:off x="960000" y="1543467"/>
            <a:ext cx="9755600" cy="1468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Char char="●"/>
              <a:defRPr/>
            </a:lvl1pPr>
            <a:lvl2pPr lvl="1" algn="ctr" rtl="0">
              <a:lnSpc>
                <a:spcPct val="100000"/>
              </a:lnSpc>
              <a:spcBef>
                <a:spcPts val="0"/>
              </a:spcBef>
              <a:spcAft>
                <a:spcPts val="0"/>
              </a:spcAft>
              <a:buSzPts val="1400"/>
              <a:buChar char="○"/>
              <a:defRPr/>
            </a:lvl2pPr>
            <a:lvl3pPr lvl="2" algn="ctr" rtl="0">
              <a:lnSpc>
                <a:spcPct val="100000"/>
              </a:lnSpc>
              <a:spcBef>
                <a:spcPts val="0"/>
              </a:spcBef>
              <a:spcAft>
                <a:spcPts val="0"/>
              </a:spcAft>
              <a:buSzPts val="1400"/>
              <a:buChar char="■"/>
              <a:defRPr/>
            </a:lvl3pPr>
            <a:lvl4pPr lvl="3" algn="ctr" rtl="0">
              <a:lnSpc>
                <a:spcPct val="100000"/>
              </a:lnSpc>
              <a:spcBef>
                <a:spcPts val="0"/>
              </a:spcBef>
              <a:spcAft>
                <a:spcPts val="0"/>
              </a:spcAft>
              <a:buSzPts val="1400"/>
              <a:buChar char="●"/>
              <a:defRPr/>
            </a:lvl4pPr>
            <a:lvl5pPr lvl="4" algn="ctr" rtl="0">
              <a:lnSpc>
                <a:spcPct val="100000"/>
              </a:lnSpc>
              <a:spcBef>
                <a:spcPts val="0"/>
              </a:spcBef>
              <a:spcAft>
                <a:spcPts val="0"/>
              </a:spcAft>
              <a:buSzPts val="1400"/>
              <a:buChar char="○"/>
              <a:defRPr/>
            </a:lvl5pPr>
            <a:lvl6pPr lvl="5" algn="ctr" rtl="0">
              <a:lnSpc>
                <a:spcPct val="100000"/>
              </a:lnSpc>
              <a:spcBef>
                <a:spcPts val="0"/>
              </a:spcBef>
              <a:spcAft>
                <a:spcPts val="0"/>
              </a:spcAft>
              <a:buSzPts val="1400"/>
              <a:buChar char="■"/>
              <a:defRPr/>
            </a:lvl6pPr>
            <a:lvl7pPr lvl="6" algn="ctr" rtl="0">
              <a:lnSpc>
                <a:spcPct val="100000"/>
              </a:lnSpc>
              <a:spcBef>
                <a:spcPts val="0"/>
              </a:spcBef>
              <a:spcAft>
                <a:spcPts val="0"/>
              </a:spcAft>
              <a:buSzPts val="1400"/>
              <a:buChar char="●"/>
              <a:defRPr/>
            </a:lvl7pPr>
            <a:lvl8pPr lvl="7" algn="ctr" rtl="0">
              <a:lnSpc>
                <a:spcPct val="100000"/>
              </a:lnSpc>
              <a:spcBef>
                <a:spcPts val="0"/>
              </a:spcBef>
              <a:spcAft>
                <a:spcPts val="0"/>
              </a:spcAft>
              <a:buSzPts val="1400"/>
              <a:buChar char="○"/>
              <a:defRPr/>
            </a:lvl8pPr>
            <a:lvl9pPr lvl="8" algn="ctr" rtl="0">
              <a:lnSpc>
                <a:spcPct val="100000"/>
              </a:lnSpc>
              <a:spcBef>
                <a:spcPts val="0"/>
              </a:spcBef>
              <a:spcAft>
                <a:spcPts val="0"/>
              </a:spcAft>
              <a:buSzPts val="1400"/>
              <a:buChar char="■"/>
              <a:defRPr/>
            </a:lvl9pPr>
          </a:lstStyle>
          <a:p>
            <a:endParaRPr/>
          </a:p>
        </p:txBody>
      </p:sp>
      <p:sp>
        <p:nvSpPr>
          <p:cNvPr id="92" name="Google Shape;92;p18"/>
          <p:cNvSpPr txBox="1">
            <a:spLocks noGrp="1"/>
          </p:cNvSpPr>
          <p:nvPr>
            <p:ph type="title"/>
          </p:nvPr>
        </p:nvSpPr>
        <p:spPr>
          <a:xfrm>
            <a:off x="960000" y="593367"/>
            <a:ext cx="10272000" cy="5916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sz="36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35760004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spTree>
      <p:nvGrpSpPr>
        <p:cNvPr id="1" name="Shape 93"/>
        <p:cNvGrpSpPr/>
        <p:nvPr/>
      </p:nvGrpSpPr>
      <p:grpSpPr>
        <a:xfrm>
          <a:off x="0" y="0"/>
          <a:ext cx="0" cy="0"/>
          <a:chOff x="0" y="0"/>
          <a:chExt cx="0" cy="0"/>
        </a:xfrm>
      </p:grpSpPr>
      <p:sp>
        <p:nvSpPr>
          <p:cNvPr id="94" name="Google Shape;94;p19"/>
          <p:cNvSpPr/>
          <p:nvPr/>
        </p:nvSpPr>
        <p:spPr>
          <a:xfrm>
            <a:off x="2" y="713332"/>
            <a:ext cx="12192073" cy="6158429"/>
          </a:xfrm>
          <a:custGeom>
            <a:avLst/>
            <a:gdLst/>
            <a:ahLst/>
            <a:cxnLst/>
            <a:rect l="l" t="t" r="r" b="b"/>
            <a:pathLst>
              <a:path w="72114" h="43617" extrusionOk="0">
                <a:moveTo>
                  <a:pt x="24214" y="1"/>
                </a:moveTo>
                <a:cubicBezTo>
                  <a:pt x="23205" y="1"/>
                  <a:pt x="22196" y="68"/>
                  <a:pt x="21180" y="210"/>
                </a:cubicBezTo>
                <a:cubicBezTo>
                  <a:pt x="13118" y="1321"/>
                  <a:pt x="6033" y="6398"/>
                  <a:pt x="688" y="12307"/>
                </a:cubicBezTo>
                <a:cubicBezTo>
                  <a:pt x="454" y="12562"/>
                  <a:pt x="227" y="12821"/>
                  <a:pt x="0" y="13083"/>
                </a:cubicBezTo>
                <a:lnTo>
                  <a:pt x="0" y="43616"/>
                </a:lnTo>
                <a:lnTo>
                  <a:pt x="72064" y="43616"/>
                </a:lnTo>
                <a:lnTo>
                  <a:pt x="72113" y="11572"/>
                </a:lnTo>
                <a:lnTo>
                  <a:pt x="72113" y="11572"/>
                </a:lnTo>
                <a:cubicBezTo>
                  <a:pt x="70538" y="11972"/>
                  <a:pt x="66554" y="14021"/>
                  <a:pt x="60900" y="14021"/>
                </a:cubicBezTo>
                <a:cubicBezTo>
                  <a:pt x="56341" y="14021"/>
                  <a:pt x="50694" y="12690"/>
                  <a:pt x="44345" y="8088"/>
                </a:cubicBezTo>
                <a:cubicBezTo>
                  <a:pt x="40876" y="5570"/>
                  <a:pt x="37172" y="3308"/>
                  <a:pt x="33168" y="1750"/>
                </a:cubicBezTo>
                <a:cubicBezTo>
                  <a:pt x="30286" y="624"/>
                  <a:pt x="27270" y="1"/>
                  <a:pt x="24214"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5" name="Google Shape;95;p19"/>
          <p:cNvSpPr txBox="1">
            <a:spLocks noGrp="1"/>
          </p:cNvSpPr>
          <p:nvPr>
            <p:ph type="subTitle" idx="1"/>
          </p:nvPr>
        </p:nvSpPr>
        <p:spPr>
          <a:xfrm>
            <a:off x="1721033" y="4363967"/>
            <a:ext cx="3876800" cy="591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500"/>
              <a:buFont typeface="Gorditas"/>
              <a:buNone/>
              <a:defRPr sz="3333">
                <a:latin typeface="Gorditas"/>
                <a:ea typeface="Gorditas"/>
                <a:cs typeface="Gorditas"/>
                <a:sym typeface="Gorditas"/>
              </a:defRPr>
            </a:lvl1pPr>
            <a:lvl2pPr lvl="1" algn="ctr" rtl="0">
              <a:lnSpc>
                <a:spcPct val="100000"/>
              </a:lnSpc>
              <a:spcBef>
                <a:spcPts val="0"/>
              </a:spcBef>
              <a:spcAft>
                <a:spcPts val="0"/>
              </a:spcAft>
              <a:buSzPts val="2500"/>
              <a:buFont typeface="Gorditas"/>
              <a:buNone/>
              <a:defRPr sz="3333">
                <a:latin typeface="Gorditas"/>
                <a:ea typeface="Gorditas"/>
                <a:cs typeface="Gorditas"/>
                <a:sym typeface="Gorditas"/>
              </a:defRPr>
            </a:lvl2pPr>
            <a:lvl3pPr lvl="2" algn="ctr" rtl="0">
              <a:lnSpc>
                <a:spcPct val="100000"/>
              </a:lnSpc>
              <a:spcBef>
                <a:spcPts val="0"/>
              </a:spcBef>
              <a:spcAft>
                <a:spcPts val="0"/>
              </a:spcAft>
              <a:buSzPts val="2500"/>
              <a:buFont typeface="Gorditas"/>
              <a:buNone/>
              <a:defRPr sz="3333">
                <a:latin typeface="Gorditas"/>
                <a:ea typeface="Gorditas"/>
                <a:cs typeface="Gorditas"/>
                <a:sym typeface="Gorditas"/>
              </a:defRPr>
            </a:lvl3pPr>
            <a:lvl4pPr lvl="3" algn="ctr" rtl="0">
              <a:lnSpc>
                <a:spcPct val="100000"/>
              </a:lnSpc>
              <a:spcBef>
                <a:spcPts val="0"/>
              </a:spcBef>
              <a:spcAft>
                <a:spcPts val="0"/>
              </a:spcAft>
              <a:buSzPts val="2500"/>
              <a:buFont typeface="Gorditas"/>
              <a:buNone/>
              <a:defRPr sz="3333">
                <a:latin typeface="Gorditas"/>
                <a:ea typeface="Gorditas"/>
                <a:cs typeface="Gorditas"/>
                <a:sym typeface="Gorditas"/>
              </a:defRPr>
            </a:lvl4pPr>
            <a:lvl5pPr lvl="4" algn="ctr" rtl="0">
              <a:lnSpc>
                <a:spcPct val="100000"/>
              </a:lnSpc>
              <a:spcBef>
                <a:spcPts val="0"/>
              </a:spcBef>
              <a:spcAft>
                <a:spcPts val="0"/>
              </a:spcAft>
              <a:buSzPts val="2500"/>
              <a:buFont typeface="Gorditas"/>
              <a:buNone/>
              <a:defRPr sz="3333">
                <a:latin typeface="Gorditas"/>
                <a:ea typeface="Gorditas"/>
                <a:cs typeface="Gorditas"/>
                <a:sym typeface="Gorditas"/>
              </a:defRPr>
            </a:lvl5pPr>
            <a:lvl6pPr lvl="5" algn="ctr" rtl="0">
              <a:lnSpc>
                <a:spcPct val="100000"/>
              </a:lnSpc>
              <a:spcBef>
                <a:spcPts val="0"/>
              </a:spcBef>
              <a:spcAft>
                <a:spcPts val="0"/>
              </a:spcAft>
              <a:buSzPts val="2500"/>
              <a:buFont typeface="Gorditas"/>
              <a:buNone/>
              <a:defRPr sz="3333">
                <a:latin typeface="Gorditas"/>
                <a:ea typeface="Gorditas"/>
                <a:cs typeface="Gorditas"/>
                <a:sym typeface="Gorditas"/>
              </a:defRPr>
            </a:lvl6pPr>
            <a:lvl7pPr lvl="6" algn="ctr" rtl="0">
              <a:lnSpc>
                <a:spcPct val="100000"/>
              </a:lnSpc>
              <a:spcBef>
                <a:spcPts val="0"/>
              </a:spcBef>
              <a:spcAft>
                <a:spcPts val="0"/>
              </a:spcAft>
              <a:buSzPts val="2500"/>
              <a:buFont typeface="Gorditas"/>
              <a:buNone/>
              <a:defRPr sz="3333">
                <a:latin typeface="Gorditas"/>
                <a:ea typeface="Gorditas"/>
                <a:cs typeface="Gorditas"/>
                <a:sym typeface="Gorditas"/>
              </a:defRPr>
            </a:lvl7pPr>
            <a:lvl8pPr lvl="7" algn="ctr" rtl="0">
              <a:lnSpc>
                <a:spcPct val="100000"/>
              </a:lnSpc>
              <a:spcBef>
                <a:spcPts val="0"/>
              </a:spcBef>
              <a:spcAft>
                <a:spcPts val="0"/>
              </a:spcAft>
              <a:buSzPts val="2500"/>
              <a:buFont typeface="Gorditas"/>
              <a:buNone/>
              <a:defRPr sz="3333">
                <a:latin typeface="Gorditas"/>
                <a:ea typeface="Gorditas"/>
                <a:cs typeface="Gorditas"/>
                <a:sym typeface="Gorditas"/>
              </a:defRPr>
            </a:lvl8pPr>
            <a:lvl9pPr lvl="8" algn="ctr" rtl="0">
              <a:lnSpc>
                <a:spcPct val="100000"/>
              </a:lnSpc>
              <a:spcBef>
                <a:spcPts val="0"/>
              </a:spcBef>
              <a:spcAft>
                <a:spcPts val="0"/>
              </a:spcAft>
              <a:buSzPts val="2500"/>
              <a:buFont typeface="Gorditas"/>
              <a:buNone/>
              <a:defRPr sz="3333">
                <a:latin typeface="Gorditas"/>
                <a:ea typeface="Gorditas"/>
                <a:cs typeface="Gorditas"/>
                <a:sym typeface="Gorditas"/>
              </a:defRPr>
            </a:lvl9pPr>
          </a:lstStyle>
          <a:p>
            <a:endParaRPr/>
          </a:p>
        </p:txBody>
      </p:sp>
      <p:sp>
        <p:nvSpPr>
          <p:cNvPr id="96" name="Google Shape;96;p19"/>
          <p:cNvSpPr txBox="1">
            <a:spLocks noGrp="1"/>
          </p:cNvSpPr>
          <p:nvPr>
            <p:ph type="subTitle" idx="2"/>
          </p:nvPr>
        </p:nvSpPr>
        <p:spPr>
          <a:xfrm>
            <a:off x="6594200" y="4363967"/>
            <a:ext cx="3876800" cy="591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500"/>
              <a:buFont typeface="Gorditas"/>
              <a:buNone/>
              <a:defRPr sz="3333">
                <a:latin typeface="Gorditas"/>
                <a:ea typeface="Gorditas"/>
                <a:cs typeface="Gorditas"/>
                <a:sym typeface="Gorditas"/>
              </a:defRPr>
            </a:lvl1pPr>
            <a:lvl2pPr lvl="1" algn="ctr" rtl="0">
              <a:lnSpc>
                <a:spcPct val="100000"/>
              </a:lnSpc>
              <a:spcBef>
                <a:spcPts val="0"/>
              </a:spcBef>
              <a:spcAft>
                <a:spcPts val="0"/>
              </a:spcAft>
              <a:buSzPts val="2500"/>
              <a:buFont typeface="Gorditas"/>
              <a:buNone/>
              <a:defRPr sz="3333">
                <a:latin typeface="Gorditas"/>
                <a:ea typeface="Gorditas"/>
                <a:cs typeface="Gorditas"/>
                <a:sym typeface="Gorditas"/>
              </a:defRPr>
            </a:lvl2pPr>
            <a:lvl3pPr lvl="2" algn="ctr" rtl="0">
              <a:lnSpc>
                <a:spcPct val="100000"/>
              </a:lnSpc>
              <a:spcBef>
                <a:spcPts val="0"/>
              </a:spcBef>
              <a:spcAft>
                <a:spcPts val="0"/>
              </a:spcAft>
              <a:buSzPts val="2500"/>
              <a:buFont typeface="Gorditas"/>
              <a:buNone/>
              <a:defRPr sz="3333">
                <a:latin typeface="Gorditas"/>
                <a:ea typeface="Gorditas"/>
                <a:cs typeface="Gorditas"/>
                <a:sym typeface="Gorditas"/>
              </a:defRPr>
            </a:lvl3pPr>
            <a:lvl4pPr lvl="3" algn="ctr" rtl="0">
              <a:lnSpc>
                <a:spcPct val="100000"/>
              </a:lnSpc>
              <a:spcBef>
                <a:spcPts val="0"/>
              </a:spcBef>
              <a:spcAft>
                <a:spcPts val="0"/>
              </a:spcAft>
              <a:buSzPts val="2500"/>
              <a:buFont typeface="Gorditas"/>
              <a:buNone/>
              <a:defRPr sz="3333">
                <a:latin typeface="Gorditas"/>
                <a:ea typeface="Gorditas"/>
                <a:cs typeface="Gorditas"/>
                <a:sym typeface="Gorditas"/>
              </a:defRPr>
            </a:lvl4pPr>
            <a:lvl5pPr lvl="4" algn="ctr" rtl="0">
              <a:lnSpc>
                <a:spcPct val="100000"/>
              </a:lnSpc>
              <a:spcBef>
                <a:spcPts val="0"/>
              </a:spcBef>
              <a:spcAft>
                <a:spcPts val="0"/>
              </a:spcAft>
              <a:buSzPts val="2500"/>
              <a:buFont typeface="Gorditas"/>
              <a:buNone/>
              <a:defRPr sz="3333">
                <a:latin typeface="Gorditas"/>
                <a:ea typeface="Gorditas"/>
                <a:cs typeface="Gorditas"/>
                <a:sym typeface="Gorditas"/>
              </a:defRPr>
            </a:lvl5pPr>
            <a:lvl6pPr lvl="5" algn="ctr" rtl="0">
              <a:lnSpc>
                <a:spcPct val="100000"/>
              </a:lnSpc>
              <a:spcBef>
                <a:spcPts val="0"/>
              </a:spcBef>
              <a:spcAft>
                <a:spcPts val="0"/>
              </a:spcAft>
              <a:buSzPts val="2500"/>
              <a:buFont typeface="Gorditas"/>
              <a:buNone/>
              <a:defRPr sz="3333">
                <a:latin typeface="Gorditas"/>
                <a:ea typeface="Gorditas"/>
                <a:cs typeface="Gorditas"/>
                <a:sym typeface="Gorditas"/>
              </a:defRPr>
            </a:lvl6pPr>
            <a:lvl7pPr lvl="6" algn="ctr" rtl="0">
              <a:lnSpc>
                <a:spcPct val="100000"/>
              </a:lnSpc>
              <a:spcBef>
                <a:spcPts val="0"/>
              </a:spcBef>
              <a:spcAft>
                <a:spcPts val="0"/>
              </a:spcAft>
              <a:buSzPts val="2500"/>
              <a:buFont typeface="Gorditas"/>
              <a:buNone/>
              <a:defRPr sz="3333">
                <a:latin typeface="Gorditas"/>
                <a:ea typeface="Gorditas"/>
                <a:cs typeface="Gorditas"/>
                <a:sym typeface="Gorditas"/>
              </a:defRPr>
            </a:lvl7pPr>
            <a:lvl8pPr lvl="7" algn="ctr" rtl="0">
              <a:lnSpc>
                <a:spcPct val="100000"/>
              </a:lnSpc>
              <a:spcBef>
                <a:spcPts val="0"/>
              </a:spcBef>
              <a:spcAft>
                <a:spcPts val="0"/>
              </a:spcAft>
              <a:buSzPts val="2500"/>
              <a:buFont typeface="Gorditas"/>
              <a:buNone/>
              <a:defRPr sz="3333">
                <a:latin typeface="Gorditas"/>
                <a:ea typeface="Gorditas"/>
                <a:cs typeface="Gorditas"/>
                <a:sym typeface="Gorditas"/>
              </a:defRPr>
            </a:lvl8pPr>
            <a:lvl9pPr lvl="8" algn="ctr" rtl="0">
              <a:lnSpc>
                <a:spcPct val="100000"/>
              </a:lnSpc>
              <a:spcBef>
                <a:spcPts val="0"/>
              </a:spcBef>
              <a:spcAft>
                <a:spcPts val="0"/>
              </a:spcAft>
              <a:buSzPts val="2500"/>
              <a:buFont typeface="Gorditas"/>
              <a:buNone/>
              <a:defRPr sz="3333">
                <a:latin typeface="Gorditas"/>
                <a:ea typeface="Gorditas"/>
                <a:cs typeface="Gorditas"/>
                <a:sym typeface="Gorditas"/>
              </a:defRPr>
            </a:lvl9pPr>
          </a:lstStyle>
          <a:p>
            <a:endParaRPr/>
          </a:p>
        </p:txBody>
      </p:sp>
      <p:sp>
        <p:nvSpPr>
          <p:cNvPr id="97" name="Google Shape;97;p19"/>
          <p:cNvSpPr txBox="1">
            <a:spLocks noGrp="1"/>
          </p:cNvSpPr>
          <p:nvPr>
            <p:ph type="subTitle" idx="3"/>
          </p:nvPr>
        </p:nvSpPr>
        <p:spPr>
          <a:xfrm>
            <a:off x="1721017" y="4907833"/>
            <a:ext cx="3876800" cy="64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8" name="Google Shape;98;p19"/>
          <p:cNvSpPr txBox="1">
            <a:spLocks noGrp="1"/>
          </p:cNvSpPr>
          <p:nvPr>
            <p:ph type="subTitle" idx="4"/>
          </p:nvPr>
        </p:nvSpPr>
        <p:spPr>
          <a:xfrm>
            <a:off x="6594184" y="4907833"/>
            <a:ext cx="3876800" cy="64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9" name="Google Shape;99;p19"/>
          <p:cNvSpPr txBox="1">
            <a:spLocks noGrp="1"/>
          </p:cNvSpPr>
          <p:nvPr>
            <p:ph type="title"/>
          </p:nvPr>
        </p:nvSpPr>
        <p:spPr>
          <a:xfrm>
            <a:off x="960000" y="593367"/>
            <a:ext cx="10272000" cy="5916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sz="36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176737110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nd three columns 1">
  <p:cSld name="Title and three columns 1">
    <p:spTree>
      <p:nvGrpSpPr>
        <p:cNvPr id="1" name="Shape 109"/>
        <p:cNvGrpSpPr/>
        <p:nvPr/>
      </p:nvGrpSpPr>
      <p:grpSpPr>
        <a:xfrm>
          <a:off x="0" y="0"/>
          <a:ext cx="0" cy="0"/>
          <a:chOff x="0" y="0"/>
          <a:chExt cx="0" cy="0"/>
        </a:xfrm>
      </p:grpSpPr>
      <p:sp>
        <p:nvSpPr>
          <p:cNvPr id="110" name="Google Shape;110;p21"/>
          <p:cNvSpPr/>
          <p:nvPr/>
        </p:nvSpPr>
        <p:spPr>
          <a:xfrm>
            <a:off x="2" y="713332"/>
            <a:ext cx="12192073" cy="6158429"/>
          </a:xfrm>
          <a:custGeom>
            <a:avLst/>
            <a:gdLst/>
            <a:ahLst/>
            <a:cxnLst/>
            <a:rect l="l" t="t" r="r" b="b"/>
            <a:pathLst>
              <a:path w="72114" h="43617" extrusionOk="0">
                <a:moveTo>
                  <a:pt x="24214" y="1"/>
                </a:moveTo>
                <a:cubicBezTo>
                  <a:pt x="23205" y="1"/>
                  <a:pt x="22196" y="68"/>
                  <a:pt x="21180" y="210"/>
                </a:cubicBezTo>
                <a:cubicBezTo>
                  <a:pt x="13118" y="1321"/>
                  <a:pt x="6033" y="6398"/>
                  <a:pt x="688" y="12307"/>
                </a:cubicBezTo>
                <a:cubicBezTo>
                  <a:pt x="454" y="12562"/>
                  <a:pt x="227" y="12821"/>
                  <a:pt x="0" y="13083"/>
                </a:cubicBezTo>
                <a:lnTo>
                  <a:pt x="0" y="43616"/>
                </a:lnTo>
                <a:lnTo>
                  <a:pt x="72064" y="43616"/>
                </a:lnTo>
                <a:lnTo>
                  <a:pt x="72113" y="11572"/>
                </a:lnTo>
                <a:lnTo>
                  <a:pt x="72113" y="11572"/>
                </a:lnTo>
                <a:cubicBezTo>
                  <a:pt x="70538" y="11972"/>
                  <a:pt x="66554" y="14021"/>
                  <a:pt x="60900" y="14021"/>
                </a:cubicBezTo>
                <a:cubicBezTo>
                  <a:pt x="56341" y="14021"/>
                  <a:pt x="50694" y="12690"/>
                  <a:pt x="44345" y="8088"/>
                </a:cubicBezTo>
                <a:cubicBezTo>
                  <a:pt x="40876" y="5570"/>
                  <a:pt x="37172" y="3308"/>
                  <a:pt x="33168" y="1750"/>
                </a:cubicBezTo>
                <a:cubicBezTo>
                  <a:pt x="30286" y="624"/>
                  <a:pt x="27270" y="1"/>
                  <a:pt x="24214"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1" name="Google Shape;111;p21"/>
          <p:cNvSpPr txBox="1">
            <a:spLocks noGrp="1"/>
          </p:cNvSpPr>
          <p:nvPr>
            <p:ph type="title"/>
          </p:nvPr>
        </p:nvSpPr>
        <p:spPr>
          <a:xfrm>
            <a:off x="960000" y="3231084"/>
            <a:ext cx="31152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112" name="Google Shape;112;p21"/>
          <p:cNvSpPr txBox="1">
            <a:spLocks noGrp="1"/>
          </p:cNvSpPr>
          <p:nvPr>
            <p:ph type="subTitle" idx="1"/>
          </p:nvPr>
        </p:nvSpPr>
        <p:spPr>
          <a:xfrm>
            <a:off x="960000" y="4013117"/>
            <a:ext cx="31152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3" name="Google Shape;113;p21"/>
          <p:cNvSpPr txBox="1">
            <a:spLocks noGrp="1"/>
          </p:cNvSpPr>
          <p:nvPr>
            <p:ph type="title" idx="2"/>
          </p:nvPr>
        </p:nvSpPr>
        <p:spPr>
          <a:xfrm>
            <a:off x="4538400" y="3231084"/>
            <a:ext cx="31152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114" name="Google Shape;114;p21"/>
          <p:cNvSpPr txBox="1">
            <a:spLocks noGrp="1"/>
          </p:cNvSpPr>
          <p:nvPr>
            <p:ph type="subTitle" idx="3"/>
          </p:nvPr>
        </p:nvSpPr>
        <p:spPr>
          <a:xfrm>
            <a:off x="4538400" y="4013117"/>
            <a:ext cx="31152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5" name="Google Shape;115;p21"/>
          <p:cNvSpPr txBox="1">
            <a:spLocks noGrp="1"/>
          </p:cNvSpPr>
          <p:nvPr>
            <p:ph type="title" idx="4"/>
          </p:nvPr>
        </p:nvSpPr>
        <p:spPr>
          <a:xfrm>
            <a:off x="8116800" y="3231084"/>
            <a:ext cx="31152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116" name="Google Shape;116;p21"/>
          <p:cNvSpPr txBox="1">
            <a:spLocks noGrp="1"/>
          </p:cNvSpPr>
          <p:nvPr>
            <p:ph type="subTitle" idx="5"/>
          </p:nvPr>
        </p:nvSpPr>
        <p:spPr>
          <a:xfrm>
            <a:off x="8116800" y="4013117"/>
            <a:ext cx="31152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7" name="Google Shape;117;p21"/>
          <p:cNvSpPr txBox="1">
            <a:spLocks noGrp="1"/>
          </p:cNvSpPr>
          <p:nvPr>
            <p:ph type="title" idx="6"/>
          </p:nvPr>
        </p:nvSpPr>
        <p:spPr>
          <a:xfrm>
            <a:off x="960000" y="593367"/>
            <a:ext cx="10272000" cy="5916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sz="36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127754683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118"/>
        <p:cNvGrpSpPr/>
        <p:nvPr/>
      </p:nvGrpSpPr>
      <p:grpSpPr>
        <a:xfrm>
          <a:off x="0" y="0"/>
          <a:ext cx="0" cy="0"/>
          <a:chOff x="0" y="0"/>
          <a:chExt cx="0" cy="0"/>
        </a:xfrm>
      </p:grpSpPr>
      <p:sp>
        <p:nvSpPr>
          <p:cNvPr id="119" name="Google Shape;119;p22"/>
          <p:cNvSpPr/>
          <p:nvPr/>
        </p:nvSpPr>
        <p:spPr>
          <a:xfrm>
            <a:off x="2" y="713332"/>
            <a:ext cx="12192073" cy="6158429"/>
          </a:xfrm>
          <a:custGeom>
            <a:avLst/>
            <a:gdLst/>
            <a:ahLst/>
            <a:cxnLst/>
            <a:rect l="l" t="t" r="r" b="b"/>
            <a:pathLst>
              <a:path w="72114" h="43617" extrusionOk="0">
                <a:moveTo>
                  <a:pt x="24214" y="1"/>
                </a:moveTo>
                <a:cubicBezTo>
                  <a:pt x="23205" y="1"/>
                  <a:pt x="22196" y="68"/>
                  <a:pt x="21180" y="210"/>
                </a:cubicBezTo>
                <a:cubicBezTo>
                  <a:pt x="13118" y="1321"/>
                  <a:pt x="6033" y="6398"/>
                  <a:pt x="688" y="12307"/>
                </a:cubicBezTo>
                <a:cubicBezTo>
                  <a:pt x="454" y="12562"/>
                  <a:pt x="227" y="12821"/>
                  <a:pt x="0" y="13083"/>
                </a:cubicBezTo>
                <a:lnTo>
                  <a:pt x="0" y="43616"/>
                </a:lnTo>
                <a:lnTo>
                  <a:pt x="72064" y="43616"/>
                </a:lnTo>
                <a:lnTo>
                  <a:pt x="72113" y="11572"/>
                </a:lnTo>
                <a:lnTo>
                  <a:pt x="72113" y="11572"/>
                </a:lnTo>
                <a:cubicBezTo>
                  <a:pt x="70538" y="11972"/>
                  <a:pt x="66554" y="14021"/>
                  <a:pt x="60900" y="14021"/>
                </a:cubicBezTo>
                <a:cubicBezTo>
                  <a:pt x="56341" y="14021"/>
                  <a:pt x="50694" y="12690"/>
                  <a:pt x="44345" y="8088"/>
                </a:cubicBezTo>
                <a:cubicBezTo>
                  <a:pt x="40876" y="5570"/>
                  <a:pt x="37172" y="3308"/>
                  <a:pt x="33168" y="1750"/>
                </a:cubicBezTo>
                <a:cubicBezTo>
                  <a:pt x="30286" y="624"/>
                  <a:pt x="27270" y="1"/>
                  <a:pt x="24214"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0" name="Google Shape;120;p22"/>
          <p:cNvSpPr txBox="1">
            <a:spLocks noGrp="1"/>
          </p:cNvSpPr>
          <p:nvPr>
            <p:ph type="title"/>
          </p:nvPr>
        </p:nvSpPr>
        <p:spPr>
          <a:xfrm>
            <a:off x="1705900" y="2476767"/>
            <a:ext cx="3600000" cy="52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121" name="Google Shape;121;p22"/>
          <p:cNvSpPr txBox="1">
            <a:spLocks noGrp="1"/>
          </p:cNvSpPr>
          <p:nvPr>
            <p:ph type="subTitle" idx="1"/>
          </p:nvPr>
        </p:nvSpPr>
        <p:spPr>
          <a:xfrm>
            <a:off x="1705884" y="2981384"/>
            <a:ext cx="36000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2" name="Google Shape;122;p22"/>
          <p:cNvSpPr txBox="1">
            <a:spLocks noGrp="1"/>
          </p:cNvSpPr>
          <p:nvPr>
            <p:ph type="title" idx="2"/>
          </p:nvPr>
        </p:nvSpPr>
        <p:spPr>
          <a:xfrm>
            <a:off x="6886216" y="2476767"/>
            <a:ext cx="3600000" cy="52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123" name="Google Shape;123;p22"/>
          <p:cNvSpPr txBox="1">
            <a:spLocks noGrp="1"/>
          </p:cNvSpPr>
          <p:nvPr>
            <p:ph type="subTitle" idx="3"/>
          </p:nvPr>
        </p:nvSpPr>
        <p:spPr>
          <a:xfrm>
            <a:off x="6886212" y="2981384"/>
            <a:ext cx="36000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4" name="Google Shape;124;p22"/>
          <p:cNvSpPr txBox="1">
            <a:spLocks noGrp="1"/>
          </p:cNvSpPr>
          <p:nvPr>
            <p:ph type="title" idx="4"/>
          </p:nvPr>
        </p:nvSpPr>
        <p:spPr>
          <a:xfrm>
            <a:off x="1705900" y="4940500"/>
            <a:ext cx="3600000" cy="52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125" name="Google Shape;125;p22"/>
          <p:cNvSpPr txBox="1">
            <a:spLocks noGrp="1"/>
          </p:cNvSpPr>
          <p:nvPr>
            <p:ph type="subTitle" idx="5"/>
          </p:nvPr>
        </p:nvSpPr>
        <p:spPr>
          <a:xfrm>
            <a:off x="1705884" y="5445033"/>
            <a:ext cx="36000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6" name="Google Shape;126;p22"/>
          <p:cNvSpPr txBox="1">
            <a:spLocks noGrp="1"/>
          </p:cNvSpPr>
          <p:nvPr>
            <p:ph type="title" idx="6"/>
          </p:nvPr>
        </p:nvSpPr>
        <p:spPr>
          <a:xfrm>
            <a:off x="6886216" y="4940500"/>
            <a:ext cx="3600000" cy="52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127" name="Google Shape;127;p22"/>
          <p:cNvSpPr txBox="1">
            <a:spLocks noGrp="1"/>
          </p:cNvSpPr>
          <p:nvPr>
            <p:ph type="subTitle" idx="7"/>
          </p:nvPr>
        </p:nvSpPr>
        <p:spPr>
          <a:xfrm>
            <a:off x="6886212" y="5445033"/>
            <a:ext cx="36000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8" name="Google Shape;128;p22"/>
          <p:cNvSpPr txBox="1">
            <a:spLocks noGrp="1"/>
          </p:cNvSpPr>
          <p:nvPr>
            <p:ph type="title" idx="8"/>
          </p:nvPr>
        </p:nvSpPr>
        <p:spPr>
          <a:xfrm>
            <a:off x="960000" y="593367"/>
            <a:ext cx="10272000" cy="5916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sz="36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196375917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150"/>
        <p:cNvGrpSpPr/>
        <p:nvPr/>
      </p:nvGrpSpPr>
      <p:grpSpPr>
        <a:xfrm>
          <a:off x="0" y="0"/>
          <a:ext cx="0" cy="0"/>
          <a:chOff x="0" y="0"/>
          <a:chExt cx="0" cy="0"/>
        </a:xfrm>
      </p:grpSpPr>
      <p:sp>
        <p:nvSpPr>
          <p:cNvPr id="151" name="Google Shape;151;p25"/>
          <p:cNvSpPr/>
          <p:nvPr/>
        </p:nvSpPr>
        <p:spPr>
          <a:xfrm>
            <a:off x="2" y="713332"/>
            <a:ext cx="12192073" cy="6158429"/>
          </a:xfrm>
          <a:custGeom>
            <a:avLst/>
            <a:gdLst/>
            <a:ahLst/>
            <a:cxnLst/>
            <a:rect l="l" t="t" r="r" b="b"/>
            <a:pathLst>
              <a:path w="72114" h="43617" extrusionOk="0">
                <a:moveTo>
                  <a:pt x="24214" y="1"/>
                </a:moveTo>
                <a:cubicBezTo>
                  <a:pt x="23205" y="1"/>
                  <a:pt x="22196" y="68"/>
                  <a:pt x="21180" y="210"/>
                </a:cubicBezTo>
                <a:cubicBezTo>
                  <a:pt x="13118" y="1321"/>
                  <a:pt x="6033" y="6398"/>
                  <a:pt x="688" y="12307"/>
                </a:cubicBezTo>
                <a:cubicBezTo>
                  <a:pt x="454" y="12562"/>
                  <a:pt x="227" y="12821"/>
                  <a:pt x="0" y="13083"/>
                </a:cubicBezTo>
                <a:lnTo>
                  <a:pt x="0" y="43616"/>
                </a:lnTo>
                <a:lnTo>
                  <a:pt x="72064" y="43616"/>
                </a:lnTo>
                <a:lnTo>
                  <a:pt x="72113" y="11572"/>
                </a:lnTo>
                <a:lnTo>
                  <a:pt x="72113" y="11572"/>
                </a:lnTo>
                <a:cubicBezTo>
                  <a:pt x="70538" y="11972"/>
                  <a:pt x="66554" y="14021"/>
                  <a:pt x="60900" y="14021"/>
                </a:cubicBezTo>
                <a:cubicBezTo>
                  <a:pt x="56341" y="14021"/>
                  <a:pt x="50694" y="12690"/>
                  <a:pt x="44345" y="8088"/>
                </a:cubicBezTo>
                <a:cubicBezTo>
                  <a:pt x="40876" y="5570"/>
                  <a:pt x="37172" y="3308"/>
                  <a:pt x="33168" y="1750"/>
                </a:cubicBezTo>
                <a:cubicBezTo>
                  <a:pt x="30286" y="624"/>
                  <a:pt x="27270" y="1"/>
                  <a:pt x="24214"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2" name="Google Shape;152;p25"/>
          <p:cNvSpPr txBox="1">
            <a:spLocks noGrp="1"/>
          </p:cNvSpPr>
          <p:nvPr>
            <p:ph type="title" hasCustomPrompt="1"/>
          </p:nvPr>
        </p:nvSpPr>
        <p:spPr>
          <a:xfrm>
            <a:off x="1712000" y="1313833"/>
            <a:ext cx="8768000" cy="110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8266"/>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153" name="Google Shape;153;p25"/>
          <p:cNvSpPr txBox="1">
            <a:spLocks noGrp="1"/>
          </p:cNvSpPr>
          <p:nvPr>
            <p:ph type="subTitle" idx="1"/>
          </p:nvPr>
        </p:nvSpPr>
        <p:spPr>
          <a:xfrm>
            <a:off x="1712000" y="2418233"/>
            <a:ext cx="8768000" cy="593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4" name="Google Shape;154;p25"/>
          <p:cNvSpPr txBox="1">
            <a:spLocks noGrp="1"/>
          </p:cNvSpPr>
          <p:nvPr>
            <p:ph type="title" idx="2" hasCustomPrompt="1"/>
          </p:nvPr>
        </p:nvSpPr>
        <p:spPr>
          <a:xfrm>
            <a:off x="1712000" y="3846151"/>
            <a:ext cx="8768000" cy="110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8266"/>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155" name="Google Shape;155;p25"/>
          <p:cNvSpPr txBox="1">
            <a:spLocks noGrp="1"/>
          </p:cNvSpPr>
          <p:nvPr>
            <p:ph type="subTitle" idx="3"/>
          </p:nvPr>
        </p:nvSpPr>
        <p:spPr>
          <a:xfrm>
            <a:off x="1712000" y="4950551"/>
            <a:ext cx="8768000" cy="593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40675381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1764"/>
        <p:cNvGrpSpPr/>
        <p:nvPr/>
      </p:nvGrpSpPr>
      <p:grpSpPr>
        <a:xfrm>
          <a:off x="0" y="0"/>
          <a:ext cx="0" cy="0"/>
          <a:chOff x="0" y="0"/>
          <a:chExt cx="0" cy="0"/>
        </a:xfrm>
      </p:grpSpPr>
      <p:grpSp>
        <p:nvGrpSpPr>
          <p:cNvPr id="1765" name="Google Shape;1765;p14"/>
          <p:cNvGrpSpPr/>
          <p:nvPr/>
        </p:nvGrpSpPr>
        <p:grpSpPr>
          <a:xfrm>
            <a:off x="-66100" y="6033"/>
            <a:ext cx="12338000" cy="6852000"/>
            <a:chOff x="-49575" y="4525"/>
            <a:chExt cx="9253500" cy="5139000"/>
          </a:xfrm>
        </p:grpSpPr>
        <p:grpSp>
          <p:nvGrpSpPr>
            <p:cNvPr id="1766" name="Google Shape;1766;p14"/>
            <p:cNvGrpSpPr/>
            <p:nvPr/>
          </p:nvGrpSpPr>
          <p:grpSpPr>
            <a:xfrm>
              <a:off x="-49575" y="4525"/>
              <a:ext cx="9253500" cy="5139000"/>
              <a:chOff x="-49575" y="4525"/>
              <a:chExt cx="9253500" cy="5139000"/>
            </a:xfrm>
          </p:grpSpPr>
          <p:cxnSp>
            <p:nvCxnSpPr>
              <p:cNvPr id="1767" name="Google Shape;1767;p14"/>
              <p:cNvCxnSpPr/>
              <p:nvPr/>
            </p:nvCxnSpPr>
            <p:spPr>
              <a:xfrm>
                <a:off x="1359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1768" name="Google Shape;1768;p14"/>
              <p:cNvCxnSpPr/>
              <p:nvPr/>
            </p:nvCxnSpPr>
            <p:spPr>
              <a:xfrm>
                <a:off x="2945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1769" name="Google Shape;1769;p14"/>
              <p:cNvCxnSpPr/>
              <p:nvPr/>
            </p:nvCxnSpPr>
            <p:spPr>
              <a:xfrm>
                <a:off x="4531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1770" name="Google Shape;1770;p14"/>
              <p:cNvCxnSpPr/>
              <p:nvPr/>
            </p:nvCxnSpPr>
            <p:spPr>
              <a:xfrm>
                <a:off x="6117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1771" name="Google Shape;1771;p14"/>
              <p:cNvCxnSpPr/>
              <p:nvPr/>
            </p:nvCxnSpPr>
            <p:spPr>
              <a:xfrm>
                <a:off x="7703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1772" name="Google Shape;1772;p14"/>
              <p:cNvCxnSpPr/>
              <p:nvPr/>
            </p:nvCxnSpPr>
            <p:spPr>
              <a:xfrm>
                <a:off x="9289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1773" name="Google Shape;1773;p14"/>
              <p:cNvCxnSpPr/>
              <p:nvPr/>
            </p:nvCxnSpPr>
            <p:spPr>
              <a:xfrm>
                <a:off x="10875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1774" name="Google Shape;1774;p14"/>
              <p:cNvCxnSpPr/>
              <p:nvPr/>
            </p:nvCxnSpPr>
            <p:spPr>
              <a:xfrm>
                <a:off x="12461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1775" name="Google Shape;1775;p14"/>
              <p:cNvCxnSpPr/>
              <p:nvPr/>
            </p:nvCxnSpPr>
            <p:spPr>
              <a:xfrm>
                <a:off x="14047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1776" name="Google Shape;1776;p14"/>
              <p:cNvCxnSpPr/>
              <p:nvPr/>
            </p:nvCxnSpPr>
            <p:spPr>
              <a:xfrm>
                <a:off x="15633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1777" name="Google Shape;1777;p14"/>
              <p:cNvCxnSpPr/>
              <p:nvPr/>
            </p:nvCxnSpPr>
            <p:spPr>
              <a:xfrm>
                <a:off x="17219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1778" name="Google Shape;1778;p14"/>
              <p:cNvCxnSpPr/>
              <p:nvPr/>
            </p:nvCxnSpPr>
            <p:spPr>
              <a:xfrm>
                <a:off x="18805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1779" name="Google Shape;1779;p14"/>
              <p:cNvCxnSpPr/>
              <p:nvPr/>
            </p:nvCxnSpPr>
            <p:spPr>
              <a:xfrm>
                <a:off x="20391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1780" name="Google Shape;1780;p14"/>
              <p:cNvCxnSpPr/>
              <p:nvPr/>
            </p:nvCxnSpPr>
            <p:spPr>
              <a:xfrm>
                <a:off x="21977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1781" name="Google Shape;1781;p14"/>
              <p:cNvCxnSpPr/>
              <p:nvPr/>
            </p:nvCxnSpPr>
            <p:spPr>
              <a:xfrm>
                <a:off x="23563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1782" name="Google Shape;1782;p14"/>
              <p:cNvCxnSpPr/>
              <p:nvPr/>
            </p:nvCxnSpPr>
            <p:spPr>
              <a:xfrm>
                <a:off x="25149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1783" name="Google Shape;1783;p14"/>
              <p:cNvCxnSpPr/>
              <p:nvPr/>
            </p:nvCxnSpPr>
            <p:spPr>
              <a:xfrm>
                <a:off x="26735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1784" name="Google Shape;1784;p14"/>
              <p:cNvCxnSpPr/>
              <p:nvPr/>
            </p:nvCxnSpPr>
            <p:spPr>
              <a:xfrm>
                <a:off x="28321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1785" name="Google Shape;1785;p14"/>
              <p:cNvCxnSpPr/>
              <p:nvPr/>
            </p:nvCxnSpPr>
            <p:spPr>
              <a:xfrm>
                <a:off x="29907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1786" name="Google Shape;1786;p14"/>
              <p:cNvCxnSpPr/>
              <p:nvPr/>
            </p:nvCxnSpPr>
            <p:spPr>
              <a:xfrm>
                <a:off x="31493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1787" name="Google Shape;1787;p14"/>
              <p:cNvCxnSpPr/>
              <p:nvPr/>
            </p:nvCxnSpPr>
            <p:spPr>
              <a:xfrm>
                <a:off x="33079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1788" name="Google Shape;1788;p14"/>
              <p:cNvCxnSpPr/>
              <p:nvPr/>
            </p:nvCxnSpPr>
            <p:spPr>
              <a:xfrm>
                <a:off x="34665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1789" name="Google Shape;1789;p14"/>
              <p:cNvCxnSpPr/>
              <p:nvPr/>
            </p:nvCxnSpPr>
            <p:spPr>
              <a:xfrm>
                <a:off x="36251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1790" name="Google Shape;1790;p14"/>
              <p:cNvCxnSpPr/>
              <p:nvPr/>
            </p:nvCxnSpPr>
            <p:spPr>
              <a:xfrm>
                <a:off x="37837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1791" name="Google Shape;1791;p14"/>
              <p:cNvCxnSpPr/>
              <p:nvPr/>
            </p:nvCxnSpPr>
            <p:spPr>
              <a:xfrm>
                <a:off x="39423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1792" name="Google Shape;1792;p14"/>
              <p:cNvCxnSpPr/>
              <p:nvPr/>
            </p:nvCxnSpPr>
            <p:spPr>
              <a:xfrm>
                <a:off x="41009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1793" name="Google Shape;1793;p14"/>
              <p:cNvCxnSpPr/>
              <p:nvPr/>
            </p:nvCxnSpPr>
            <p:spPr>
              <a:xfrm>
                <a:off x="42595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1794" name="Google Shape;1794;p14"/>
              <p:cNvCxnSpPr/>
              <p:nvPr/>
            </p:nvCxnSpPr>
            <p:spPr>
              <a:xfrm>
                <a:off x="44181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1795" name="Google Shape;1795;p14"/>
              <p:cNvCxnSpPr/>
              <p:nvPr/>
            </p:nvCxnSpPr>
            <p:spPr>
              <a:xfrm>
                <a:off x="45767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1796" name="Google Shape;1796;p14"/>
              <p:cNvCxnSpPr/>
              <p:nvPr/>
            </p:nvCxnSpPr>
            <p:spPr>
              <a:xfrm>
                <a:off x="47353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1797" name="Google Shape;1797;p14"/>
              <p:cNvCxnSpPr/>
              <p:nvPr/>
            </p:nvCxnSpPr>
            <p:spPr>
              <a:xfrm>
                <a:off x="48939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1798" name="Google Shape;1798;p14"/>
              <p:cNvCxnSpPr/>
              <p:nvPr/>
            </p:nvCxnSpPr>
            <p:spPr>
              <a:xfrm>
                <a:off x="50525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1799" name="Google Shape;1799;p14"/>
              <p:cNvCxnSpPr/>
              <p:nvPr/>
            </p:nvCxnSpPr>
            <p:spPr>
              <a:xfrm>
                <a:off x="52111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1800" name="Google Shape;1800;p14"/>
              <p:cNvCxnSpPr/>
              <p:nvPr/>
            </p:nvCxnSpPr>
            <p:spPr>
              <a:xfrm>
                <a:off x="53697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1801" name="Google Shape;1801;p14"/>
              <p:cNvCxnSpPr/>
              <p:nvPr/>
            </p:nvCxnSpPr>
            <p:spPr>
              <a:xfrm>
                <a:off x="55283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1802" name="Google Shape;1802;p14"/>
              <p:cNvCxnSpPr/>
              <p:nvPr/>
            </p:nvCxnSpPr>
            <p:spPr>
              <a:xfrm>
                <a:off x="56869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1803" name="Google Shape;1803;p14"/>
              <p:cNvCxnSpPr/>
              <p:nvPr/>
            </p:nvCxnSpPr>
            <p:spPr>
              <a:xfrm>
                <a:off x="58455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1804" name="Google Shape;1804;p14"/>
              <p:cNvCxnSpPr/>
              <p:nvPr/>
            </p:nvCxnSpPr>
            <p:spPr>
              <a:xfrm>
                <a:off x="60041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1805" name="Google Shape;1805;p14"/>
              <p:cNvCxnSpPr/>
              <p:nvPr/>
            </p:nvCxnSpPr>
            <p:spPr>
              <a:xfrm>
                <a:off x="61627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1806" name="Google Shape;1806;p14"/>
              <p:cNvCxnSpPr/>
              <p:nvPr/>
            </p:nvCxnSpPr>
            <p:spPr>
              <a:xfrm>
                <a:off x="63213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1807" name="Google Shape;1807;p14"/>
              <p:cNvCxnSpPr/>
              <p:nvPr/>
            </p:nvCxnSpPr>
            <p:spPr>
              <a:xfrm>
                <a:off x="64799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1808" name="Google Shape;1808;p14"/>
              <p:cNvCxnSpPr/>
              <p:nvPr/>
            </p:nvCxnSpPr>
            <p:spPr>
              <a:xfrm>
                <a:off x="66385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1809" name="Google Shape;1809;p14"/>
              <p:cNvCxnSpPr/>
              <p:nvPr/>
            </p:nvCxnSpPr>
            <p:spPr>
              <a:xfrm>
                <a:off x="67971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1810" name="Google Shape;1810;p14"/>
              <p:cNvCxnSpPr/>
              <p:nvPr/>
            </p:nvCxnSpPr>
            <p:spPr>
              <a:xfrm>
                <a:off x="69557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1811" name="Google Shape;1811;p14"/>
              <p:cNvCxnSpPr/>
              <p:nvPr/>
            </p:nvCxnSpPr>
            <p:spPr>
              <a:xfrm>
                <a:off x="71143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1812" name="Google Shape;1812;p14"/>
              <p:cNvCxnSpPr/>
              <p:nvPr/>
            </p:nvCxnSpPr>
            <p:spPr>
              <a:xfrm>
                <a:off x="72729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1813" name="Google Shape;1813;p14"/>
              <p:cNvCxnSpPr/>
              <p:nvPr/>
            </p:nvCxnSpPr>
            <p:spPr>
              <a:xfrm>
                <a:off x="74315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1814" name="Google Shape;1814;p14"/>
              <p:cNvCxnSpPr/>
              <p:nvPr/>
            </p:nvCxnSpPr>
            <p:spPr>
              <a:xfrm>
                <a:off x="75901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1815" name="Google Shape;1815;p14"/>
              <p:cNvCxnSpPr/>
              <p:nvPr/>
            </p:nvCxnSpPr>
            <p:spPr>
              <a:xfrm>
                <a:off x="77487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1816" name="Google Shape;1816;p14"/>
              <p:cNvCxnSpPr/>
              <p:nvPr/>
            </p:nvCxnSpPr>
            <p:spPr>
              <a:xfrm>
                <a:off x="79073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1817" name="Google Shape;1817;p14"/>
              <p:cNvCxnSpPr/>
              <p:nvPr/>
            </p:nvCxnSpPr>
            <p:spPr>
              <a:xfrm>
                <a:off x="80659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1818" name="Google Shape;1818;p14"/>
              <p:cNvCxnSpPr/>
              <p:nvPr/>
            </p:nvCxnSpPr>
            <p:spPr>
              <a:xfrm>
                <a:off x="82245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1819" name="Google Shape;1819;p14"/>
              <p:cNvCxnSpPr/>
              <p:nvPr/>
            </p:nvCxnSpPr>
            <p:spPr>
              <a:xfrm>
                <a:off x="83831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1820" name="Google Shape;1820;p14"/>
              <p:cNvCxnSpPr/>
              <p:nvPr/>
            </p:nvCxnSpPr>
            <p:spPr>
              <a:xfrm>
                <a:off x="85417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1821" name="Google Shape;1821;p14"/>
              <p:cNvCxnSpPr/>
              <p:nvPr/>
            </p:nvCxnSpPr>
            <p:spPr>
              <a:xfrm>
                <a:off x="87003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1822" name="Google Shape;1822;p14"/>
              <p:cNvCxnSpPr/>
              <p:nvPr/>
            </p:nvCxnSpPr>
            <p:spPr>
              <a:xfrm>
                <a:off x="88589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1823" name="Google Shape;1823;p14"/>
              <p:cNvCxnSpPr/>
              <p:nvPr/>
            </p:nvCxnSpPr>
            <p:spPr>
              <a:xfrm>
                <a:off x="90175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1824" name="Google Shape;1824;p14"/>
              <p:cNvCxnSpPr/>
              <p:nvPr/>
            </p:nvCxnSpPr>
            <p:spPr>
              <a:xfrm rot="10800000">
                <a:off x="-49575" y="170650"/>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1825" name="Google Shape;1825;p14"/>
              <p:cNvCxnSpPr/>
              <p:nvPr/>
            </p:nvCxnSpPr>
            <p:spPr>
              <a:xfrm rot="10800000">
                <a:off x="-49575" y="329275"/>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1826" name="Google Shape;1826;p14"/>
              <p:cNvCxnSpPr/>
              <p:nvPr/>
            </p:nvCxnSpPr>
            <p:spPr>
              <a:xfrm rot="10800000">
                <a:off x="-49575" y="487900"/>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1827" name="Google Shape;1827;p14"/>
              <p:cNvCxnSpPr/>
              <p:nvPr/>
            </p:nvCxnSpPr>
            <p:spPr>
              <a:xfrm rot="10800000">
                <a:off x="-49575" y="646525"/>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1828" name="Google Shape;1828;p14"/>
              <p:cNvCxnSpPr/>
              <p:nvPr/>
            </p:nvCxnSpPr>
            <p:spPr>
              <a:xfrm rot="10800000">
                <a:off x="-49575" y="805150"/>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1829" name="Google Shape;1829;p14"/>
              <p:cNvCxnSpPr/>
              <p:nvPr/>
            </p:nvCxnSpPr>
            <p:spPr>
              <a:xfrm rot="10800000">
                <a:off x="-49575" y="963775"/>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1830" name="Google Shape;1830;p14"/>
              <p:cNvCxnSpPr/>
              <p:nvPr/>
            </p:nvCxnSpPr>
            <p:spPr>
              <a:xfrm rot="10800000">
                <a:off x="-49575" y="1122400"/>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1831" name="Google Shape;1831;p14"/>
              <p:cNvCxnSpPr/>
              <p:nvPr/>
            </p:nvCxnSpPr>
            <p:spPr>
              <a:xfrm rot="10800000">
                <a:off x="-49575" y="1281025"/>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1832" name="Google Shape;1832;p14"/>
              <p:cNvCxnSpPr/>
              <p:nvPr/>
            </p:nvCxnSpPr>
            <p:spPr>
              <a:xfrm rot="10800000">
                <a:off x="-49575" y="1439650"/>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1833" name="Google Shape;1833;p14"/>
              <p:cNvCxnSpPr/>
              <p:nvPr/>
            </p:nvCxnSpPr>
            <p:spPr>
              <a:xfrm rot="10800000">
                <a:off x="-49575" y="1598275"/>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1834" name="Google Shape;1834;p14"/>
              <p:cNvCxnSpPr/>
              <p:nvPr/>
            </p:nvCxnSpPr>
            <p:spPr>
              <a:xfrm rot="10800000">
                <a:off x="-49575" y="1756900"/>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1835" name="Google Shape;1835;p14"/>
              <p:cNvCxnSpPr/>
              <p:nvPr/>
            </p:nvCxnSpPr>
            <p:spPr>
              <a:xfrm rot="10800000">
                <a:off x="-49575" y="1915525"/>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1836" name="Google Shape;1836;p14"/>
              <p:cNvCxnSpPr/>
              <p:nvPr/>
            </p:nvCxnSpPr>
            <p:spPr>
              <a:xfrm rot="10800000">
                <a:off x="-49575" y="2074150"/>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1837" name="Google Shape;1837;p14"/>
              <p:cNvCxnSpPr/>
              <p:nvPr/>
            </p:nvCxnSpPr>
            <p:spPr>
              <a:xfrm rot="10800000">
                <a:off x="-49575" y="2232775"/>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1838" name="Google Shape;1838;p14"/>
              <p:cNvCxnSpPr/>
              <p:nvPr/>
            </p:nvCxnSpPr>
            <p:spPr>
              <a:xfrm rot="10800000">
                <a:off x="-49575" y="2391400"/>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1839" name="Google Shape;1839;p14"/>
              <p:cNvCxnSpPr/>
              <p:nvPr/>
            </p:nvCxnSpPr>
            <p:spPr>
              <a:xfrm rot="10800000">
                <a:off x="-49575" y="2550025"/>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1840" name="Google Shape;1840;p14"/>
              <p:cNvCxnSpPr/>
              <p:nvPr/>
            </p:nvCxnSpPr>
            <p:spPr>
              <a:xfrm rot="10800000">
                <a:off x="-49575" y="2708650"/>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1841" name="Google Shape;1841;p14"/>
              <p:cNvCxnSpPr/>
              <p:nvPr/>
            </p:nvCxnSpPr>
            <p:spPr>
              <a:xfrm rot="10800000">
                <a:off x="-49575" y="2867275"/>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1842" name="Google Shape;1842;p14"/>
              <p:cNvCxnSpPr/>
              <p:nvPr/>
            </p:nvCxnSpPr>
            <p:spPr>
              <a:xfrm rot="10800000">
                <a:off x="-49575" y="3025900"/>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1843" name="Google Shape;1843;p14"/>
              <p:cNvCxnSpPr/>
              <p:nvPr/>
            </p:nvCxnSpPr>
            <p:spPr>
              <a:xfrm rot="10800000">
                <a:off x="-49575" y="3184525"/>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1844" name="Google Shape;1844;p14"/>
              <p:cNvCxnSpPr/>
              <p:nvPr/>
            </p:nvCxnSpPr>
            <p:spPr>
              <a:xfrm rot="10800000">
                <a:off x="-49575" y="3343150"/>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1845" name="Google Shape;1845;p14"/>
              <p:cNvCxnSpPr/>
              <p:nvPr/>
            </p:nvCxnSpPr>
            <p:spPr>
              <a:xfrm rot="10800000">
                <a:off x="-49575" y="3501775"/>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1846" name="Google Shape;1846;p14"/>
              <p:cNvCxnSpPr/>
              <p:nvPr/>
            </p:nvCxnSpPr>
            <p:spPr>
              <a:xfrm rot="10800000">
                <a:off x="-49575" y="3660400"/>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1847" name="Google Shape;1847;p14"/>
              <p:cNvCxnSpPr/>
              <p:nvPr/>
            </p:nvCxnSpPr>
            <p:spPr>
              <a:xfrm rot="10800000">
                <a:off x="-49575" y="3819025"/>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1848" name="Google Shape;1848;p14"/>
              <p:cNvCxnSpPr/>
              <p:nvPr/>
            </p:nvCxnSpPr>
            <p:spPr>
              <a:xfrm rot="10800000">
                <a:off x="-49575" y="3977650"/>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1849" name="Google Shape;1849;p14"/>
              <p:cNvCxnSpPr/>
              <p:nvPr/>
            </p:nvCxnSpPr>
            <p:spPr>
              <a:xfrm rot="10800000">
                <a:off x="-49575" y="4136275"/>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1850" name="Google Shape;1850;p14"/>
              <p:cNvCxnSpPr/>
              <p:nvPr/>
            </p:nvCxnSpPr>
            <p:spPr>
              <a:xfrm rot="10800000">
                <a:off x="-49575" y="4294900"/>
                <a:ext cx="9253500" cy="0"/>
              </a:xfrm>
              <a:prstGeom prst="straightConnector1">
                <a:avLst/>
              </a:prstGeom>
              <a:noFill/>
              <a:ln w="9525" cap="flat" cmpd="sng">
                <a:solidFill>
                  <a:srgbClr val="E3EAFF"/>
                </a:solidFill>
                <a:prstDash val="solid"/>
                <a:round/>
                <a:headEnd type="none" w="med" len="med"/>
                <a:tailEnd type="none" w="med" len="med"/>
              </a:ln>
            </p:spPr>
          </p:cxnSp>
        </p:grpSp>
        <p:cxnSp>
          <p:nvCxnSpPr>
            <p:cNvPr id="1851" name="Google Shape;1851;p14"/>
            <p:cNvCxnSpPr/>
            <p:nvPr/>
          </p:nvCxnSpPr>
          <p:spPr>
            <a:xfrm rot="10800000">
              <a:off x="-49575" y="4453525"/>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1852" name="Google Shape;1852;p14"/>
            <p:cNvCxnSpPr/>
            <p:nvPr/>
          </p:nvCxnSpPr>
          <p:spPr>
            <a:xfrm rot="10800000">
              <a:off x="-49575" y="4612150"/>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1853" name="Google Shape;1853;p14"/>
            <p:cNvCxnSpPr/>
            <p:nvPr/>
          </p:nvCxnSpPr>
          <p:spPr>
            <a:xfrm rot="10800000">
              <a:off x="-49575" y="4770775"/>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1854" name="Google Shape;1854;p14"/>
            <p:cNvCxnSpPr/>
            <p:nvPr/>
          </p:nvCxnSpPr>
          <p:spPr>
            <a:xfrm rot="10800000">
              <a:off x="-49575" y="4929400"/>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1855" name="Google Shape;1855;p14"/>
            <p:cNvCxnSpPr/>
            <p:nvPr/>
          </p:nvCxnSpPr>
          <p:spPr>
            <a:xfrm rot="10800000">
              <a:off x="-49575" y="5088025"/>
              <a:ext cx="9253500" cy="0"/>
            </a:xfrm>
            <a:prstGeom prst="straightConnector1">
              <a:avLst/>
            </a:prstGeom>
            <a:noFill/>
            <a:ln w="9525" cap="flat" cmpd="sng">
              <a:solidFill>
                <a:srgbClr val="E3EAFF"/>
              </a:solidFill>
              <a:prstDash val="solid"/>
              <a:round/>
              <a:headEnd type="none" w="med" len="med"/>
              <a:tailEnd type="none" w="med" len="med"/>
            </a:ln>
          </p:spPr>
        </p:cxnSp>
      </p:grpSp>
      <p:sp>
        <p:nvSpPr>
          <p:cNvPr id="1857" name="Google Shape;1857;p14"/>
          <p:cNvSpPr/>
          <p:nvPr/>
        </p:nvSpPr>
        <p:spPr>
          <a:xfrm rot="10800000">
            <a:off x="5670168" y="329885"/>
            <a:ext cx="5484903" cy="3839024"/>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FFFF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58" name="Google Shape;1858;p14"/>
          <p:cNvSpPr/>
          <p:nvPr/>
        </p:nvSpPr>
        <p:spPr>
          <a:xfrm rot="10800000" flipH="1">
            <a:off x="1097675" y="571389"/>
            <a:ext cx="3947325" cy="3584281"/>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FFFF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59" name="Google Shape;1859;p14"/>
          <p:cNvSpPr/>
          <p:nvPr/>
        </p:nvSpPr>
        <p:spPr>
          <a:xfrm rot="630953" flipH="1">
            <a:off x="1124482" y="62597"/>
            <a:ext cx="854756" cy="854756"/>
          </a:xfrm>
          <a:prstGeom prst="ellipse">
            <a:avLst/>
          </a:pr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60" name="Google Shape;1860;p14"/>
          <p:cNvSpPr/>
          <p:nvPr/>
        </p:nvSpPr>
        <p:spPr>
          <a:xfrm rot="635415" flipH="1">
            <a:off x="809776" y="901678"/>
            <a:ext cx="287293" cy="287293"/>
          </a:xfrm>
          <a:prstGeom prst="ellipse">
            <a:avLst/>
          </a:pr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61" name="Google Shape;1861;p14"/>
          <p:cNvSpPr/>
          <p:nvPr/>
        </p:nvSpPr>
        <p:spPr>
          <a:xfrm rot="631667" flipH="1">
            <a:off x="636463" y="324131"/>
            <a:ext cx="137921" cy="137921"/>
          </a:xfrm>
          <a:prstGeom prst="ellipse">
            <a:avLst/>
          </a:pr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62" name="Google Shape;1862;p14"/>
          <p:cNvSpPr/>
          <p:nvPr/>
        </p:nvSpPr>
        <p:spPr>
          <a:xfrm rot="-10164585" flipH="1">
            <a:off x="11079245" y="3403296"/>
            <a:ext cx="287293" cy="287293"/>
          </a:xfrm>
          <a:prstGeom prst="ellipse">
            <a:avLst/>
          </a:pr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63" name="Google Shape;1863;p14"/>
          <p:cNvSpPr/>
          <p:nvPr/>
        </p:nvSpPr>
        <p:spPr>
          <a:xfrm rot="-10168333" flipH="1">
            <a:off x="11401933" y="4130216"/>
            <a:ext cx="137921" cy="137921"/>
          </a:xfrm>
          <a:prstGeom prst="ellipse">
            <a:avLst/>
          </a:pr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64" name="Google Shape;1864;p14"/>
          <p:cNvSpPr txBox="1">
            <a:spLocks noGrp="1"/>
          </p:cNvSpPr>
          <p:nvPr>
            <p:ph type="title"/>
          </p:nvPr>
        </p:nvSpPr>
        <p:spPr>
          <a:xfrm>
            <a:off x="7145236" y="1797709"/>
            <a:ext cx="36064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48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1865" name="Google Shape;1865;p14"/>
          <p:cNvSpPr txBox="1">
            <a:spLocks noGrp="1"/>
          </p:cNvSpPr>
          <p:nvPr>
            <p:ph type="title" idx="2" hasCustomPrompt="1"/>
          </p:nvPr>
        </p:nvSpPr>
        <p:spPr>
          <a:xfrm>
            <a:off x="2026302" y="1797709"/>
            <a:ext cx="2698400" cy="1122400"/>
          </a:xfrm>
          <a:prstGeom prst="rect">
            <a:avLst/>
          </a:prstGeom>
        </p:spPr>
        <p:txBody>
          <a:bodyPr spcFirstLastPara="1" wrap="square" lIns="91425" tIns="0" rIns="91425" bIns="182875" anchor="ctr" anchorCtr="0">
            <a:noAutofit/>
          </a:bodyPr>
          <a:lstStyle>
            <a:lvl1pPr lvl="0" algn="ctr" rtl="0">
              <a:spcBef>
                <a:spcPts val="0"/>
              </a:spcBef>
              <a:spcAft>
                <a:spcPts val="0"/>
              </a:spcAft>
              <a:buSzPts val="6000"/>
              <a:buNone/>
              <a:defRPr sz="12666">
                <a:solidFill>
                  <a:schemeClr val="lt1"/>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1866" name="Google Shape;1866;p14"/>
          <p:cNvSpPr txBox="1">
            <a:spLocks noGrp="1"/>
          </p:cNvSpPr>
          <p:nvPr>
            <p:ph type="subTitle" idx="1"/>
          </p:nvPr>
        </p:nvSpPr>
        <p:spPr>
          <a:xfrm>
            <a:off x="3214502" y="4627042"/>
            <a:ext cx="5813600" cy="560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1867" name="Google Shape;1867;p14"/>
          <p:cNvGrpSpPr/>
          <p:nvPr/>
        </p:nvGrpSpPr>
        <p:grpSpPr>
          <a:xfrm rot="-564852">
            <a:off x="1006574" y="2475726"/>
            <a:ext cx="240444" cy="360157"/>
            <a:chOff x="1459800" y="1512500"/>
            <a:chExt cx="131625" cy="197100"/>
          </a:xfrm>
        </p:grpSpPr>
        <p:sp>
          <p:nvSpPr>
            <p:cNvPr id="1868" name="Google Shape;1868;p14"/>
            <p:cNvSpPr/>
            <p:nvPr/>
          </p:nvSpPr>
          <p:spPr>
            <a:xfrm>
              <a:off x="1533625" y="1599050"/>
              <a:ext cx="600" cy="2450"/>
            </a:xfrm>
            <a:custGeom>
              <a:avLst/>
              <a:gdLst/>
              <a:ahLst/>
              <a:cxnLst/>
              <a:rect l="l" t="t" r="r" b="b"/>
              <a:pathLst>
                <a:path w="24" h="98" extrusionOk="0">
                  <a:moveTo>
                    <a:pt x="0" y="1"/>
                  </a:moveTo>
                  <a:cubicBezTo>
                    <a:pt x="2" y="11"/>
                    <a:pt x="5" y="21"/>
                    <a:pt x="7" y="30"/>
                  </a:cubicBezTo>
                  <a:lnTo>
                    <a:pt x="7" y="30"/>
                  </a:lnTo>
                  <a:cubicBezTo>
                    <a:pt x="7" y="19"/>
                    <a:pt x="3" y="9"/>
                    <a:pt x="0" y="1"/>
                  </a:cubicBezTo>
                  <a:close/>
                  <a:moveTo>
                    <a:pt x="7" y="30"/>
                  </a:moveTo>
                  <a:lnTo>
                    <a:pt x="7" y="30"/>
                  </a:lnTo>
                  <a:cubicBezTo>
                    <a:pt x="7" y="32"/>
                    <a:pt x="7" y="33"/>
                    <a:pt x="7" y="34"/>
                  </a:cubicBezTo>
                  <a:cubicBezTo>
                    <a:pt x="11" y="47"/>
                    <a:pt x="14" y="64"/>
                    <a:pt x="17" y="81"/>
                  </a:cubicBezTo>
                  <a:lnTo>
                    <a:pt x="23" y="98"/>
                  </a:lnTo>
                  <a:cubicBezTo>
                    <a:pt x="19" y="74"/>
                    <a:pt x="13" y="53"/>
                    <a:pt x="7" y="30"/>
                  </a:cubicBezTo>
                  <a:close/>
                </a:path>
              </a:pathLst>
            </a:custGeom>
            <a:solidFill>
              <a:srgbClr val="FB6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9" name="Google Shape;1869;p14"/>
            <p:cNvSpPr/>
            <p:nvPr/>
          </p:nvSpPr>
          <p:spPr>
            <a:xfrm>
              <a:off x="1529350" y="1598125"/>
              <a:ext cx="9150" cy="4300"/>
            </a:xfrm>
            <a:custGeom>
              <a:avLst/>
              <a:gdLst/>
              <a:ahLst/>
              <a:cxnLst/>
              <a:rect l="l" t="t" r="r" b="b"/>
              <a:pathLst>
                <a:path w="366" h="172" extrusionOk="0">
                  <a:moveTo>
                    <a:pt x="345" y="1"/>
                  </a:moveTo>
                  <a:lnTo>
                    <a:pt x="1" y="74"/>
                  </a:lnTo>
                  <a:lnTo>
                    <a:pt x="21" y="172"/>
                  </a:lnTo>
                  <a:lnTo>
                    <a:pt x="365" y="98"/>
                  </a:lnTo>
                  <a:lnTo>
                    <a:pt x="345" y="1"/>
                  </a:lnTo>
                  <a:close/>
                </a:path>
              </a:pathLst>
            </a:custGeom>
            <a:solidFill>
              <a:srgbClr val="524A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0" name="Google Shape;1870;p14"/>
            <p:cNvSpPr/>
            <p:nvPr/>
          </p:nvSpPr>
          <p:spPr>
            <a:xfrm>
              <a:off x="1463575" y="1516850"/>
              <a:ext cx="123425" cy="188350"/>
            </a:xfrm>
            <a:custGeom>
              <a:avLst/>
              <a:gdLst/>
              <a:ahLst/>
              <a:cxnLst/>
              <a:rect l="l" t="t" r="r" b="b"/>
              <a:pathLst>
                <a:path w="4937" h="7534" extrusionOk="0">
                  <a:moveTo>
                    <a:pt x="2585" y="2359"/>
                  </a:moveTo>
                  <a:cubicBezTo>
                    <a:pt x="2601" y="2419"/>
                    <a:pt x="2618" y="2479"/>
                    <a:pt x="2635" y="2543"/>
                  </a:cubicBezTo>
                  <a:cubicBezTo>
                    <a:pt x="2682" y="2743"/>
                    <a:pt x="2729" y="2947"/>
                    <a:pt x="2772" y="3148"/>
                  </a:cubicBezTo>
                  <a:cubicBezTo>
                    <a:pt x="2782" y="3188"/>
                    <a:pt x="2793" y="3225"/>
                    <a:pt x="2799" y="3265"/>
                  </a:cubicBezTo>
                  <a:lnTo>
                    <a:pt x="2796" y="3245"/>
                  </a:lnTo>
                  <a:lnTo>
                    <a:pt x="2796" y="3245"/>
                  </a:lnTo>
                  <a:cubicBezTo>
                    <a:pt x="2799" y="3258"/>
                    <a:pt x="2802" y="3275"/>
                    <a:pt x="2805" y="3292"/>
                  </a:cubicBezTo>
                  <a:cubicBezTo>
                    <a:pt x="2805" y="3302"/>
                    <a:pt x="2809" y="3312"/>
                    <a:pt x="2809" y="3322"/>
                  </a:cubicBezTo>
                  <a:lnTo>
                    <a:pt x="2816" y="3338"/>
                  </a:lnTo>
                  <a:lnTo>
                    <a:pt x="2816" y="3352"/>
                  </a:lnTo>
                  <a:cubicBezTo>
                    <a:pt x="2859" y="3543"/>
                    <a:pt x="2902" y="3733"/>
                    <a:pt x="2946" y="3924"/>
                  </a:cubicBezTo>
                  <a:cubicBezTo>
                    <a:pt x="2856" y="3934"/>
                    <a:pt x="2762" y="3937"/>
                    <a:pt x="2672" y="3951"/>
                  </a:cubicBezTo>
                  <a:cubicBezTo>
                    <a:pt x="2558" y="3968"/>
                    <a:pt x="2444" y="3984"/>
                    <a:pt x="2328" y="4000"/>
                  </a:cubicBezTo>
                  <a:cubicBezTo>
                    <a:pt x="2197" y="4017"/>
                    <a:pt x="2067" y="4034"/>
                    <a:pt x="1939" y="4051"/>
                  </a:cubicBezTo>
                  <a:cubicBezTo>
                    <a:pt x="1979" y="3944"/>
                    <a:pt x="2020" y="3840"/>
                    <a:pt x="2060" y="3736"/>
                  </a:cubicBezTo>
                  <a:cubicBezTo>
                    <a:pt x="2227" y="3325"/>
                    <a:pt x="2401" y="2914"/>
                    <a:pt x="2541" y="2492"/>
                  </a:cubicBezTo>
                  <a:cubicBezTo>
                    <a:pt x="2555" y="2449"/>
                    <a:pt x="2572" y="2402"/>
                    <a:pt x="2585" y="2359"/>
                  </a:cubicBezTo>
                  <a:close/>
                  <a:moveTo>
                    <a:pt x="2705" y="1"/>
                  </a:moveTo>
                  <a:cubicBezTo>
                    <a:pt x="2595" y="1"/>
                    <a:pt x="2495" y="35"/>
                    <a:pt x="2391" y="95"/>
                  </a:cubicBezTo>
                  <a:cubicBezTo>
                    <a:pt x="2294" y="152"/>
                    <a:pt x="2240" y="235"/>
                    <a:pt x="2183" y="328"/>
                  </a:cubicBezTo>
                  <a:cubicBezTo>
                    <a:pt x="2130" y="416"/>
                    <a:pt x="2097" y="516"/>
                    <a:pt x="2063" y="609"/>
                  </a:cubicBezTo>
                  <a:cubicBezTo>
                    <a:pt x="1916" y="1024"/>
                    <a:pt x="1806" y="1449"/>
                    <a:pt x="1682" y="1870"/>
                  </a:cubicBezTo>
                  <a:cubicBezTo>
                    <a:pt x="1641" y="2011"/>
                    <a:pt x="1601" y="2148"/>
                    <a:pt x="1558" y="2285"/>
                  </a:cubicBezTo>
                  <a:cubicBezTo>
                    <a:pt x="1508" y="2435"/>
                    <a:pt x="1454" y="2586"/>
                    <a:pt x="1397" y="2736"/>
                  </a:cubicBezTo>
                  <a:cubicBezTo>
                    <a:pt x="1317" y="2944"/>
                    <a:pt x="1240" y="3151"/>
                    <a:pt x="1160" y="3358"/>
                  </a:cubicBezTo>
                  <a:cubicBezTo>
                    <a:pt x="1090" y="3543"/>
                    <a:pt x="1023" y="3727"/>
                    <a:pt x="956" y="3914"/>
                  </a:cubicBezTo>
                  <a:cubicBezTo>
                    <a:pt x="909" y="4034"/>
                    <a:pt x="873" y="4158"/>
                    <a:pt x="832" y="4278"/>
                  </a:cubicBezTo>
                  <a:cubicBezTo>
                    <a:pt x="806" y="4366"/>
                    <a:pt x="772" y="4452"/>
                    <a:pt x="749" y="4542"/>
                  </a:cubicBezTo>
                  <a:cubicBezTo>
                    <a:pt x="632" y="4937"/>
                    <a:pt x="522" y="5332"/>
                    <a:pt x="401" y="5726"/>
                  </a:cubicBezTo>
                  <a:cubicBezTo>
                    <a:pt x="334" y="5924"/>
                    <a:pt x="267" y="6118"/>
                    <a:pt x="210" y="6319"/>
                  </a:cubicBezTo>
                  <a:cubicBezTo>
                    <a:pt x="147" y="6529"/>
                    <a:pt x="107" y="6750"/>
                    <a:pt x="56" y="6964"/>
                  </a:cubicBezTo>
                  <a:cubicBezTo>
                    <a:pt x="0" y="7211"/>
                    <a:pt x="184" y="7466"/>
                    <a:pt x="425" y="7512"/>
                  </a:cubicBezTo>
                  <a:cubicBezTo>
                    <a:pt x="454" y="7518"/>
                    <a:pt x="483" y="7521"/>
                    <a:pt x="512" y="7521"/>
                  </a:cubicBezTo>
                  <a:cubicBezTo>
                    <a:pt x="605" y="7521"/>
                    <a:pt x="697" y="7493"/>
                    <a:pt x="775" y="7442"/>
                  </a:cubicBezTo>
                  <a:cubicBezTo>
                    <a:pt x="879" y="7368"/>
                    <a:pt x="943" y="7265"/>
                    <a:pt x="973" y="7141"/>
                  </a:cubicBezTo>
                  <a:cubicBezTo>
                    <a:pt x="1007" y="6990"/>
                    <a:pt x="1036" y="6837"/>
                    <a:pt x="1076" y="6689"/>
                  </a:cubicBezTo>
                  <a:cubicBezTo>
                    <a:pt x="1107" y="6576"/>
                    <a:pt x="1144" y="6469"/>
                    <a:pt x="1177" y="6359"/>
                  </a:cubicBezTo>
                  <a:cubicBezTo>
                    <a:pt x="1271" y="6091"/>
                    <a:pt x="1365" y="5827"/>
                    <a:pt x="1445" y="5556"/>
                  </a:cubicBezTo>
                  <a:lnTo>
                    <a:pt x="1535" y="5255"/>
                  </a:lnTo>
                  <a:cubicBezTo>
                    <a:pt x="1554" y="5257"/>
                    <a:pt x="1573" y="5259"/>
                    <a:pt x="1593" y="5259"/>
                  </a:cubicBezTo>
                  <a:cubicBezTo>
                    <a:pt x="1607" y="5259"/>
                    <a:pt x="1621" y="5258"/>
                    <a:pt x="1635" y="5255"/>
                  </a:cubicBezTo>
                  <a:cubicBezTo>
                    <a:pt x="1896" y="5221"/>
                    <a:pt x="2157" y="5188"/>
                    <a:pt x="2418" y="5151"/>
                  </a:cubicBezTo>
                  <a:cubicBezTo>
                    <a:pt x="2532" y="5138"/>
                    <a:pt x="2649" y="5118"/>
                    <a:pt x="2762" y="5098"/>
                  </a:cubicBezTo>
                  <a:cubicBezTo>
                    <a:pt x="2873" y="5078"/>
                    <a:pt x="2986" y="5078"/>
                    <a:pt x="3100" y="5061"/>
                  </a:cubicBezTo>
                  <a:cubicBezTo>
                    <a:pt x="3110" y="5058"/>
                    <a:pt x="3120" y="5054"/>
                    <a:pt x="3130" y="5054"/>
                  </a:cubicBezTo>
                  <a:cubicBezTo>
                    <a:pt x="3137" y="5081"/>
                    <a:pt x="3140" y="5111"/>
                    <a:pt x="3146" y="5138"/>
                  </a:cubicBezTo>
                  <a:cubicBezTo>
                    <a:pt x="3171" y="5285"/>
                    <a:pt x="3197" y="5436"/>
                    <a:pt x="3237" y="5579"/>
                  </a:cubicBezTo>
                  <a:cubicBezTo>
                    <a:pt x="3264" y="5673"/>
                    <a:pt x="3291" y="5766"/>
                    <a:pt x="3321" y="5860"/>
                  </a:cubicBezTo>
                  <a:cubicBezTo>
                    <a:pt x="3371" y="6031"/>
                    <a:pt x="3418" y="6201"/>
                    <a:pt x="3461" y="6372"/>
                  </a:cubicBezTo>
                  <a:cubicBezTo>
                    <a:pt x="3475" y="6439"/>
                    <a:pt x="3488" y="6509"/>
                    <a:pt x="3498" y="6576"/>
                  </a:cubicBezTo>
                  <a:cubicBezTo>
                    <a:pt x="3508" y="6626"/>
                    <a:pt x="3518" y="6677"/>
                    <a:pt x="3525" y="6730"/>
                  </a:cubicBezTo>
                  <a:cubicBezTo>
                    <a:pt x="3538" y="6817"/>
                    <a:pt x="3558" y="6904"/>
                    <a:pt x="3578" y="6987"/>
                  </a:cubicBezTo>
                  <a:cubicBezTo>
                    <a:pt x="3592" y="7041"/>
                    <a:pt x="3618" y="7091"/>
                    <a:pt x="3645" y="7138"/>
                  </a:cubicBezTo>
                  <a:cubicBezTo>
                    <a:pt x="3682" y="7228"/>
                    <a:pt x="3739" y="7305"/>
                    <a:pt x="3813" y="7372"/>
                  </a:cubicBezTo>
                  <a:cubicBezTo>
                    <a:pt x="3903" y="7449"/>
                    <a:pt x="4003" y="7499"/>
                    <a:pt x="4120" y="7523"/>
                  </a:cubicBezTo>
                  <a:cubicBezTo>
                    <a:pt x="4161" y="7530"/>
                    <a:pt x="4202" y="7534"/>
                    <a:pt x="4243" y="7534"/>
                  </a:cubicBezTo>
                  <a:cubicBezTo>
                    <a:pt x="4316" y="7534"/>
                    <a:pt x="4387" y="7522"/>
                    <a:pt x="4458" y="7496"/>
                  </a:cubicBezTo>
                  <a:cubicBezTo>
                    <a:pt x="4565" y="7459"/>
                    <a:pt x="4655" y="7396"/>
                    <a:pt x="4732" y="7311"/>
                  </a:cubicBezTo>
                  <a:cubicBezTo>
                    <a:pt x="4816" y="7185"/>
                    <a:pt x="4889" y="7095"/>
                    <a:pt x="4916" y="6937"/>
                  </a:cubicBezTo>
                  <a:cubicBezTo>
                    <a:pt x="4929" y="6860"/>
                    <a:pt x="4936" y="6783"/>
                    <a:pt x="4932" y="6700"/>
                  </a:cubicBezTo>
                  <a:cubicBezTo>
                    <a:pt x="4932" y="6660"/>
                    <a:pt x="4929" y="6620"/>
                    <a:pt x="4920" y="6579"/>
                  </a:cubicBezTo>
                  <a:cubicBezTo>
                    <a:pt x="4896" y="6445"/>
                    <a:pt x="4866" y="6308"/>
                    <a:pt x="4836" y="6175"/>
                  </a:cubicBezTo>
                  <a:cubicBezTo>
                    <a:pt x="4802" y="6018"/>
                    <a:pt x="4765" y="5860"/>
                    <a:pt x="4719" y="5706"/>
                  </a:cubicBezTo>
                  <a:cubicBezTo>
                    <a:pt x="4665" y="5539"/>
                    <a:pt x="4611" y="5372"/>
                    <a:pt x="4558" y="5208"/>
                  </a:cubicBezTo>
                  <a:cubicBezTo>
                    <a:pt x="4511" y="5071"/>
                    <a:pt x="4481" y="4934"/>
                    <a:pt x="4448" y="4794"/>
                  </a:cubicBezTo>
                  <a:cubicBezTo>
                    <a:pt x="4364" y="4375"/>
                    <a:pt x="4290" y="3957"/>
                    <a:pt x="4184" y="3546"/>
                  </a:cubicBezTo>
                  <a:cubicBezTo>
                    <a:pt x="4080" y="3162"/>
                    <a:pt x="3949" y="2787"/>
                    <a:pt x="3836" y="2406"/>
                  </a:cubicBezTo>
                  <a:cubicBezTo>
                    <a:pt x="3773" y="2191"/>
                    <a:pt x="3702" y="1984"/>
                    <a:pt x="3625" y="1777"/>
                  </a:cubicBezTo>
                  <a:cubicBezTo>
                    <a:pt x="3538" y="1549"/>
                    <a:pt x="3464" y="1325"/>
                    <a:pt x="3401" y="1091"/>
                  </a:cubicBezTo>
                  <a:cubicBezTo>
                    <a:pt x="3364" y="904"/>
                    <a:pt x="3331" y="714"/>
                    <a:pt x="3287" y="526"/>
                  </a:cubicBezTo>
                  <a:cubicBezTo>
                    <a:pt x="3281" y="502"/>
                    <a:pt x="3277" y="479"/>
                    <a:pt x="3271" y="456"/>
                  </a:cubicBezTo>
                  <a:cubicBezTo>
                    <a:pt x="3251" y="388"/>
                    <a:pt x="3220" y="336"/>
                    <a:pt x="3187" y="272"/>
                  </a:cubicBezTo>
                  <a:cubicBezTo>
                    <a:pt x="3120" y="135"/>
                    <a:pt x="2950" y="31"/>
                    <a:pt x="2805" y="11"/>
                  </a:cubicBezTo>
                  <a:cubicBezTo>
                    <a:pt x="2772" y="4"/>
                    <a:pt x="2739" y="1"/>
                    <a:pt x="27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1" name="Google Shape;1871;p14"/>
            <p:cNvSpPr/>
            <p:nvPr/>
          </p:nvSpPr>
          <p:spPr>
            <a:xfrm>
              <a:off x="1459800" y="1512500"/>
              <a:ext cx="131625" cy="197100"/>
            </a:xfrm>
            <a:custGeom>
              <a:avLst/>
              <a:gdLst/>
              <a:ahLst/>
              <a:cxnLst/>
              <a:rect l="l" t="t" r="r" b="b"/>
              <a:pathLst>
                <a:path w="5265" h="7884" extrusionOk="0">
                  <a:moveTo>
                    <a:pt x="2706" y="3151"/>
                  </a:moveTo>
                  <a:cubicBezTo>
                    <a:pt x="2723" y="3222"/>
                    <a:pt x="2736" y="3292"/>
                    <a:pt x="2752" y="3362"/>
                  </a:cubicBezTo>
                  <a:lnTo>
                    <a:pt x="2796" y="3563"/>
                  </a:lnTo>
                  <a:cubicBezTo>
                    <a:pt x="2823" y="3690"/>
                    <a:pt x="2853" y="3813"/>
                    <a:pt x="2880" y="3941"/>
                  </a:cubicBezTo>
                  <a:cubicBezTo>
                    <a:pt x="2853" y="3944"/>
                    <a:pt x="2826" y="3947"/>
                    <a:pt x="2800" y="3951"/>
                  </a:cubicBezTo>
                  <a:lnTo>
                    <a:pt x="2669" y="3971"/>
                  </a:lnTo>
                  <a:cubicBezTo>
                    <a:pt x="2599" y="3981"/>
                    <a:pt x="2529" y="3991"/>
                    <a:pt x="2455" y="4001"/>
                  </a:cubicBezTo>
                  <a:lnTo>
                    <a:pt x="2362" y="4011"/>
                  </a:lnTo>
                  <a:cubicBezTo>
                    <a:pt x="2365" y="4001"/>
                    <a:pt x="2368" y="3987"/>
                    <a:pt x="2374" y="3974"/>
                  </a:cubicBezTo>
                  <a:lnTo>
                    <a:pt x="2462" y="3760"/>
                  </a:lnTo>
                  <a:cubicBezTo>
                    <a:pt x="2545" y="3560"/>
                    <a:pt x="2629" y="3359"/>
                    <a:pt x="2706" y="3151"/>
                  </a:cubicBezTo>
                  <a:close/>
                  <a:moveTo>
                    <a:pt x="2749" y="1934"/>
                  </a:moveTo>
                  <a:lnTo>
                    <a:pt x="2525" y="2613"/>
                  </a:lnTo>
                  <a:cubicBezTo>
                    <a:pt x="2411" y="2954"/>
                    <a:pt x="2271" y="3296"/>
                    <a:pt x="2138" y="3626"/>
                  </a:cubicBezTo>
                  <a:lnTo>
                    <a:pt x="2050" y="3844"/>
                  </a:lnTo>
                  <a:cubicBezTo>
                    <a:pt x="2017" y="3924"/>
                    <a:pt x="1984" y="4008"/>
                    <a:pt x="1953" y="4091"/>
                  </a:cubicBezTo>
                  <a:lnTo>
                    <a:pt x="1820" y="4435"/>
                  </a:lnTo>
                  <a:lnTo>
                    <a:pt x="2502" y="4349"/>
                  </a:lnTo>
                  <a:cubicBezTo>
                    <a:pt x="2575" y="4339"/>
                    <a:pt x="2649" y="4329"/>
                    <a:pt x="2723" y="4319"/>
                  </a:cubicBezTo>
                  <a:lnTo>
                    <a:pt x="2850" y="4299"/>
                  </a:lnTo>
                  <a:cubicBezTo>
                    <a:pt x="2896" y="4292"/>
                    <a:pt x="2947" y="4288"/>
                    <a:pt x="2993" y="4282"/>
                  </a:cubicBezTo>
                  <a:cubicBezTo>
                    <a:pt x="3033" y="4279"/>
                    <a:pt x="3077" y="4275"/>
                    <a:pt x="3117" y="4272"/>
                  </a:cubicBezTo>
                  <a:lnTo>
                    <a:pt x="3311" y="4248"/>
                  </a:lnTo>
                  <a:lnTo>
                    <a:pt x="3228" y="3887"/>
                  </a:lnTo>
                  <a:cubicBezTo>
                    <a:pt x="3197" y="3753"/>
                    <a:pt x="3167" y="3623"/>
                    <a:pt x="3137" y="3476"/>
                  </a:cubicBezTo>
                  <a:lnTo>
                    <a:pt x="3134" y="3456"/>
                  </a:lnTo>
                  <a:lnTo>
                    <a:pt x="2960" y="3496"/>
                  </a:lnTo>
                  <a:lnTo>
                    <a:pt x="3127" y="3429"/>
                  </a:lnTo>
                  <a:lnTo>
                    <a:pt x="3117" y="3382"/>
                  </a:lnTo>
                  <a:lnTo>
                    <a:pt x="3097" y="3285"/>
                  </a:lnTo>
                  <a:cubicBezTo>
                    <a:pt x="3050" y="3081"/>
                    <a:pt x="3004" y="2877"/>
                    <a:pt x="2956" y="2673"/>
                  </a:cubicBezTo>
                  <a:cubicBezTo>
                    <a:pt x="2940" y="2609"/>
                    <a:pt x="2923" y="2546"/>
                    <a:pt x="2907" y="2486"/>
                  </a:cubicBezTo>
                  <a:lnTo>
                    <a:pt x="2749" y="1934"/>
                  </a:lnTo>
                  <a:close/>
                  <a:moveTo>
                    <a:pt x="2855" y="352"/>
                  </a:moveTo>
                  <a:cubicBezTo>
                    <a:pt x="2879" y="352"/>
                    <a:pt x="2904" y="355"/>
                    <a:pt x="2930" y="359"/>
                  </a:cubicBezTo>
                  <a:cubicBezTo>
                    <a:pt x="3030" y="372"/>
                    <a:pt x="3144" y="449"/>
                    <a:pt x="3181" y="526"/>
                  </a:cubicBezTo>
                  <a:lnTo>
                    <a:pt x="3201" y="566"/>
                  </a:lnTo>
                  <a:cubicBezTo>
                    <a:pt x="3224" y="607"/>
                    <a:pt x="3241" y="640"/>
                    <a:pt x="3251" y="673"/>
                  </a:cubicBezTo>
                  <a:cubicBezTo>
                    <a:pt x="3257" y="697"/>
                    <a:pt x="3261" y="717"/>
                    <a:pt x="3268" y="740"/>
                  </a:cubicBezTo>
                  <a:cubicBezTo>
                    <a:pt x="3294" y="871"/>
                    <a:pt x="3322" y="1001"/>
                    <a:pt x="3345" y="1132"/>
                  </a:cubicBezTo>
                  <a:lnTo>
                    <a:pt x="3382" y="1315"/>
                  </a:lnTo>
                  <a:cubicBezTo>
                    <a:pt x="3448" y="1553"/>
                    <a:pt x="3522" y="1780"/>
                    <a:pt x="3609" y="2011"/>
                  </a:cubicBezTo>
                  <a:cubicBezTo>
                    <a:pt x="3686" y="2212"/>
                    <a:pt x="3753" y="2416"/>
                    <a:pt x="3819" y="2629"/>
                  </a:cubicBezTo>
                  <a:cubicBezTo>
                    <a:pt x="3856" y="2760"/>
                    <a:pt x="3899" y="2890"/>
                    <a:pt x="3940" y="3021"/>
                  </a:cubicBezTo>
                  <a:cubicBezTo>
                    <a:pt x="4017" y="3265"/>
                    <a:pt x="4097" y="3516"/>
                    <a:pt x="4164" y="3767"/>
                  </a:cubicBezTo>
                  <a:cubicBezTo>
                    <a:pt x="4248" y="4081"/>
                    <a:pt x="4311" y="4409"/>
                    <a:pt x="4371" y="4723"/>
                  </a:cubicBezTo>
                  <a:lnTo>
                    <a:pt x="4428" y="5004"/>
                  </a:lnTo>
                  <a:cubicBezTo>
                    <a:pt x="4461" y="5151"/>
                    <a:pt x="4495" y="5295"/>
                    <a:pt x="4542" y="5439"/>
                  </a:cubicBezTo>
                  <a:cubicBezTo>
                    <a:pt x="4595" y="5603"/>
                    <a:pt x="4649" y="5767"/>
                    <a:pt x="4699" y="5931"/>
                  </a:cubicBezTo>
                  <a:cubicBezTo>
                    <a:pt x="4739" y="6061"/>
                    <a:pt x="4776" y="6201"/>
                    <a:pt x="4816" y="6386"/>
                  </a:cubicBezTo>
                  <a:lnTo>
                    <a:pt x="4836" y="6476"/>
                  </a:lnTo>
                  <a:cubicBezTo>
                    <a:pt x="4856" y="6579"/>
                    <a:pt x="4880" y="6683"/>
                    <a:pt x="4900" y="6787"/>
                  </a:cubicBezTo>
                  <a:cubicBezTo>
                    <a:pt x="4907" y="6817"/>
                    <a:pt x="4907" y="6847"/>
                    <a:pt x="4910" y="6880"/>
                  </a:cubicBezTo>
                  <a:cubicBezTo>
                    <a:pt x="4910" y="6948"/>
                    <a:pt x="4907" y="7011"/>
                    <a:pt x="4893" y="7081"/>
                  </a:cubicBezTo>
                  <a:cubicBezTo>
                    <a:pt x="4876" y="7181"/>
                    <a:pt x="4833" y="7245"/>
                    <a:pt x="4766" y="7345"/>
                  </a:cubicBezTo>
                  <a:lnTo>
                    <a:pt x="4742" y="7375"/>
                  </a:lnTo>
                  <a:cubicBezTo>
                    <a:pt x="4689" y="7436"/>
                    <a:pt x="4626" y="7479"/>
                    <a:pt x="4552" y="7506"/>
                  </a:cubicBezTo>
                  <a:cubicBezTo>
                    <a:pt x="4499" y="7523"/>
                    <a:pt x="4448" y="7532"/>
                    <a:pt x="4396" y="7532"/>
                  </a:cubicBezTo>
                  <a:cubicBezTo>
                    <a:pt x="4366" y="7532"/>
                    <a:pt x="4336" y="7529"/>
                    <a:pt x="4305" y="7522"/>
                  </a:cubicBezTo>
                  <a:cubicBezTo>
                    <a:pt x="4217" y="7506"/>
                    <a:pt x="4144" y="7469"/>
                    <a:pt x="4080" y="7416"/>
                  </a:cubicBezTo>
                  <a:cubicBezTo>
                    <a:pt x="4027" y="7365"/>
                    <a:pt x="3987" y="7309"/>
                    <a:pt x="3956" y="7245"/>
                  </a:cubicBezTo>
                  <a:lnTo>
                    <a:pt x="3947" y="7225"/>
                  </a:lnTo>
                  <a:cubicBezTo>
                    <a:pt x="3927" y="7188"/>
                    <a:pt x="3907" y="7152"/>
                    <a:pt x="3896" y="7104"/>
                  </a:cubicBezTo>
                  <a:cubicBezTo>
                    <a:pt x="3879" y="7031"/>
                    <a:pt x="3859" y="6954"/>
                    <a:pt x="3850" y="6877"/>
                  </a:cubicBezTo>
                  <a:cubicBezTo>
                    <a:pt x="3843" y="6823"/>
                    <a:pt x="3833" y="6770"/>
                    <a:pt x="3823" y="6717"/>
                  </a:cubicBezTo>
                  <a:cubicBezTo>
                    <a:pt x="3810" y="6650"/>
                    <a:pt x="3796" y="6579"/>
                    <a:pt x="3783" y="6506"/>
                  </a:cubicBezTo>
                  <a:cubicBezTo>
                    <a:pt x="3746" y="6352"/>
                    <a:pt x="3699" y="6192"/>
                    <a:pt x="3639" y="5984"/>
                  </a:cubicBezTo>
                  <a:lnTo>
                    <a:pt x="3632" y="5968"/>
                  </a:lnTo>
                  <a:cubicBezTo>
                    <a:pt x="3609" y="5880"/>
                    <a:pt x="3582" y="5793"/>
                    <a:pt x="3558" y="5707"/>
                  </a:cubicBezTo>
                  <a:cubicBezTo>
                    <a:pt x="3518" y="5563"/>
                    <a:pt x="3492" y="5412"/>
                    <a:pt x="3468" y="5285"/>
                  </a:cubicBezTo>
                  <a:lnTo>
                    <a:pt x="3425" y="5017"/>
                  </a:lnTo>
                  <a:lnTo>
                    <a:pt x="3221" y="5061"/>
                  </a:lnTo>
                  <a:cubicBezTo>
                    <a:pt x="3174" y="5068"/>
                    <a:pt x="3124" y="5071"/>
                    <a:pt x="3074" y="5077"/>
                  </a:cubicBezTo>
                  <a:cubicBezTo>
                    <a:pt x="3010" y="5081"/>
                    <a:pt x="2947" y="5088"/>
                    <a:pt x="2883" y="5102"/>
                  </a:cubicBezTo>
                  <a:cubicBezTo>
                    <a:pt x="2769" y="5122"/>
                    <a:pt x="2655" y="5138"/>
                    <a:pt x="2545" y="5151"/>
                  </a:cubicBezTo>
                  <a:cubicBezTo>
                    <a:pt x="2374" y="5178"/>
                    <a:pt x="2204" y="5198"/>
                    <a:pt x="2033" y="5222"/>
                  </a:cubicBezTo>
                  <a:lnTo>
                    <a:pt x="1763" y="5255"/>
                  </a:lnTo>
                  <a:cubicBezTo>
                    <a:pt x="1756" y="5256"/>
                    <a:pt x="1748" y="5257"/>
                    <a:pt x="1738" y="5257"/>
                  </a:cubicBezTo>
                  <a:cubicBezTo>
                    <a:pt x="1727" y="5257"/>
                    <a:pt x="1716" y="5256"/>
                    <a:pt x="1703" y="5255"/>
                  </a:cubicBezTo>
                  <a:lnTo>
                    <a:pt x="1559" y="5242"/>
                  </a:lnTo>
                  <a:lnTo>
                    <a:pt x="1428" y="5679"/>
                  </a:lnTo>
                  <a:cubicBezTo>
                    <a:pt x="1358" y="5917"/>
                    <a:pt x="1275" y="6155"/>
                    <a:pt x="1195" y="6386"/>
                  </a:cubicBezTo>
                  <a:lnTo>
                    <a:pt x="1161" y="6479"/>
                  </a:lnTo>
                  <a:cubicBezTo>
                    <a:pt x="1124" y="6590"/>
                    <a:pt x="1090" y="6703"/>
                    <a:pt x="1060" y="6817"/>
                  </a:cubicBezTo>
                  <a:cubicBezTo>
                    <a:pt x="1030" y="6924"/>
                    <a:pt x="1007" y="7031"/>
                    <a:pt x="983" y="7141"/>
                  </a:cubicBezTo>
                  <a:lnTo>
                    <a:pt x="950" y="7275"/>
                  </a:lnTo>
                  <a:cubicBezTo>
                    <a:pt x="934" y="7362"/>
                    <a:pt x="890" y="7425"/>
                    <a:pt x="826" y="7469"/>
                  </a:cubicBezTo>
                  <a:cubicBezTo>
                    <a:pt x="779" y="7502"/>
                    <a:pt x="724" y="7519"/>
                    <a:pt x="668" y="7519"/>
                  </a:cubicBezTo>
                  <a:cubicBezTo>
                    <a:pt x="648" y="7519"/>
                    <a:pt x="628" y="7517"/>
                    <a:pt x="609" y="7513"/>
                  </a:cubicBezTo>
                  <a:cubicBezTo>
                    <a:pt x="536" y="7499"/>
                    <a:pt x="465" y="7449"/>
                    <a:pt x="418" y="7382"/>
                  </a:cubicBezTo>
                  <a:cubicBezTo>
                    <a:pt x="378" y="7315"/>
                    <a:pt x="365" y="7245"/>
                    <a:pt x="378" y="7178"/>
                  </a:cubicBezTo>
                  <a:cubicBezTo>
                    <a:pt x="392" y="7115"/>
                    <a:pt x="408" y="7054"/>
                    <a:pt x="422" y="6991"/>
                  </a:cubicBezTo>
                  <a:cubicBezTo>
                    <a:pt x="452" y="6840"/>
                    <a:pt x="485" y="6687"/>
                    <a:pt x="528" y="6542"/>
                  </a:cubicBezTo>
                  <a:cubicBezTo>
                    <a:pt x="589" y="6342"/>
                    <a:pt x="656" y="6141"/>
                    <a:pt x="719" y="5951"/>
                  </a:cubicBezTo>
                  <a:cubicBezTo>
                    <a:pt x="806" y="5663"/>
                    <a:pt x="894" y="5369"/>
                    <a:pt x="977" y="5077"/>
                  </a:cubicBezTo>
                  <a:lnTo>
                    <a:pt x="1067" y="4764"/>
                  </a:lnTo>
                  <a:cubicBezTo>
                    <a:pt x="1084" y="4707"/>
                    <a:pt x="1104" y="4653"/>
                    <a:pt x="1121" y="4596"/>
                  </a:cubicBezTo>
                  <a:lnTo>
                    <a:pt x="1187" y="4395"/>
                  </a:lnTo>
                  <a:cubicBezTo>
                    <a:pt x="1215" y="4312"/>
                    <a:pt x="1241" y="4228"/>
                    <a:pt x="1271" y="4148"/>
                  </a:cubicBezTo>
                  <a:lnTo>
                    <a:pt x="1325" y="4001"/>
                  </a:lnTo>
                  <a:cubicBezTo>
                    <a:pt x="1375" y="3867"/>
                    <a:pt x="1425" y="3730"/>
                    <a:pt x="1475" y="3597"/>
                  </a:cubicBezTo>
                  <a:lnTo>
                    <a:pt x="1485" y="3569"/>
                  </a:lnTo>
                  <a:cubicBezTo>
                    <a:pt x="1562" y="3372"/>
                    <a:pt x="1636" y="3171"/>
                    <a:pt x="1712" y="2974"/>
                  </a:cubicBezTo>
                  <a:cubicBezTo>
                    <a:pt x="1769" y="2824"/>
                    <a:pt x="1823" y="2669"/>
                    <a:pt x="1880" y="2509"/>
                  </a:cubicBezTo>
                  <a:lnTo>
                    <a:pt x="1900" y="2433"/>
                  </a:lnTo>
                  <a:cubicBezTo>
                    <a:pt x="1937" y="2322"/>
                    <a:pt x="1970" y="2208"/>
                    <a:pt x="2004" y="2095"/>
                  </a:cubicBezTo>
                  <a:cubicBezTo>
                    <a:pt x="2033" y="1994"/>
                    <a:pt x="2061" y="1891"/>
                    <a:pt x="2090" y="1791"/>
                  </a:cubicBezTo>
                  <a:cubicBezTo>
                    <a:pt x="2178" y="1476"/>
                    <a:pt x="2271" y="1152"/>
                    <a:pt x="2382" y="843"/>
                  </a:cubicBezTo>
                  <a:lnTo>
                    <a:pt x="2391" y="817"/>
                  </a:lnTo>
                  <a:cubicBezTo>
                    <a:pt x="2419" y="737"/>
                    <a:pt x="2448" y="656"/>
                    <a:pt x="2485" y="593"/>
                  </a:cubicBezTo>
                  <a:cubicBezTo>
                    <a:pt x="2539" y="506"/>
                    <a:pt x="2575" y="456"/>
                    <a:pt x="2632" y="419"/>
                  </a:cubicBezTo>
                  <a:cubicBezTo>
                    <a:pt x="2711" y="373"/>
                    <a:pt x="2780" y="352"/>
                    <a:pt x="2855" y="352"/>
                  </a:cubicBezTo>
                  <a:close/>
                  <a:moveTo>
                    <a:pt x="2851" y="0"/>
                  </a:moveTo>
                  <a:cubicBezTo>
                    <a:pt x="2711" y="0"/>
                    <a:pt x="2582" y="39"/>
                    <a:pt x="2451" y="118"/>
                  </a:cubicBezTo>
                  <a:cubicBezTo>
                    <a:pt x="2321" y="198"/>
                    <a:pt x="2248" y="309"/>
                    <a:pt x="2184" y="412"/>
                  </a:cubicBezTo>
                  <a:cubicBezTo>
                    <a:pt x="2127" y="506"/>
                    <a:pt x="2090" y="610"/>
                    <a:pt x="2061" y="700"/>
                  </a:cubicBezTo>
                  <a:lnTo>
                    <a:pt x="2050" y="727"/>
                  </a:lnTo>
                  <a:cubicBezTo>
                    <a:pt x="1937" y="1044"/>
                    <a:pt x="1843" y="1376"/>
                    <a:pt x="1752" y="1693"/>
                  </a:cubicBezTo>
                  <a:cubicBezTo>
                    <a:pt x="1723" y="1794"/>
                    <a:pt x="1696" y="1894"/>
                    <a:pt x="1666" y="1998"/>
                  </a:cubicBezTo>
                  <a:cubicBezTo>
                    <a:pt x="1632" y="2108"/>
                    <a:pt x="1599" y="2222"/>
                    <a:pt x="1565" y="2332"/>
                  </a:cubicBezTo>
                  <a:lnTo>
                    <a:pt x="1545" y="2402"/>
                  </a:lnTo>
                  <a:cubicBezTo>
                    <a:pt x="1491" y="2553"/>
                    <a:pt x="1442" y="2700"/>
                    <a:pt x="1385" y="2850"/>
                  </a:cubicBezTo>
                  <a:cubicBezTo>
                    <a:pt x="1308" y="3048"/>
                    <a:pt x="1235" y="3245"/>
                    <a:pt x="1158" y="3442"/>
                  </a:cubicBezTo>
                  <a:lnTo>
                    <a:pt x="1147" y="3469"/>
                  </a:lnTo>
                  <a:cubicBezTo>
                    <a:pt x="1094" y="3606"/>
                    <a:pt x="1044" y="3743"/>
                    <a:pt x="994" y="3881"/>
                  </a:cubicBezTo>
                  <a:lnTo>
                    <a:pt x="940" y="4024"/>
                  </a:lnTo>
                  <a:cubicBezTo>
                    <a:pt x="910" y="4111"/>
                    <a:pt x="880" y="4202"/>
                    <a:pt x="853" y="4288"/>
                  </a:cubicBezTo>
                  <a:lnTo>
                    <a:pt x="789" y="4483"/>
                  </a:lnTo>
                  <a:cubicBezTo>
                    <a:pt x="769" y="4543"/>
                    <a:pt x="749" y="4603"/>
                    <a:pt x="729" y="4667"/>
                  </a:cubicBezTo>
                  <a:lnTo>
                    <a:pt x="639" y="4981"/>
                  </a:lnTo>
                  <a:cubicBezTo>
                    <a:pt x="556" y="5272"/>
                    <a:pt x="472" y="5559"/>
                    <a:pt x="385" y="5844"/>
                  </a:cubicBezTo>
                  <a:cubicBezTo>
                    <a:pt x="321" y="6034"/>
                    <a:pt x="251" y="6235"/>
                    <a:pt x="191" y="6442"/>
                  </a:cubicBezTo>
                  <a:cubicBezTo>
                    <a:pt x="147" y="6599"/>
                    <a:pt x="111" y="6760"/>
                    <a:pt x="77" y="6914"/>
                  </a:cubicBezTo>
                  <a:cubicBezTo>
                    <a:pt x="64" y="6977"/>
                    <a:pt x="51" y="7038"/>
                    <a:pt x="37" y="7098"/>
                  </a:cubicBezTo>
                  <a:cubicBezTo>
                    <a:pt x="0" y="7258"/>
                    <a:pt x="31" y="7429"/>
                    <a:pt x="124" y="7573"/>
                  </a:cubicBezTo>
                  <a:cubicBezTo>
                    <a:pt x="221" y="7723"/>
                    <a:pt x="375" y="7827"/>
                    <a:pt x="542" y="7860"/>
                  </a:cubicBezTo>
                  <a:cubicBezTo>
                    <a:pt x="580" y="7867"/>
                    <a:pt x="619" y="7871"/>
                    <a:pt x="658" y="7871"/>
                  </a:cubicBezTo>
                  <a:cubicBezTo>
                    <a:pt x="787" y="7871"/>
                    <a:pt x="915" y="7832"/>
                    <a:pt x="1024" y="7760"/>
                  </a:cubicBezTo>
                  <a:cubicBezTo>
                    <a:pt x="1161" y="7666"/>
                    <a:pt x="1255" y="7526"/>
                    <a:pt x="1295" y="7355"/>
                  </a:cubicBezTo>
                  <a:lnTo>
                    <a:pt x="1325" y="7215"/>
                  </a:lnTo>
                  <a:cubicBezTo>
                    <a:pt x="1348" y="7115"/>
                    <a:pt x="1371" y="7011"/>
                    <a:pt x="1398" y="6911"/>
                  </a:cubicBezTo>
                  <a:cubicBezTo>
                    <a:pt x="1428" y="6800"/>
                    <a:pt x="1462" y="6693"/>
                    <a:pt x="1496" y="6590"/>
                  </a:cubicBezTo>
                  <a:lnTo>
                    <a:pt x="1525" y="6502"/>
                  </a:lnTo>
                  <a:cubicBezTo>
                    <a:pt x="1609" y="6269"/>
                    <a:pt x="1692" y="6025"/>
                    <a:pt x="1766" y="5780"/>
                  </a:cubicBezTo>
                  <a:lnTo>
                    <a:pt x="1817" y="5603"/>
                  </a:lnTo>
                  <a:lnTo>
                    <a:pt x="2081" y="5570"/>
                  </a:lnTo>
                  <a:cubicBezTo>
                    <a:pt x="2251" y="5546"/>
                    <a:pt x="2422" y="5526"/>
                    <a:pt x="2592" y="5499"/>
                  </a:cubicBezTo>
                  <a:cubicBezTo>
                    <a:pt x="2709" y="5486"/>
                    <a:pt x="2830" y="5466"/>
                    <a:pt x="2944" y="5446"/>
                  </a:cubicBezTo>
                  <a:cubicBezTo>
                    <a:pt x="2996" y="5435"/>
                    <a:pt x="3050" y="5432"/>
                    <a:pt x="3107" y="5426"/>
                  </a:cubicBezTo>
                  <a:lnTo>
                    <a:pt x="3137" y="5426"/>
                  </a:lnTo>
                  <a:cubicBezTo>
                    <a:pt x="3157" y="5543"/>
                    <a:pt x="3184" y="5670"/>
                    <a:pt x="3217" y="5800"/>
                  </a:cubicBezTo>
                  <a:cubicBezTo>
                    <a:pt x="3245" y="5891"/>
                    <a:pt x="3271" y="5977"/>
                    <a:pt x="3297" y="6068"/>
                  </a:cubicBezTo>
                  <a:lnTo>
                    <a:pt x="3302" y="6085"/>
                  </a:lnTo>
                  <a:cubicBezTo>
                    <a:pt x="3362" y="6285"/>
                    <a:pt x="3405" y="6442"/>
                    <a:pt x="3438" y="6582"/>
                  </a:cubicBezTo>
                  <a:cubicBezTo>
                    <a:pt x="3452" y="6650"/>
                    <a:pt x="3465" y="6713"/>
                    <a:pt x="3478" y="6780"/>
                  </a:cubicBezTo>
                  <a:cubicBezTo>
                    <a:pt x="3485" y="6830"/>
                    <a:pt x="3495" y="6880"/>
                    <a:pt x="3502" y="6931"/>
                  </a:cubicBezTo>
                  <a:cubicBezTo>
                    <a:pt x="3515" y="7014"/>
                    <a:pt x="3535" y="7101"/>
                    <a:pt x="3558" y="7201"/>
                  </a:cubicBezTo>
                  <a:cubicBezTo>
                    <a:pt x="3575" y="7275"/>
                    <a:pt x="3609" y="7339"/>
                    <a:pt x="3639" y="7392"/>
                  </a:cubicBezTo>
                  <a:cubicBezTo>
                    <a:pt x="3686" y="7499"/>
                    <a:pt x="3756" y="7596"/>
                    <a:pt x="3850" y="7680"/>
                  </a:cubicBezTo>
                  <a:cubicBezTo>
                    <a:pt x="3960" y="7777"/>
                    <a:pt x="4091" y="7840"/>
                    <a:pt x="4237" y="7867"/>
                  </a:cubicBezTo>
                  <a:cubicBezTo>
                    <a:pt x="4288" y="7877"/>
                    <a:pt x="4341" y="7884"/>
                    <a:pt x="4395" y="7884"/>
                  </a:cubicBezTo>
                  <a:cubicBezTo>
                    <a:pt x="4485" y="7884"/>
                    <a:pt x="4579" y="7867"/>
                    <a:pt x="4669" y="7837"/>
                  </a:cubicBezTo>
                  <a:cubicBezTo>
                    <a:pt x="4802" y="7786"/>
                    <a:pt x="4920" y="7710"/>
                    <a:pt x="5014" y="7603"/>
                  </a:cubicBezTo>
                  <a:lnTo>
                    <a:pt x="5057" y="7542"/>
                  </a:lnTo>
                  <a:cubicBezTo>
                    <a:pt x="5134" y="7425"/>
                    <a:pt x="5208" y="7319"/>
                    <a:pt x="5241" y="7141"/>
                  </a:cubicBezTo>
                  <a:cubicBezTo>
                    <a:pt x="5258" y="7048"/>
                    <a:pt x="5264" y="6961"/>
                    <a:pt x="5261" y="6871"/>
                  </a:cubicBezTo>
                  <a:cubicBezTo>
                    <a:pt x="5258" y="6820"/>
                    <a:pt x="5254" y="6770"/>
                    <a:pt x="5244" y="6720"/>
                  </a:cubicBezTo>
                  <a:cubicBezTo>
                    <a:pt x="5224" y="6613"/>
                    <a:pt x="5201" y="6509"/>
                    <a:pt x="5177" y="6402"/>
                  </a:cubicBezTo>
                  <a:lnTo>
                    <a:pt x="5157" y="6312"/>
                  </a:lnTo>
                  <a:cubicBezTo>
                    <a:pt x="5117" y="6121"/>
                    <a:pt x="5077" y="5968"/>
                    <a:pt x="5037" y="5827"/>
                  </a:cubicBezTo>
                  <a:cubicBezTo>
                    <a:pt x="4987" y="5659"/>
                    <a:pt x="4930" y="5492"/>
                    <a:pt x="4876" y="5325"/>
                  </a:cubicBezTo>
                  <a:cubicBezTo>
                    <a:pt x="4833" y="5202"/>
                    <a:pt x="4802" y="5071"/>
                    <a:pt x="4773" y="4934"/>
                  </a:cubicBezTo>
                  <a:lnTo>
                    <a:pt x="4719" y="4656"/>
                  </a:lnTo>
                  <a:cubicBezTo>
                    <a:pt x="4656" y="4335"/>
                    <a:pt x="4589" y="4001"/>
                    <a:pt x="4501" y="3677"/>
                  </a:cubicBezTo>
                  <a:cubicBezTo>
                    <a:pt x="4435" y="3419"/>
                    <a:pt x="4355" y="3165"/>
                    <a:pt x="4274" y="2917"/>
                  </a:cubicBezTo>
                  <a:lnTo>
                    <a:pt x="4154" y="2526"/>
                  </a:lnTo>
                  <a:cubicBezTo>
                    <a:pt x="4087" y="2308"/>
                    <a:pt x="4017" y="2095"/>
                    <a:pt x="3940" y="1887"/>
                  </a:cubicBezTo>
                  <a:cubicBezTo>
                    <a:pt x="3856" y="1666"/>
                    <a:pt x="3786" y="1445"/>
                    <a:pt x="3723" y="1232"/>
                  </a:cubicBezTo>
                  <a:lnTo>
                    <a:pt x="3692" y="1068"/>
                  </a:lnTo>
                  <a:cubicBezTo>
                    <a:pt x="3666" y="931"/>
                    <a:pt x="3639" y="797"/>
                    <a:pt x="3609" y="663"/>
                  </a:cubicBezTo>
                  <a:cubicBezTo>
                    <a:pt x="3606" y="636"/>
                    <a:pt x="3598" y="610"/>
                    <a:pt x="3592" y="583"/>
                  </a:cubicBezTo>
                  <a:cubicBezTo>
                    <a:pt x="3572" y="513"/>
                    <a:pt x="3542" y="456"/>
                    <a:pt x="3515" y="402"/>
                  </a:cubicBezTo>
                  <a:lnTo>
                    <a:pt x="3495" y="366"/>
                  </a:lnTo>
                  <a:cubicBezTo>
                    <a:pt x="3405" y="188"/>
                    <a:pt x="3194" y="41"/>
                    <a:pt x="2984" y="11"/>
                  </a:cubicBezTo>
                  <a:cubicBezTo>
                    <a:pt x="2938" y="4"/>
                    <a:pt x="2894" y="0"/>
                    <a:pt x="28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872" name="Google Shape;1872;p14"/>
          <p:cNvGrpSpPr/>
          <p:nvPr/>
        </p:nvGrpSpPr>
        <p:grpSpPr>
          <a:xfrm>
            <a:off x="10866115" y="2609168"/>
            <a:ext cx="296133" cy="331191"/>
            <a:chOff x="4791500" y="4541438"/>
            <a:chExt cx="163225" cy="182575"/>
          </a:xfrm>
        </p:grpSpPr>
        <p:sp>
          <p:nvSpPr>
            <p:cNvPr id="1873" name="Google Shape;1873;p14"/>
            <p:cNvSpPr/>
            <p:nvPr/>
          </p:nvSpPr>
          <p:spPr>
            <a:xfrm>
              <a:off x="4795950" y="4545838"/>
              <a:ext cx="154425" cy="173825"/>
            </a:xfrm>
            <a:custGeom>
              <a:avLst/>
              <a:gdLst/>
              <a:ahLst/>
              <a:cxnLst/>
              <a:rect l="l" t="t" r="r" b="b"/>
              <a:pathLst>
                <a:path w="6177" h="6953" extrusionOk="0">
                  <a:moveTo>
                    <a:pt x="3438" y="1267"/>
                  </a:moveTo>
                  <a:cubicBezTo>
                    <a:pt x="3458" y="1271"/>
                    <a:pt x="3475" y="1275"/>
                    <a:pt x="3495" y="1275"/>
                  </a:cubicBezTo>
                  <a:cubicBezTo>
                    <a:pt x="3575" y="1288"/>
                    <a:pt x="3652" y="1301"/>
                    <a:pt x="3733" y="1315"/>
                  </a:cubicBezTo>
                  <a:cubicBezTo>
                    <a:pt x="3849" y="1338"/>
                    <a:pt x="3969" y="1358"/>
                    <a:pt x="4087" y="1381"/>
                  </a:cubicBezTo>
                  <a:cubicBezTo>
                    <a:pt x="4190" y="1408"/>
                    <a:pt x="4294" y="1442"/>
                    <a:pt x="4391" y="1482"/>
                  </a:cubicBezTo>
                  <a:cubicBezTo>
                    <a:pt x="4491" y="1545"/>
                    <a:pt x="4585" y="1619"/>
                    <a:pt x="4676" y="1699"/>
                  </a:cubicBezTo>
                  <a:cubicBezTo>
                    <a:pt x="4776" y="1796"/>
                    <a:pt x="4876" y="1897"/>
                    <a:pt x="4960" y="2007"/>
                  </a:cubicBezTo>
                  <a:cubicBezTo>
                    <a:pt x="4966" y="2027"/>
                    <a:pt x="4977" y="2044"/>
                    <a:pt x="4986" y="2064"/>
                  </a:cubicBezTo>
                  <a:cubicBezTo>
                    <a:pt x="4983" y="2124"/>
                    <a:pt x="4980" y="2184"/>
                    <a:pt x="4970" y="2244"/>
                  </a:cubicBezTo>
                  <a:lnTo>
                    <a:pt x="4963" y="2264"/>
                  </a:lnTo>
                  <a:cubicBezTo>
                    <a:pt x="4920" y="2338"/>
                    <a:pt x="4866" y="2408"/>
                    <a:pt x="4812" y="2479"/>
                  </a:cubicBezTo>
                  <a:lnTo>
                    <a:pt x="4792" y="2495"/>
                  </a:lnTo>
                  <a:cubicBezTo>
                    <a:pt x="4702" y="2542"/>
                    <a:pt x="4608" y="2582"/>
                    <a:pt x="4515" y="2615"/>
                  </a:cubicBezTo>
                  <a:cubicBezTo>
                    <a:pt x="4408" y="2642"/>
                    <a:pt x="4298" y="2652"/>
                    <a:pt x="4190" y="2666"/>
                  </a:cubicBezTo>
                  <a:cubicBezTo>
                    <a:pt x="4114" y="2675"/>
                    <a:pt x="4034" y="2686"/>
                    <a:pt x="3953" y="2692"/>
                  </a:cubicBezTo>
                  <a:cubicBezTo>
                    <a:pt x="3816" y="2692"/>
                    <a:pt x="3679" y="2679"/>
                    <a:pt x="3538" y="2666"/>
                  </a:cubicBezTo>
                  <a:cubicBezTo>
                    <a:pt x="3415" y="2652"/>
                    <a:pt x="3291" y="2639"/>
                    <a:pt x="3167" y="2615"/>
                  </a:cubicBezTo>
                  <a:cubicBezTo>
                    <a:pt x="3074" y="2589"/>
                    <a:pt x="2983" y="2562"/>
                    <a:pt x="2886" y="2552"/>
                  </a:cubicBezTo>
                  <a:cubicBezTo>
                    <a:pt x="2864" y="2549"/>
                    <a:pt x="2843" y="2548"/>
                    <a:pt x="2822" y="2548"/>
                  </a:cubicBezTo>
                  <a:cubicBezTo>
                    <a:pt x="2763" y="2548"/>
                    <a:pt x="2705" y="2557"/>
                    <a:pt x="2649" y="2572"/>
                  </a:cubicBezTo>
                  <a:cubicBezTo>
                    <a:pt x="2665" y="2539"/>
                    <a:pt x="2679" y="2508"/>
                    <a:pt x="2692" y="2475"/>
                  </a:cubicBezTo>
                  <a:cubicBezTo>
                    <a:pt x="2742" y="2385"/>
                    <a:pt x="2789" y="2294"/>
                    <a:pt x="2842" y="2204"/>
                  </a:cubicBezTo>
                  <a:cubicBezTo>
                    <a:pt x="2923" y="2070"/>
                    <a:pt x="3000" y="1940"/>
                    <a:pt x="3080" y="1809"/>
                  </a:cubicBezTo>
                  <a:cubicBezTo>
                    <a:pt x="3157" y="1689"/>
                    <a:pt x="3231" y="1572"/>
                    <a:pt x="3311" y="1459"/>
                  </a:cubicBezTo>
                  <a:cubicBezTo>
                    <a:pt x="3355" y="1395"/>
                    <a:pt x="3395" y="1331"/>
                    <a:pt x="3438" y="1267"/>
                  </a:cubicBezTo>
                  <a:close/>
                  <a:moveTo>
                    <a:pt x="2228" y="3492"/>
                  </a:moveTo>
                  <a:cubicBezTo>
                    <a:pt x="2284" y="3609"/>
                    <a:pt x="2358" y="3675"/>
                    <a:pt x="2458" y="3759"/>
                  </a:cubicBezTo>
                  <a:lnTo>
                    <a:pt x="2461" y="3763"/>
                  </a:lnTo>
                  <a:cubicBezTo>
                    <a:pt x="2509" y="3796"/>
                    <a:pt x="2562" y="3826"/>
                    <a:pt x="2612" y="3853"/>
                  </a:cubicBezTo>
                  <a:cubicBezTo>
                    <a:pt x="2659" y="3879"/>
                    <a:pt x="2702" y="3907"/>
                    <a:pt x="2749" y="3933"/>
                  </a:cubicBezTo>
                  <a:cubicBezTo>
                    <a:pt x="2839" y="3984"/>
                    <a:pt x="2936" y="4037"/>
                    <a:pt x="3023" y="4097"/>
                  </a:cubicBezTo>
                  <a:cubicBezTo>
                    <a:pt x="3100" y="4147"/>
                    <a:pt x="3171" y="4204"/>
                    <a:pt x="3237" y="4261"/>
                  </a:cubicBezTo>
                  <a:cubicBezTo>
                    <a:pt x="3298" y="4321"/>
                    <a:pt x="3358" y="4385"/>
                    <a:pt x="3408" y="4452"/>
                  </a:cubicBezTo>
                  <a:cubicBezTo>
                    <a:pt x="3438" y="4509"/>
                    <a:pt x="3465" y="4572"/>
                    <a:pt x="3488" y="4635"/>
                  </a:cubicBezTo>
                  <a:cubicBezTo>
                    <a:pt x="3508" y="4709"/>
                    <a:pt x="3522" y="4786"/>
                    <a:pt x="3528" y="4863"/>
                  </a:cubicBezTo>
                  <a:cubicBezTo>
                    <a:pt x="3528" y="4900"/>
                    <a:pt x="3522" y="4933"/>
                    <a:pt x="3518" y="4967"/>
                  </a:cubicBezTo>
                  <a:cubicBezTo>
                    <a:pt x="3501" y="5020"/>
                    <a:pt x="3485" y="5074"/>
                    <a:pt x="3461" y="5128"/>
                  </a:cubicBezTo>
                  <a:cubicBezTo>
                    <a:pt x="3438" y="5168"/>
                    <a:pt x="3412" y="5208"/>
                    <a:pt x="3384" y="5244"/>
                  </a:cubicBezTo>
                  <a:cubicBezTo>
                    <a:pt x="3321" y="5301"/>
                    <a:pt x="3251" y="5355"/>
                    <a:pt x="3180" y="5401"/>
                  </a:cubicBezTo>
                  <a:cubicBezTo>
                    <a:pt x="3060" y="5472"/>
                    <a:pt x="2930" y="5525"/>
                    <a:pt x="2796" y="5572"/>
                  </a:cubicBezTo>
                  <a:cubicBezTo>
                    <a:pt x="2759" y="5582"/>
                    <a:pt x="2719" y="5592"/>
                    <a:pt x="2679" y="5599"/>
                  </a:cubicBezTo>
                  <a:cubicBezTo>
                    <a:pt x="2669" y="5599"/>
                    <a:pt x="2662" y="5595"/>
                    <a:pt x="2655" y="5595"/>
                  </a:cubicBezTo>
                  <a:cubicBezTo>
                    <a:pt x="2585" y="5575"/>
                    <a:pt x="2518" y="5555"/>
                    <a:pt x="2452" y="5535"/>
                  </a:cubicBezTo>
                  <a:cubicBezTo>
                    <a:pt x="2324" y="5495"/>
                    <a:pt x="2197" y="5458"/>
                    <a:pt x="2077" y="5404"/>
                  </a:cubicBezTo>
                  <a:cubicBezTo>
                    <a:pt x="1963" y="5341"/>
                    <a:pt x="1850" y="5274"/>
                    <a:pt x="1739" y="5204"/>
                  </a:cubicBezTo>
                  <a:cubicBezTo>
                    <a:pt x="1679" y="5168"/>
                    <a:pt x="1618" y="5123"/>
                    <a:pt x="1558" y="5087"/>
                  </a:cubicBezTo>
                  <a:cubicBezTo>
                    <a:pt x="1538" y="5077"/>
                    <a:pt x="1515" y="5063"/>
                    <a:pt x="1495" y="5050"/>
                  </a:cubicBezTo>
                  <a:cubicBezTo>
                    <a:pt x="1572" y="4873"/>
                    <a:pt x="1649" y="4696"/>
                    <a:pt x="1729" y="4518"/>
                  </a:cubicBezTo>
                  <a:cubicBezTo>
                    <a:pt x="1882" y="4171"/>
                    <a:pt x="2057" y="3833"/>
                    <a:pt x="2228" y="3492"/>
                  </a:cubicBezTo>
                  <a:close/>
                  <a:moveTo>
                    <a:pt x="3314" y="0"/>
                  </a:moveTo>
                  <a:cubicBezTo>
                    <a:pt x="3231" y="3"/>
                    <a:pt x="3151" y="3"/>
                    <a:pt x="3070" y="23"/>
                  </a:cubicBezTo>
                  <a:cubicBezTo>
                    <a:pt x="2997" y="40"/>
                    <a:pt x="2926" y="63"/>
                    <a:pt x="2859" y="87"/>
                  </a:cubicBezTo>
                  <a:cubicBezTo>
                    <a:pt x="2719" y="134"/>
                    <a:pt x="2589" y="224"/>
                    <a:pt x="2488" y="332"/>
                  </a:cubicBezTo>
                  <a:cubicBezTo>
                    <a:pt x="2381" y="445"/>
                    <a:pt x="2284" y="552"/>
                    <a:pt x="2204" y="686"/>
                  </a:cubicBezTo>
                  <a:cubicBezTo>
                    <a:pt x="2110" y="849"/>
                    <a:pt x="2023" y="1014"/>
                    <a:pt x="1933" y="1181"/>
                  </a:cubicBezTo>
                  <a:cubicBezTo>
                    <a:pt x="1726" y="1568"/>
                    <a:pt x="1518" y="1963"/>
                    <a:pt x="1361" y="2378"/>
                  </a:cubicBezTo>
                  <a:cubicBezTo>
                    <a:pt x="1291" y="2569"/>
                    <a:pt x="1228" y="2766"/>
                    <a:pt x="1144" y="2953"/>
                  </a:cubicBezTo>
                  <a:cubicBezTo>
                    <a:pt x="1053" y="3154"/>
                    <a:pt x="963" y="3354"/>
                    <a:pt x="870" y="3555"/>
                  </a:cubicBezTo>
                  <a:cubicBezTo>
                    <a:pt x="585" y="4180"/>
                    <a:pt x="325" y="4816"/>
                    <a:pt x="56" y="5449"/>
                  </a:cubicBezTo>
                  <a:cubicBezTo>
                    <a:pt x="0" y="5585"/>
                    <a:pt x="16" y="5759"/>
                    <a:pt x="76" y="5890"/>
                  </a:cubicBezTo>
                  <a:cubicBezTo>
                    <a:pt x="141" y="6031"/>
                    <a:pt x="264" y="6144"/>
                    <a:pt x="411" y="6197"/>
                  </a:cubicBezTo>
                  <a:cubicBezTo>
                    <a:pt x="473" y="6220"/>
                    <a:pt x="539" y="6231"/>
                    <a:pt x="605" y="6231"/>
                  </a:cubicBezTo>
                  <a:cubicBezTo>
                    <a:pt x="657" y="6231"/>
                    <a:pt x="709" y="6224"/>
                    <a:pt x="759" y="6211"/>
                  </a:cubicBezTo>
                  <a:cubicBezTo>
                    <a:pt x="783" y="6227"/>
                    <a:pt x="809" y="6244"/>
                    <a:pt x="836" y="6264"/>
                  </a:cubicBezTo>
                  <a:cubicBezTo>
                    <a:pt x="916" y="6318"/>
                    <a:pt x="1000" y="6368"/>
                    <a:pt x="1084" y="6418"/>
                  </a:cubicBezTo>
                  <a:cubicBezTo>
                    <a:pt x="1164" y="6468"/>
                    <a:pt x="1248" y="6515"/>
                    <a:pt x="1331" y="6562"/>
                  </a:cubicBezTo>
                  <a:cubicBezTo>
                    <a:pt x="1465" y="6639"/>
                    <a:pt x="1602" y="6706"/>
                    <a:pt x="1749" y="6753"/>
                  </a:cubicBezTo>
                  <a:cubicBezTo>
                    <a:pt x="1799" y="6769"/>
                    <a:pt x="1846" y="6786"/>
                    <a:pt x="1896" y="6799"/>
                  </a:cubicBezTo>
                  <a:cubicBezTo>
                    <a:pt x="1990" y="6826"/>
                    <a:pt x="2083" y="6856"/>
                    <a:pt x="2180" y="6880"/>
                  </a:cubicBezTo>
                  <a:cubicBezTo>
                    <a:pt x="2274" y="6900"/>
                    <a:pt x="2368" y="6923"/>
                    <a:pt x="2464" y="6940"/>
                  </a:cubicBezTo>
                  <a:cubicBezTo>
                    <a:pt x="2517" y="6949"/>
                    <a:pt x="2569" y="6953"/>
                    <a:pt x="2620" y="6953"/>
                  </a:cubicBezTo>
                  <a:cubicBezTo>
                    <a:pt x="2678" y="6953"/>
                    <a:pt x="2736" y="6949"/>
                    <a:pt x="2796" y="6943"/>
                  </a:cubicBezTo>
                  <a:cubicBezTo>
                    <a:pt x="2940" y="6937"/>
                    <a:pt x="3070" y="6886"/>
                    <a:pt x="3207" y="6843"/>
                  </a:cubicBezTo>
                  <a:cubicBezTo>
                    <a:pt x="3291" y="6816"/>
                    <a:pt x="3375" y="6779"/>
                    <a:pt x="3455" y="6742"/>
                  </a:cubicBezTo>
                  <a:cubicBezTo>
                    <a:pt x="3679" y="6639"/>
                    <a:pt x="3889" y="6508"/>
                    <a:pt x="4083" y="6355"/>
                  </a:cubicBezTo>
                  <a:cubicBezTo>
                    <a:pt x="4124" y="6321"/>
                    <a:pt x="4160" y="6287"/>
                    <a:pt x="4197" y="6254"/>
                  </a:cubicBezTo>
                  <a:cubicBezTo>
                    <a:pt x="4324" y="6127"/>
                    <a:pt x="4438" y="5994"/>
                    <a:pt x="4522" y="5836"/>
                  </a:cubicBezTo>
                  <a:cubicBezTo>
                    <a:pt x="4585" y="5719"/>
                    <a:pt x="4639" y="5605"/>
                    <a:pt x="4682" y="5478"/>
                  </a:cubicBezTo>
                  <a:cubicBezTo>
                    <a:pt x="4716" y="5384"/>
                    <a:pt x="4732" y="5284"/>
                    <a:pt x="4749" y="5188"/>
                  </a:cubicBezTo>
                  <a:cubicBezTo>
                    <a:pt x="4786" y="5007"/>
                    <a:pt x="4789" y="4827"/>
                    <a:pt x="4762" y="4642"/>
                  </a:cubicBezTo>
                  <a:cubicBezTo>
                    <a:pt x="4749" y="4546"/>
                    <a:pt x="4732" y="4452"/>
                    <a:pt x="4709" y="4358"/>
                  </a:cubicBezTo>
                  <a:cubicBezTo>
                    <a:pt x="4669" y="4211"/>
                    <a:pt x="4616" y="4074"/>
                    <a:pt x="4551" y="3940"/>
                  </a:cubicBezTo>
                  <a:cubicBezTo>
                    <a:pt x="4535" y="3910"/>
                    <a:pt x="4518" y="3879"/>
                    <a:pt x="4502" y="3850"/>
                  </a:cubicBezTo>
                  <a:cubicBezTo>
                    <a:pt x="4565" y="3839"/>
                    <a:pt x="4628" y="3830"/>
                    <a:pt x="4692" y="3816"/>
                  </a:cubicBezTo>
                  <a:cubicBezTo>
                    <a:pt x="4883" y="3783"/>
                    <a:pt x="5060" y="3703"/>
                    <a:pt x="5234" y="3623"/>
                  </a:cubicBezTo>
                  <a:cubicBezTo>
                    <a:pt x="5378" y="3558"/>
                    <a:pt x="5522" y="3475"/>
                    <a:pt x="5632" y="3354"/>
                  </a:cubicBezTo>
                  <a:cubicBezTo>
                    <a:pt x="5699" y="3281"/>
                    <a:pt x="5766" y="3208"/>
                    <a:pt x="5826" y="3127"/>
                  </a:cubicBezTo>
                  <a:cubicBezTo>
                    <a:pt x="5936" y="2980"/>
                    <a:pt x="6040" y="2823"/>
                    <a:pt x="6100" y="2649"/>
                  </a:cubicBezTo>
                  <a:cubicBezTo>
                    <a:pt x="6137" y="2539"/>
                    <a:pt x="6161" y="2414"/>
                    <a:pt x="6167" y="2298"/>
                  </a:cubicBezTo>
                  <a:cubicBezTo>
                    <a:pt x="6177" y="2161"/>
                    <a:pt x="6174" y="2027"/>
                    <a:pt x="6164" y="1886"/>
                  </a:cubicBezTo>
                  <a:cubicBezTo>
                    <a:pt x="6161" y="1860"/>
                    <a:pt x="6157" y="1833"/>
                    <a:pt x="6150" y="1806"/>
                  </a:cubicBezTo>
                  <a:cubicBezTo>
                    <a:pt x="6133" y="1739"/>
                    <a:pt x="6110" y="1672"/>
                    <a:pt x="6087" y="1609"/>
                  </a:cubicBezTo>
                  <a:cubicBezTo>
                    <a:pt x="6067" y="1556"/>
                    <a:pt x="6040" y="1508"/>
                    <a:pt x="6013" y="1459"/>
                  </a:cubicBezTo>
                  <a:cubicBezTo>
                    <a:pt x="5940" y="1338"/>
                    <a:pt x="5860" y="1224"/>
                    <a:pt x="5769" y="1117"/>
                  </a:cubicBezTo>
                  <a:cubicBezTo>
                    <a:pt x="5709" y="1047"/>
                    <a:pt x="5642" y="987"/>
                    <a:pt x="5575" y="923"/>
                  </a:cubicBezTo>
                  <a:cubicBezTo>
                    <a:pt x="5474" y="823"/>
                    <a:pt x="5368" y="729"/>
                    <a:pt x="5258" y="639"/>
                  </a:cubicBezTo>
                  <a:cubicBezTo>
                    <a:pt x="5241" y="625"/>
                    <a:pt x="5224" y="613"/>
                    <a:pt x="5207" y="599"/>
                  </a:cubicBezTo>
                  <a:cubicBezTo>
                    <a:pt x="5153" y="556"/>
                    <a:pt x="5104" y="515"/>
                    <a:pt x="5047" y="482"/>
                  </a:cubicBezTo>
                  <a:cubicBezTo>
                    <a:pt x="4846" y="361"/>
                    <a:pt x="4636" y="275"/>
                    <a:pt x="4408" y="214"/>
                  </a:cubicBezTo>
                  <a:cubicBezTo>
                    <a:pt x="4170" y="154"/>
                    <a:pt x="3929" y="107"/>
                    <a:pt x="3692" y="57"/>
                  </a:cubicBezTo>
                  <a:cubicBezTo>
                    <a:pt x="3602" y="37"/>
                    <a:pt x="3515" y="23"/>
                    <a:pt x="3428" y="7"/>
                  </a:cubicBezTo>
                  <a:cubicBezTo>
                    <a:pt x="3387" y="0"/>
                    <a:pt x="3351" y="0"/>
                    <a:pt x="331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4" name="Google Shape;1874;p14"/>
            <p:cNvSpPr/>
            <p:nvPr/>
          </p:nvSpPr>
          <p:spPr>
            <a:xfrm>
              <a:off x="4791500" y="4541438"/>
              <a:ext cx="163225" cy="182575"/>
            </a:xfrm>
            <a:custGeom>
              <a:avLst/>
              <a:gdLst/>
              <a:ahLst/>
              <a:cxnLst/>
              <a:rect l="l" t="t" r="r" b="b"/>
              <a:pathLst>
                <a:path w="6529" h="7303" extrusionOk="0">
                  <a:moveTo>
                    <a:pt x="3700" y="1635"/>
                  </a:moveTo>
                  <a:lnTo>
                    <a:pt x="3880" y="1664"/>
                  </a:lnTo>
                  <a:cubicBezTo>
                    <a:pt x="3997" y="1684"/>
                    <a:pt x="4111" y="1708"/>
                    <a:pt x="4221" y="1728"/>
                  </a:cubicBezTo>
                  <a:cubicBezTo>
                    <a:pt x="4325" y="1755"/>
                    <a:pt x="4412" y="1781"/>
                    <a:pt x="4489" y="1815"/>
                  </a:cubicBezTo>
                  <a:cubicBezTo>
                    <a:pt x="4582" y="1875"/>
                    <a:pt x="4669" y="1945"/>
                    <a:pt x="4733" y="2005"/>
                  </a:cubicBezTo>
                  <a:cubicBezTo>
                    <a:pt x="4817" y="2082"/>
                    <a:pt x="4907" y="2173"/>
                    <a:pt x="4987" y="2277"/>
                  </a:cubicBezTo>
                  <a:cubicBezTo>
                    <a:pt x="4984" y="2310"/>
                    <a:pt x="4981" y="2340"/>
                    <a:pt x="4977" y="2374"/>
                  </a:cubicBezTo>
                  <a:cubicBezTo>
                    <a:pt x="4947" y="2424"/>
                    <a:pt x="4907" y="2474"/>
                    <a:pt x="4867" y="2527"/>
                  </a:cubicBezTo>
                  <a:cubicBezTo>
                    <a:pt x="4797" y="2561"/>
                    <a:pt x="4723" y="2595"/>
                    <a:pt x="4643" y="2624"/>
                  </a:cubicBezTo>
                  <a:cubicBezTo>
                    <a:pt x="4566" y="2641"/>
                    <a:pt x="4489" y="2651"/>
                    <a:pt x="4405" y="2661"/>
                  </a:cubicBezTo>
                  <a:lnTo>
                    <a:pt x="4348" y="2668"/>
                  </a:lnTo>
                  <a:cubicBezTo>
                    <a:pt x="4272" y="2678"/>
                    <a:pt x="4195" y="2684"/>
                    <a:pt x="4131" y="2691"/>
                  </a:cubicBezTo>
                  <a:cubicBezTo>
                    <a:pt x="3991" y="2691"/>
                    <a:pt x="3854" y="2678"/>
                    <a:pt x="3736" y="2668"/>
                  </a:cubicBezTo>
                  <a:cubicBezTo>
                    <a:pt x="3596" y="2655"/>
                    <a:pt x="3485" y="2638"/>
                    <a:pt x="3385" y="2621"/>
                  </a:cubicBezTo>
                  <a:lnTo>
                    <a:pt x="3375" y="2618"/>
                  </a:lnTo>
                  <a:cubicBezTo>
                    <a:pt x="3295" y="2595"/>
                    <a:pt x="3215" y="2570"/>
                    <a:pt x="3121" y="2558"/>
                  </a:cubicBezTo>
                  <a:cubicBezTo>
                    <a:pt x="3138" y="2527"/>
                    <a:pt x="3155" y="2497"/>
                    <a:pt x="3171" y="2470"/>
                  </a:cubicBezTo>
                  <a:cubicBezTo>
                    <a:pt x="3252" y="2337"/>
                    <a:pt x="3329" y="2206"/>
                    <a:pt x="3409" y="2079"/>
                  </a:cubicBezTo>
                  <a:cubicBezTo>
                    <a:pt x="3482" y="1962"/>
                    <a:pt x="3556" y="1845"/>
                    <a:pt x="3633" y="1735"/>
                  </a:cubicBezTo>
                  <a:lnTo>
                    <a:pt x="3700" y="1635"/>
                  </a:lnTo>
                  <a:close/>
                  <a:moveTo>
                    <a:pt x="3536" y="1253"/>
                  </a:moveTo>
                  <a:lnTo>
                    <a:pt x="3345" y="1534"/>
                  </a:lnTo>
                  <a:cubicBezTo>
                    <a:pt x="3261" y="1651"/>
                    <a:pt x="3184" y="1772"/>
                    <a:pt x="3111" y="1892"/>
                  </a:cubicBezTo>
                  <a:cubicBezTo>
                    <a:pt x="3028" y="2022"/>
                    <a:pt x="2951" y="2156"/>
                    <a:pt x="2870" y="2289"/>
                  </a:cubicBezTo>
                  <a:cubicBezTo>
                    <a:pt x="2817" y="2380"/>
                    <a:pt x="2770" y="2470"/>
                    <a:pt x="2719" y="2561"/>
                  </a:cubicBezTo>
                  <a:lnTo>
                    <a:pt x="2509" y="3019"/>
                  </a:lnTo>
                  <a:lnTo>
                    <a:pt x="2874" y="2919"/>
                  </a:lnTo>
                  <a:cubicBezTo>
                    <a:pt x="2916" y="2906"/>
                    <a:pt x="2960" y="2899"/>
                    <a:pt x="3003" y="2899"/>
                  </a:cubicBezTo>
                  <a:cubicBezTo>
                    <a:pt x="3018" y="2899"/>
                    <a:pt x="3033" y="2900"/>
                    <a:pt x="3048" y="2902"/>
                  </a:cubicBezTo>
                  <a:cubicBezTo>
                    <a:pt x="3121" y="2908"/>
                    <a:pt x="3195" y="2932"/>
                    <a:pt x="3275" y="2956"/>
                  </a:cubicBezTo>
                  <a:lnTo>
                    <a:pt x="3312" y="2965"/>
                  </a:lnTo>
                  <a:cubicBezTo>
                    <a:pt x="3425" y="2985"/>
                    <a:pt x="3549" y="3002"/>
                    <a:pt x="3700" y="3016"/>
                  </a:cubicBezTo>
                  <a:cubicBezTo>
                    <a:pt x="3823" y="3029"/>
                    <a:pt x="3967" y="3042"/>
                    <a:pt x="4131" y="3042"/>
                  </a:cubicBezTo>
                  <a:lnTo>
                    <a:pt x="4144" y="3042"/>
                  </a:lnTo>
                  <a:cubicBezTo>
                    <a:pt x="4228" y="3036"/>
                    <a:pt x="4308" y="3029"/>
                    <a:pt x="4392" y="3016"/>
                  </a:cubicBezTo>
                  <a:lnTo>
                    <a:pt x="4452" y="3009"/>
                  </a:lnTo>
                  <a:cubicBezTo>
                    <a:pt x="4542" y="2999"/>
                    <a:pt x="4636" y="2985"/>
                    <a:pt x="4729" y="2965"/>
                  </a:cubicBezTo>
                  <a:lnTo>
                    <a:pt x="4753" y="2959"/>
                  </a:lnTo>
                  <a:cubicBezTo>
                    <a:pt x="4860" y="2919"/>
                    <a:pt x="4961" y="2875"/>
                    <a:pt x="5050" y="2828"/>
                  </a:cubicBezTo>
                  <a:lnTo>
                    <a:pt x="5124" y="2765"/>
                  </a:lnTo>
                  <a:cubicBezTo>
                    <a:pt x="5188" y="2688"/>
                    <a:pt x="5245" y="2607"/>
                    <a:pt x="5291" y="2534"/>
                  </a:cubicBezTo>
                  <a:lnTo>
                    <a:pt x="5322" y="2447"/>
                  </a:lnTo>
                  <a:cubicBezTo>
                    <a:pt x="5331" y="2380"/>
                    <a:pt x="5339" y="2310"/>
                    <a:pt x="5339" y="2243"/>
                  </a:cubicBezTo>
                  <a:lnTo>
                    <a:pt x="5339" y="2226"/>
                  </a:lnTo>
                  <a:lnTo>
                    <a:pt x="5322" y="2166"/>
                  </a:lnTo>
                  <a:cubicBezTo>
                    <a:pt x="5311" y="2143"/>
                    <a:pt x="5302" y="2123"/>
                    <a:pt x="5291" y="2102"/>
                  </a:cubicBezTo>
                  <a:lnTo>
                    <a:pt x="5278" y="2079"/>
                  </a:lnTo>
                  <a:cubicBezTo>
                    <a:pt x="5181" y="1948"/>
                    <a:pt x="5070" y="1838"/>
                    <a:pt x="4974" y="1748"/>
                  </a:cubicBezTo>
                  <a:lnTo>
                    <a:pt x="4967" y="1741"/>
                  </a:lnTo>
                  <a:cubicBezTo>
                    <a:pt x="4890" y="1675"/>
                    <a:pt x="4783" y="1584"/>
                    <a:pt x="4663" y="1511"/>
                  </a:cubicBezTo>
                  <a:lnTo>
                    <a:pt x="4639" y="1497"/>
                  </a:lnTo>
                  <a:cubicBezTo>
                    <a:pt x="4539" y="1454"/>
                    <a:pt x="4436" y="1420"/>
                    <a:pt x="4298" y="1387"/>
                  </a:cubicBezTo>
                  <a:cubicBezTo>
                    <a:pt x="4181" y="1363"/>
                    <a:pt x="4061" y="1340"/>
                    <a:pt x="3944" y="1320"/>
                  </a:cubicBezTo>
                  <a:cubicBezTo>
                    <a:pt x="3860" y="1303"/>
                    <a:pt x="3780" y="1290"/>
                    <a:pt x="3696" y="1277"/>
                  </a:cubicBezTo>
                  <a:lnTo>
                    <a:pt x="3536" y="1253"/>
                  </a:lnTo>
                  <a:close/>
                  <a:moveTo>
                    <a:pt x="2439" y="3995"/>
                  </a:moveTo>
                  <a:cubicBezTo>
                    <a:pt x="2466" y="4022"/>
                    <a:pt x="2496" y="4046"/>
                    <a:pt x="2526" y="4069"/>
                  </a:cubicBezTo>
                  <a:lnTo>
                    <a:pt x="2529" y="4072"/>
                  </a:lnTo>
                  <a:cubicBezTo>
                    <a:pt x="2576" y="4109"/>
                    <a:pt x="2622" y="4136"/>
                    <a:pt x="2662" y="4160"/>
                  </a:cubicBezTo>
                  <a:lnTo>
                    <a:pt x="2703" y="4183"/>
                  </a:lnTo>
                  <a:cubicBezTo>
                    <a:pt x="2747" y="4209"/>
                    <a:pt x="2793" y="4236"/>
                    <a:pt x="2840" y="4260"/>
                  </a:cubicBezTo>
                  <a:lnTo>
                    <a:pt x="2880" y="4287"/>
                  </a:lnTo>
                  <a:cubicBezTo>
                    <a:pt x="2957" y="4327"/>
                    <a:pt x="3034" y="4370"/>
                    <a:pt x="3104" y="4417"/>
                  </a:cubicBezTo>
                  <a:cubicBezTo>
                    <a:pt x="3168" y="4461"/>
                    <a:pt x="3232" y="4510"/>
                    <a:pt x="3292" y="4564"/>
                  </a:cubicBezTo>
                  <a:cubicBezTo>
                    <a:pt x="3352" y="4621"/>
                    <a:pt x="3399" y="4671"/>
                    <a:pt x="3439" y="4722"/>
                  </a:cubicBezTo>
                  <a:cubicBezTo>
                    <a:pt x="3459" y="4765"/>
                    <a:pt x="3479" y="4808"/>
                    <a:pt x="3499" y="4862"/>
                  </a:cubicBezTo>
                  <a:cubicBezTo>
                    <a:pt x="3512" y="4925"/>
                    <a:pt x="3522" y="4986"/>
                    <a:pt x="3533" y="5043"/>
                  </a:cubicBezTo>
                  <a:cubicBezTo>
                    <a:pt x="3529" y="5063"/>
                    <a:pt x="3525" y="5083"/>
                    <a:pt x="3522" y="5106"/>
                  </a:cubicBezTo>
                  <a:cubicBezTo>
                    <a:pt x="3512" y="5146"/>
                    <a:pt x="3499" y="5186"/>
                    <a:pt x="3482" y="5223"/>
                  </a:cubicBezTo>
                  <a:cubicBezTo>
                    <a:pt x="3465" y="5250"/>
                    <a:pt x="3449" y="5276"/>
                    <a:pt x="3429" y="5299"/>
                  </a:cubicBezTo>
                  <a:cubicBezTo>
                    <a:pt x="3385" y="5344"/>
                    <a:pt x="3332" y="5384"/>
                    <a:pt x="3275" y="5424"/>
                  </a:cubicBezTo>
                  <a:cubicBezTo>
                    <a:pt x="3171" y="5480"/>
                    <a:pt x="3054" y="5534"/>
                    <a:pt x="2931" y="5577"/>
                  </a:cubicBezTo>
                  <a:cubicBezTo>
                    <a:pt x="2903" y="5584"/>
                    <a:pt x="2880" y="5591"/>
                    <a:pt x="2854" y="5594"/>
                  </a:cubicBezTo>
                  <a:cubicBezTo>
                    <a:pt x="2810" y="5580"/>
                    <a:pt x="2767" y="5568"/>
                    <a:pt x="2723" y="5554"/>
                  </a:cubicBezTo>
                  <a:lnTo>
                    <a:pt x="2642" y="5531"/>
                  </a:lnTo>
                  <a:cubicBezTo>
                    <a:pt x="2532" y="5497"/>
                    <a:pt x="2426" y="5464"/>
                    <a:pt x="2338" y="5427"/>
                  </a:cubicBezTo>
                  <a:cubicBezTo>
                    <a:pt x="2228" y="5364"/>
                    <a:pt x="2121" y="5296"/>
                    <a:pt x="2011" y="5230"/>
                  </a:cubicBezTo>
                  <a:lnTo>
                    <a:pt x="1944" y="5186"/>
                  </a:lnTo>
                  <a:cubicBezTo>
                    <a:pt x="1927" y="5176"/>
                    <a:pt x="1910" y="5166"/>
                    <a:pt x="1897" y="5156"/>
                  </a:cubicBezTo>
                  <a:cubicBezTo>
                    <a:pt x="1954" y="5026"/>
                    <a:pt x="2011" y="4895"/>
                    <a:pt x="2068" y="4768"/>
                  </a:cubicBezTo>
                  <a:cubicBezTo>
                    <a:pt x="2181" y="4507"/>
                    <a:pt x="2309" y="4250"/>
                    <a:pt x="2439" y="3995"/>
                  </a:cubicBezTo>
                  <a:close/>
                  <a:moveTo>
                    <a:pt x="2409" y="3273"/>
                  </a:moveTo>
                  <a:lnTo>
                    <a:pt x="2228" y="3631"/>
                  </a:lnTo>
                  <a:cubicBezTo>
                    <a:pt x="2064" y="3952"/>
                    <a:pt x="1894" y="4287"/>
                    <a:pt x="1747" y="4624"/>
                  </a:cubicBezTo>
                  <a:cubicBezTo>
                    <a:pt x="1666" y="4802"/>
                    <a:pt x="1589" y="4978"/>
                    <a:pt x="1512" y="5156"/>
                  </a:cubicBezTo>
                  <a:lnTo>
                    <a:pt x="1449" y="5299"/>
                  </a:lnTo>
                  <a:lnTo>
                    <a:pt x="1646" y="5417"/>
                  </a:lnTo>
                  <a:cubicBezTo>
                    <a:pt x="1683" y="5437"/>
                    <a:pt x="1716" y="5460"/>
                    <a:pt x="1753" y="5480"/>
                  </a:cubicBezTo>
                  <a:lnTo>
                    <a:pt x="1827" y="5531"/>
                  </a:lnTo>
                  <a:cubicBezTo>
                    <a:pt x="1937" y="5600"/>
                    <a:pt x="2051" y="5668"/>
                    <a:pt x="2181" y="5741"/>
                  </a:cubicBezTo>
                  <a:cubicBezTo>
                    <a:pt x="2301" y="5795"/>
                    <a:pt x="2422" y="5832"/>
                    <a:pt x="2542" y="5869"/>
                  </a:cubicBezTo>
                  <a:lnTo>
                    <a:pt x="2619" y="5892"/>
                  </a:lnTo>
                  <a:cubicBezTo>
                    <a:pt x="2673" y="5909"/>
                    <a:pt x="2730" y="5926"/>
                    <a:pt x="2787" y="5942"/>
                  </a:cubicBezTo>
                  <a:lnTo>
                    <a:pt x="2863" y="5952"/>
                  </a:lnTo>
                  <a:lnTo>
                    <a:pt x="2887" y="5946"/>
                  </a:lnTo>
                  <a:cubicBezTo>
                    <a:pt x="2931" y="5938"/>
                    <a:pt x="2977" y="5929"/>
                    <a:pt x="3034" y="5912"/>
                  </a:cubicBezTo>
                  <a:cubicBezTo>
                    <a:pt x="3188" y="5858"/>
                    <a:pt x="3325" y="5798"/>
                    <a:pt x="3459" y="5721"/>
                  </a:cubicBezTo>
                  <a:cubicBezTo>
                    <a:pt x="3549" y="5661"/>
                    <a:pt x="3619" y="5605"/>
                    <a:pt x="3679" y="5548"/>
                  </a:cubicBezTo>
                  <a:lnTo>
                    <a:pt x="3700" y="5527"/>
                  </a:lnTo>
                  <a:cubicBezTo>
                    <a:pt x="3733" y="5484"/>
                    <a:pt x="3763" y="5440"/>
                    <a:pt x="3790" y="5393"/>
                  </a:cubicBezTo>
                  <a:lnTo>
                    <a:pt x="3803" y="5370"/>
                  </a:lnTo>
                  <a:cubicBezTo>
                    <a:pt x="3826" y="5310"/>
                    <a:pt x="3846" y="5253"/>
                    <a:pt x="3863" y="5190"/>
                  </a:cubicBezTo>
                  <a:lnTo>
                    <a:pt x="3870" y="5169"/>
                  </a:lnTo>
                  <a:cubicBezTo>
                    <a:pt x="3874" y="5129"/>
                    <a:pt x="3880" y="5092"/>
                    <a:pt x="3883" y="5052"/>
                  </a:cubicBezTo>
                  <a:lnTo>
                    <a:pt x="3883" y="5035"/>
                  </a:lnTo>
                  <a:lnTo>
                    <a:pt x="3883" y="5019"/>
                  </a:lnTo>
                  <a:cubicBezTo>
                    <a:pt x="3874" y="4942"/>
                    <a:pt x="3860" y="4858"/>
                    <a:pt x="3840" y="4771"/>
                  </a:cubicBezTo>
                  <a:lnTo>
                    <a:pt x="3834" y="4748"/>
                  </a:lnTo>
                  <a:cubicBezTo>
                    <a:pt x="3803" y="4674"/>
                    <a:pt x="3773" y="4608"/>
                    <a:pt x="3743" y="4544"/>
                  </a:cubicBezTo>
                  <a:lnTo>
                    <a:pt x="3726" y="4517"/>
                  </a:lnTo>
                  <a:cubicBezTo>
                    <a:pt x="3673" y="4453"/>
                    <a:pt x="3616" y="4387"/>
                    <a:pt x="3529" y="4303"/>
                  </a:cubicBezTo>
                  <a:cubicBezTo>
                    <a:pt x="3465" y="4250"/>
                    <a:pt x="3389" y="4186"/>
                    <a:pt x="3301" y="4126"/>
                  </a:cubicBezTo>
                  <a:cubicBezTo>
                    <a:pt x="3221" y="4072"/>
                    <a:pt x="3138" y="4026"/>
                    <a:pt x="3054" y="3979"/>
                  </a:cubicBezTo>
                  <a:lnTo>
                    <a:pt x="3011" y="3955"/>
                  </a:lnTo>
                  <a:cubicBezTo>
                    <a:pt x="2967" y="3929"/>
                    <a:pt x="2923" y="3905"/>
                    <a:pt x="2880" y="3879"/>
                  </a:cubicBezTo>
                  <a:lnTo>
                    <a:pt x="2837" y="3855"/>
                  </a:lnTo>
                  <a:cubicBezTo>
                    <a:pt x="2807" y="3839"/>
                    <a:pt x="2776" y="3822"/>
                    <a:pt x="2750" y="3802"/>
                  </a:cubicBezTo>
                  <a:lnTo>
                    <a:pt x="2639" y="3939"/>
                  </a:lnTo>
                  <a:lnTo>
                    <a:pt x="2747" y="3799"/>
                  </a:lnTo>
                  <a:cubicBezTo>
                    <a:pt x="2650" y="3718"/>
                    <a:pt x="2602" y="3674"/>
                    <a:pt x="2566" y="3591"/>
                  </a:cubicBezTo>
                  <a:lnTo>
                    <a:pt x="2409" y="3273"/>
                  </a:lnTo>
                  <a:close/>
                  <a:moveTo>
                    <a:pt x="3525" y="352"/>
                  </a:moveTo>
                  <a:cubicBezTo>
                    <a:pt x="3544" y="352"/>
                    <a:pt x="3562" y="354"/>
                    <a:pt x="3576" y="357"/>
                  </a:cubicBezTo>
                  <a:cubicBezTo>
                    <a:pt x="3663" y="370"/>
                    <a:pt x="3746" y="387"/>
                    <a:pt x="3834" y="403"/>
                  </a:cubicBezTo>
                  <a:lnTo>
                    <a:pt x="3980" y="434"/>
                  </a:lnTo>
                  <a:cubicBezTo>
                    <a:pt x="4167" y="474"/>
                    <a:pt x="4359" y="514"/>
                    <a:pt x="4542" y="561"/>
                  </a:cubicBezTo>
                  <a:cubicBezTo>
                    <a:pt x="4753" y="614"/>
                    <a:pt x="4944" y="698"/>
                    <a:pt x="5135" y="812"/>
                  </a:cubicBezTo>
                  <a:cubicBezTo>
                    <a:pt x="5184" y="838"/>
                    <a:pt x="5231" y="875"/>
                    <a:pt x="5275" y="912"/>
                  </a:cubicBezTo>
                  <a:lnTo>
                    <a:pt x="5325" y="952"/>
                  </a:lnTo>
                  <a:cubicBezTo>
                    <a:pt x="5432" y="1042"/>
                    <a:pt x="5536" y="1133"/>
                    <a:pt x="5632" y="1226"/>
                  </a:cubicBezTo>
                  <a:lnTo>
                    <a:pt x="5666" y="1256"/>
                  </a:lnTo>
                  <a:cubicBezTo>
                    <a:pt x="5720" y="1310"/>
                    <a:pt x="5770" y="1357"/>
                    <a:pt x="5813" y="1407"/>
                  </a:cubicBezTo>
                  <a:cubicBezTo>
                    <a:pt x="5893" y="1504"/>
                    <a:pt x="5967" y="1607"/>
                    <a:pt x="6038" y="1724"/>
                  </a:cubicBezTo>
                  <a:cubicBezTo>
                    <a:pt x="6061" y="1765"/>
                    <a:pt x="6084" y="1805"/>
                    <a:pt x="6101" y="1845"/>
                  </a:cubicBezTo>
                  <a:cubicBezTo>
                    <a:pt x="6121" y="1905"/>
                    <a:pt x="6141" y="1962"/>
                    <a:pt x="6154" y="2025"/>
                  </a:cubicBezTo>
                  <a:cubicBezTo>
                    <a:pt x="6161" y="2042"/>
                    <a:pt x="6164" y="2059"/>
                    <a:pt x="6168" y="2076"/>
                  </a:cubicBezTo>
                  <a:cubicBezTo>
                    <a:pt x="6178" y="2213"/>
                    <a:pt x="6178" y="2340"/>
                    <a:pt x="6171" y="2464"/>
                  </a:cubicBezTo>
                  <a:cubicBezTo>
                    <a:pt x="6164" y="2570"/>
                    <a:pt x="6141" y="2678"/>
                    <a:pt x="6111" y="2768"/>
                  </a:cubicBezTo>
                  <a:cubicBezTo>
                    <a:pt x="6058" y="2925"/>
                    <a:pt x="5957" y="3072"/>
                    <a:pt x="5863" y="3200"/>
                  </a:cubicBezTo>
                  <a:cubicBezTo>
                    <a:pt x="5820" y="3257"/>
                    <a:pt x="5770" y="3313"/>
                    <a:pt x="5713" y="3373"/>
                  </a:cubicBezTo>
                  <a:lnTo>
                    <a:pt x="5680" y="3413"/>
                  </a:lnTo>
                  <a:cubicBezTo>
                    <a:pt x="5603" y="3498"/>
                    <a:pt x="5496" y="3567"/>
                    <a:pt x="5339" y="3638"/>
                  </a:cubicBezTo>
                  <a:cubicBezTo>
                    <a:pt x="5175" y="3711"/>
                    <a:pt x="5007" y="3788"/>
                    <a:pt x="4840" y="3819"/>
                  </a:cubicBezTo>
                  <a:cubicBezTo>
                    <a:pt x="4777" y="3831"/>
                    <a:pt x="4716" y="3842"/>
                    <a:pt x="4653" y="3851"/>
                  </a:cubicBezTo>
                  <a:lnTo>
                    <a:pt x="4402" y="3892"/>
                  </a:lnTo>
                  <a:lnTo>
                    <a:pt x="4529" y="4112"/>
                  </a:lnTo>
                  <a:cubicBezTo>
                    <a:pt x="4542" y="4140"/>
                    <a:pt x="4556" y="4166"/>
                    <a:pt x="4569" y="4193"/>
                  </a:cubicBezTo>
                  <a:cubicBezTo>
                    <a:pt x="4633" y="4323"/>
                    <a:pt x="4683" y="4450"/>
                    <a:pt x="4716" y="4577"/>
                  </a:cubicBezTo>
                  <a:cubicBezTo>
                    <a:pt x="4740" y="4671"/>
                    <a:pt x="4757" y="4771"/>
                    <a:pt x="4766" y="4845"/>
                  </a:cubicBezTo>
                  <a:cubicBezTo>
                    <a:pt x="4794" y="5006"/>
                    <a:pt x="4786" y="5169"/>
                    <a:pt x="4757" y="5330"/>
                  </a:cubicBezTo>
                  <a:lnTo>
                    <a:pt x="4743" y="5393"/>
                  </a:lnTo>
                  <a:cubicBezTo>
                    <a:pt x="4729" y="5467"/>
                    <a:pt x="4716" y="5537"/>
                    <a:pt x="4696" y="5597"/>
                  </a:cubicBezTo>
                  <a:cubicBezTo>
                    <a:pt x="4660" y="5701"/>
                    <a:pt x="4613" y="5805"/>
                    <a:pt x="4546" y="5929"/>
                  </a:cubicBezTo>
                  <a:cubicBezTo>
                    <a:pt x="4476" y="6056"/>
                    <a:pt x="4382" y="6176"/>
                    <a:pt x="4252" y="6303"/>
                  </a:cubicBezTo>
                  <a:cubicBezTo>
                    <a:pt x="4218" y="6333"/>
                    <a:pt x="4188" y="6363"/>
                    <a:pt x="4151" y="6394"/>
                  </a:cubicBezTo>
                  <a:cubicBezTo>
                    <a:pt x="3971" y="6537"/>
                    <a:pt x="3770" y="6661"/>
                    <a:pt x="3559" y="6758"/>
                  </a:cubicBezTo>
                  <a:cubicBezTo>
                    <a:pt x="3472" y="6798"/>
                    <a:pt x="3399" y="6829"/>
                    <a:pt x="3332" y="6852"/>
                  </a:cubicBezTo>
                  <a:lnTo>
                    <a:pt x="3261" y="6872"/>
                  </a:lnTo>
                  <a:cubicBezTo>
                    <a:pt x="3158" y="6905"/>
                    <a:pt x="3057" y="6939"/>
                    <a:pt x="2954" y="6945"/>
                  </a:cubicBezTo>
                  <a:cubicBezTo>
                    <a:pt x="2899" y="6949"/>
                    <a:pt x="2847" y="6952"/>
                    <a:pt x="2798" y="6952"/>
                  </a:cubicBezTo>
                  <a:cubicBezTo>
                    <a:pt x="2755" y="6952"/>
                    <a:pt x="2713" y="6950"/>
                    <a:pt x="2673" y="6942"/>
                  </a:cubicBezTo>
                  <a:cubicBezTo>
                    <a:pt x="2579" y="6925"/>
                    <a:pt x="2489" y="6905"/>
                    <a:pt x="2395" y="6882"/>
                  </a:cubicBezTo>
                  <a:cubicBezTo>
                    <a:pt x="2335" y="6869"/>
                    <a:pt x="2275" y="6852"/>
                    <a:pt x="2215" y="6832"/>
                  </a:cubicBezTo>
                  <a:lnTo>
                    <a:pt x="2121" y="6804"/>
                  </a:lnTo>
                  <a:cubicBezTo>
                    <a:pt x="2085" y="6795"/>
                    <a:pt x="2044" y="6781"/>
                    <a:pt x="2004" y="6768"/>
                  </a:cubicBezTo>
                  <a:lnTo>
                    <a:pt x="1980" y="6761"/>
                  </a:lnTo>
                  <a:cubicBezTo>
                    <a:pt x="1840" y="6718"/>
                    <a:pt x="1710" y="6648"/>
                    <a:pt x="1596" y="6584"/>
                  </a:cubicBezTo>
                  <a:cubicBezTo>
                    <a:pt x="1512" y="6540"/>
                    <a:pt x="1432" y="6494"/>
                    <a:pt x="1352" y="6443"/>
                  </a:cubicBezTo>
                  <a:cubicBezTo>
                    <a:pt x="1268" y="6397"/>
                    <a:pt x="1191" y="6343"/>
                    <a:pt x="1111" y="6293"/>
                  </a:cubicBezTo>
                  <a:cubicBezTo>
                    <a:pt x="1084" y="6276"/>
                    <a:pt x="1061" y="6259"/>
                    <a:pt x="1041" y="6243"/>
                  </a:cubicBezTo>
                  <a:lnTo>
                    <a:pt x="970" y="6193"/>
                  </a:lnTo>
                  <a:lnTo>
                    <a:pt x="890" y="6216"/>
                  </a:lnTo>
                  <a:cubicBezTo>
                    <a:pt x="856" y="6225"/>
                    <a:pt x="820" y="6229"/>
                    <a:pt x="784" y="6229"/>
                  </a:cubicBezTo>
                  <a:cubicBezTo>
                    <a:pt x="737" y="6229"/>
                    <a:pt x="690" y="6222"/>
                    <a:pt x="646" y="6207"/>
                  </a:cubicBezTo>
                  <a:cubicBezTo>
                    <a:pt x="546" y="6170"/>
                    <a:pt x="459" y="6093"/>
                    <a:pt x="412" y="5992"/>
                  </a:cubicBezTo>
                  <a:cubicBezTo>
                    <a:pt x="368" y="5895"/>
                    <a:pt x="362" y="5771"/>
                    <a:pt x="395" y="5694"/>
                  </a:cubicBezTo>
                  <a:lnTo>
                    <a:pt x="569" y="5279"/>
                  </a:lnTo>
                  <a:cubicBezTo>
                    <a:pt x="776" y="4795"/>
                    <a:pt x="987" y="4293"/>
                    <a:pt x="1208" y="3805"/>
                  </a:cubicBezTo>
                  <a:cubicBezTo>
                    <a:pt x="1302" y="3604"/>
                    <a:pt x="1392" y="3404"/>
                    <a:pt x="1483" y="3200"/>
                  </a:cubicBezTo>
                  <a:cubicBezTo>
                    <a:pt x="1546" y="3052"/>
                    <a:pt x="1603" y="2899"/>
                    <a:pt x="1656" y="2751"/>
                  </a:cubicBezTo>
                  <a:lnTo>
                    <a:pt x="1707" y="2615"/>
                  </a:lnTo>
                  <a:cubicBezTo>
                    <a:pt x="1857" y="2209"/>
                    <a:pt x="2064" y="1818"/>
                    <a:pt x="2268" y="1437"/>
                  </a:cubicBezTo>
                  <a:lnTo>
                    <a:pt x="2298" y="1383"/>
                  </a:lnTo>
                  <a:cubicBezTo>
                    <a:pt x="2375" y="1240"/>
                    <a:pt x="2452" y="1093"/>
                    <a:pt x="2536" y="952"/>
                  </a:cubicBezTo>
                  <a:cubicBezTo>
                    <a:pt x="2606" y="835"/>
                    <a:pt x="2693" y="735"/>
                    <a:pt x="2793" y="628"/>
                  </a:cubicBezTo>
                  <a:cubicBezTo>
                    <a:pt x="2877" y="537"/>
                    <a:pt x="2984" y="467"/>
                    <a:pt x="3094" y="431"/>
                  </a:cubicBezTo>
                  <a:cubicBezTo>
                    <a:pt x="3158" y="407"/>
                    <a:pt x="3221" y="383"/>
                    <a:pt x="3289" y="370"/>
                  </a:cubicBezTo>
                  <a:cubicBezTo>
                    <a:pt x="3335" y="357"/>
                    <a:pt x="3385" y="357"/>
                    <a:pt x="3445" y="353"/>
                  </a:cubicBezTo>
                  <a:lnTo>
                    <a:pt x="3499" y="353"/>
                  </a:lnTo>
                  <a:cubicBezTo>
                    <a:pt x="3508" y="353"/>
                    <a:pt x="3516" y="352"/>
                    <a:pt x="3525" y="352"/>
                  </a:cubicBezTo>
                  <a:close/>
                  <a:moveTo>
                    <a:pt x="3528" y="1"/>
                  </a:moveTo>
                  <a:cubicBezTo>
                    <a:pt x="3515" y="1"/>
                    <a:pt x="3500" y="1"/>
                    <a:pt x="3485" y="2"/>
                  </a:cubicBezTo>
                  <a:lnTo>
                    <a:pt x="3435" y="2"/>
                  </a:lnTo>
                  <a:cubicBezTo>
                    <a:pt x="3362" y="6"/>
                    <a:pt x="3289" y="9"/>
                    <a:pt x="3208" y="26"/>
                  </a:cubicBezTo>
                  <a:cubicBezTo>
                    <a:pt x="3128" y="46"/>
                    <a:pt x="3054" y="69"/>
                    <a:pt x="2980" y="96"/>
                  </a:cubicBezTo>
                  <a:cubicBezTo>
                    <a:pt x="2817" y="153"/>
                    <a:pt x="2659" y="256"/>
                    <a:pt x="2536" y="387"/>
                  </a:cubicBezTo>
                  <a:cubicBezTo>
                    <a:pt x="2426" y="508"/>
                    <a:pt x="2318" y="624"/>
                    <a:pt x="2231" y="775"/>
                  </a:cubicBezTo>
                  <a:cubicBezTo>
                    <a:pt x="2148" y="919"/>
                    <a:pt x="2068" y="1069"/>
                    <a:pt x="1987" y="1216"/>
                  </a:cubicBezTo>
                  <a:lnTo>
                    <a:pt x="1957" y="1273"/>
                  </a:lnTo>
                  <a:cubicBezTo>
                    <a:pt x="1750" y="1661"/>
                    <a:pt x="1536" y="2066"/>
                    <a:pt x="1375" y="2494"/>
                  </a:cubicBezTo>
                  <a:lnTo>
                    <a:pt x="1325" y="2635"/>
                  </a:lnTo>
                  <a:cubicBezTo>
                    <a:pt x="1275" y="2775"/>
                    <a:pt x="1222" y="2922"/>
                    <a:pt x="1161" y="3056"/>
                  </a:cubicBezTo>
                  <a:lnTo>
                    <a:pt x="890" y="3658"/>
                  </a:lnTo>
                  <a:cubicBezTo>
                    <a:pt x="666" y="4149"/>
                    <a:pt x="452" y="4654"/>
                    <a:pt x="248" y="5143"/>
                  </a:cubicBezTo>
                  <a:lnTo>
                    <a:pt x="71" y="5557"/>
                  </a:lnTo>
                  <a:cubicBezTo>
                    <a:pt x="1" y="5728"/>
                    <a:pt x="7" y="5952"/>
                    <a:pt x="94" y="6139"/>
                  </a:cubicBezTo>
                  <a:cubicBezTo>
                    <a:pt x="178" y="6323"/>
                    <a:pt x="339" y="6471"/>
                    <a:pt x="529" y="6537"/>
                  </a:cubicBezTo>
                  <a:cubicBezTo>
                    <a:pt x="611" y="6568"/>
                    <a:pt x="698" y="6582"/>
                    <a:pt x="785" y="6582"/>
                  </a:cubicBezTo>
                  <a:cubicBezTo>
                    <a:pt x="822" y="6582"/>
                    <a:pt x="860" y="6579"/>
                    <a:pt x="897" y="6574"/>
                  </a:cubicBezTo>
                  <a:cubicBezTo>
                    <a:pt x="904" y="6577"/>
                    <a:pt x="910" y="6584"/>
                    <a:pt x="917" y="6588"/>
                  </a:cubicBezTo>
                  <a:cubicBezTo>
                    <a:pt x="1001" y="6641"/>
                    <a:pt x="1084" y="6695"/>
                    <a:pt x="1168" y="6744"/>
                  </a:cubicBezTo>
                  <a:cubicBezTo>
                    <a:pt x="1255" y="6795"/>
                    <a:pt x="1338" y="6845"/>
                    <a:pt x="1426" y="6892"/>
                  </a:cubicBezTo>
                  <a:cubicBezTo>
                    <a:pt x="1552" y="6962"/>
                    <a:pt x="1707" y="7042"/>
                    <a:pt x="1873" y="7096"/>
                  </a:cubicBezTo>
                  <a:lnTo>
                    <a:pt x="1897" y="7105"/>
                  </a:lnTo>
                  <a:cubicBezTo>
                    <a:pt x="1940" y="7119"/>
                    <a:pt x="1984" y="7133"/>
                    <a:pt x="2028" y="7142"/>
                  </a:cubicBezTo>
                  <a:lnTo>
                    <a:pt x="2114" y="7170"/>
                  </a:lnTo>
                  <a:cubicBezTo>
                    <a:pt x="2181" y="7190"/>
                    <a:pt x="2252" y="7210"/>
                    <a:pt x="2318" y="7226"/>
                  </a:cubicBezTo>
                  <a:cubicBezTo>
                    <a:pt x="2415" y="7250"/>
                    <a:pt x="2512" y="7270"/>
                    <a:pt x="2609" y="7286"/>
                  </a:cubicBezTo>
                  <a:cubicBezTo>
                    <a:pt x="2676" y="7300"/>
                    <a:pt x="2736" y="7303"/>
                    <a:pt x="2800" y="7303"/>
                  </a:cubicBezTo>
                  <a:cubicBezTo>
                    <a:pt x="2863" y="7303"/>
                    <a:pt x="2923" y="7300"/>
                    <a:pt x="2988" y="7297"/>
                  </a:cubicBezTo>
                  <a:cubicBezTo>
                    <a:pt x="3124" y="7286"/>
                    <a:pt x="3252" y="7246"/>
                    <a:pt x="3372" y="7206"/>
                  </a:cubicBezTo>
                  <a:lnTo>
                    <a:pt x="3435" y="7186"/>
                  </a:lnTo>
                  <a:cubicBezTo>
                    <a:pt x="3519" y="7159"/>
                    <a:pt x="3606" y="7126"/>
                    <a:pt x="3706" y="7079"/>
                  </a:cubicBezTo>
                  <a:cubicBezTo>
                    <a:pt x="3944" y="6969"/>
                    <a:pt x="4167" y="6832"/>
                    <a:pt x="4372" y="6668"/>
                  </a:cubicBezTo>
                  <a:cubicBezTo>
                    <a:pt x="4415" y="6634"/>
                    <a:pt x="4456" y="6594"/>
                    <a:pt x="4496" y="6557"/>
                  </a:cubicBezTo>
                  <a:cubicBezTo>
                    <a:pt x="4653" y="6403"/>
                    <a:pt x="4769" y="6253"/>
                    <a:pt x="4857" y="6096"/>
                  </a:cubicBezTo>
                  <a:cubicBezTo>
                    <a:pt x="4930" y="5955"/>
                    <a:pt x="4984" y="5835"/>
                    <a:pt x="5027" y="5714"/>
                  </a:cubicBezTo>
                  <a:cubicBezTo>
                    <a:pt x="5058" y="5628"/>
                    <a:pt x="5074" y="5540"/>
                    <a:pt x="5087" y="5460"/>
                  </a:cubicBezTo>
                  <a:lnTo>
                    <a:pt x="5101" y="5397"/>
                  </a:lnTo>
                  <a:cubicBezTo>
                    <a:pt x="5141" y="5199"/>
                    <a:pt x="5144" y="4995"/>
                    <a:pt x="5115" y="4791"/>
                  </a:cubicBezTo>
                  <a:cubicBezTo>
                    <a:pt x="5104" y="4708"/>
                    <a:pt x="5084" y="4601"/>
                    <a:pt x="5054" y="4487"/>
                  </a:cubicBezTo>
                  <a:cubicBezTo>
                    <a:pt x="5027" y="4376"/>
                    <a:pt x="4987" y="4270"/>
                    <a:pt x="4940" y="4156"/>
                  </a:cubicBezTo>
                  <a:cubicBezTo>
                    <a:pt x="5138" y="4116"/>
                    <a:pt x="5322" y="4032"/>
                    <a:pt x="5482" y="3959"/>
                  </a:cubicBezTo>
                  <a:cubicBezTo>
                    <a:pt x="5686" y="3868"/>
                    <a:pt x="5830" y="3768"/>
                    <a:pt x="5941" y="3648"/>
                  </a:cubicBezTo>
                  <a:lnTo>
                    <a:pt x="5973" y="3611"/>
                  </a:lnTo>
                  <a:cubicBezTo>
                    <a:pt x="6030" y="3547"/>
                    <a:pt x="6091" y="3481"/>
                    <a:pt x="6148" y="3407"/>
                  </a:cubicBezTo>
                  <a:cubicBezTo>
                    <a:pt x="6254" y="3260"/>
                    <a:pt x="6375" y="3089"/>
                    <a:pt x="6445" y="2882"/>
                  </a:cubicBezTo>
                  <a:cubicBezTo>
                    <a:pt x="6486" y="2761"/>
                    <a:pt x="6512" y="2624"/>
                    <a:pt x="6522" y="2484"/>
                  </a:cubicBezTo>
                  <a:cubicBezTo>
                    <a:pt x="6529" y="2346"/>
                    <a:pt x="6529" y="2203"/>
                    <a:pt x="6515" y="2053"/>
                  </a:cubicBezTo>
                  <a:cubicBezTo>
                    <a:pt x="6515" y="2013"/>
                    <a:pt x="6506" y="1976"/>
                    <a:pt x="6499" y="1939"/>
                  </a:cubicBezTo>
                  <a:cubicBezTo>
                    <a:pt x="6482" y="1875"/>
                    <a:pt x="6459" y="1805"/>
                    <a:pt x="6429" y="1724"/>
                  </a:cubicBezTo>
                  <a:cubicBezTo>
                    <a:pt x="6405" y="1658"/>
                    <a:pt x="6372" y="1601"/>
                    <a:pt x="6342" y="1547"/>
                  </a:cubicBezTo>
                  <a:cubicBezTo>
                    <a:pt x="6262" y="1411"/>
                    <a:pt x="6174" y="1290"/>
                    <a:pt x="6081" y="1179"/>
                  </a:cubicBezTo>
                  <a:cubicBezTo>
                    <a:pt x="6024" y="1116"/>
                    <a:pt x="5967" y="1059"/>
                    <a:pt x="5907" y="1002"/>
                  </a:cubicBezTo>
                  <a:lnTo>
                    <a:pt x="5877" y="972"/>
                  </a:lnTo>
                  <a:cubicBezTo>
                    <a:pt x="5773" y="875"/>
                    <a:pt x="5663" y="775"/>
                    <a:pt x="5546" y="681"/>
                  </a:cubicBezTo>
                  <a:lnTo>
                    <a:pt x="5496" y="638"/>
                  </a:lnTo>
                  <a:cubicBezTo>
                    <a:pt x="5442" y="594"/>
                    <a:pt x="5382" y="548"/>
                    <a:pt x="5315" y="508"/>
                  </a:cubicBezTo>
                  <a:cubicBezTo>
                    <a:pt x="5098" y="377"/>
                    <a:pt x="4874" y="283"/>
                    <a:pt x="4629" y="223"/>
                  </a:cubicBezTo>
                  <a:cubicBezTo>
                    <a:pt x="4439" y="173"/>
                    <a:pt x="4241" y="130"/>
                    <a:pt x="4054" y="93"/>
                  </a:cubicBezTo>
                  <a:lnTo>
                    <a:pt x="3907" y="59"/>
                  </a:lnTo>
                  <a:cubicBezTo>
                    <a:pt x="3817" y="42"/>
                    <a:pt x="3726" y="26"/>
                    <a:pt x="3633" y="9"/>
                  </a:cubicBezTo>
                  <a:cubicBezTo>
                    <a:pt x="3601" y="4"/>
                    <a:pt x="3567" y="1"/>
                    <a:pt x="35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875" name="Google Shape;1875;p14"/>
          <p:cNvGrpSpPr/>
          <p:nvPr/>
        </p:nvGrpSpPr>
        <p:grpSpPr>
          <a:xfrm>
            <a:off x="2186192" y="3548920"/>
            <a:ext cx="256688" cy="303621"/>
            <a:chOff x="1824250" y="1008625"/>
            <a:chExt cx="144250" cy="170625"/>
          </a:xfrm>
        </p:grpSpPr>
        <p:sp>
          <p:nvSpPr>
            <p:cNvPr id="1876" name="Google Shape;1876;p14"/>
            <p:cNvSpPr/>
            <p:nvPr/>
          </p:nvSpPr>
          <p:spPr>
            <a:xfrm>
              <a:off x="1828675" y="1013025"/>
              <a:ext cx="135400" cy="161850"/>
            </a:xfrm>
            <a:custGeom>
              <a:avLst/>
              <a:gdLst/>
              <a:ahLst/>
              <a:cxnLst/>
              <a:rect l="l" t="t" r="r" b="b"/>
              <a:pathLst>
                <a:path w="5416" h="6474" extrusionOk="0">
                  <a:moveTo>
                    <a:pt x="2356" y="0"/>
                  </a:moveTo>
                  <a:cubicBezTo>
                    <a:pt x="2252" y="0"/>
                    <a:pt x="2150" y="4"/>
                    <a:pt x="2047" y="21"/>
                  </a:cubicBezTo>
                  <a:cubicBezTo>
                    <a:pt x="1947" y="37"/>
                    <a:pt x="1847" y="67"/>
                    <a:pt x="1750" y="94"/>
                  </a:cubicBezTo>
                  <a:cubicBezTo>
                    <a:pt x="1690" y="107"/>
                    <a:pt x="1636" y="138"/>
                    <a:pt x="1579" y="161"/>
                  </a:cubicBezTo>
                  <a:cubicBezTo>
                    <a:pt x="1469" y="211"/>
                    <a:pt x="1362" y="274"/>
                    <a:pt x="1258" y="342"/>
                  </a:cubicBezTo>
                  <a:cubicBezTo>
                    <a:pt x="1164" y="402"/>
                    <a:pt x="1074" y="472"/>
                    <a:pt x="988" y="539"/>
                  </a:cubicBezTo>
                  <a:cubicBezTo>
                    <a:pt x="871" y="629"/>
                    <a:pt x="760" y="743"/>
                    <a:pt x="659" y="850"/>
                  </a:cubicBezTo>
                  <a:cubicBezTo>
                    <a:pt x="647" y="863"/>
                    <a:pt x="636" y="876"/>
                    <a:pt x="623" y="890"/>
                  </a:cubicBezTo>
                  <a:cubicBezTo>
                    <a:pt x="562" y="960"/>
                    <a:pt x="506" y="1034"/>
                    <a:pt x="456" y="1111"/>
                  </a:cubicBezTo>
                  <a:cubicBezTo>
                    <a:pt x="358" y="1265"/>
                    <a:pt x="272" y="1428"/>
                    <a:pt x="208" y="1599"/>
                  </a:cubicBezTo>
                  <a:cubicBezTo>
                    <a:pt x="141" y="1783"/>
                    <a:pt x="98" y="1973"/>
                    <a:pt x="65" y="2164"/>
                  </a:cubicBezTo>
                  <a:cubicBezTo>
                    <a:pt x="45" y="2291"/>
                    <a:pt x="28" y="2418"/>
                    <a:pt x="17" y="2546"/>
                  </a:cubicBezTo>
                  <a:cubicBezTo>
                    <a:pt x="1" y="2696"/>
                    <a:pt x="1" y="2850"/>
                    <a:pt x="5" y="3003"/>
                  </a:cubicBezTo>
                  <a:cubicBezTo>
                    <a:pt x="11" y="3144"/>
                    <a:pt x="51" y="3295"/>
                    <a:pt x="91" y="3429"/>
                  </a:cubicBezTo>
                  <a:cubicBezTo>
                    <a:pt x="151" y="3619"/>
                    <a:pt x="228" y="3803"/>
                    <a:pt x="306" y="3987"/>
                  </a:cubicBezTo>
                  <a:cubicBezTo>
                    <a:pt x="342" y="4077"/>
                    <a:pt x="382" y="4167"/>
                    <a:pt x="422" y="4258"/>
                  </a:cubicBezTo>
                  <a:cubicBezTo>
                    <a:pt x="489" y="4402"/>
                    <a:pt x="573" y="4539"/>
                    <a:pt x="656" y="4676"/>
                  </a:cubicBezTo>
                  <a:cubicBezTo>
                    <a:pt x="757" y="4846"/>
                    <a:pt x="867" y="5007"/>
                    <a:pt x="997" y="5150"/>
                  </a:cubicBezTo>
                  <a:cubicBezTo>
                    <a:pt x="1161" y="5331"/>
                    <a:pt x="1339" y="5505"/>
                    <a:pt x="1522" y="5666"/>
                  </a:cubicBezTo>
                  <a:cubicBezTo>
                    <a:pt x="1666" y="5793"/>
                    <a:pt x="1817" y="5917"/>
                    <a:pt x="1977" y="6024"/>
                  </a:cubicBezTo>
                  <a:cubicBezTo>
                    <a:pt x="2175" y="6161"/>
                    <a:pt x="2385" y="6285"/>
                    <a:pt x="2613" y="6362"/>
                  </a:cubicBezTo>
                  <a:cubicBezTo>
                    <a:pt x="2743" y="6405"/>
                    <a:pt x="2877" y="6442"/>
                    <a:pt x="3014" y="6459"/>
                  </a:cubicBezTo>
                  <a:cubicBezTo>
                    <a:pt x="3084" y="6469"/>
                    <a:pt x="3155" y="6473"/>
                    <a:pt x="3227" y="6473"/>
                  </a:cubicBezTo>
                  <a:cubicBezTo>
                    <a:pt x="3293" y="6473"/>
                    <a:pt x="3360" y="6470"/>
                    <a:pt x="3425" y="6465"/>
                  </a:cubicBezTo>
                  <a:cubicBezTo>
                    <a:pt x="3509" y="6459"/>
                    <a:pt x="3589" y="6445"/>
                    <a:pt x="3669" y="6428"/>
                  </a:cubicBezTo>
                  <a:cubicBezTo>
                    <a:pt x="3813" y="6395"/>
                    <a:pt x="3958" y="6362"/>
                    <a:pt x="4098" y="6311"/>
                  </a:cubicBezTo>
                  <a:cubicBezTo>
                    <a:pt x="4248" y="6261"/>
                    <a:pt x="4389" y="6184"/>
                    <a:pt x="4519" y="6094"/>
                  </a:cubicBezTo>
                  <a:cubicBezTo>
                    <a:pt x="4646" y="6007"/>
                    <a:pt x="4750" y="5886"/>
                    <a:pt x="4853" y="5769"/>
                  </a:cubicBezTo>
                  <a:cubicBezTo>
                    <a:pt x="4957" y="5652"/>
                    <a:pt x="5031" y="5528"/>
                    <a:pt x="5108" y="5391"/>
                  </a:cubicBezTo>
                  <a:cubicBezTo>
                    <a:pt x="5185" y="5251"/>
                    <a:pt x="5228" y="5097"/>
                    <a:pt x="5268" y="4943"/>
                  </a:cubicBezTo>
                  <a:cubicBezTo>
                    <a:pt x="5332" y="4706"/>
                    <a:pt x="5402" y="4465"/>
                    <a:pt x="5409" y="4218"/>
                  </a:cubicBezTo>
                  <a:cubicBezTo>
                    <a:pt x="5415" y="4054"/>
                    <a:pt x="5415" y="3886"/>
                    <a:pt x="5392" y="3722"/>
                  </a:cubicBezTo>
                  <a:cubicBezTo>
                    <a:pt x="5389" y="3699"/>
                    <a:pt x="5386" y="3676"/>
                    <a:pt x="5382" y="3649"/>
                  </a:cubicBezTo>
                  <a:cubicBezTo>
                    <a:pt x="5365" y="3579"/>
                    <a:pt x="5345" y="3512"/>
                    <a:pt x="5329" y="3442"/>
                  </a:cubicBezTo>
                  <a:cubicBezTo>
                    <a:pt x="5325" y="3429"/>
                    <a:pt x="5322" y="3415"/>
                    <a:pt x="5315" y="3401"/>
                  </a:cubicBezTo>
                  <a:cubicBezTo>
                    <a:pt x="5272" y="3324"/>
                    <a:pt x="5238" y="3244"/>
                    <a:pt x="5178" y="3181"/>
                  </a:cubicBezTo>
                  <a:cubicBezTo>
                    <a:pt x="5128" y="3128"/>
                    <a:pt x="5077" y="3071"/>
                    <a:pt x="5017" y="3027"/>
                  </a:cubicBezTo>
                  <a:cubicBezTo>
                    <a:pt x="4997" y="3014"/>
                    <a:pt x="4981" y="2997"/>
                    <a:pt x="4961" y="2983"/>
                  </a:cubicBezTo>
                  <a:cubicBezTo>
                    <a:pt x="4852" y="2900"/>
                    <a:pt x="4718" y="2857"/>
                    <a:pt x="4583" y="2857"/>
                  </a:cubicBezTo>
                  <a:cubicBezTo>
                    <a:pt x="4503" y="2857"/>
                    <a:pt x="4423" y="2872"/>
                    <a:pt x="4349" y="2903"/>
                  </a:cubicBezTo>
                  <a:cubicBezTo>
                    <a:pt x="4108" y="3000"/>
                    <a:pt x="3944" y="3251"/>
                    <a:pt x="3958" y="3512"/>
                  </a:cubicBezTo>
                  <a:lnTo>
                    <a:pt x="3958" y="3525"/>
                  </a:lnTo>
                  <a:cubicBezTo>
                    <a:pt x="3944" y="3602"/>
                    <a:pt x="3950" y="3682"/>
                    <a:pt x="3954" y="3759"/>
                  </a:cubicBezTo>
                  <a:cubicBezTo>
                    <a:pt x="3954" y="3803"/>
                    <a:pt x="3967" y="3850"/>
                    <a:pt x="3974" y="3890"/>
                  </a:cubicBezTo>
                  <a:cubicBezTo>
                    <a:pt x="3984" y="3950"/>
                    <a:pt x="3991" y="4011"/>
                    <a:pt x="3994" y="4067"/>
                  </a:cubicBezTo>
                  <a:cubicBezTo>
                    <a:pt x="3984" y="4207"/>
                    <a:pt x="3958" y="4345"/>
                    <a:pt x="3927" y="4482"/>
                  </a:cubicBezTo>
                  <a:cubicBezTo>
                    <a:pt x="3901" y="4576"/>
                    <a:pt x="3870" y="4669"/>
                    <a:pt x="3830" y="4759"/>
                  </a:cubicBezTo>
                  <a:cubicBezTo>
                    <a:pt x="3793" y="4813"/>
                    <a:pt x="3753" y="4863"/>
                    <a:pt x="3710" y="4914"/>
                  </a:cubicBezTo>
                  <a:cubicBezTo>
                    <a:pt x="3697" y="4923"/>
                    <a:pt x="3683" y="4934"/>
                    <a:pt x="3669" y="4943"/>
                  </a:cubicBezTo>
                  <a:cubicBezTo>
                    <a:pt x="3620" y="4967"/>
                    <a:pt x="3563" y="4987"/>
                    <a:pt x="3509" y="5004"/>
                  </a:cubicBezTo>
                  <a:cubicBezTo>
                    <a:pt x="3419" y="5024"/>
                    <a:pt x="3325" y="5040"/>
                    <a:pt x="3231" y="5047"/>
                  </a:cubicBezTo>
                  <a:cubicBezTo>
                    <a:pt x="3202" y="5044"/>
                    <a:pt x="3168" y="5037"/>
                    <a:pt x="3135" y="5034"/>
                  </a:cubicBezTo>
                  <a:cubicBezTo>
                    <a:pt x="3061" y="5007"/>
                    <a:pt x="2987" y="4977"/>
                    <a:pt x="2917" y="4940"/>
                  </a:cubicBezTo>
                  <a:cubicBezTo>
                    <a:pt x="2649" y="4773"/>
                    <a:pt x="2408" y="4562"/>
                    <a:pt x="2181" y="4345"/>
                  </a:cubicBezTo>
                  <a:cubicBezTo>
                    <a:pt x="2101" y="4261"/>
                    <a:pt x="2027" y="4174"/>
                    <a:pt x="1957" y="4084"/>
                  </a:cubicBezTo>
                  <a:cubicBezTo>
                    <a:pt x="1894" y="4000"/>
                    <a:pt x="1837" y="3910"/>
                    <a:pt x="1780" y="3820"/>
                  </a:cubicBezTo>
                  <a:cubicBezTo>
                    <a:pt x="1706" y="3679"/>
                    <a:pt x="1643" y="3532"/>
                    <a:pt x="1579" y="3385"/>
                  </a:cubicBezTo>
                  <a:cubicBezTo>
                    <a:pt x="1519" y="3241"/>
                    <a:pt x="1453" y="3094"/>
                    <a:pt x="1405" y="2947"/>
                  </a:cubicBezTo>
                  <a:cubicBezTo>
                    <a:pt x="1396" y="2883"/>
                    <a:pt x="1389" y="2823"/>
                    <a:pt x="1385" y="2759"/>
                  </a:cubicBezTo>
                  <a:cubicBezTo>
                    <a:pt x="1392" y="2552"/>
                    <a:pt x="1416" y="2345"/>
                    <a:pt x="1459" y="2140"/>
                  </a:cubicBezTo>
                  <a:cubicBezTo>
                    <a:pt x="1489" y="2047"/>
                    <a:pt x="1522" y="1957"/>
                    <a:pt x="1566" y="1867"/>
                  </a:cubicBezTo>
                  <a:cubicBezTo>
                    <a:pt x="1636" y="1759"/>
                    <a:pt x="1713" y="1659"/>
                    <a:pt x="1800" y="1562"/>
                  </a:cubicBezTo>
                  <a:cubicBezTo>
                    <a:pt x="1904" y="1462"/>
                    <a:pt x="2014" y="1368"/>
                    <a:pt x="2135" y="1291"/>
                  </a:cubicBezTo>
                  <a:cubicBezTo>
                    <a:pt x="2212" y="1251"/>
                    <a:pt x="2285" y="1217"/>
                    <a:pt x="2365" y="1188"/>
                  </a:cubicBezTo>
                  <a:cubicBezTo>
                    <a:pt x="2476" y="1171"/>
                    <a:pt x="2589" y="1168"/>
                    <a:pt x="2700" y="1168"/>
                  </a:cubicBezTo>
                  <a:lnTo>
                    <a:pt x="2914" y="1168"/>
                  </a:lnTo>
                  <a:cubicBezTo>
                    <a:pt x="3021" y="1154"/>
                    <a:pt x="3115" y="1117"/>
                    <a:pt x="3198" y="1050"/>
                  </a:cubicBezTo>
                  <a:cubicBezTo>
                    <a:pt x="3319" y="956"/>
                    <a:pt x="3399" y="816"/>
                    <a:pt x="3419" y="666"/>
                  </a:cubicBezTo>
                  <a:cubicBezTo>
                    <a:pt x="3439" y="512"/>
                    <a:pt x="3396" y="354"/>
                    <a:pt x="3302" y="234"/>
                  </a:cubicBezTo>
                  <a:cubicBezTo>
                    <a:pt x="3218" y="121"/>
                    <a:pt x="3064" y="13"/>
                    <a:pt x="2917" y="10"/>
                  </a:cubicBezTo>
                  <a:cubicBezTo>
                    <a:pt x="2803" y="7"/>
                    <a:pt x="2686" y="4"/>
                    <a:pt x="2573" y="4"/>
                  </a:cubicBezTo>
                  <a:cubicBezTo>
                    <a:pt x="2500" y="2"/>
                    <a:pt x="2428" y="0"/>
                    <a:pt x="23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7" name="Google Shape;1877;p14"/>
            <p:cNvSpPr/>
            <p:nvPr/>
          </p:nvSpPr>
          <p:spPr>
            <a:xfrm>
              <a:off x="1824250" y="1008625"/>
              <a:ext cx="144250" cy="170625"/>
            </a:xfrm>
            <a:custGeom>
              <a:avLst/>
              <a:gdLst/>
              <a:ahLst/>
              <a:cxnLst/>
              <a:rect l="l" t="t" r="r" b="b"/>
              <a:pathLst>
                <a:path w="5770" h="6825" extrusionOk="0">
                  <a:moveTo>
                    <a:pt x="5328" y="3645"/>
                  </a:moveTo>
                  <a:lnTo>
                    <a:pt x="5328" y="3645"/>
                  </a:lnTo>
                  <a:cubicBezTo>
                    <a:pt x="5328" y="3645"/>
                    <a:pt x="5331" y="3651"/>
                    <a:pt x="5339" y="3661"/>
                  </a:cubicBezTo>
                  <a:cubicBezTo>
                    <a:pt x="5335" y="3655"/>
                    <a:pt x="5332" y="3650"/>
                    <a:pt x="5328" y="3645"/>
                  </a:cubicBezTo>
                  <a:close/>
                  <a:moveTo>
                    <a:pt x="2545" y="352"/>
                  </a:moveTo>
                  <a:cubicBezTo>
                    <a:pt x="2590" y="352"/>
                    <a:pt x="2636" y="353"/>
                    <a:pt x="2683" y="354"/>
                  </a:cubicBezTo>
                  <a:lnTo>
                    <a:pt x="2750" y="354"/>
                  </a:lnTo>
                  <a:cubicBezTo>
                    <a:pt x="2863" y="357"/>
                    <a:pt x="2977" y="357"/>
                    <a:pt x="3091" y="360"/>
                  </a:cubicBezTo>
                  <a:cubicBezTo>
                    <a:pt x="3164" y="364"/>
                    <a:pt x="3275" y="430"/>
                    <a:pt x="3342" y="518"/>
                  </a:cubicBezTo>
                  <a:cubicBezTo>
                    <a:pt x="3405" y="601"/>
                    <a:pt x="3436" y="711"/>
                    <a:pt x="3422" y="819"/>
                  </a:cubicBezTo>
                  <a:cubicBezTo>
                    <a:pt x="3408" y="925"/>
                    <a:pt x="3352" y="1023"/>
                    <a:pt x="3268" y="1089"/>
                  </a:cubicBezTo>
                  <a:cubicBezTo>
                    <a:pt x="3212" y="1129"/>
                    <a:pt x="3147" y="1157"/>
                    <a:pt x="3081" y="1169"/>
                  </a:cubicBezTo>
                  <a:lnTo>
                    <a:pt x="2877" y="1166"/>
                  </a:lnTo>
                  <a:cubicBezTo>
                    <a:pt x="2763" y="1166"/>
                    <a:pt x="2639" y="1169"/>
                    <a:pt x="2516" y="1189"/>
                  </a:cubicBezTo>
                  <a:lnTo>
                    <a:pt x="2482" y="1200"/>
                  </a:lnTo>
                  <a:cubicBezTo>
                    <a:pt x="2405" y="1226"/>
                    <a:pt x="2321" y="1263"/>
                    <a:pt x="2218" y="1320"/>
                  </a:cubicBezTo>
                  <a:cubicBezTo>
                    <a:pt x="2101" y="1393"/>
                    <a:pt x="1988" y="1487"/>
                    <a:pt x="1847" y="1621"/>
                  </a:cubicBezTo>
                  <a:cubicBezTo>
                    <a:pt x="1750" y="1728"/>
                    <a:pt x="1666" y="1839"/>
                    <a:pt x="1596" y="1949"/>
                  </a:cubicBezTo>
                  <a:lnTo>
                    <a:pt x="1586" y="1966"/>
                  </a:lnTo>
                  <a:cubicBezTo>
                    <a:pt x="1539" y="2060"/>
                    <a:pt x="1499" y="2160"/>
                    <a:pt x="1462" y="2280"/>
                  </a:cubicBezTo>
                  <a:cubicBezTo>
                    <a:pt x="1422" y="2474"/>
                    <a:pt x="1395" y="2685"/>
                    <a:pt x="1386" y="2946"/>
                  </a:cubicBezTo>
                  <a:cubicBezTo>
                    <a:pt x="1389" y="3016"/>
                    <a:pt x="1395" y="3083"/>
                    <a:pt x="1409" y="3150"/>
                  </a:cubicBezTo>
                  <a:lnTo>
                    <a:pt x="1415" y="3176"/>
                  </a:lnTo>
                  <a:cubicBezTo>
                    <a:pt x="1459" y="3313"/>
                    <a:pt x="1516" y="3444"/>
                    <a:pt x="1569" y="3571"/>
                  </a:cubicBezTo>
                  <a:lnTo>
                    <a:pt x="1596" y="3631"/>
                  </a:lnTo>
                  <a:cubicBezTo>
                    <a:pt x="1650" y="3755"/>
                    <a:pt x="1719" y="3919"/>
                    <a:pt x="1810" y="4089"/>
                  </a:cubicBezTo>
                  <a:cubicBezTo>
                    <a:pt x="1860" y="4173"/>
                    <a:pt x="1920" y="4273"/>
                    <a:pt x="1994" y="4367"/>
                  </a:cubicBezTo>
                  <a:cubicBezTo>
                    <a:pt x="2061" y="4457"/>
                    <a:pt x="2141" y="4548"/>
                    <a:pt x="2235" y="4648"/>
                  </a:cubicBezTo>
                  <a:cubicBezTo>
                    <a:pt x="2519" y="4919"/>
                    <a:pt x="2760" y="5113"/>
                    <a:pt x="3000" y="5266"/>
                  </a:cubicBezTo>
                  <a:lnTo>
                    <a:pt x="3017" y="5277"/>
                  </a:lnTo>
                  <a:cubicBezTo>
                    <a:pt x="3104" y="5317"/>
                    <a:pt x="3181" y="5350"/>
                    <a:pt x="3255" y="5374"/>
                  </a:cubicBezTo>
                  <a:lnTo>
                    <a:pt x="3278" y="5380"/>
                  </a:lnTo>
                  <a:cubicBezTo>
                    <a:pt x="3318" y="5387"/>
                    <a:pt x="3355" y="5394"/>
                    <a:pt x="3392" y="5397"/>
                  </a:cubicBezTo>
                  <a:lnTo>
                    <a:pt x="3408" y="5400"/>
                  </a:lnTo>
                  <a:lnTo>
                    <a:pt x="3425" y="5397"/>
                  </a:lnTo>
                  <a:cubicBezTo>
                    <a:pt x="3516" y="5391"/>
                    <a:pt x="3613" y="5377"/>
                    <a:pt x="3740" y="5346"/>
                  </a:cubicBezTo>
                  <a:cubicBezTo>
                    <a:pt x="3800" y="5330"/>
                    <a:pt x="3860" y="5306"/>
                    <a:pt x="3917" y="5283"/>
                  </a:cubicBezTo>
                  <a:lnTo>
                    <a:pt x="3950" y="5263"/>
                  </a:lnTo>
                  <a:cubicBezTo>
                    <a:pt x="3967" y="5250"/>
                    <a:pt x="3984" y="5240"/>
                    <a:pt x="3997" y="5226"/>
                  </a:cubicBezTo>
                  <a:lnTo>
                    <a:pt x="4017" y="5206"/>
                  </a:lnTo>
                  <a:cubicBezTo>
                    <a:pt x="4070" y="5146"/>
                    <a:pt x="4115" y="5090"/>
                    <a:pt x="4155" y="5036"/>
                  </a:cubicBezTo>
                  <a:lnTo>
                    <a:pt x="4168" y="5005"/>
                  </a:lnTo>
                  <a:cubicBezTo>
                    <a:pt x="4218" y="4899"/>
                    <a:pt x="4251" y="4789"/>
                    <a:pt x="4275" y="4698"/>
                  </a:cubicBezTo>
                  <a:cubicBezTo>
                    <a:pt x="4302" y="4581"/>
                    <a:pt x="4335" y="4423"/>
                    <a:pt x="4345" y="4256"/>
                  </a:cubicBezTo>
                  <a:lnTo>
                    <a:pt x="4345" y="4247"/>
                  </a:lnTo>
                  <a:lnTo>
                    <a:pt x="4345" y="4236"/>
                  </a:lnTo>
                  <a:cubicBezTo>
                    <a:pt x="4342" y="4170"/>
                    <a:pt x="4335" y="4102"/>
                    <a:pt x="4325" y="4039"/>
                  </a:cubicBezTo>
                  <a:cubicBezTo>
                    <a:pt x="4322" y="4019"/>
                    <a:pt x="4318" y="4002"/>
                    <a:pt x="4315" y="3982"/>
                  </a:cubicBezTo>
                  <a:cubicBezTo>
                    <a:pt x="4311" y="3966"/>
                    <a:pt x="4305" y="3942"/>
                    <a:pt x="4305" y="3935"/>
                  </a:cubicBezTo>
                  <a:lnTo>
                    <a:pt x="4305" y="3862"/>
                  </a:lnTo>
                  <a:cubicBezTo>
                    <a:pt x="4302" y="3815"/>
                    <a:pt x="4302" y="3768"/>
                    <a:pt x="4308" y="3715"/>
                  </a:cubicBezTo>
                  <a:lnTo>
                    <a:pt x="4311" y="3698"/>
                  </a:lnTo>
                  <a:lnTo>
                    <a:pt x="4311" y="3678"/>
                  </a:lnTo>
                  <a:cubicBezTo>
                    <a:pt x="4302" y="3494"/>
                    <a:pt x="4419" y="3310"/>
                    <a:pt x="4592" y="3243"/>
                  </a:cubicBezTo>
                  <a:cubicBezTo>
                    <a:pt x="4647" y="3221"/>
                    <a:pt x="4706" y="3209"/>
                    <a:pt x="4765" y="3209"/>
                  </a:cubicBezTo>
                  <a:cubicBezTo>
                    <a:pt x="4860" y="3209"/>
                    <a:pt x="4954" y="3239"/>
                    <a:pt x="5030" y="3296"/>
                  </a:cubicBezTo>
                  <a:lnTo>
                    <a:pt x="5091" y="3344"/>
                  </a:lnTo>
                  <a:cubicBezTo>
                    <a:pt x="5124" y="3370"/>
                    <a:pt x="5161" y="3407"/>
                    <a:pt x="5198" y="3444"/>
                  </a:cubicBezTo>
                  <a:lnTo>
                    <a:pt x="5231" y="3480"/>
                  </a:lnTo>
                  <a:cubicBezTo>
                    <a:pt x="5258" y="3508"/>
                    <a:pt x="5278" y="3551"/>
                    <a:pt x="5305" y="3601"/>
                  </a:cubicBezTo>
                  <a:cubicBezTo>
                    <a:pt x="5312" y="3615"/>
                    <a:pt x="5319" y="3630"/>
                    <a:pt x="5328" y="3645"/>
                  </a:cubicBezTo>
                  <a:lnTo>
                    <a:pt x="5328" y="3645"/>
                  </a:lnTo>
                  <a:lnTo>
                    <a:pt x="5499" y="3597"/>
                  </a:lnTo>
                  <a:lnTo>
                    <a:pt x="5499" y="3597"/>
                  </a:lnTo>
                  <a:lnTo>
                    <a:pt x="5335" y="3665"/>
                  </a:lnTo>
                  <a:lnTo>
                    <a:pt x="5342" y="3691"/>
                  </a:lnTo>
                  <a:cubicBezTo>
                    <a:pt x="5359" y="3748"/>
                    <a:pt x="5375" y="3801"/>
                    <a:pt x="5385" y="3858"/>
                  </a:cubicBezTo>
                  <a:cubicBezTo>
                    <a:pt x="5388" y="3882"/>
                    <a:pt x="5392" y="3902"/>
                    <a:pt x="5395" y="3926"/>
                  </a:cubicBezTo>
                  <a:cubicBezTo>
                    <a:pt x="5419" y="4073"/>
                    <a:pt x="5415" y="4230"/>
                    <a:pt x="5412" y="4390"/>
                  </a:cubicBezTo>
                  <a:cubicBezTo>
                    <a:pt x="5405" y="4591"/>
                    <a:pt x="5351" y="4792"/>
                    <a:pt x="5294" y="5005"/>
                  </a:cubicBezTo>
                  <a:lnTo>
                    <a:pt x="5274" y="5076"/>
                  </a:lnTo>
                  <a:cubicBezTo>
                    <a:pt x="5238" y="5220"/>
                    <a:pt x="5198" y="5360"/>
                    <a:pt x="5131" y="5481"/>
                  </a:cubicBezTo>
                  <a:cubicBezTo>
                    <a:pt x="5061" y="5607"/>
                    <a:pt x="4993" y="5725"/>
                    <a:pt x="4900" y="5828"/>
                  </a:cubicBezTo>
                  <a:lnTo>
                    <a:pt x="4873" y="5859"/>
                  </a:lnTo>
                  <a:cubicBezTo>
                    <a:pt x="4783" y="5959"/>
                    <a:pt x="4696" y="6059"/>
                    <a:pt x="4596" y="6126"/>
                  </a:cubicBezTo>
                  <a:cubicBezTo>
                    <a:pt x="4462" y="6217"/>
                    <a:pt x="4339" y="6283"/>
                    <a:pt x="4218" y="6323"/>
                  </a:cubicBezTo>
                  <a:cubicBezTo>
                    <a:pt x="4094" y="6363"/>
                    <a:pt x="3964" y="6397"/>
                    <a:pt x="3806" y="6434"/>
                  </a:cubicBezTo>
                  <a:cubicBezTo>
                    <a:pt x="3726" y="6450"/>
                    <a:pt x="3656" y="6461"/>
                    <a:pt x="3593" y="6467"/>
                  </a:cubicBezTo>
                  <a:cubicBezTo>
                    <a:pt x="3539" y="6471"/>
                    <a:pt x="3477" y="6474"/>
                    <a:pt x="3412" y="6474"/>
                  </a:cubicBezTo>
                  <a:cubicBezTo>
                    <a:pt x="3347" y="6474"/>
                    <a:pt x="3280" y="6471"/>
                    <a:pt x="3215" y="6461"/>
                  </a:cubicBezTo>
                  <a:cubicBezTo>
                    <a:pt x="3104" y="6447"/>
                    <a:pt x="2984" y="6417"/>
                    <a:pt x="2846" y="6370"/>
                  </a:cubicBezTo>
                  <a:cubicBezTo>
                    <a:pt x="2663" y="6310"/>
                    <a:pt x="2476" y="6209"/>
                    <a:pt x="2255" y="6056"/>
                  </a:cubicBezTo>
                  <a:cubicBezTo>
                    <a:pt x="2114" y="5962"/>
                    <a:pt x="1974" y="5848"/>
                    <a:pt x="1817" y="5712"/>
                  </a:cubicBezTo>
                  <a:cubicBezTo>
                    <a:pt x="1636" y="5551"/>
                    <a:pt x="1466" y="5383"/>
                    <a:pt x="1305" y="5210"/>
                  </a:cubicBezTo>
                  <a:cubicBezTo>
                    <a:pt x="1198" y="5090"/>
                    <a:pt x="1094" y="4949"/>
                    <a:pt x="984" y="4761"/>
                  </a:cubicBezTo>
                  <a:lnTo>
                    <a:pt x="964" y="4732"/>
                  </a:lnTo>
                  <a:cubicBezTo>
                    <a:pt x="890" y="4604"/>
                    <a:pt x="816" y="4488"/>
                    <a:pt x="759" y="4360"/>
                  </a:cubicBezTo>
                  <a:lnTo>
                    <a:pt x="739" y="4317"/>
                  </a:lnTo>
                  <a:cubicBezTo>
                    <a:pt x="710" y="4243"/>
                    <a:pt x="676" y="4170"/>
                    <a:pt x="646" y="4096"/>
                  </a:cubicBezTo>
                  <a:lnTo>
                    <a:pt x="616" y="4022"/>
                  </a:lnTo>
                  <a:cubicBezTo>
                    <a:pt x="549" y="3862"/>
                    <a:pt x="486" y="3708"/>
                    <a:pt x="435" y="3551"/>
                  </a:cubicBezTo>
                  <a:cubicBezTo>
                    <a:pt x="398" y="3427"/>
                    <a:pt x="362" y="3293"/>
                    <a:pt x="358" y="3173"/>
                  </a:cubicBezTo>
                  <a:cubicBezTo>
                    <a:pt x="355" y="3036"/>
                    <a:pt x="355" y="2885"/>
                    <a:pt x="369" y="2738"/>
                  </a:cubicBezTo>
                  <a:cubicBezTo>
                    <a:pt x="378" y="2637"/>
                    <a:pt x="392" y="2504"/>
                    <a:pt x="415" y="2370"/>
                  </a:cubicBezTo>
                  <a:cubicBezTo>
                    <a:pt x="452" y="2163"/>
                    <a:pt x="495" y="1989"/>
                    <a:pt x="549" y="1835"/>
                  </a:cubicBezTo>
                  <a:cubicBezTo>
                    <a:pt x="603" y="1688"/>
                    <a:pt x="683" y="1538"/>
                    <a:pt x="779" y="1380"/>
                  </a:cubicBezTo>
                  <a:cubicBezTo>
                    <a:pt x="824" y="1313"/>
                    <a:pt x="873" y="1250"/>
                    <a:pt x="934" y="1183"/>
                  </a:cubicBezTo>
                  <a:lnTo>
                    <a:pt x="967" y="1146"/>
                  </a:lnTo>
                  <a:cubicBezTo>
                    <a:pt x="1060" y="1043"/>
                    <a:pt x="1161" y="936"/>
                    <a:pt x="1272" y="856"/>
                  </a:cubicBezTo>
                  <a:lnTo>
                    <a:pt x="1312" y="825"/>
                  </a:lnTo>
                  <a:cubicBezTo>
                    <a:pt x="1386" y="765"/>
                    <a:pt x="1455" y="711"/>
                    <a:pt x="1529" y="665"/>
                  </a:cubicBezTo>
                  <a:cubicBezTo>
                    <a:pt x="1622" y="608"/>
                    <a:pt x="1727" y="544"/>
                    <a:pt x="1830" y="498"/>
                  </a:cubicBezTo>
                  <a:lnTo>
                    <a:pt x="1860" y="484"/>
                  </a:lnTo>
                  <a:cubicBezTo>
                    <a:pt x="1900" y="464"/>
                    <a:pt x="1940" y="447"/>
                    <a:pt x="1974" y="437"/>
                  </a:cubicBezTo>
                  <a:lnTo>
                    <a:pt x="2008" y="430"/>
                  </a:lnTo>
                  <a:cubicBezTo>
                    <a:pt x="2091" y="407"/>
                    <a:pt x="2171" y="384"/>
                    <a:pt x="2252" y="370"/>
                  </a:cubicBezTo>
                  <a:cubicBezTo>
                    <a:pt x="2346" y="356"/>
                    <a:pt x="2444" y="352"/>
                    <a:pt x="2545" y="352"/>
                  </a:cubicBezTo>
                  <a:close/>
                  <a:moveTo>
                    <a:pt x="2529" y="0"/>
                  </a:moveTo>
                  <a:cubicBezTo>
                    <a:pt x="2420" y="0"/>
                    <a:pt x="2309" y="5"/>
                    <a:pt x="2195" y="22"/>
                  </a:cubicBezTo>
                  <a:cubicBezTo>
                    <a:pt x="2097" y="39"/>
                    <a:pt x="2004" y="66"/>
                    <a:pt x="1914" y="89"/>
                  </a:cubicBezTo>
                  <a:lnTo>
                    <a:pt x="1880" y="99"/>
                  </a:lnTo>
                  <a:cubicBezTo>
                    <a:pt x="1817" y="116"/>
                    <a:pt x="1763" y="143"/>
                    <a:pt x="1713" y="166"/>
                  </a:cubicBezTo>
                  <a:lnTo>
                    <a:pt x="1687" y="176"/>
                  </a:lnTo>
                  <a:cubicBezTo>
                    <a:pt x="1562" y="233"/>
                    <a:pt x="1449" y="303"/>
                    <a:pt x="1341" y="367"/>
                  </a:cubicBezTo>
                  <a:cubicBezTo>
                    <a:pt x="1255" y="424"/>
                    <a:pt x="1174" y="484"/>
                    <a:pt x="1097" y="544"/>
                  </a:cubicBezTo>
                  <a:lnTo>
                    <a:pt x="1057" y="575"/>
                  </a:lnTo>
                  <a:cubicBezTo>
                    <a:pt x="927" y="675"/>
                    <a:pt x="813" y="791"/>
                    <a:pt x="706" y="909"/>
                  </a:cubicBezTo>
                  <a:lnTo>
                    <a:pt x="670" y="949"/>
                  </a:lnTo>
                  <a:cubicBezTo>
                    <a:pt x="596" y="1032"/>
                    <a:pt x="539" y="1109"/>
                    <a:pt x="486" y="1193"/>
                  </a:cubicBezTo>
                  <a:cubicBezTo>
                    <a:pt x="372" y="1367"/>
                    <a:pt x="282" y="1544"/>
                    <a:pt x="222" y="1714"/>
                  </a:cubicBezTo>
                  <a:cubicBezTo>
                    <a:pt x="157" y="1889"/>
                    <a:pt x="108" y="2083"/>
                    <a:pt x="68" y="2310"/>
                  </a:cubicBezTo>
                  <a:cubicBezTo>
                    <a:pt x="44" y="2454"/>
                    <a:pt x="27" y="2597"/>
                    <a:pt x="17" y="2705"/>
                  </a:cubicBezTo>
                  <a:cubicBezTo>
                    <a:pt x="1" y="2869"/>
                    <a:pt x="4" y="3032"/>
                    <a:pt x="7" y="3183"/>
                  </a:cubicBezTo>
                  <a:cubicBezTo>
                    <a:pt x="11" y="3347"/>
                    <a:pt x="54" y="3508"/>
                    <a:pt x="101" y="3654"/>
                  </a:cubicBezTo>
                  <a:cubicBezTo>
                    <a:pt x="154" y="3829"/>
                    <a:pt x="222" y="3996"/>
                    <a:pt x="288" y="4156"/>
                  </a:cubicBezTo>
                  <a:lnTo>
                    <a:pt x="322" y="4230"/>
                  </a:lnTo>
                  <a:cubicBezTo>
                    <a:pt x="352" y="4307"/>
                    <a:pt x="385" y="4383"/>
                    <a:pt x="418" y="4460"/>
                  </a:cubicBezTo>
                  <a:lnTo>
                    <a:pt x="438" y="4504"/>
                  </a:lnTo>
                  <a:cubicBezTo>
                    <a:pt x="506" y="4651"/>
                    <a:pt x="586" y="4785"/>
                    <a:pt x="663" y="4915"/>
                  </a:cubicBezTo>
                  <a:lnTo>
                    <a:pt x="683" y="4942"/>
                  </a:lnTo>
                  <a:cubicBezTo>
                    <a:pt x="807" y="5150"/>
                    <a:pt x="920" y="5306"/>
                    <a:pt x="1044" y="5444"/>
                  </a:cubicBezTo>
                  <a:cubicBezTo>
                    <a:pt x="1211" y="5627"/>
                    <a:pt x="1395" y="5808"/>
                    <a:pt x="1586" y="5976"/>
                  </a:cubicBezTo>
                  <a:cubicBezTo>
                    <a:pt x="1750" y="6119"/>
                    <a:pt x="1903" y="6243"/>
                    <a:pt x="2054" y="6347"/>
                  </a:cubicBezTo>
                  <a:cubicBezTo>
                    <a:pt x="2301" y="6518"/>
                    <a:pt x="2519" y="6635"/>
                    <a:pt x="2736" y="6705"/>
                  </a:cubicBezTo>
                  <a:cubicBezTo>
                    <a:pt x="2894" y="6758"/>
                    <a:pt x="3034" y="6791"/>
                    <a:pt x="3167" y="6811"/>
                  </a:cubicBezTo>
                  <a:cubicBezTo>
                    <a:pt x="3248" y="6822"/>
                    <a:pt x="3328" y="6825"/>
                    <a:pt x="3405" y="6825"/>
                  </a:cubicBezTo>
                  <a:cubicBezTo>
                    <a:pt x="3482" y="6825"/>
                    <a:pt x="3553" y="6822"/>
                    <a:pt x="3616" y="6819"/>
                  </a:cubicBezTo>
                  <a:cubicBezTo>
                    <a:pt x="3696" y="6811"/>
                    <a:pt x="3786" y="6798"/>
                    <a:pt x="3883" y="6775"/>
                  </a:cubicBezTo>
                  <a:cubicBezTo>
                    <a:pt x="4050" y="6738"/>
                    <a:pt x="4191" y="6701"/>
                    <a:pt x="4331" y="6655"/>
                  </a:cubicBezTo>
                  <a:cubicBezTo>
                    <a:pt x="4482" y="6604"/>
                    <a:pt x="4632" y="6527"/>
                    <a:pt x="4797" y="6417"/>
                  </a:cubicBezTo>
                  <a:cubicBezTo>
                    <a:pt x="4930" y="6323"/>
                    <a:pt x="5038" y="6206"/>
                    <a:pt x="5138" y="6089"/>
                  </a:cubicBezTo>
                  <a:lnTo>
                    <a:pt x="5161" y="6062"/>
                  </a:lnTo>
                  <a:cubicBezTo>
                    <a:pt x="5282" y="5932"/>
                    <a:pt x="5359" y="5788"/>
                    <a:pt x="5435" y="5651"/>
                  </a:cubicBezTo>
                  <a:cubicBezTo>
                    <a:pt x="5526" y="5494"/>
                    <a:pt x="5572" y="5326"/>
                    <a:pt x="5616" y="5166"/>
                  </a:cubicBezTo>
                  <a:lnTo>
                    <a:pt x="5636" y="5096"/>
                  </a:lnTo>
                  <a:cubicBezTo>
                    <a:pt x="5696" y="4872"/>
                    <a:pt x="5756" y="4644"/>
                    <a:pt x="5763" y="4397"/>
                  </a:cubicBezTo>
                  <a:cubicBezTo>
                    <a:pt x="5766" y="4230"/>
                    <a:pt x="5770" y="4049"/>
                    <a:pt x="5743" y="3875"/>
                  </a:cubicBezTo>
                  <a:cubicBezTo>
                    <a:pt x="5740" y="3849"/>
                    <a:pt x="5736" y="3821"/>
                    <a:pt x="5730" y="3795"/>
                  </a:cubicBezTo>
                  <a:cubicBezTo>
                    <a:pt x="5716" y="3728"/>
                    <a:pt x="5700" y="3661"/>
                    <a:pt x="5683" y="3597"/>
                  </a:cubicBezTo>
                  <a:lnTo>
                    <a:pt x="5673" y="3565"/>
                  </a:lnTo>
                  <a:cubicBezTo>
                    <a:pt x="5669" y="3548"/>
                    <a:pt x="5663" y="3520"/>
                    <a:pt x="5646" y="3491"/>
                  </a:cubicBezTo>
                  <a:cubicBezTo>
                    <a:pt x="5636" y="3474"/>
                    <a:pt x="5626" y="3457"/>
                    <a:pt x="5616" y="3437"/>
                  </a:cubicBezTo>
                  <a:cubicBezTo>
                    <a:pt x="5583" y="3374"/>
                    <a:pt x="5546" y="3300"/>
                    <a:pt x="5482" y="3236"/>
                  </a:cubicBezTo>
                  <a:lnTo>
                    <a:pt x="5452" y="3203"/>
                  </a:lnTo>
                  <a:cubicBezTo>
                    <a:pt x="5405" y="3156"/>
                    <a:pt x="5359" y="3106"/>
                    <a:pt x="5302" y="3063"/>
                  </a:cubicBezTo>
                  <a:lnTo>
                    <a:pt x="5245" y="3019"/>
                  </a:lnTo>
                  <a:cubicBezTo>
                    <a:pt x="5107" y="2913"/>
                    <a:pt x="4932" y="2857"/>
                    <a:pt x="4757" y="2857"/>
                  </a:cubicBezTo>
                  <a:cubicBezTo>
                    <a:pt x="4655" y="2857"/>
                    <a:pt x="4554" y="2876"/>
                    <a:pt x="4459" y="2915"/>
                  </a:cubicBezTo>
                  <a:cubicBezTo>
                    <a:pt x="4155" y="3039"/>
                    <a:pt x="3950" y="3350"/>
                    <a:pt x="3960" y="3675"/>
                  </a:cubicBezTo>
                  <a:cubicBezTo>
                    <a:pt x="3947" y="3748"/>
                    <a:pt x="3950" y="3815"/>
                    <a:pt x="3954" y="3875"/>
                  </a:cubicBezTo>
                  <a:lnTo>
                    <a:pt x="3954" y="3939"/>
                  </a:lnTo>
                  <a:cubicBezTo>
                    <a:pt x="3954" y="3982"/>
                    <a:pt x="3964" y="4026"/>
                    <a:pt x="3970" y="4059"/>
                  </a:cubicBezTo>
                  <a:cubicBezTo>
                    <a:pt x="3974" y="4073"/>
                    <a:pt x="3977" y="4082"/>
                    <a:pt x="3977" y="4096"/>
                  </a:cubicBezTo>
                  <a:cubicBezTo>
                    <a:pt x="3987" y="4142"/>
                    <a:pt x="3990" y="4193"/>
                    <a:pt x="3994" y="4243"/>
                  </a:cubicBezTo>
                  <a:cubicBezTo>
                    <a:pt x="3984" y="4380"/>
                    <a:pt x="3957" y="4517"/>
                    <a:pt x="3934" y="4611"/>
                  </a:cubicBezTo>
                  <a:cubicBezTo>
                    <a:pt x="3917" y="4678"/>
                    <a:pt x="3890" y="4765"/>
                    <a:pt x="3854" y="4849"/>
                  </a:cubicBezTo>
                  <a:cubicBezTo>
                    <a:pt x="3826" y="4889"/>
                    <a:pt x="3797" y="4925"/>
                    <a:pt x="3763" y="4962"/>
                  </a:cubicBezTo>
                  <a:cubicBezTo>
                    <a:pt x="3760" y="4965"/>
                    <a:pt x="3760" y="4965"/>
                    <a:pt x="3760" y="4969"/>
                  </a:cubicBezTo>
                  <a:cubicBezTo>
                    <a:pt x="3716" y="4985"/>
                    <a:pt x="3680" y="4999"/>
                    <a:pt x="3649" y="5009"/>
                  </a:cubicBezTo>
                  <a:cubicBezTo>
                    <a:pt x="3559" y="5025"/>
                    <a:pt x="3485" y="5039"/>
                    <a:pt x="3412" y="5045"/>
                  </a:cubicBezTo>
                  <a:cubicBezTo>
                    <a:pt x="3395" y="5042"/>
                    <a:pt x="3375" y="5039"/>
                    <a:pt x="3355" y="5039"/>
                  </a:cubicBezTo>
                  <a:cubicBezTo>
                    <a:pt x="3301" y="5019"/>
                    <a:pt x="3244" y="4992"/>
                    <a:pt x="3181" y="4962"/>
                  </a:cubicBezTo>
                  <a:cubicBezTo>
                    <a:pt x="2964" y="4825"/>
                    <a:pt x="2740" y="4644"/>
                    <a:pt x="2485" y="4397"/>
                  </a:cubicBezTo>
                  <a:cubicBezTo>
                    <a:pt x="2402" y="4313"/>
                    <a:pt x="2335" y="4233"/>
                    <a:pt x="2275" y="4153"/>
                  </a:cubicBezTo>
                  <a:cubicBezTo>
                    <a:pt x="2218" y="4079"/>
                    <a:pt x="2168" y="4002"/>
                    <a:pt x="2114" y="3915"/>
                  </a:cubicBezTo>
                  <a:cubicBezTo>
                    <a:pt x="2037" y="3765"/>
                    <a:pt x="1971" y="3611"/>
                    <a:pt x="1920" y="3494"/>
                  </a:cubicBezTo>
                  <a:lnTo>
                    <a:pt x="1894" y="3430"/>
                  </a:lnTo>
                  <a:cubicBezTo>
                    <a:pt x="1840" y="3310"/>
                    <a:pt x="1793" y="3196"/>
                    <a:pt x="1753" y="3079"/>
                  </a:cubicBezTo>
                  <a:cubicBezTo>
                    <a:pt x="1743" y="3029"/>
                    <a:pt x="1739" y="2979"/>
                    <a:pt x="1736" y="2946"/>
                  </a:cubicBezTo>
                  <a:cubicBezTo>
                    <a:pt x="1747" y="2722"/>
                    <a:pt x="1770" y="2527"/>
                    <a:pt x="1803" y="2370"/>
                  </a:cubicBezTo>
                  <a:cubicBezTo>
                    <a:pt x="1830" y="2287"/>
                    <a:pt x="1860" y="2206"/>
                    <a:pt x="1897" y="2129"/>
                  </a:cubicBezTo>
                  <a:cubicBezTo>
                    <a:pt x="1957" y="2035"/>
                    <a:pt x="2028" y="1946"/>
                    <a:pt x="2097" y="1865"/>
                  </a:cubicBezTo>
                  <a:cubicBezTo>
                    <a:pt x="2211" y="1759"/>
                    <a:pt x="2309" y="1678"/>
                    <a:pt x="2395" y="1625"/>
                  </a:cubicBezTo>
                  <a:cubicBezTo>
                    <a:pt x="2465" y="1584"/>
                    <a:pt x="2525" y="1558"/>
                    <a:pt x="2585" y="1538"/>
                  </a:cubicBezTo>
                  <a:cubicBezTo>
                    <a:pt x="2683" y="1521"/>
                    <a:pt x="2783" y="1518"/>
                    <a:pt x="2874" y="1518"/>
                  </a:cubicBezTo>
                  <a:lnTo>
                    <a:pt x="3091" y="1521"/>
                  </a:lnTo>
                  <a:lnTo>
                    <a:pt x="3114" y="1518"/>
                  </a:lnTo>
                  <a:cubicBezTo>
                    <a:pt x="3252" y="1501"/>
                    <a:pt x="3372" y="1450"/>
                    <a:pt x="3482" y="1367"/>
                  </a:cubicBezTo>
                  <a:cubicBezTo>
                    <a:pt x="3639" y="1246"/>
                    <a:pt x="3743" y="1063"/>
                    <a:pt x="3769" y="862"/>
                  </a:cubicBezTo>
                  <a:cubicBezTo>
                    <a:pt x="3797" y="665"/>
                    <a:pt x="3740" y="461"/>
                    <a:pt x="3619" y="303"/>
                  </a:cubicBezTo>
                  <a:cubicBezTo>
                    <a:pt x="3519" y="169"/>
                    <a:pt x="3322" y="16"/>
                    <a:pt x="3098" y="9"/>
                  </a:cubicBezTo>
                  <a:cubicBezTo>
                    <a:pt x="2984" y="6"/>
                    <a:pt x="2866" y="2"/>
                    <a:pt x="2753" y="2"/>
                  </a:cubicBezTo>
                  <a:lnTo>
                    <a:pt x="2686" y="2"/>
                  </a:lnTo>
                  <a:cubicBezTo>
                    <a:pt x="2634" y="1"/>
                    <a:pt x="2582" y="0"/>
                    <a:pt x="2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878" name="Google Shape;1878;p14"/>
          <p:cNvGrpSpPr/>
          <p:nvPr/>
        </p:nvGrpSpPr>
        <p:grpSpPr>
          <a:xfrm rot="7762257" flipH="1">
            <a:off x="4628154" y="-96837"/>
            <a:ext cx="959908" cy="1679829"/>
            <a:chOff x="7354581" y="3323800"/>
            <a:chExt cx="939478" cy="1644077"/>
          </a:xfrm>
        </p:grpSpPr>
        <p:sp>
          <p:nvSpPr>
            <p:cNvPr id="1879" name="Google Shape;1879;p14"/>
            <p:cNvSpPr/>
            <p:nvPr/>
          </p:nvSpPr>
          <p:spPr>
            <a:xfrm>
              <a:off x="7507061" y="4467103"/>
              <a:ext cx="781494" cy="491850"/>
            </a:xfrm>
            <a:custGeom>
              <a:avLst/>
              <a:gdLst/>
              <a:ahLst/>
              <a:cxnLst/>
              <a:rect l="l" t="t" r="r" b="b"/>
              <a:pathLst>
                <a:path w="29253" h="18411" extrusionOk="0">
                  <a:moveTo>
                    <a:pt x="26615" y="1"/>
                  </a:moveTo>
                  <a:cubicBezTo>
                    <a:pt x="26615" y="1"/>
                    <a:pt x="24400" y="694"/>
                    <a:pt x="21190" y="1631"/>
                  </a:cubicBezTo>
                  <a:cubicBezTo>
                    <a:pt x="14867" y="3461"/>
                    <a:pt x="4699" y="6279"/>
                    <a:pt x="0" y="6722"/>
                  </a:cubicBezTo>
                  <a:cubicBezTo>
                    <a:pt x="0" y="6722"/>
                    <a:pt x="58" y="7376"/>
                    <a:pt x="199" y="8352"/>
                  </a:cubicBezTo>
                  <a:cubicBezTo>
                    <a:pt x="527" y="10592"/>
                    <a:pt x="1303" y="14649"/>
                    <a:pt x="2966" y="17256"/>
                  </a:cubicBezTo>
                  <a:cubicBezTo>
                    <a:pt x="3489" y="18076"/>
                    <a:pt x="4855" y="18411"/>
                    <a:pt x="6693" y="18411"/>
                  </a:cubicBezTo>
                  <a:cubicBezTo>
                    <a:pt x="9889" y="18411"/>
                    <a:pt x="14513" y="17397"/>
                    <a:pt x="18610" y="16158"/>
                  </a:cubicBezTo>
                  <a:cubicBezTo>
                    <a:pt x="22872" y="14874"/>
                    <a:pt x="26570" y="13346"/>
                    <a:pt x="27507" y="12473"/>
                  </a:cubicBezTo>
                  <a:cubicBezTo>
                    <a:pt x="29253" y="10830"/>
                    <a:pt x="27892" y="4700"/>
                    <a:pt x="27096" y="1682"/>
                  </a:cubicBezTo>
                  <a:cubicBezTo>
                    <a:pt x="26820" y="649"/>
                    <a:pt x="26615" y="1"/>
                    <a:pt x="266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0" name="Google Shape;1880;p14"/>
            <p:cNvSpPr/>
            <p:nvPr/>
          </p:nvSpPr>
          <p:spPr>
            <a:xfrm>
              <a:off x="7498139" y="4458341"/>
              <a:ext cx="795920" cy="509535"/>
            </a:xfrm>
            <a:custGeom>
              <a:avLst/>
              <a:gdLst/>
              <a:ahLst/>
              <a:cxnLst/>
              <a:rect l="l" t="t" r="r" b="b"/>
              <a:pathLst>
                <a:path w="29793" h="19073" extrusionOk="0">
                  <a:moveTo>
                    <a:pt x="26730" y="739"/>
                  </a:moveTo>
                  <a:cubicBezTo>
                    <a:pt x="26814" y="1022"/>
                    <a:pt x="26949" y="1497"/>
                    <a:pt x="27109" y="2094"/>
                  </a:cubicBezTo>
                  <a:cubicBezTo>
                    <a:pt x="28579" y="7666"/>
                    <a:pt x="28759" y="11485"/>
                    <a:pt x="27616" y="12564"/>
                  </a:cubicBezTo>
                  <a:cubicBezTo>
                    <a:pt x="26730" y="13392"/>
                    <a:pt x="23039" y="14913"/>
                    <a:pt x="18847" y="16171"/>
                  </a:cubicBezTo>
                  <a:cubicBezTo>
                    <a:pt x="14562" y="17473"/>
                    <a:pt x="10025" y="18419"/>
                    <a:pt x="6982" y="18419"/>
                  </a:cubicBezTo>
                  <a:cubicBezTo>
                    <a:pt x="5267" y="18419"/>
                    <a:pt x="4027" y="18118"/>
                    <a:pt x="3576" y="17410"/>
                  </a:cubicBezTo>
                  <a:cubicBezTo>
                    <a:pt x="1946" y="14849"/>
                    <a:pt x="1175" y="10811"/>
                    <a:pt x="854" y="8635"/>
                  </a:cubicBezTo>
                  <a:cubicBezTo>
                    <a:pt x="771" y="8077"/>
                    <a:pt x="720" y="7621"/>
                    <a:pt x="694" y="7345"/>
                  </a:cubicBezTo>
                  <a:cubicBezTo>
                    <a:pt x="5296" y="6831"/>
                    <a:pt x="14566" y="4315"/>
                    <a:pt x="21608" y="2274"/>
                  </a:cubicBezTo>
                  <a:cubicBezTo>
                    <a:pt x="24098" y="1548"/>
                    <a:pt x="26005" y="964"/>
                    <a:pt x="26730" y="739"/>
                  </a:cubicBezTo>
                  <a:close/>
                  <a:moveTo>
                    <a:pt x="26945" y="0"/>
                  </a:moveTo>
                  <a:cubicBezTo>
                    <a:pt x="26914" y="0"/>
                    <a:pt x="26883" y="5"/>
                    <a:pt x="26852" y="14"/>
                  </a:cubicBezTo>
                  <a:cubicBezTo>
                    <a:pt x="26827" y="27"/>
                    <a:pt x="24599" y="727"/>
                    <a:pt x="21434" y="1645"/>
                  </a:cubicBezTo>
                  <a:cubicBezTo>
                    <a:pt x="14238" y="3731"/>
                    <a:pt x="4744" y="6305"/>
                    <a:pt x="309" y="6722"/>
                  </a:cubicBezTo>
                  <a:cubicBezTo>
                    <a:pt x="129" y="6741"/>
                    <a:pt x="1" y="6896"/>
                    <a:pt x="13" y="7075"/>
                  </a:cubicBezTo>
                  <a:cubicBezTo>
                    <a:pt x="13" y="7101"/>
                    <a:pt x="65" y="7749"/>
                    <a:pt x="212" y="8725"/>
                  </a:cubicBezTo>
                  <a:cubicBezTo>
                    <a:pt x="533" y="10959"/>
                    <a:pt x="1329" y="15099"/>
                    <a:pt x="3030" y="17757"/>
                  </a:cubicBezTo>
                  <a:cubicBezTo>
                    <a:pt x="3640" y="18720"/>
                    <a:pt x="5162" y="19073"/>
                    <a:pt x="7055" y="19073"/>
                  </a:cubicBezTo>
                  <a:cubicBezTo>
                    <a:pt x="11087" y="19073"/>
                    <a:pt x="16813" y="17468"/>
                    <a:pt x="19046" y="16800"/>
                  </a:cubicBezTo>
                  <a:cubicBezTo>
                    <a:pt x="23392" y="15491"/>
                    <a:pt x="27103" y="13944"/>
                    <a:pt x="28066" y="13039"/>
                  </a:cubicBezTo>
                  <a:cubicBezTo>
                    <a:pt x="29792" y="11415"/>
                    <a:pt x="28842" y="6100"/>
                    <a:pt x="27745" y="1927"/>
                  </a:cubicBezTo>
                  <a:cubicBezTo>
                    <a:pt x="27475" y="900"/>
                    <a:pt x="27270" y="258"/>
                    <a:pt x="27257" y="226"/>
                  </a:cubicBezTo>
                  <a:cubicBezTo>
                    <a:pt x="27215" y="90"/>
                    <a:pt x="27083" y="0"/>
                    <a:pt x="269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1" name="Google Shape;1881;p14"/>
            <p:cNvSpPr/>
            <p:nvPr/>
          </p:nvSpPr>
          <p:spPr>
            <a:xfrm>
              <a:off x="7372264" y="3332749"/>
              <a:ext cx="869653" cy="1358912"/>
            </a:xfrm>
            <a:custGeom>
              <a:avLst/>
              <a:gdLst/>
              <a:ahLst/>
              <a:cxnLst/>
              <a:rect l="l" t="t" r="r" b="b"/>
              <a:pathLst>
                <a:path w="32553" h="50867" extrusionOk="0">
                  <a:moveTo>
                    <a:pt x="9655" y="0"/>
                  </a:moveTo>
                  <a:cubicBezTo>
                    <a:pt x="9655" y="0"/>
                    <a:pt x="9187" y="39"/>
                    <a:pt x="8635" y="109"/>
                  </a:cubicBezTo>
                  <a:cubicBezTo>
                    <a:pt x="7890" y="206"/>
                    <a:pt x="6991" y="360"/>
                    <a:pt x="6991" y="552"/>
                  </a:cubicBezTo>
                  <a:lnTo>
                    <a:pt x="5688" y="5392"/>
                  </a:lnTo>
                  <a:lnTo>
                    <a:pt x="5553" y="5887"/>
                  </a:lnTo>
                  <a:cubicBezTo>
                    <a:pt x="3243" y="11388"/>
                    <a:pt x="1387" y="17076"/>
                    <a:pt x="1" y="22879"/>
                  </a:cubicBezTo>
                  <a:lnTo>
                    <a:pt x="2934" y="40409"/>
                  </a:lnTo>
                  <a:lnTo>
                    <a:pt x="4674" y="50866"/>
                  </a:lnTo>
                  <a:lnTo>
                    <a:pt x="5233" y="50809"/>
                  </a:lnTo>
                  <a:cubicBezTo>
                    <a:pt x="13744" y="49859"/>
                    <a:pt x="21589" y="47702"/>
                    <a:pt x="26666" y="46071"/>
                  </a:cubicBezTo>
                  <a:cubicBezTo>
                    <a:pt x="29388" y="45192"/>
                    <a:pt x="31320" y="44473"/>
                    <a:pt x="32129" y="44145"/>
                  </a:cubicBezTo>
                  <a:lnTo>
                    <a:pt x="32553" y="43979"/>
                  </a:lnTo>
                  <a:lnTo>
                    <a:pt x="29221" y="34074"/>
                  </a:lnTo>
                  <a:lnTo>
                    <a:pt x="23540" y="17101"/>
                  </a:lnTo>
                  <a:cubicBezTo>
                    <a:pt x="21383" y="13327"/>
                    <a:pt x="13308" y="4776"/>
                    <a:pt x="13308" y="4776"/>
                  </a:cubicBezTo>
                  <a:lnTo>
                    <a:pt x="12878" y="4218"/>
                  </a:lnTo>
                  <a:lnTo>
                    <a:pt x="965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2" name="Google Shape;1882;p14"/>
            <p:cNvSpPr/>
            <p:nvPr/>
          </p:nvSpPr>
          <p:spPr>
            <a:xfrm>
              <a:off x="7363368" y="3323800"/>
              <a:ext cx="888167" cy="1376437"/>
            </a:xfrm>
            <a:custGeom>
              <a:avLst/>
              <a:gdLst/>
              <a:ahLst/>
              <a:cxnLst/>
              <a:rect l="l" t="t" r="r" b="b"/>
              <a:pathLst>
                <a:path w="33246" h="51523" extrusionOk="0">
                  <a:moveTo>
                    <a:pt x="9834" y="669"/>
                  </a:moveTo>
                  <a:lnTo>
                    <a:pt x="13378" y="5304"/>
                  </a:lnTo>
                  <a:cubicBezTo>
                    <a:pt x="13391" y="5310"/>
                    <a:pt x="13397" y="5323"/>
                    <a:pt x="13403" y="5329"/>
                  </a:cubicBezTo>
                  <a:cubicBezTo>
                    <a:pt x="13480" y="5413"/>
                    <a:pt x="21434" y="13848"/>
                    <a:pt x="23572" y="17565"/>
                  </a:cubicBezTo>
                  <a:lnTo>
                    <a:pt x="29240" y="34505"/>
                  </a:lnTo>
                  <a:lnTo>
                    <a:pt x="32469" y="44127"/>
                  </a:lnTo>
                  <a:lnTo>
                    <a:pt x="32334" y="44179"/>
                  </a:lnTo>
                  <a:cubicBezTo>
                    <a:pt x="31403" y="44558"/>
                    <a:pt x="29419" y="45283"/>
                    <a:pt x="26897" y="46092"/>
                  </a:cubicBezTo>
                  <a:cubicBezTo>
                    <a:pt x="21793" y="47729"/>
                    <a:pt x="13955" y="49879"/>
                    <a:pt x="5527" y="50810"/>
                  </a:cubicBezTo>
                  <a:lnTo>
                    <a:pt x="5270" y="50842"/>
                  </a:lnTo>
                  <a:lnTo>
                    <a:pt x="3588" y="40687"/>
                  </a:lnTo>
                  <a:lnTo>
                    <a:pt x="661" y="23220"/>
                  </a:lnTo>
                  <a:cubicBezTo>
                    <a:pt x="2048" y="17455"/>
                    <a:pt x="3890" y="11813"/>
                    <a:pt x="6182" y="6344"/>
                  </a:cubicBezTo>
                  <a:cubicBezTo>
                    <a:pt x="6188" y="6331"/>
                    <a:pt x="6195" y="6318"/>
                    <a:pt x="6195" y="6305"/>
                  </a:cubicBezTo>
                  <a:lnTo>
                    <a:pt x="7613" y="1041"/>
                  </a:lnTo>
                  <a:cubicBezTo>
                    <a:pt x="7722" y="990"/>
                    <a:pt x="8063" y="881"/>
                    <a:pt x="9006" y="765"/>
                  </a:cubicBezTo>
                  <a:cubicBezTo>
                    <a:pt x="9340" y="720"/>
                    <a:pt x="9648" y="688"/>
                    <a:pt x="9834" y="669"/>
                  </a:cubicBezTo>
                  <a:close/>
                  <a:moveTo>
                    <a:pt x="9978" y="1"/>
                  </a:moveTo>
                  <a:cubicBezTo>
                    <a:pt x="9971" y="1"/>
                    <a:pt x="9964" y="1"/>
                    <a:pt x="9956" y="1"/>
                  </a:cubicBezTo>
                  <a:cubicBezTo>
                    <a:pt x="9937" y="8"/>
                    <a:pt x="9475" y="46"/>
                    <a:pt x="8929" y="117"/>
                  </a:cubicBezTo>
                  <a:cubicBezTo>
                    <a:pt x="7369" y="316"/>
                    <a:pt x="7029" y="509"/>
                    <a:pt x="7003" y="830"/>
                  </a:cubicBezTo>
                  <a:lnTo>
                    <a:pt x="5578" y="6113"/>
                  </a:lnTo>
                  <a:cubicBezTo>
                    <a:pt x="3267" y="11627"/>
                    <a:pt x="1406" y="17321"/>
                    <a:pt x="13" y="23130"/>
                  </a:cubicBezTo>
                  <a:cubicBezTo>
                    <a:pt x="6" y="23175"/>
                    <a:pt x="0" y="23220"/>
                    <a:pt x="13" y="23265"/>
                  </a:cubicBezTo>
                  <a:lnTo>
                    <a:pt x="2940" y="40796"/>
                  </a:lnTo>
                  <a:lnTo>
                    <a:pt x="4686" y="51253"/>
                  </a:lnTo>
                  <a:cubicBezTo>
                    <a:pt x="4712" y="51407"/>
                    <a:pt x="4847" y="51522"/>
                    <a:pt x="5007" y="51522"/>
                  </a:cubicBezTo>
                  <a:lnTo>
                    <a:pt x="5039" y="51522"/>
                  </a:lnTo>
                  <a:lnTo>
                    <a:pt x="5604" y="51458"/>
                  </a:lnTo>
                  <a:cubicBezTo>
                    <a:pt x="14077" y="50521"/>
                    <a:pt x="21967" y="48358"/>
                    <a:pt x="27096" y="46714"/>
                  </a:cubicBezTo>
                  <a:cubicBezTo>
                    <a:pt x="29638" y="45899"/>
                    <a:pt x="31641" y="45161"/>
                    <a:pt x="32578" y="44782"/>
                  </a:cubicBezTo>
                  <a:lnTo>
                    <a:pt x="33001" y="44615"/>
                  </a:lnTo>
                  <a:cubicBezTo>
                    <a:pt x="33162" y="44551"/>
                    <a:pt x="33245" y="44371"/>
                    <a:pt x="33188" y="44211"/>
                  </a:cubicBezTo>
                  <a:lnTo>
                    <a:pt x="29862" y="34300"/>
                  </a:lnTo>
                  <a:lnTo>
                    <a:pt x="24181" y="17327"/>
                  </a:lnTo>
                  <a:cubicBezTo>
                    <a:pt x="24175" y="17308"/>
                    <a:pt x="24162" y="17289"/>
                    <a:pt x="24156" y="17269"/>
                  </a:cubicBezTo>
                  <a:cubicBezTo>
                    <a:pt x="22024" y="13540"/>
                    <a:pt x="14360" y="5387"/>
                    <a:pt x="13891" y="4893"/>
                  </a:cubicBezTo>
                  <a:lnTo>
                    <a:pt x="10245" y="130"/>
                  </a:lnTo>
                  <a:cubicBezTo>
                    <a:pt x="10179" y="46"/>
                    <a:pt x="10085" y="1"/>
                    <a:pt x="997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3" name="Google Shape;1883;p14"/>
            <p:cNvSpPr/>
            <p:nvPr/>
          </p:nvSpPr>
          <p:spPr>
            <a:xfrm>
              <a:off x="7450642" y="4242813"/>
              <a:ext cx="791272" cy="448652"/>
            </a:xfrm>
            <a:custGeom>
              <a:avLst/>
              <a:gdLst/>
              <a:ahLst/>
              <a:cxnLst/>
              <a:rect l="l" t="t" r="r" b="b"/>
              <a:pathLst>
                <a:path w="29619" h="16794" extrusionOk="0">
                  <a:moveTo>
                    <a:pt x="26307" y="0"/>
                  </a:moveTo>
                  <a:cubicBezTo>
                    <a:pt x="13654" y="5463"/>
                    <a:pt x="0" y="6336"/>
                    <a:pt x="0" y="6336"/>
                  </a:cubicBezTo>
                  <a:lnTo>
                    <a:pt x="508" y="9385"/>
                  </a:lnTo>
                  <a:lnTo>
                    <a:pt x="1015" y="12454"/>
                  </a:lnTo>
                  <a:lnTo>
                    <a:pt x="1740" y="16793"/>
                  </a:lnTo>
                  <a:cubicBezTo>
                    <a:pt x="16626" y="15240"/>
                    <a:pt x="29619" y="9912"/>
                    <a:pt x="29619" y="9912"/>
                  </a:cubicBezTo>
                  <a:lnTo>
                    <a:pt x="28117" y="5431"/>
                  </a:lnTo>
                  <a:lnTo>
                    <a:pt x="27359" y="3152"/>
                  </a:lnTo>
                  <a:lnTo>
                    <a:pt x="263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4" name="Google Shape;1884;p14"/>
            <p:cNvSpPr/>
            <p:nvPr/>
          </p:nvSpPr>
          <p:spPr>
            <a:xfrm>
              <a:off x="7442414" y="4234799"/>
              <a:ext cx="808423" cy="464707"/>
            </a:xfrm>
            <a:custGeom>
              <a:avLst/>
              <a:gdLst/>
              <a:ahLst/>
              <a:cxnLst/>
              <a:rect l="l" t="t" r="r" b="b"/>
              <a:pathLst>
                <a:path w="30261" h="17395" extrusionOk="0">
                  <a:moveTo>
                    <a:pt x="26428" y="698"/>
                  </a:moveTo>
                  <a:lnTo>
                    <a:pt x="29548" y="10038"/>
                  </a:lnTo>
                  <a:cubicBezTo>
                    <a:pt x="27667" y="10783"/>
                    <a:pt x="15715" y="15328"/>
                    <a:pt x="2292" y="16772"/>
                  </a:cubicBezTo>
                  <a:lnTo>
                    <a:pt x="649" y="6912"/>
                  </a:lnTo>
                  <a:cubicBezTo>
                    <a:pt x="2793" y="6732"/>
                    <a:pt x="15041" y="5551"/>
                    <a:pt x="26428" y="698"/>
                  </a:cubicBezTo>
                  <a:close/>
                  <a:moveTo>
                    <a:pt x="26615" y="0"/>
                  </a:moveTo>
                  <a:cubicBezTo>
                    <a:pt x="26573" y="0"/>
                    <a:pt x="26531" y="8"/>
                    <a:pt x="26493" y="24"/>
                  </a:cubicBezTo>
                  <a:cubicBezTo>
                    <a:pt x="14039" y="5410"/>
                    <a:pt x="424" y="6334"/>
                    <a:pt x="289" y="6347"/>
                  </a:cubicBezTo>
                  <a:cubicBezTo>
                    <a:pt x="199" y="6347"/>
                    <a:pt x="122" y="6392"/>
                    <a:pt x="71" y="6456"/>
                  </a:cubicBezTo>
                  <a:cubicBezTo>
                    <a:pt x="20" y="6521"/>
                    <a:pt x="0" y="6604"/>
                    <a:pt x="13" y="6687"/>
                  </a:cubicBezTo>
                  <a:lnTo>
                    <a:pt x="1753" y="17144"/>
                  </a:lnTo>
                  <a:cubicBezTo>
                    <a:pt x="1778" y="17292"/>
                    <a:pt x="1900" y="17395"/>
                    <a:pt x="2048" y="17395"/>
                  </a:cubicBezTo>
                  <a:lnTo>
                    <a:pt x="2080" y="17395"/>
                  </a:lnTo>
                  <a:cubicBezTo>
                    <a:pt x="16838" y="15848"/>
                    <a:pt x="29908" y="10539"/>
                    <a:pt x="30042" y="10488"/>
                  </a:cubicBezTo>
                  <a:cubicBezTo>
                    <a:pt x="30184" y="10423"/>
                    <a:pt x="30261" y="10263"/>
                    <a:pt x="30209" y="10115"/>
                  </a:cubicBezTo>
                  <a:lnTo>
                    <a:pt x="26897" y="204"/>
                  </a:lnTo>
                  <a:cubicBezTo>
                    <a:pt x="26865" y="127"/>
                    <a:pt x="26807" y="63"/>
                    <a:pt x="26736" y="24"/>
                  </a:cubicBezTo>
                  <a:cubicBezTo>
                    <a:pt x="26698" y="8"/>
                    <a:pt x="26656" y="0"/>
                    <a:pt x="2661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5" name="Google Shape;1885;p14"/>
            <p:cNvSpPr/>
            <p:nvPr/>
          </p:nvSpPr>
          <p:spPr>
            <a:xfrm>
              <a:off x="7372104" y="3445749"/>
              <a:ext cx="629218" cy="498555"/>
            </a:xfrm>
            <a:custGeom>
              <a:avLst/>
              <a:gdLst/>
              <a:ahLst/>
              <a:cxnLst/>
              <a:rect l="l" t="t" r="r" b="b"/>
              <a:pathLst>
                <a:path w="23553" h="18662" extrusionOk="0">
                  <a:moveTo>
                    <a:pt x="12877" y="1"/>
                  </a:moveTo>
                  <a:lnTo>
                    <a:pt x="5675" y="1182"/>
                  </a:lnTo>
                  <a:lnTo>
                    <a:pt x="5540" y="1670"/>
                  </a:lnTo>
                  <a:cubicBezTo>
                    <a:pt x="3236" y="7177"/>
                    <a:pt x="1387" y="12858"/>
                    <a:pt x="0" y="18661"/>
                  </a:cubicBezTo>
                  <a:cubicBezTo>
                    <a:pt x="1111" y="18642"/>
                    <a:pt x="4359" y="13975"/>
                    <a:pt x="5893" y="13776"/>
                  </a:cubicBezTo>
                  <a:cubicBezTo>
                    <a:pt x="5946" y="13769"/>
                    <a:pt x="6001" y="13766"/>
                    <a:pt x="6057" y="13766"/>
                  </a:cubicBezTo>
                  <a:cubicBezTo>
                    <a:pt x="7580" y="13766"/>
                    <a:pt x="10460" y="16231"/>
                    <a:pt x="11677" y="16231"/>
                  </a:cubicBezTo>
                  <a:cubicBezTo>
                    <a:pt x="11732" y="16231"/>
                    <a:pt x="11783" y="16226"/>
                    <a:pt x="11831" y="16216"/>
                  </a:cubicBezTo>
                  <a:cubicBezTo>
                    <a:pt x="12980" y="15965"/>
                    <a:pt x="14412" y="12139"/>
                    <a:pt x="15464" y="11754"/>
                  </a:cubicBezTo>
                  <a:cubicBezTo>
                    <a:pt x="15542" y="11726"/>
                    <a:pt x="15642" y="11713"/>
                    <a:pt x="15762" y="11713"/>
                  </a:cubicBezTo>
                  <a:cubicBezTo>
                    <a:pt x="16990" y="11713"/>
                    <a:pt x="20254" y="13093"/>
                    <a:pt x="22378" y="13093"/>
                  </a:cubicBezTo>
                  <a:cubicBezTo>
                    <a:pt x="22832" y="13093"/>
                    <a:pt x="23234" y="13030"/>
                    <a:pt x="23553" y="12878"/>
                  </a:cubicBezTo>
                  <a:cubicBezTo>
                    <a:pt x="21409" y="9116"/>
                    <a:pt x="13301" y="565"/>
                    <a:pt x="13301" y="565"/>
                  </a:cubicBezTo>
                  <a:lnTo>
                    <a:pt x="1287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6" name="Google Shape;1886;p14"/>
            <p:cNvSpPr/>
            <p:nvPr/>
          </p:nvSpPr>
          <p:spPr>
            <a:xfrm>
              <a:off x="7361124" y="3436319"/>
              <a:ext cx="652380" cy="516909"/>
            </a:xfrm>
            <a:custGeom>
              <a:avLst/>
              <a:gdLst/>
              <a:ahLst/>
              <a:cxnLst/>
              <a:rect l="l" t="t" r="r" b="b"/>
              <a:pathLst>
                <a:path w="24420" h="19349" extrusionOk="0">
                  <a:moveTo>
                    <a:pt x="13147" y="707"/>
                  </a:moveTo>
                  <a:lnTo>
                    <a:pt x="13455" y="1111"/>
                  </a:lnTo>
                  <a:lnTo>
                    <a:pt x="13481" y="1137"/>
                  </a:lnTo>
                  <a:cubicBezTo>
                    <a:pt x="13558" y="1220"/>
                    <a:pt x="21113" y="9212"/>
                    <a:pt x="23476" y="13051"/>
                  </a:cubicBezTo>
                  <a:cubicBezTo>
                    <a:pt x="23272" y="13098"/>
                    <a:pt x="23043" y="13119"/>
                    <a:pt x="22793" y="13119"/>
                  </a:cubicBezTo>
                  <a:cubicBezTo>
                    <a:pt x="21641" y="13119"/>
                    <a:pt x="20068" y="12674"/>
                    <a:pt x="18738" y="12300"/>
                  </a:cubicBezTo>
                  <a:cubicBezTo>
                    <a:pt x="17530" y="11958"/>
                    <a:pt x="16712" y="11739"/>
                    <a:pt x="16171" y="11739"/>
                  </a:cubicBezTo>
                  <a:cubicBezTo>
                    <a:pt x="16010" y="11739"/>
                    <a:pt x="15874" y="11758"/>
                    <a:pt x="15760" y="11799"/>
                  </a:cubicBezTo>
                  <a:cubicBezTo>
                    <a:pt x="15156" y="12024"/>
                    <a:pt x="14579" y="12967"/>
                    <a:pt x="13911" y="14065"/>
                  </a:cubicBezTo>
                  <a:cubicBezTo>
                    <a:pt x="13340" y="14989"/>
                    <a:pt x="12634" y="16145"/>
                    <a:pt x="12171" y="16248"/>
                  </a:cubicBezTo>
                  <a:cubicBezTo>
                    <a:pt x="12142" y="16254"/>
                    <a:pt x="12108" y="16258"/>
                    <a:pt x="12073" y="16258"/>
                  </a:cubicBezTo>
                  <a:cubicBezTo>
                    <a:pt x="11593" y="16258"/>
                    <a:pt x="10604" y="15683"/>
                    <a:pt x="9726" y="15169"/>
                  </a:cubicBezTo>
                  <a:cubicBezTo>
                    <a:pt x="8558" y="14490"/>
                    <a:pt x="7352" y="13789"/>
                    <a:pt x="6461" y="13789"/>
                  </a:cubicBezTo>
                  <a:cubicBezTo>
                    <a:pt x="6392" y="13789"/>
                    <a:pt x="6325" y="13793"/>
                    <a:pt x="6259" y="13802"/>
                  </a:cubicBezTo>
                  <a:cubicBezTo>
                    <a:pt x="5341" y="13924"/>
                    <a:pt x="4102" y="15227"/>
                    <a:pt x="2787" y="16601"/>
                  </a:cubicBezTo>
                  <a:cubicBezTo>
                    <a:pt x="2183" y="17230"/>
                    <a:pt x="1413" y="18032"/>
                    <a:pt x="893" y="18437"/>
                  </a:cubicBezTo>
                  <a:cubicBezTo>
                    <a:pt x="2254" y="12878"/>
                    <a:pt x="4045" y="7428"/>
                    <a:pt x="6253" y="2145"/>
                  </a:cubicBezTo>
                  <a:lnTo>
                    <a:pt x="6349" y="1824"/>
                  </a:lnTo>
                  <a:lnTo>
                    <a:pt x="13147" y="707"/>
                  </a:lnTo>
                  <a:close/>
                  <a:moveTo>
                    <a:pt x="13430" y="1"/>
                  </a:moveTo>
                  <a:lnTo>
                    <a:pt x="5829" y="1246"/>
                  </a:lnTo>
                  <a:lnTo>
                    <a:pt x="5650" y="1913"/>
                  </a:lnTo>
                  <a:cubicBezTo>
                    <a:pt x="3339" y="7434"/>
                    <a:pt x="1483" y="13128"/>
                    <a:pt x="97" y="18937"/>
                  </a:cubicBezTo>
                  <a:lnTo>
                    <a:pt x="1" y="19348"/>
                  </a:lnTo>
                  <a:lnTo>
                    <a:pt x="418" y="19348"/>
                  </a:lnTo>
                  <a:cubicBezTo>
                    <a:pt x="1047" y="19335"/>
                    <a:pt x="1907" y="18469"/>
                    <a:pt x="3255" y="17056"/>
                  </a:cubicBezTo>
                  <a:cubicBezTo>
                    <a:pt x="4321" y="15940"/>
                    <a:pt x="5656" y="14547"/>
                    <a:pt x="6343" y="14457"/>
                  </a:cubicBezTo>
                  <a:cubicBezTo>
                    <a:pt x="6382" y="14452"/>
                    <a:pt x="6423" y="14449"/>
                    <a:pt x="6465" y="14449"/>
                  </a:cubicBezTo>
                  <a:cubicBezTo>
                    <a:pt x="7177" y="14449"/>
                    <a:pt x="8350" y="15135"/>
                    <a:pt x="9392" y="15741"/>
                  </a:cubicBezTo>
                  <a:cubicBezTo>
                    <a:pt x="10469" y="16362"/>
                    <a:pt x="11416" y="16912"/>
                    <a:pt x="12087" y="16912"/>
                  </a:cubicBezTo>
                  <a:cubicBezTo>
                    <a:pt x="12164" y="16912"/>
                    <a:pt x="12237" y="16905"/>
                    <a:pt x="12306" y="16890"/>
                  </a:cubicBezTo>
                  <a:cubicBezTo>
                    <a:pt x="13045" y="16729"/>
                    <a:pt x="13731" y="15599"/>
                    <a:pt x="14463" y="14405"/>
                  </a:cubicBezTo>
                  <a:cubicBezTo>
                    <a:pt x="14970" y="13584"/>
                    <a:pt x="15593" y="12557"/>
                    <a:pt x="15985" y="12415"/>
                  </a:cubicBezTo>
                  <a:cubicBezTo>
                    <a:pt x="16031" y="12398"/>
                    <a:pt x="16096" y="12390"/>
                    <a:pt x="16176" y="12390"/>
                  </a:cubicBezTo>
                  <a:cubicBezTo>
                    <a:pt x="16651" y="12390"/>
                    <a:pt x="17657" y="12676"/>
                    <a:pt x="18559" y="12929"/>
                  </a:cubicBezTo>
                  <a:cubicBezTo>
                    <a:pt x="19981" y="13331"/>
                    <a:pt x="21541" y="13773"/>
                    <a:pt x="22782" y="13773"/>
                  </a:cubicBezTo>
                  <a:cubicBezTo>
                    <a:pt x="23282" y="13773"/>
                    <a:pt x="23731" y="13701"/>
                    <a:pt x="24098" y="13526"/>
                  </a:cubicBezTo>
                  <a:lnTo>
                    <a:pt x="24419" y="13372"/>
                  </a:lnTo>
                  <a:lnTo>
                    <a:pt x="24246" y="13070"/>
                  </a:lnTo>
                  <a:cubicBezTo>
                    <a:pt x="22128" y="9353"/>
                    <a:pt x="14437" y="1201"/>
                    <a:pt x="13969" y="700"/>
                  </a:cubicBezTo>
                  <a:lnTo>
                    <a:pt x="1343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7" name="Google Shape;1887;p14"/>
            <p:cNvSpPr/>
            <p:nvPr/>
          </p:nvSpPr>
          <p:spPr>
            <a:xfrm>
              <a:off x="7463838" y="4327336"/>
              <a:ext cx="737601" cy="248530"/>
            </a:xfrm>
            <a:custGeom>
              <a:avLst/>
              <a:gdLst/>
              <a:ahLst/>
              <a:cxnLst/>
              <a:rect l="l" t="t" r="r" b="b"/>
              <a:pathLst>
                <a:path w="27610" h="9303" extrusionOk="0">
                  <a:moveTo>
                    <a:pt x="26852" y="1"/>
                  </a:moveTo>
                  <a:cubicBezTo>
                    <a:pt x="14592" y="5258"/>
                    <a:pt x="1" y="6234"/>
                    <a:pt x="1" y="6234"/>
                  </a:cubicBezTo>
                  <a:lnTo>
                    <a:pt x="508" y="9302"/>
                  </a:lnTo>
                  <a:cubicBezTo>
                    <a:pt x="17506" y="7698"/>
                    <a:pt x="27610" y="2267"/>
                    <a:pt x="27610" y="2267"/>
                  </a:cubicBezTo>
                  <a:lnTo>
                    <a:pt x="2685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8" name="Google Shape;1888;p14"/>
            <p:cNvSpPr/>
            <p:nvPr/>
          </p:nvSpPr>
          <p:spPr>
            <a:xfrm>
              <a:off x="7454916" y="4318654"/>
              <a:ext cx="756302" cy="265948"/>
            </a:xfrm>
            <a:custGeom>
              <a:avLst/>
              <a:gdLst/>
              <a:ahLst/>
              <a:cxnLst/>
              <a:rect l="l" t="t" r="r" b="b"/>
              <a:pathLst>
                <a:path w="28310" h="9955" extrusionOk="0">
                  <a:moveTo>
                    <a:pt x="26994" y="762"/>
                  </a:moveTo>
                  <a:lnTo>
                    <a:pt x="27552" y="2431"/>
                  </a:lnTo>
                  <a:cubicBezTo>
                    <a:pt x="25922" y="3247"/>
                    <a:pt x="16242" y="7804"/>
                    <a:pt x="1118" y="9274"/>
                  </a:cubicBezTo>
                  <a:lnTo>
                    <a:pt x="713" y="6854"/>
                  </a:lnTo>
                  <a:cubicBezTo>
                    <a:pt x="3018" y="6668"/>
                    <a:pt x="15953" y="5410"/>
                    <a:pt x="26994" y="762"/>
                  </a:cubicBezTo>
                  <a:close/>
                  <a:moveTo>
                    <a:pt x="27184" y="0"/>
                  </a:moveTo>
                  <a:cubicBezTo>
                    <a:pt x="27142" y="0"/>
                    <a:pt x="27100" y="8"/>
                    <a:pt x="27058" y="24"/>
                  </a:cubicBezTo>
                  <a:cubicBezTo>
                    <a:pt x="14990" y="5198"/>
                    <a:pt x="457" y="6225"/>
                    <a:pt x="315" y="6232"/>
                  </a:cubicBezTo>
                  <a:cubicBezTo>
                    <a:pt x="219" y="6238"/>
                    <a:pt x="136" y="6283"/>
                    <a:pt x="78" y="6360"/>
                  </a:cubicBezTo>
                  <a:cubicBezTo>
                    <a:pt x="20" y="6431"/>
                    <a:pt x="1" y="6521"/>
                    <a:pt x="14" y="6610"/>
                  </a:cubicBezTo>
                  <a:lnTo>
                    <a:pt x="521" y="9685"/>
                  </a:lnTo>
                  <a:cubicBezTo>
                    <a:pt x="547" y="9839"/>
                    <a:pt x="681" y="9955"/>
                    <a:pt x="842" y="9955"/>
                  </a:cubicBezTo>
                  <a:lnTo>
                    <a:pt x="874" y="9955"/>
                  </a:lnTo>
                  <a:cubicBezTo>
                    <a:pt x="17744" y="8363"/>
                    <a:pt x="28002" y="2932"/>
                    <a:pt x="28104" y="2881"/>
                  </a:cubicBezTo>
                  <a:cubicBezTo>
                    <a:pt x="28239" y="2804"/>
                    <a:pt x="28310" y="2643"/>
                    <a:pt x="28258" y="2489"/>
                  </a:cubicBezTo>
                  <a:lnTo>
                    <a:pt x="27495" y="223"/>
                  </a:lnTo>
                  <a:cubicBezTo>
                    <a:pt x="27450" y="85"/>
                    <a:pt x="27322" y="0"/>
                    <a:pt x="271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9" name="Google Shape;1889;p14"/>
            <p:cNvSpPr/>
            <p:nvPr/>
          </p:nvSpPr>
          <p:spPr>
            <a:xfrm>
              <a:off x="7603604" y="3332909"/>
              <a:ext cx="684946" cy="1565900"/>
            </a:xfrm>
            <a:custGeom>
              <a:avLst/>
              <a:gdLst/>
              <a:ahLst/>
              <a:cxnLst/>
              <a:rect l="l" t="t" r="r" b="b"/>
              <a:pathLst>
                <a:path w="25639" h="58615" extrusionOk="0">
                  <a:moveTo>
                    <a:pt x="1021" y="1"/>
                  </a:moveTo>
                  <a:cubicBezTo>
                    <a:pt x="1021" y="1"/>
                    <a:pt x="552" y="39"/>
                    <a:pt x="0" y="110"/>
                  </a:cubicBezTo>
                  <a:cubicBezTo>
                    <a:pt x="1149" y="1939"/>
                    <a:pt x="2202" y="3827"/>
                    <a:pt x="3261" y="5714"/>
                  </a:cubicBezTo>
                  <a:cubicBezTo>
                    <a:pt x="6940" y="12287"/>
                    <a:pt x="10631" y="18905"/>
                    <a:pt x="13038" y="26044"/>
                  </a:cubicBezTo>
                  <a:cubicBezTo>
                    <a:pt x="14367" y="29998"/>
                    <a:pt x="15291" y="34074"/>
                    <a:pt x="16209" y="38144"/>
                  </a:cubicBezTo>
                  <a:cubicBezTo>
                    <a:pt x="16658" y="40127"/>
                    <a:pt x="17108" y="42111"/>
                    <a:pt x="17557" y="44095"/>
                  </a:cubicBezTo>
                  <a:cubicBezTo>
                    <a:pt x="17705" y="44762"/>
                    <a:pt x="17852" y="45423"/>
                    <a:pt x="18006" y="46078"/>
                  </a:cubicBezTo>
                  <a:cubicBezTo>
                    <a:pt x="18058" y="46309"/>
                    <a:pt x="18109" y="46540"/>
                    <a:pt x="18167" y="46778"/>
                  </a:cubicBezTo>
                  <a:cubicBezTo>
                    <a:pt x="18751" y="49384"/>
                    <a:pt x="19322" y="52196"/>
                    <a:pt x="18282" y="54654"/>
                  </a:cubicBezTo>
                  <a:cubicBezTo>
                    <a:pt x="17602" y="56246"/>
                    <a:pt x="16325" y="57498"/>
                    <a:pt x="14996" y="58615"/>
                  </a:cubicBezTo>
                  <a:cubicBezTo>
                    <a:pt x="19258" y="57331"/>
                    <a:pt x="22956" y="55803"/>
                    <a:pt x="23893" y="54930"/>
                  </a:cubicBezTo>
                  <a:cubicBezTo>
                    <a:pt x="25639" y="53287"/>
                    <a:pt x="24278" y="47157"/>
                    <a:pt x="23476" y="44152"/>
                  </a:cubicBezTo>
                  <a:lnTo>
                    <a:pt x="23906" y="43985"/>
                  </a:lnTo>
                  <a:lnTo>
                    <a:pt x="20581" y="34074"/>
                  </a:lnTo>
                  <a:lnTo>
                    <a:pt x="14906" y="17102"/>
                  </a:lnTo>
                  <a:cubicBezTo>
                    <a:pt x="12749" y="13327"/>
                    <a:pt x="4674" y="4777"/>
                    <a:pt x="4674" y="4777"/>
                  </a:cubicBezTo>
                  <a:lnTo>
                    <a:pt x="4244" y="4218"/>
                  </a:lnTo>
                  <a:lnTo>
                    <a:pt x="1021" y="1"/>
                  </a:lnTo>
                  <a:close/>
                </a:path>
              </a:pathLst>
            </a:custGeom>
            <a:solidFill>
              <a:srgbClr val="000000">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0" name="Google Shape;1890;p14"/>
            <p:cNvSpPr/>
            <p:nvPr/>
          </p:nvSpPr>
          <p:spPr>
            <a:xfrm>
              <a:off x="7521299" y="3812211"/>
              <a:ext cx="134457" cy="577605"/>
            </a:xfrm>
            <a:custGeom>
              <a:avLst/>
              <a:gdLst/>
              <a:ahLst/>
              <a:cxnLst/>
              <a:rect l="l" t="t" r="r" b="b"/>
              <a:pathLst>
                <a:path w="5033" h="21621" extrusionOk="0">
                  <a:moveTo>
                    <a:pt x="642" y="1"/>
                  </a:moveTo>
                  <a:lnTo>
                    <a:pt x="0" y="110"/>
                  </a:lnTo>
                  <a:cubicBezTo>
                    <a:pt x="26" y="257"/>
                    <a:pt x="2497" y="14746"/>
                    <a:pt x="4404" y="21621"/>
                  </a:cubicBezTo>
                  <a:lnTo>
                    <a:pt x="5033" y="21447"/>
                  </a:lnTo>
                  <a:cubicBezTo>
                    <a:pt x="3133" y="14604"/>
                    <a:pt x="668" y="148"/>
                    <a:pt x="64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1" name="Google Shape;1891;p14"/>
            <p:cNvSpPr/>
            <p:nvPr/>
          </p:nvSpPr>
          <p:spPr>
            <a:xfrm>
              <a:off x="7777136" y="3757340"/>
              <a:ext cx="165873" cy="566118"/>
            </a:xfrm>
            <a:custGeom>
              <a:avLst/>
              <a:gdLst/>
              <a:ahLst/>
              <a:cxnLst/>
              <a:rect l="l" t="t" r="r" b="b"/>
              <a:pathLst>
                <a:path w="6209" h="21191" extrusionOk="0">
                  <a:moveTo>
                    <a:pt x="630" y="0"/>
                  </a:moveTo>
                  <a:lnTo>
                    <a:pt x="1" y="187"/>
                  </a:lnTo>
                  <a:cubicBezTo>
                    <a:pt x="46" y="328"/>
                    <a:pt x="4173" y="14264"/>
                    <a:pt x="5566" y="21190"/>
                  </a:cubicBezTo>
                  <a:lnTo>
                    <a:pt x="6208" y="21062"/>
                  </a:lnTo>
                  <a:cubicBezTo>
                    <a:pt x="4809" y="14103"/>
                    <a:pt x="668" y="142"/>
                    <a:pt x="6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2" name="Google Shape;1892;p14"/>
            <p:cNvSpPr/>
            <p:nvPr/>
          </p:nvSpPr>
          <p:spPr>
            <a:xfrm>
              <a:off x="7679898" y="3877206"/>
              <a:ext cx="114260" cy="484664"/>
            </a:xfrm>
            <a:custGeom>
              <a:avLst/>
              <a:gdLst/>
              <a:ahLst/>
              <a:cxnLst/>
              <a:rect l="l" t="t" r="r" b="b"/>
              <a:pathLst>
                <a:path w="4277" h="18142" extrusionOk="0">
                  <a:moveTo>
                    <a:pt x="643" y="0"/>
                  </a:moveTo>
                  <a:lnTo>
                    <a:pt x="1" y="129"/>
                  </a:lnTo>
                  <a:cubicBezTo>
                    <a:pt x="27" y="257"/>
                    <a:pt x="2594" y="12929"/>
                    <a:pt x="3634" y="18141"/>
                  </a:cubicBezTo>
                  <a:lnTo>
                    <a:pt x="4276" y="18013"/>
                  </a:lnTo>
                  <a:cubicBezTo>
                    <a:pt x="3236" y="12800"/>
                    <a:pt x="669" y="129"/>
                    <a:pt x="6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3" name="Google Shape;1893;p14"/>
            <p:cNvSpPr/>
            <p:nvPr/>
          </p:nvSpPr>
          <p:spPr>
            <a:xfrm>
              <a:off x="7410518" y="3908248"/>
              <a:ext cx="104803" cy="501120"/>
            </a:xfrm>
            <a:custGeom>
              <a:avLst/>
              <a:gdLst/>
              <a:ahLst/>
              <a:cxnLst/>
              <a:rect l="l" t="t" r="r" b="b"/>
              <a:pathLst>
                <a:path w="3923" h="18758" extrusionOk="0">
                  <a:moveTo>
                    <a:pt x="642" y="0"/>
                  </a:moveTo>
                  <a:lnTo>
                    <a:pt x="0" y="97"/>
                  </a:lnTo>
                  <a:cubicBezTo>
                    <a:pt x="26" y="238"/>
                    <a:pt x="2157" y="14322"/>
                    <a:pt x="3293" y="18757"/>
                  </a:cubicBezTo>
                  <a:lnTo>
                    <a:pt x="3922" y="18597"/>
                  </a:lnTo>
                  <a:cubicBezTo>
                    <a:pt x="2793" y="14193"/>
                    <a:pt x="668" y="142"/>
                    <a:pt x="6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4" name="Google Shape;1894;p14"/>
            <p:cNvSpPr/>
            <p:nvPr/>
          </p:nvSpPr>
          <p:spPr>
            <a:xfrm>
              <a:off x="7925984" y="3789397"/>
              <a:ext cx="144582" cy="491342"/>
            </a:xfrm>
            <a:custGeom>
              <a:avLst/>
              <a:gdLst/>
              <a:ahLst/>
              <a:cxnLst/>
              <a:rect l="l" t="t" r="r" b="b"/>
              <a:pathLst>
                <a:path w="5412" h="18392" extrusionOk="0">
                  <a:moveTo>
                    <a:pt x="630" y="1"/>
                  </a:moveTo>
                  <a:lnTo>
                    <a:pt x="1" y="181"/>
                  </a:lnTo>
                  <a:cubicBezTo>
                    <a:pt x="46" y="335"/>
                    <a:pt x="4237" y="15131"/>
                    <a:pt x="4770" y="18392"/>
                  </a:cubicBezTo>
                  <a:lnTo>
                    <a:pt x="5412" y="18289"/>
                  </a:lnTo>
                  <a:cubicBezTo>
                    <a:pt x="4879" y="14990"/>
                    <a:pt x="803" y="611"/>
                    <a:pt x="63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5" name="Google Shape;1895;p14"/>
            <p:cNvSpPr/>
            <p:nvPr/>
          </p:nvSpPr>
          <p:spPr>
            <a:xfrm rot="5012803">
              <a:off x="7408865" y="4024822"/>
              <a:ext cx="335451" cy="266849"/>
            </a:xfrm>
            <a:custGeom>
              <a:avLst/>
              <a:gdLst/>
              <a:ahLst/>
              <a:cxnLst/>
              <a:rect l="l" t="t" r="r" b="b"/>
              <a:pathLst>
                <a:path w="12557" h="9989" extrusionOk="0">
                  <a:moveTo>
                    <a:pt x="5817" y="1"/>
                  </a:moveTo>
                  <a:cubicBezTo>
                    <a:pt x="5448" y="1"/>
                    <a:pt x="5060" y="44"/>
                    <a:pt x="4654" y="137"/>
                  </a:cubicBezTo>
                  <a:cubicBezTo>
                    <a:pt x="4539" y="162"/>
                    <a:pt x="4417" y="188"/>
                    <a:pt x="4301" y="227"/>
                  </a:cubicBezTo>
                  <a:cubicBezTo>
                    <a:pt x="655" y="1254"/>
                    <a:pt x="0" y="4605"/>
                    <a:pt x="1239" y="7095"/>
                  </a:cubicBezTo>
                  <a:cubicBezTo>
                    <a:pt x="2076" y="8885"/>
                    <a:pt x="3870" y="9989"/>
                    <a:pt x="5790" y="9989"/>
                  </a:cubicBezTo>
                  <a:cubicBezTo>
                    <a:pt x="6121" y="9989"/>
                    <a:pt x="6457" y="9956"/>
                    <a:pt x="6792" y="9888"/>
                  </a:cubicBezTo>
                  <a:cubicBezTo>
                    <a:pt x="12557" y="8838"/>
                    <a:pt x="11090" y="1"/>
                    <a:pt x="581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6" name="Google Shape;1896;p14"/>
            <p:cNvSpPr/>
            <p:nvPr/>
          </p:nvSpPr>
          <p:spPr>
            <a:xfrm rot="5749646">
              <a:off x="7435127" y="4004162"/>
              <a:ext cx="285910" cy="275544"/>
            </a:xfrm>
            <a:custGeom>
              <a:avLst/>
              <a:gdLst/>
              <a:ahLst/>
              <a:cxnLst/>
              <a:rect l="l" t="t" r="r" b="b"/>
              <a:pathLst>
                <a:path w="10702" h="10314" extrusionOk="0">
                  <a:moveTo>
                    <a:pt x="5517" y="318"/>
                  </a:moveTo>
                  <a:cubicBezTo>
                    <a:pt x="6703" y="318"/>
                    <a:pt x="7837" y="837"/>
                    <a:pt x="8622" y="1731"/>
                  </a:cubicBezTo>
                  <a:cubicBezTo>
                    <a:pt x="9893" y="3137"/>
                    <a:pt x="10348" y="5358"/>
                    <a:pt x="9745" y="7129"/>
                  </a:cubicBezTo>
                  <a:cubicBezTo>
                    <a:pt x="9244" y="8612"/>
                    <a:pt x="8070" y="9588"/>
                    <a:pt x="6446" y="9883"/>
                  </a:cubicBezTo>
                  <a:cubicBezTo>
                    <a:pt x="6118" y="9951"/>
                    <a:pt x="5789" y="9984"/>
                    <a:pt x="5464" y="9984"/>
                  </a:cubicBezTo>
                  <a:cubicBezTo>
                    <a:pt x="3608" y="9984"/>
                    <a:pt x="1876" y="8912"/>
                    <a:pt x="1073" y="7181"/>
                  </a:cubicBezTo>
                  <a:cubicBezTo>
                    <a:pt x="405" y="5839"/>
                    <a:pt x="334" y="4305"/>
                    <a:pt x="887" y="3066"/>
                  </a:cubicBezTo>
                  <a:cubicBezTo>
                    <a:pt x="1426" y="1846"/>
                    <a:pt x="2511" y="973"/>
                    <a:pt x="4038" y="543"/>
                  </a:cubicBezTo>
                  <a:cubicBezTo>
                    <a:pt x="4147" y="505"/>
                    <a:pt x="4263" y="479"/>
                    <a:pt x="4379" y="453"/>
                  </a:cubicBezTo>
                  <a:cubicBezTo>
                    <a:pt x="4744" y="370"/>
                    <a:pt x="5117" y="325"/>
                    <a:pt x="5496" y="325"/>
                  </a:cubicBezTo>
                  <a:lnTo>
                    <a:pt x="5496" y="318"/>
                  </a:lnTo>
                  <a:cubicBezTo>
                    <a:pt x="5503" y="318"/>
                    <a:pt x="5510" y="318"/>
                    <a:pt x="5517" y="318"/>
                  </a:cubicBezTo>
                  <a:close/>
                  <a:moveTo>
                    <a:pt x="5503" y="0"/>
                  </a:moveTo>
                  <a:cubicBezTo>
                    <a:pt x="5115" y="0"/>
                    <a:pt x="4716" y="46"/>
                    <a:pt x="4308" y="139"/>
                  </a:cubicBezTo>
                  <a:cubicBezTo>
                    <a:pt x="4186" y="164"/>
                    <a:pt x="4058" y="197"/>
                    <a:pt x="3942" y="229"/>
                  </a:cubicBezTo>
                  <a:cubicBezTo>
                    <a:pt x="2331" y="684"/>
                    <a:pt x="1169" y="1622"/>
                    <a:pt x="585" y="2931"/>
                  </a:cubicBezTo>
                  <a:cubicBezTo>
                    <a:pt x="1" y="4260"/>
                    <a:pt x="71" y="5903"/>
                    <a:pt x="777" y="7322"/>
                  </a:cubicBezTo>
                  <a:cubicBezTo>
                    <a:pt x="1625" y="9145"/>
                    <a:pt x="3454" y="10313"/>
                    <a:pt x="5470" y="10313"/>
                  </a:cubicBezTo>
                  <a:cubicBezTo>
                    <a:pt x="5816" y="10307"/>
                    <a:pt x="6170" y="10275"/>
                    <a:pt x="6510" y="10204"/>
                  </a:cubicBezTo>
                  <a:cubicBezTo>
                    <a:pt x="8256" y="9890"/>
                    <a:pt x="9514" y="8830"/>
                    <a:pt x="10060" y="7232"/>
                  </a:cubicBezTo>
                  <a:cubicBezTo>
                    <a:pt x="10702" y="5358"/>
                    <a:pt x="10214" y="3002"/>
                    <a:pt x="8872" y="1512"/>
                  </a:cubicBezTo>
                  <a:cubicBezTo>
                    <a:pt x="7977" y="518"/>
                    <a:pt x="6806" y="0"/>
                    <a:pt x="55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7" name="Google Shape;1897;p14"/>
            <p:cNvSpPr/>
            <p:nvPr/>
          </p:nvSpPr>
          <p:spPr>
            <a:xfrm rot="5012803">
              <a:off x="7530312" y="3970713"/>
              <a:ext cx="148692" cy="183527"/>
            </a:xfrm>
            <a:custGeom>
              <a:avLst/>
              <a:gdLst/>
              <a:ahLst/>
              <a:cxnLst/>
              <a:rect l="l" t="t" r="r" b="b"/>
              <a:pathLst>
                <a:path w="5566" h="6870" extrusionOk="0">
                  <a:moveTo>
                    <a:pt x="4301" y="1"/>
                  </a:moveTo>
                  <a:cubicBezTo>
                    <a:pt x="655" y="1028"/>
                    <a:pt x="0" y="4378"/>
                    <a:pt x="1239" y="6869"/>
                  </a:cubicBezTo>
                  <a:cubicBezTo>
                    <a:pt x="5566" y="4558"/>
                    <a:pt x="4301" y="1"/>
                    <a:pt x="430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8" name="Google Shape;1898;p14"/>
            <p:cNvSpPr/>
            <p:nvPr/>
          </p:nvSpPr>
          <p:spPr>
            <a:xfrm rot="4723234">
              <a:off x="7757752" y="3964617"/>
              <a:ext cx="318291" cy="253351"/>
            </a:xfrm>
            <a:custGeom>
              <a:avLst/>
              <a:gdLst/>
              <a:ahLst/>
              <a:cxnLst/>
              <a:rect l="l" t="t" r="r" b="b"/>
              <a:pathLst>
                <a:path w="11915" h="9484" extrusionOk="0">
                  <a:moveTo>
                    <a:pt x="5539" y="0"/>
                  </a:moveTo>
                  <a:cubicBezTo>
                    <a:pt x="5181" y="0"/>
                    <a:pt x="4804" y="43"/>
                    <a:pt x="4410" y="135"/>
                  </a:cubicBezTo>
                  <a:cubicBezTo>
                    <a:pt x="4301" y="161"/>
                    <a:pt x="4192" y="187"/>
                    <a:pt x="4083" y="219"/>
                  </a:cubicBezTo>
                  <a:cubicBezTo>
                    <a:pt x="617" y="1201"/>
                    <a:pt x="0" y="4372"/>
                    <a:pt x="1175" y="6741"/>
                  </a:cubicBezTo>
                  <a:cubicBezTo>
                    <a:pt x="1973" y="8440"/>
                    <a:pt x="3668" y="9483"/>
                    <a:pt x="5489" y="9483"/>
                  </a:cubicBezTo>
                  <a:cubicBezTo>
                    <a:pt x="5807" y="9483"/>
                    <a:pt x="6130" y="9451"/>
                    <a:pt x="6452" y="9385"/>
                  </a:cubicBezTo>
                  <a:cubicBezTo>
                    <a:pt x="11914" y="8379"/>
                    <a:pt x="10536" y="0"/>
                    <a:pt x="55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9" name="Google Shape;1899;p14"/>
            <p:cNvSpPr/>
            <p:nvPr/>
          </p:nvSpPr>
          <p:spPr>
            <a:xfrm rot="5547389">
              <a:off x="7779374" y="3944655"/>
              <a:ext cx="272195" cy="262016"/>
            </a:xfrm>
            <a:custGeom>
              <a:avLst/>
              <a:gdLst/>
              <a:ahLst/>
              <a:cxnLst/>
              <a:rect l="l" t="t" r="r" b="b"/>
              <a:pathLst>
                <a:path w="10189" h="9808" extrusionOk="0">
                  <a:moveTo>
                    <a:pt x="5267" y="320"/>
                  </a:moveTo>
                  <a:cubicBezTo>
                    <a:pt x="6383" y="320"/>
                    <a:pt x="7452" y="801"/>
                    <a:pt x="8192" y="1642"/>
                  </a:cubicBezTo>
                  <a:cubicBezTo>
                    <a:pt x="9392" y="2965"/>
                    <a:pt x="9835" y="5070"/>
                    <a:pt x="9264" y="6758"/>
                  </a:cubicBezTo>
                  <a:cubicBezTo>
                    <a:pt x="8789" y="8171"/>
                    <a:pt x="7678" y="9101"/>
                    <a:pt x="6138" y="9384"/>
                  </a:cubicBezTo>
                  <a:cubicBezTo>
                    <a:pt x="5824" y="9449"/>
                    <a:pt x="5509" y="9481"/>
                    <a:pt x="5199" y="9481"/>
                  </a:cubicBezTo>
                  <a:cubicBezTo>
                    <a:pt x="3440" y="9481"/>
                    <a:pt x="1804" y="8465"/>
                    <a:pt x="1041" y="6823"/>
                  </a:cubicBezTo>
                  <a:cubicBezTo>
                    <a:pt x="405" y="5552"/>
                    <a:pt x="341" y="4094"/>
                    <a:pt x="861" y="2926"/>
                  </a:cubicBezTo>
                  <a:cubicBezTo>
                    <a:pt x="1374" y="1771"/>
                    <a:pt x="2402" y="943"/>
                    <a:pt x="3846" y="538"/>
                  </a:cubicBezTo>
                  <a:cubicBezTo>
                    <a:pt x="3955" y="506"/>
                    <a:pt x="4064" y="474"/>
                    <a:pt x="4160" y="448"/>
                  </a:cubicBezTo>
                  <a:cubicBezTo>
                    <a:pt x="4513" y="365"/>
                    <a:pt x="4879" y="320"/>
                    <a:pt x="5245" y="320"/>
                  </a:cubicBezTo>
                  <a:cubicBezTo>
                    <a:pt x="5253" y="320"/>
                    <a:pt x="5260" y="320"/>
                    <a:pt x="5267" y="320"/>
                  </a:cubicBezTo>
                  <a:close/>
                  <a:moveTo>
                    <a:pt x="5256" y="0"/>
                  </a:moveTo>
                  <a:cubicBezTo>
                    <a:pt x="4877" y="0"/>
                    <a:pt x="4484" y="46"/>
                    <a:pt x="4083" y="140"/>
                  </a:cubicBezTo>
                  <a:cubicBezTo>
                    <a:pt x="3981" y="166"/>
                    <a:pt x="3865" y="192"/>
                    <a:pt x="3756" y="224"/>
                  </a:cubicBezTo>
                  <a:cubicBezTo>
                    <a:pt x="2222" y="654"/>
                    <a:pt x="1118" y="1533"/>
                    <a:pt x="559" y="2791"/>
                  </a:cubicBezTo>
                  <a:cubicBezTo>
                    <a:pt x="1" y="4050"/>
                    <a:pt x="71" y="5616"/>
                    <a:pt x="745" y="6964"/>
                  </a:cubicBezTo>
                  <a:cubicBezTo>
                    <a:pt x="1548" y="8697"/>
                    <a:pt x="3287" y="9808"/>
                    <a:pt x="5200" y="9808"/>
                  </a:cubicBezTo>
                  <a:cubicBezTo>
                    <a:pt x="5534" y="9808"/>
                    <a:pt x="5868" y="9776"/>
                    <a:pt x="6202" y="9711"/>
                  </a:cubicBezTo>
                  <a:cubicBezTo>
                    <a:pt x="7864" y="9403"/>
                    <a:pt x="9065" y="8389"/>
                    <a:pt x="9578" y="6868"/>
                  </a:cubicBezTo>
                  <a:cubicBezTo>
                    <a:pt x="10188" y="5070"/>
                    <a:pt x="9719" y="2836"/>
                    <a:pt x="8436" y="1424"/>
                  </a:cubicBezTo>
                  <a:cubicBezTo>
                    <a:pt x="7587" y="487"/>
                    <a:pt x="6487" y="0"/>
                    <a:pt x="52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0" name="Google Shape;1900;p14"/>
            <p:cNvSpPr/>
            <p:nvPr/>
          </p:nvSpPr>
          <p:spPr>
            <a:xfrm rot="4723234">
              <a:off x="7862039" y="3910751"/>
              <a:ext cx="141234" cy="174252"/>
            </a:xfrm>
            <a:custGeom>
              <a:avLst/>
              <a:gdLst/>
              <a:ahLst/>
              <a:cxnLst/>
              <a:rect l="l" t="t" r="r" b="b"/>
              <a:pathLst>
                <a:path w="5287" h="6523" extrusionOk="0">
                  <a:moveTo>
                    <a:pt x="4083" y="1"/>
                  </a:moveTo>
                  <a:cubicBezTo>
                    <a:pt x="4083" y="1"/>
                    <a:pt x="4083" y="1"/>
                    <a:pt x="4083" y="1"/>
                  </a:cubicBezTo>
                  <a:cubicBezTo>
                    <a:pt x="617" y="983"/>
                    <a:pt x="0" y="4154"/>
                    <a:pt x="1175" y="6523"/>
                  </a:cubicBezTo>
                  <a:cubicBezTo>
                    <a:pt x="5287" y="4329"/>
                    <a:pt x="4085" y="1"/>
                    <a:pt x="408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1" name="Google Shape;1901;p14"/>
            <p:cNvSpPr/>
            <p:nvPr/>
          </p:nvSpPr>
          <p:spPr>
            <a:xfrm rot="9160486" flipH="1">
              <a:off x="7544928" y="4264139"/>
              <a:ext cx="146335" cy="80781"/>
            </a:xfrm>
            <a:custGeom>
              <a:avLst/>
              <a:gdLst/>
              <a:ahLst/>
              <a:cxnLst/>
              <a:rect l="l" t="t" r="r" b="b"/>
              <a:pathLst>
                <a:path w="5478" h="3024" extrusionOk="0">
                  <a:moveTo>
                    <a:pt x="2626" y="0"/>
                  </a:moveTo>
                  <a:cubicBezTo>
                    <a:pt x="2522" y="0"/>
                    <a:pt x="2423" y="17"/>
                    <a:pt x="2331" y="53"/>
                  </a:cubicBezTo>
                  <a:cubicBezTo>
                    <a:pt x="1214" y="490"/>
                    <a:pt x="1" y="2589"/>
                    <a:pt x="206" y="2980"/>
                  </a:cubicBezTo>
                  <a:cubicBezTo>
                    <a:pt x="222" y="3011"/>
                    <a:pt x="252" y="3024"/>
                    <a:pt x="294" y="3024"/>
                  </a:cubicBezTo>
                  <a:cubicBezTo>
                    <a:pt x="597" y="3024"/>
                    <a:pt x="1539" y="2349"/>
                    <a:pt x="2613" y="2197"/>
                  </a:cubicBezTo>
                  <a:cubicBezTo>
                    <a:pt x="2872" y="2161"/>
                    <a:pt x="3131" y="2147"/>
                    <a:pt x="3380" y="2147"/>
                  </a:cubicBezTo>
                  <a:cubicBezTo>
                    <a:pt x="4061" y="2147"/>
                    <a:pt x="4669" y="2247"/>
                    <a:pt x="5014" y="2247"/>
                  </a:cubicBezTo>
                  <a:cubicBezTo>
                    <a:pt x="5140" y="2247"/>
                    <a:pt x="5231" y="2234"/>
                    <a:pt x="5277" y="2197"/>
                  </a:cubicBezTo>
                  <a:cubicBezTo>
                    <a:pt x="5477" y="2038"/>
                    <a:pt x="3772" y="0"/>
                    <a:pt x="2626" y="0"/>
                  </a:cubicBezTo>
                  <a:close/>
                </a:path>
              </a:pathLst>
            </a:custGeom>
            <a:solidFill>
              <a:srgbClr val="7F33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2" name="Google Shape;1902;p14"/>
            <p:cNvSpPr/>
            <p:nvPr/>
          </p:nvSpPr>
          <p:spPr>
            <a:xfrm rot="9160486" flipH="1">
              <a:off x="7540012" y="4254986"/>
              <a:ext cx="157448" cy="98305"/>
            </a:xfrm>
            <a:custGeom>
              <a:avLst/>
              <a:gdLst/>
              <a:ahLst/>
              <a:cxnLst/>
              <a:rect l="l" t="t" r="r" b="b"/>
              <a:pathLst>
                <a:path w="5894" h="3680" extrusionOk="0">
                  <a:moveTo>
                    <a:pt x="2800" y="649"/>
                  </a:moveTo>
                  <a:cubicBezTo>
                    <a:pt x="2992" y="662"/>
                    <a:pt x="3172" y="720"/>
                    <a:pt x="3339" y="809"/>
                  </a:cubicBezTo>
                  <a:cubicBezTo>
                    <a:pt x="4007" y="1130"/>
                    <a:pt x="4668" y="1830"/>
                    <a:pt x="4982" y="2241"/>
                  </a:cubicBezTo>
                  <a:cubicBezTo>
                    <a:pt x="4880" y="2234"/>
                    <a:pt x="4770" y="2222"/>
                    <a:pt x="4674" y="2215"/>
                  </a:cubicBezTo>
                  <a:cubicBezTo>
                    <a:pt x="4353" y="2187"/>
                    <a:pt x="3962" y="2152"/>
                    <a:pt x="3544" y="2152"/>
                  </a:cubicBezTo>
                  <a:cubicBezTo>
                    <a:pt x="3286" y="2152"/>
                    <a:pt x="3018" y="2166"/>
                    <a:pt x="2748" y="2202"/>
                  </a:cubicBezTo>
                  <a:cubicBezTo>
                    <a:pt x="2036" y="2305"/>
                    <a:pt x="1400" y="2607"/>
                    <a:pt x="938" y="2825"/>
                  </a:cubicBezTo>
                  <a:cubicBezTo>
                    <a:pt x="880" y="2851"/>
                    <a:pt x="823" y="2883"/>
                    <a:pt x="758" y="2909"/>
                  </a:cubicBezTo>
                  <a:cubicBezTo>
                    <a:pt x="1002" y="2286"/>
                    <a:pt x="1837" y="996"/>
                    <a:pt x="2626" y="681"/>
                  </a:cubicBezTo>
                  <a:cubicBezTo>
                    <a:pt x="2684" y="662"/>
                    <a:pt x="2742" y="649"/>
                    <a:pt x="2800" y="649"/>
                  </a:cubicBezTo>
                  <a:close/>
                  <a:moveTo>
                    <a:pt x="2808" y="1"/>
                  </a:moveTo>
                  <a:cubicBezTo>
                    <a:pt x="2664" y="1"/>
                    <a:pt x="2524" y="25"/>
                    <a:pt x="2389" y="78"/>
                  </a:cubicBezTo>
                  <a:cubicBezTo>
                    <a:pt x="1426" y="456"/>
                    <a:pt x="476" y="1830"/>
                    <a:pt x="155" y="2677"/>
                  </a:cubicBezTo>
                  <a:cubicBezTo>
                    <a:pt x="20" y="3030"/>
                    <a:pt x="1" y="3281"/>
                    <a:pt x="97" y="3461"/>
                  </a:cubicBezTo>
                  <a:cubicBezTo>
                    <a:pt x="159" y="3591"/>
                    <a:pt x="287" y="3679"/>
                    <a:pt x="435" y="3679"/>
                  </a:cubicBezTo>
                  <a:cubicBezTo>
                    <a:pt x="440" y="3679"/>
                    <a:pt x="445" y="3679"/>
                    <a:pt x="450" y="3679"/>
                  </a:cubicBezTo>
                  <a:cubicBezTo>
                    <a:pt x="662" y="3679"/>
                    <a:pt x="925" y="3550"/>
                    <a:pt x="1221" y="3409"/>
                  </a:cubicBezTo>
                  <a:cubicBezTo>
                    <a:pt x="1651" y="3210"/>
                    <a:pt x="2228" y="2934"/>
                    <a:pt x="2838" y="2844"/>
                  </a:cubicBezTo>
                  <a:cubicBezTo>
                    <a:pt x="3075" y="2811"/>
                    <a:pt x="3315" y="2799"/>
                    <a:pt x="3549" y="2799"/>
                  </a:cubicBezTo>
                  <a:cubicBezTo>
                    <a:pt x="3942" y="2799"/>
                    <a:pt x="4314" y="2833"/>
                    <a:pt x="4616" y="2857"/>
                  </a:cubicBezTo>
                  <a:cubicBezTo>
                    <a:pt x="4859" y="2880"/>
                    <a:pt x="5053" y="2899"/>
                    <a:pt x="5212" y="2899"/>
                  </a:cubicBezTo>
                  <a:cubicBezTo>
                    <a:pt x="5410" y="2899"/>
                    <a:pt x="5552" y="2869"/>
                    <a:pt x="5663" y="2780"/>
                  </a:cubicBezTo>
                  <a:cubicBezTo>
                    <a:pt x="5785" y="2677"/>
                    <a:pt x="5894" y="2485"/>
                    <a:pt x="5682" y="2119"/>
                  </a:cubicBezTo>
                  <a:cubicBezTo>
                    <a:pt x="5345" y="1537"/>
                    <a:pt x="3963" y="1"/>
                    <a:pt x="28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3" name="Google Shape;1903;p14"/>
            <p:cNvSpPr/>
            <p:nvPr/>
          </p:nvSpPr>
          <p:spPr>
            <a:xfrm rot="9160486" flipH="1">
              <a:off x="7877421" y="4201967"/>
              <a:ext cx="146335" cy="80781"/>
            </a:xfrm>
            <a:custGeom>
              <a:avLst/>
              <a:gdLst/>
              <a:ahLst/>
              <a:cxnLst/>
              <a:rect l="l" t="t" r="r" b="b"/>
              <a:pathLst>
                <a:path w="5478" h="3024" extrusionOk="0">
                  <a:moveTo>
                    <a:pt x="2634" y="0"/>
                  </a:moveTo>
                  <a:cubicBezTo>
                    <a:pt x="2532" y="0"/>
                    <a:pt x="2435" y="17"/>
                    <a:pt x="2344" y="53"/>
                  </a:cubicBezTo>
                  <a:cubicBezTo>
                    <a:pt x="1246" y="490"/>
                    <a:pt x="1" y="2602"/>
                    <a:pt x="206" y="2980"/>
                  </a:cubicBezTo>
                  <a:cubicBezTo>
                    <a:pt x="221" y="3010"/>
                    <a:pt x="250" y="3024"/>
                    <a:pt x="292" y="3024"/>
                  </a:cubicBezTo>
                  <a:cubicBezTo>
                    <a:pt x="591" y="3024"/>
                    <a:pt x="1533" y="2349"/>
                    <a:pt x="2613" y="2197"/>
                  </a:cubicBezTo>
                  <a:cubicBezTo>
                    <a:pt x="2872" y="2161"/>
                    <a:pt x="3131" y="2147"/>
                    <a:pt x="3380" y="2147"/>
                  </a:cubicBezTo>
                  <a:cubicBezTo>
                    <a:pt x="4061" y="2147"/>
                    <a:pt x="4669" y="2247"/>
                    <a:pt x="5014" y="2247"/>
                  </a:cubicBezTo>
                  <a:cubicBezTo>
                    <a:pt x="5140" y="2247"/>
                    <a:pt x="5231" y="2234"/>
                    <a:pt x="5277" y="2197"/>
                  </a:cubicBezTo>
                  <a:cubicBezTo>
                    <a:pt x="5477" y="2038"/>
                    <a:pt x="3766" y="0"/>
                    <a:pt x="2634" y="0"/>
                  </a:cubicBezTo>
                  <a:close/>
                </a:path>
              </a:pathLst>
            </a:custGeom>
            <a:solidFill>
              <a:srgbClr val="7F33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4" name="Google Shape;1904;p14"/>
            <p:cNvSpPr/>
            <p:nvPr/>
          </p:nvSpPr>
          <p:spPr>
            <a:xfrm rot="9160486" flipH="1">
              <a:off x="7872520" y="4192876"/>
              <a:ext cx="157288" cy="98278"/>
            </a:xfrm>
            <a:custGeom>
              <a:avLst/>
              <a:gdLst/>
              <a:ahLst/>
              <a:cxnLst/>
              <a:rect l="l" t="t" r="r" b="b"/>
              <a:pathLst>
                <a:path w="5888" h="3679" extrusionOk="0">
                  <a:moveTo>
                    <a:pt x="2812" y="649"/>
                  </a:moveTo>
                  <a:cubicBezTo>
                    <a:pt x="2992" y="662"/>
                    <a:pt x="3172" y="713"/>
                    <a:pt x="3332" y="796"/>
                  </a:cubicBezTo>
                  <a:cubicBezTo>
                    <a:pt x="3974" y="1111"/>
                    <a:pt x="4661" y="1817"/>
                    <a:pt x="4976" y="2234"/>
                  </a:cubicBezTo>
                  <a:cubicBezTo>
                    <a:pt x="4879" y="2228"/>
                    <a:pt x="4770" y="2222"/>
                    <a:pt x="4668" y="2209"/>
                  </a:cubicBezTo>
                  <a:cubicBezTo>
                    <a:pt x="4350" y="2181"/>
                    <a:pt x="3961" y="2146"/>
                    <a:pt x="3542" y="2146"/>
                  </a:cubicBezTo>
                  <a:cubicBezTo>
                    <a:pt x="3284" y="2146"/>
                    <a:pt x="3014" y="2159"/>
                    <a:pt x="2742" y="2196"/>
                  </a:cubicBezTo>
                  <a:cubicBezTo>
                    <a:pt x="2036" y="2299"/>
                    <a:pt x="1400" y="2600"/>
                    <a:pt x="938" y="2825"/>
                  </a:cubicBezTo>
                  <a:lnTo>
                    <a:pt x="765" y="2902"/>
                  </a:lnTo>
                  <a:cubicBezTo>
                    <a:pt x="1022" y="2273"/>
                    <a:pt x="1856" y="995"/>
                    <a:pt x="2639" y="681"/>
                  </a:cubicBezTo>
                  <a:cubicBezTo>
                    <a:pt x="2697" y="662"/>
                    <a:pt x="2755" y="649"/>
                    <a:pt x="2812" y="649"/>
                  </a:cubicBezTo>
                  <a:close/>
                  <a:moveTo>
                    <a:pt x="2815" y="1"/>
                  </a:moveTo>
                  <a:cubicBezTo>
                    <a:pt x="2672" y="1"/>
                    <a:pt x="2534" y="25"/>
                    <a:pt x="2402" y="77"/>
                  </a:cubicBezTo>
                  <a:cubicBezTo>
                    <a:pt x="1458" y="450"/>
                    <a:pt x="450" y="1875"/>
                    <a:pt x="136" y="2729"/>
                  </a:cubicBezTo>
                  <a:cubicBezTo>
                    <a:pt x="14" y="3062"/>
                    <a:pt x="1" y="3287"/>
                    <a:pt x="97" y="3460"/>
                  </a:cubicBezTo>
                  <a:cubicBezTo>
                    <a:pt x="153" y="3591"/>
                    <a:pt x="287" y="3679"/>
                    <a:pt x="429" y="3679"/>
                  </a:cubicBezTo>
                  <a:cubicBezTo>
                    <a:pt x="434" y="3679"/>
                    <a:pt x="439" y="3679"/>
                    <a:pt x="444" y="3679"/>
                  </a:cubicBezTo>
                  <a:cubicBezTo>
                    <a:pt x="656" y="3679"/>
                    <a:pt x="925" y="3550"/>
                    <a:pt x="1214" y="3409"/>
                  </a:cubicBezTo>
                  <a:cubicBezTo>
                    <a:pt x="1644" y="3210"/>
                    <a:pt x="2222" y="2928"/>
                    <a:pt x="2832" y="2844"/>
                  </a:cubicBezTo>
                  <a:cubicBezTo>
                    <a:pt x="3076" y="2810"/>
                    <a:pt x="3325" y="2797"/>
                    <a:pt x="3565" y="2797"/>
                  </a:cubicBezTo>
                  <a:cubicBezTo>
                    <a:pt x="3950" y="2797"/>
                    <a:pt x="4314" y="2829"/>
                    <a:pt x="4610" y="2857"/>
                  </a:cubicBezTo>
                  <a:cubicBezTo>
                    <a:pt x="4852" y="2880"/>
                    <a:pt x="5047" y="2899"/>
                    <a:pt x="5205" y="2899"/>
                  </a:cubicBezTo>
                  <a:cubicBezTo>
                    <a:pt x="5403" y="2899"/>
                    <a:pt x="5546" y="2869"/>
                    <a:pt x="5656" y="2780"/>
                  </a:cubicBezTo>
                  <a:cubicBezTo>
                    <a:pt x="5785" y="2677"/>
                    <a:pt x="5887" y="2485"/>
                    <a:pt x="5669" y="2112"/>
                  </a:cubicBezTo>
                  <a:cubicBezTo>
                    <a:pt x="5338" y="1531"/>
                    <a:pt x="3953" y="1"/>
                    <a:pt x="281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5" name="Google Shape;1905;p14"/>
            <p:cNvSpPr/>
            <p:nvPr/>
          </p:nvSpPr>
          <p:spPr>
            <a:xfrm rot="9160486" flipH="1">
              <a:off x="7360478" y="3962374"/>
              <a:ext cx="134635" cy="58422"/>
            </a:xfrm>
            <a:custGeom>
              <a:avLst/>
              <a:gdLst/>
              <a:ahLst/>
              <a:cxnLst/>
              <a:rect l="l" t="t" r="r" b="b"/>
              <a:pathLst>
                <a:path w="5040" h="2187" extrusionOk="0">
                  <a:moveTo>
                    <a:pt x="3218" y="0"/>
                  </a:moveTo>
                  <a:cubicBezTo>
                    <a:pt x="2949" y="0"/>
                    <a:pt x="2661" y="22"/>
                    <a:pt x="2363" y="67"/>
                  </a:cubicBezTo>
                  <a:cubicBezTo>
                    <a:pt x="1015" y="266"/>
                    <a:pt x="1" y="914"/>
                    <a:pt x="84" y="1473"/>
                  </a:cubicBezTo>
                  <a:cubicBezTo>
                    <a:pt x="155" y="1910"/>
                    <a:pt x="872" y="2186"/>
                    <a:pt x="1831" y="2186"/>
                  </a:cubicBezTo>
                  <a:cubicBezTo>
                    <a:pt x="2095" y="2186"/>
                    <a:pt x="2378" y="2165"/>
                    <a:pt x="2671" y="2121"/>
                  </a:cubicBezTo>
                  <a:cubicBezTo>
                    <a:pt x="4026" y="1922"/>
                    <a:pt x="5040" y="1293"/>
                    <a:pt x="4956" y="722"/>
                  </a:cubicBezTo>
                  <a:cubicBezTo>
                    <a:pt x="4886" y="271"/>
                    <a:pt x="4172" y="0"/>
                    <a:pt x="3218" y="0"/>
                  </a:cubicBezTo>
                  <a:close/>
                </a:path>
              </a:pathLst>
            </a:custGeom>
            <a:solidFill>
              <a:srgbClr val="FD6A5D">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6" name="Google Shape;1906;p14"/>
            <p:cNvSpPr/>
            <p:nvPr/>
          </p:nvSpPr>
          <p:spPr>
            <a:xfrm rot="9160486" flipH="1">
              <a:off x="7872255" y="3817212"/>
              <a:ext cx="134635" cy="58369"/>
            </a:xfrm>
            <a:custGeom>
              <a:avLst/>
              <a:gdLst/>
              <a:ahLst/>
              <a:cxnLst/>
              <a:rect l="l" t="t" r="r" b="b"/>
              <a:pathLst>
                <a:path w="5040" h="2185" extrusionOk="0">
                  <a:moveTo>
                    <a:pt x="3209" y="1"/>
                  </a:moveTo>
                  <a:cubicBezTo>
                    <a:pt x="2943" y="1"/>
                    <a:pt x="2658" y="21"/>
                    <a:pt x="2363" y="65"/>
                  </a:cubicBezTo>
                  <a:cubicBezTo>
                    <a:pt x="1015" y="270"/>
                    <a:pt x="0" y="912"/>
                    <a:pt x="84" y="1471"/>
                  </a:cubicBezTo>
                  <a:cubicBezTo>
                    <a:pt x="149" y="1908"/>
                    <a:pt x="873" y="2184"/>
                    <a:pt x="1832" y="2184"/>
                  </a:cubicBezTo>
                  <a:cubicBezTo>
                    <a:pt x="2097" y="2184"/>
                    <a:pt x="2379" y="2163"/>
                    <a:pt x="2671" y="2119"/>
                  </a:cubicBezTo>
                  <a:cubicBezTo>
                    <a:pt x="4019" y="1920"/>
                    <a:pt x="5039" y="1291"/>
                    <a:pt x="4950" y="719"/>
                  </a:cubicBezTo>
                  <a:cubicBezTo>
                    <a:pt x="4874" y="268"/>
                    <a:pt x="4163" y="1"/>
                    <a:pt x="3209" y="1"/>
                  </a:cubicBezTo>
                  <a:close/>
                </a:path>
              </a:pathLst>
            </a:custGeom>
            <a:solidFill>
              <a:srgbClr val="FD6A5D">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7" name="Google Shape;1907;p14"/>
            <p:cNvSpPr/>
            <p:nvPr/>
          </p:nvSpPr>
          <p:spPr>
            <a:xfrm rot="9160486" flipH="1">
              <a:off x="7614350" y="3845025"/>
              <a:ext cx="112116" cy="163459"/>
            </a:xfrm>
            <a:custGeom>
              <a:avLst/>
              <a:gdLst/>
              <a:ahLst/>
              <a:cxnLst/>
              <a:rect l="l" t="t" r="r" b="b"/>
              <a:pathLst>
                <a:path w="4197" h="6119" extrusionOk="0">
                  <a:moveTo>
                    <a:pt x="1831" y="0"/>
                  </a:moveTo>
                  <a:cubicBezTo>
                    <a:pt x="1813" y="0"/>
                    <a:pt x="1796" y="1"/>
                    <a:pt x="1778" y="2"/>
                  </a:cubicBezTo>
                  <a:cubicBezTo>
                    <a:pt x="0" y="92"/>
                    <a:pt x="77" y="3070"/>
                    <a:pt x="1021" y="4835"/>
                  </a:cubicBezTo>
                  <a:cubicBezTo>
                    <a:pt x="1423" y="5591"/>
                    <a:pt x="1991" y="6119"/>
                    <a:pt x="2631" y="6119"/>
                  </a:cubicBezTo>
                  <a:cubicBezTo>
                    <a:pt x="2737" y="6119"/>
                    <a:pt x="2844" y="6104"/>
                    <a:pt x="2953" y="6074"/>
                  </a:cubicBezTo>
                  <a:cubicBezTo>
                    <a:pt x="3730" y="5856"/>
                    <a:pt x="4063" y="5118"/>
                    <a:pt x="4108" y="4226"/>
                  </a:cubicBezTo>
                  <a:cubicBezTo>
                    <a:pt x="4197" y="2428"/>
                    <a:pt x="3069" y="0"/>
                    <a:pt x="18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8" name="Google Shape;1908;p14"/>
            <p:cNvSpPr/>
            <p:nvPr/>
          </p:nvSpPr>
          <p:spPr>
            <a:xfrm rot="9160486" flipH="1">
              <a:off x="7608120" y="3836827"/>
              <a:ext cx="125740" cy="179433"/>
            </a:xfrm>
            <a:custGeom>
              <a:avLst/>
              <a:gdLst/>
              <a:ahLst/>
              <a:cxnLst/>
              <a:rect l="l" t="t" r="r" b="b"/>
              <a:pathLst>
                <a:path w="4707" h="6717" extrusionOk="0">
                  <a:moveTo>
                    <a:pt x="2062" y="593"/>
                  </a:moveTo>
                  <a:cubicBezTo>
                    <a:pt x="2357" y="599"/>
                    <a:pt x="2633" y="804"/>
                    <a:pt x="2813" y="991"/>
                  </a:cubicBezTo>
                  <a:cubicBezTo>
                    <a:pt x="3551" y="1722"/>
                    <a:pt x="4103" y="3308"/>
                    <a:pt x="4045" y="4515"/>
                  </a:cubicBezTo>
                  <a:cubicBezTo>
                    <a:pt x="4019" y="5125"/>
                    <a:pt x="3833" y="5882"/>
                    <a:pt x="3108" y="6087"/>
                  </a:cubicBezTo>
                  <a:cubicBezTo>
                    <a:pt x="3024" y="6110"/>
                    <a:pt x="2943" y="6121"/>
                    <a:pt x="2864" y="6121"/>
                  </a:cubicBezTo>
                  <a:cubicBezTo>
                    <a:pt x="2193" y="6121"/>
                    <a:pt x="1705" y="5358"/>
                    <a:pt x="1516" y="4996"/>
                  </a:cubicBezTo>
                  <a:cubicBezTo>
                    <a:pt x="835" y="3732"/>
                    <a:pt x="688" y="1998"/>
                    <a:pt x="1176" y="1138"/>
                  </a:cubicBezTo>
                  <a:cubicBezTo>
                    <a:pt x="1368" y="792"/>
                    <a:pt x="1651" y="612"/>
                    <a:pt x="2029" y="593"/>
                  </a:cubicBezTo>
                  <a:close/>
                  <a:moveTo>
                    <a:pt x="2055" y="1"/>
                  </a:moveTo>
                  <a:cubicBezTo>
                    <a:pt x="2036" y="1"/>
                    <a:pt x="2017" y="1"/>
                    <a:pt x="1997" y="2"/>
                  </a:cubicBezTo>
                  <a:cubicBezTo>
                    <a:pt x="1413" y="34"/>
                    <a:pt x="951" y="329"/>
                    <a:pt x="656" y="849"/>
                  </a:cubicBezTo>
                  <a:cubicBezTo>
                    <a:pt x="1" y="2005"/>
                    <a:pt x="315" y="4008"/>
                    <a:pt x="989" y="5279"/>
                  </a:cubicBezTo>
                  <a:cubicBezTo>
                    <a:pt x="1490" y="6209"/>
                    <a:pt x="2151" y="6717"/>
                    <a:pt x="2857" y="6717"/>
                  </a:cubicBezTo>
                  <a:cubicBezTo>
                    <a:pt x="2992" y="6717"/>
                    <a:pt x="3134" y="6691"/>
                    <a:pt x="3268" y="6659"/>
                  </a:cubicBezTo>
                  <a:cubicBezTo>
                    <a:pt x="4096" y="6428"/>
                    <a:pt x="4584" y="5677"/>
                    <a:pt x="4636" y="4540"/>
                  </a:cubicBezTo>
                  <a:cubicBezTo>
                    <a:pt x="4706" y="3141"/>
                    <a:pt x="4103" y="1433"/>
                    <a:pt x="3236" y="567"/>
                  </a:cubicBezTo>
                  <a:cubicBezTo>
                    <a:pt x="2862" y="193"/>
                    <a:pt x="2459" y="1"/>
                    <a:pt x="20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9" name="Google Shape;1909;p14"/>
            <p:cNvSpPr/>
            <p:nvPr/>
          </p:nvSpPr>
          <p:spPr>
            <a:xfrm rot="9160486" flipH="1">
              <a:off x="7615374" y="3845345"/>
              <a:ext cx="82517" cy="55270"/>
            </a:xfrm>
            <a:custGeom>
              <a:avLst/>
              <a:gdLst/>
              <a:ahLst/>
              <a:cxnLst/>
              <a:rect l="l" t="t" r="r" b="b"/>
              <a:pathLst>
                <a:path w="3089" h="2069" extrusionOk="0">
                  <a:moveTo>
                    <a:pt x="2060" y="1"/>
                  </a:moveTo>
                  <a:cubicBezTo>
                    <a:pt x="1312" y="1"/>
                    <a:pt x="576" y="271"/>
                    <a:pt x="1" y="785"/>
                  </a:cubicBezTo>
                  <a:cubicBezTo>
                    <a:pt x="403" y="1541"/>
                    <a:pt x="971" y="2069"/>
                    <a:pt x="1611" y="2069"/>
                  </a:cubicBezTo>
                  <a:cubicBezTo>
                    <a:pt x="1717" y="2069"/>
                    <a:pt x="1824" y="2054"/>
                    <a:pt x="1933" y="2024"/>
                  </a:cubicBezTo>
                  <a:cubicBezTo>
                    <a:pt x="2710" y="1806"/>
                    <a:pt x="3043" y="1068"/>
                    <a:pt x="3088" y="176"/>
                  </a:cubicBezTo>
                  <a:cubicBezTo>
                    <a:pt x="2752" y="58"/>
                    <a:pt x="2405" y="1"/>
                    <a:pt x="20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0" name="Google Shape;1910;p14"/>
            <p:cNvSpPr/>
            <p:nvPr/>
          </p:nvSpPr>
          <p:spPr>
            <a:xfrm rot="9160486" flipH="1">
              <a:off x="7609603" y="3840300"/>
              <a:ext cx="93657" cy="65688"/>
            </a:xfrm>
            <a:custGeom>
              <a:avLst/>
              <a:gdLst/>
              <a:ahLst/>
              <a:cxnLst/>
              <a:rect l="l" t="t" r="r" b="b"/>
              <a:pathLst>
                <a:path w="3506" h="2459" extrusionOk="0">
                  <a:moveTo>
                    <a:pt x="2276" y="394"/>
                  </a:moveTo>
                  <a:cubicBezTo>
                    <a:pt x="2552" y="394"/>
                    <a:pt x="2829" y="433"/>
                    <a:pt x="3101" y="514"/>
                  </a:cubicBezTo>
                  <a:cubicBezTo>
                    <a:pt x="3043" y="1124"/>
                    <a:pt x="2825" y="1830"/>
                    <a:pt x="2100" y="2029"/>
                  </a:cubicBezTo>
                  <a:cubicBezTo>
                    <a:pt x="2007" y="2054"/>
                    <a:pt x="1917" y="2066"/>
                    <a:pt x="1830" y="2066"/>
                  </a:cubicBezTo>
                  <a:cubicBezTo>
                    <a:pt x="1189" y="2066"/>
                    <a:pt x="712" y="1434"/>
                    <a:pt x="469" y="1027"/>
                  </a:cubicBezTo>
                  <a:cubicBezTo>
                    <a:pt x="987" y="613"/>
                    <a:pt x="1626" y="394"/>
                    <a:pt x="2276" y="394"/>
                  </a:cubicBezTo>
                  <a:close/>
                  <a:moveTo>
                    <a:pt x="2281" y="0"/>
                  </a:moveTo>
                  <a:cubicBezTo>
                    <a:pt x="1484" y="0"/>
                    <a:pt x="700" y="289"/>
                    <a:pt x="84" y="835"/>
                  </a:cubicBezTo>
                  <a:cubicBezTo>
                    <a:pt x="20" y="893"/>
                    <a:pt x="0" y="995"/>
                    <a:pt x="45" y="1072"/>
                  </a:cubicBezTo>
                  <a:cubicBezTo>
                    <a:pt x="527" y="1971"/>
                    <a:pt x="1156" y="2459"/>
                    <a:pt x="1823" y="2459"/>
                  </a:cubicBezTo>
                  <a:cubicBezTo>
                    <a:pt x="1952" y="2459"/>
                    <a:pt x="2080" y="2440"/>
                    <a:pt x="2209" y="2407"/>
                  </a:cubicBezTo>
                  <a:cubicBezTo>
                    <a:pt x="2992" y="2189"/>
                    <a:pt x="3454" y="1470"/>
                    <a:pt x="3505" y="379"/>
                  </a:cubicBezTo>
                  <a:cubicBezTo>
                    <a:pt x="3505" y="296"/>
                    <a:pt x="3454" y="212"/>
                    <a:pt x="3371" y="186"/>
                  </a:cubicBezTo>
                  <a:cubicBezTo>
                    <a:pt x="3015" y="61"/>
                    <a:pt x="2647" y="0"/>
                    <a:pt x="228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1" name="Google Shape;1911;p14"/>
            <p:cNvSpPr/>
            <p:nvPr/>
          </p:nvSpPr>
          <p:spPr>
            <a:xfrm>
              <a:off x="7598982" y="3367424"/>
              <a:ext cx="57117" cy="69272"/>
            </a:xfrm>
            <a:custGeom>
              <a:avLst/>
              <a:gdLst/>
              <a:ahLst/>
              <a:cxnLst/>
              <a:rect l="l" t="t" r="r" b="b"/>
              <a:pathLst>
                <a:path w="2138" h="2593" extrusionOk="0">
                  <a:moveTo>
                    <a:pt x="52" y="1"/>
                  </a:moveTo>
                  <a:cubicBezTo>
                    <a:pt x="41" y="1"/>
                    <a:pt x="29" y="4"/>
                    <a:pt x="19" y="12"/>
                  </a:cubicBezTo>
                  <a:cubicBezTo>
                    <a:pt x="0" y="31"/>
                    <a:pt x="0" y="63"/>
                    <a:pt x="19" y="82"/>
                  </a:cubicBezTo>
                  <a:cubicBezTo>
                    <a:pt x="167" y="307"/>
                    <a:pt x="308" y="525"/>
                    <a:pt x="462" y="750"/>
                  </a:cubicBezTo>
                  <a:cubicBezTo>
                    <a:pt x="610" y="975"/>
                    <a:pt x="764" y="1193"/>
                    <a:pt x="937" y="1398"/>
                  </a:cubicBezTo>
                  <a:cubicBezTo>
                    <a:pt x="1104" y="1604"/>
                    <a:pt x="1278" y="1809"/>
                    <a:pt x="1457" y="2008"/>
                  </a:cubicBezTo>
                  <a:cubicBezTo>
                    <a:pt x="1631" y="2201"/>
                    <a:pt x="1823" y="2393"/>
                    <a:pt x="2009" y="2573"/>
                  </a:cubicBezTo>
                  <a:cubicBezTo>
                    <a:pt x="2022" y="2586"/>
                    <a:pt x="2038" y="2592"/>
                    <a:pt x="2054" y="2592"/>
                  </a:cubicBezTo>
                  <a:cubicBezTo>
                    <a:pt x="2070" y="2592"/>
                    <a:pt x="2086" y="2586"/>
                    <a:pt x="2099" y="2573"/>
                  </a:cubicBezTo>
                  <a:cubicBezTo>
                    <a:pt x="2131" y="2554"/>
                    <a:pt x="2138" y="2515"/>
                    <a:pt x="2118" y="2483"/>
                  </a:cubicBezTo>
                  <a:cubicBezTo>
                    <a:pt x="1977" y="2271"/>
                    <a:pt x="1842" y="2040"/>
                    <a:pt x="1676" y="1828"/>
                  </a:cubicBezTo>
                  <a:cubicBezTo>
                    <a:pt x="1515" y="1617"/>
                    <a:pt x="1361" y="1405"/>
                    <a:pt x="1188" y="1199"/>
                  </a:cubicBezTo>
                  <a:cubicBezTo>
                    <a:pt x="1014" y="1000"/>
                    <a:pt x="841" y="801"/>
                    <a:pt x="661" y="602"/>
                  </a:cubicBezTo>
                  <a:cubicBezTo>
                    <a:pt x="482" y="410"/>
                    <a:pt x="289" y="217"/>
                    <a:pt x="96" y="38"/>
                  </a:cubicBezTo>
                  <a:cubicBezTo>
                    <a:pt x="96" y="31"/>
                    <a:pt x="96" y="31"/>
                    <a:pt x="96" y="25"/>
                  </a:cubicBezTo>
                  <a:cubicBezTo>
                    <a:pt x="85" y="9"/>
                    <a:pt x="68" y="1"/>
                    <a:pt x="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2" name="Google Shape;1912;p14"/>
            <p:cNvSpPr/>
            <p:nvPr/>
          </p:nvSpPr>
          <p:spPr>
            <a:xfrm>
              <a:off x="7692587" y="3518384"/>
              <a:ext cx="179926" cy="184146"/>
            </a:xfrm>
            <a:custGeom>
              <a:avLst/>
              <a:gdLst/>
              <a:ahLst/>
              <a:cxnLst/>
              <a:rect l="l" t="t" r="r" b="b"/>
              <a:pathLst>
                <a:path w="6735" h="6893" extrusionOk="0">
                  <a:moveTo>
                    <a:pt x="137" y="0"/>
                  </a:moveTo>
                  <a:cubicBezTo>
                    <a:pt x="126" y="0"/>
                    <a:pt x="115" y="1"/>
                    <a:pt x="104" y="3"/>
                  </a:cubicBezTo>
                  <a:lnTo>
                    <a:pt x="91" y="3"/>
                  </a:lnTo>
                  <a:cubicBezTo>
                    <a:pt x="33" y="16"/>
                    <a:pt x="1" y="74"/>
                    <a:pt x="14" y="138"/>
                  </a:cubicBezTo>
                  <a:cubicBezTo>
                    <a:pt x="27" y="157"/>
                    <a:pt x="52" y="170"/>
                    <a:pt x="78" y="170"/>
                  </a:cubicBezTo>
                  <a:cubicBezTo>
                    <a:pt x="72" y="145"/>
                    <a:pt x="84" y="119"/>
                    <a:pt x="117" y="106"/>
                  </a:cubicBezTo>
                  <a:cubicBezTo>
                    <a:pt x="118" y="106"/>
                    <a:pt x="119" y="106"/>
                    <a:pt x="121" y="106"/>
                  </a:cubicBezTo>
                  <a:cubicBezTo>
                    <a:pt x="160" y="106"/>
                    <a:pt x="228" y="192"/>
                    <a:pt x="283" y="260"/>
                  </a:cubicBezTo>
                  <a:lnTo>
                    <a:pt x="482" y="478"/>
                  </a:lnTo>
                  <a:lnTo>
                    <a:pt x="868" y="915"/>
                  </a:lnTo>
                  <a:lnTo>
                    <a:pt x="1651" y="1788"/>
                  </a:lnTo>
                  <a:lnTo>
                    <a:pt x="3243" y="3495"/>
                  </a:lnTo>
                  <a:lnTo>
                    <a:pt x="4867" y="5171"/>
                  </a:lnTo>
                  <a:cubicBezTo>
                    <a:pt x="5412" y="5716"/>
                    <a:pt x="5971" y="6262"/>
                    <a:pt x="6529" y="6801"/>
                  </a:cubicBezTo>
                  <a:cubicBezTo>
                    <a:pt x="6586" y="6853"/>
                    <a:pt x="6639" y="6892"/>
                    <a:pt x="6677" y="6892"/>
                  </a:cubicBezTo>
                  <a:cubicBezTo>
                    <a:pt x="6687" y="6892"/>
                    <a:pt x="6695" y="6890"/>
                    <a:pt x="6703" y="6885"/>
                  </a:cubicBezTo>
                  <a:cubicBezTo>
                    <a:pt x="6735" y="6866"/>
                    <a:pt x="6703" y="6782"/>
                    <a:pt x="6632" y="6705"/>
                  </a:cubicBezTo>
                  <a:cubicBezTo>
                    <a:pt x="6112" y="6121"/>
                    <a:pt x="5599" y="5543"/>
                    <a:pt x="5072" y="4965"/>
                  </a:cubicBezTo>
                  <a:lnTo>
                    <a:pt x="3474" y="3264"/>
                  </a:lnTo>
                  <a:lnTo>
                    <a:pt x="1843" y="1602"/>
                  </a:lnTo>
                  <a:lnTo>
                    <a:pt x="1015" y="780"/>
                  </a:lnTo>
                  <a:lnTo>
                    <a:pt x="598" y="376"/>
                  </a:lnTo>
                  <a:lnTo>
                    <a:pt x="386" y="170"/>
                  </a:lnTo>
                  <a:lnTo>
                    <a:pt x="283" y="68"/>
                  </a:lnTo>
                  <a:cubicBezTo>
                    <a:pt x="241" y="25"/>
                    <a:pt x="190" y="0"/>
                    <a:pt x="1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3" name="Google Shape;1913;p14"/>
            <p:cNvSpPr/>
            <p:nvPr/>
          </p:nvSpPr>
          <p:spPr>
            <a:xfrm>
              <a:off x="7699292" y="3617466"/>
              <a:ext cx="67509" cy="86102"/>
            </a:xfrm>
            <a:custGeom>
              <a:avLst/>
              <a:gdLst/>
              <a:ahLst/>
              <a:cxnLst/>
              <a:rect l="l" t="t" r="r" b="b"/>
              <a:pathLst>
                <a:path w="2527" h="3223" extrusionOk="0">
                  <a:moveTo>
                    <a:pt x="43" y="1"/>
                  </a:moveTo>
                  <a:cubicBezTo>
                    <a:pt x="35" y="1"/>
                    <a:pt x="27" y="2"/>
                    <a:pt x="20" y="5"/>
                  </a:cubicBezTo>
                  <a:cubicBezTo>
                    <a:pt x="0" y="24"/>
                    <a:pt x="0" y="62"/>
                    <a:pt x="20" y="88"/>
                  </a:cubicBezTo>
                  <a:lnTo>
                    <a:pt x="591" y="878"/>
                  </a:lnTo>
                  <a:lnTo>
                    <a:pt x="1169" y="1661"/>
                  </a:lnTo>
                  <a:lnTo>
                    <a:pt x="1759" y="2431"/>
                  </a:lnTo>
                  <a:lnTo>
                    <a:pt x="2375" y="3195"/>
                  </a:lnTo>
                  <a:cubicBezTo>
                    <a:pt x="2390" y="3215"/>
                    <a:pt x="2409" y="3223"/>
                    <a:pt x="2428" y="3223"/>
                  </a:cubicBezTo>
                  <a:cubicBezTo>
                    <a:pt x="2478" y="3223"/>
                    <a:pt x="2526" y="3167"/>
                    <a:pt x="2485" y="3112"/>
                  </a:cubicBezTo>
                  <a:cubicBezTo>
                    <a:pt x="2331" y="2829"/>
                    <a:pt x="2170" y="2540"/>
                    <a:pt x="1990" y="2264"/>
                  </a:cubicBezTo>
                  <a:cubicBezTo>
                    <a:pt x="1817" y="1982"/>
                    <a:pt x="1631" y="1719"/>
                    <a:pt x="1425" y="1462"/>
                  </a:cubicBezTo>
                  <a:cubicBezTo>
                    <a:pt x="1207" y="1205"/>
                    <a:pt x="995" y="955"/>
                    <a:pt x="771" y="711"/>
                  </a:cubicBezTo>
                  <a:cubicBezTo>
                    <a:pt x="552" y="473"/>
                    <a:pt x="321" y="242"/>
                    <a:pt x="84" y="18"/>
                  </a:cubicBezTo>
                  <a:cubicBezTo>
                    <a:pt x="72" y="5"/>
                    <a:pt x="57" y="1"/>
                    <a:pt x="4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4" name="Google Shape;1914;p14"/>
            <p:cNvSpPr/>
            <p:nvPr/>
          </p:nvSpPr>
          <p:spPr>
            <a:xfrm>
              <a:off x="7700841" y="3678748"/>
              <a:ext cx="44427" cy="57384"/>
            </a:xfrm>
            <a:custGeom>
              <a:avLst/>
              <a:gdLst/>
              <a:ahLst/>
              <a:cxnLst/>
              <a:rect l="l" t="t" r="r" b="b"/>
              <a:pathLst>
                <a:path w="1663" h="2148" extrusionOk="0">
                  <a:moveTo>
                    <a:pt x="58" y="1"/>
                  </a:moveTo>
                  <a:cubicBezTo>
                    <a:pt x="43" y="1"/>
                    <a:pt x="29" y="6"/>
                    <a:pt x="19" y="15"/>
                  </a:cubicBezTo>
                  <a:cubicBezTo>
                    <a:pt x="0" y="34"/>
                    <a:pt x="0" y="67"/>
                    <a:pt x="19" y="86"/>
                  </a:cubicBezTo>
                  <a:cubicBezTo>
                    <a:pt x="129" y="272"/>
                    <a:pt x="225" y="458"/>
                    <a:pt x="340" y="638"/>
                  </a:cubicBezTo>
                  <a:cubicBezTo>
                    <a:pt x="462" y="818"/>
                    <a:pt x="578" y="997"/>
                    <a:pt x="700" y="1171"/>
                  </a:cubicBezTo>
                  <a:cubicBezTo>
                    <a:pt x="828" y="1344"/>
                    <a:pt x="969" y="1511"/>
                    <a:pt x="1104" y="1671"/>
                  </a:cubicBezTo>
                  <a:cubicBezTo>
                    <a:pt x="1239" y="1832"/>
                    <a:pt x="1393" y="1986"/>
                    <a:pt x="1547" y="2134"/>
                  </a:cubicBezTo>
                  <a:cubicBezTo>
                    <a:pt x="1560" y="2143"/>
                    <a:pt x="1574" y="2148"/>
                    <a:pt x="1588" y="2148"/>
                  </a:cubicBezTo>
                  <a:cubicBezTo>
                    <a:pt x="1602" y="2148"/>
                    <a:pt x="1615" y="2143"/>
                    <a:pt x="1624" y="2134"/>
                  </a:cubicBezTo>
                  <a:cubicBezTo>
                    <a:pt x="1650" y="2121"/>
                    <a:pt x="1663" y="2082"/>
                    <a:pt x="1656" y="2057"/>
                  </a:cubicBezTo>
                  <a:cubicBezTo>
                    <a:pt x="1554" y="1864"/>
                    <a:pt x="1444" y="1678"/>
                    <a:pt x="1329" y="1498"/>
                  </a:cubicBezTo>
                  <a:cubicBezTo>
                    <a:pt x="1220" y="1318"/>
                    <a:pt x="1091" y="1145"/>
                    <a:pt x="963" y="978"/>
                  </a:cubicBezTo>
                  <a:cubicBezTo>
                    <a:pt x="822" y="818"/>
                    <a:pt x="687" y="651"/>
                    <a:pt x="546" y="490"/>
                  </a:cubicBezTo>
                  <a:cubicBezTo>
                    <a:pt x="405" y="330"/>
                    <a:pt x="250" y="176"/>
                    <a:pt x="103" y="28"/>
                  </a:cubicBezTo>
                  <a:lnTo>
                    <a:pt x="96" y="15"/>
                  </a:lnTo>
                  <a:cubicBezTo>
                    <a:pt x="87" y="6"/>
                    <a:pt x="72" y="1"/>
                    <a:pt x="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5" name="Google Shape;1915;p14"/>
            <p:cNvSpPr/>
            <p:nvPr/>
          </p:nvSpPr>
          <p:spPr>
            <a:xfrm>
              <a:off x="7447890" y="3548811"/>
              <a:ext cx="104643" cy="269447"/>
            </a:xfrm>
            <a:custGeom>
              <a:avLst/>
              <a:gdLst/>
              <a:ahLst/>
              <a:cxnLst/>
              <a:rect l="l" t="t" r="r" b="b"/>
              <a:pathLst>
                <a:path w="3917" h="10086" extrusionOk="0">
                  <a:moveTo>
                    <a:pt x="3875" y="1"/>
                  </a:moveTo>
                  <a:cubicBezTo>
                    <a:pt x="3841" y="1"/>
                    <a:pt x="3778" y="55"/>
                    <a:pt x="3724" y="142"/>
                  </a:cubicBezTo>
                  <a:cubicBezTo>
                    <a:pt x="3506" y="527"/>
                    <a:pt x="3326" y="925"/>
                    <a:pt x="3172" y="1342"/>
                  </a:cubicBezTo>
                  <a:cubicBezTo>
                    <a:pt x="3005" y="1740"/>
                    <a:pt x="2832" y="2138"/>
                    <a:pt x="2652" y="2530"/>
                  </a:cubicBezTo>
                  <a:lnTo>
                    <a:pt x="1541" y="4898"/>
                  </a:lnTo>
                  <a:cubicBezTo>
                    <a:pt x="1169" y="5694"/>
                    <a:pt x="848" y="6510"/>
                    <a:pt x="566" y="7338"/>
                  </a:cubicBezTo>
                  <a:cubicBezTo>
                    <a:pt x="290" y="8172"/>
                    <a:pt x="103" y="9032"/>
                    <a:pt x="7" y="9905"/>
                  </a:cubicBezTo>
                  <a:cubicBezTo>
                    <a:pt x="1" y="9995"/>
                    <a:pt x="7" y="10079"/>
                    <a:pt x="33" y="10085"/>
                  </a:cubicBezTo>
                  <a:cubicBezTo>
                    <a:pt x="34" y="10085"/>
                    <a:pt x="35" y="10086"/>
                    <a:pt x="37" y="10086"/>
                  </a:cubicBezTo>
                  <a:cubicBezTo>
                    <a:pt x="67" y="10086"/>
                    <a:pt x="98" y="10011"/>
                    <a:pt x="116" y="9925"/>
                  </a:cubicBezTo>
                  <a:cubicBezTo>
                    <a:pt x="270" y="9071"/>
                    <a:pt x="501" y="8230"/>
                    <a:pt x="810" y="7421"/>
                  </a:cubicBezTo>
                  <a:cubicBezTo>
                    <a:pt x="1111" y="6612"/>
                    <a:pt x="1477" y="5823"/>
                    <a:pt x="1837" y="5033"/>
                  </a:cubicBezTo>
                  <a:cubicBezTo>
                    <a:pt x="2196" y="4237"/>
                    <a:pt x="2581" y="3448"/>
                    <a:pt x="2909" y="2645"/>
                  </a:cubicBezTo>
                  <a:cubicBezTo>
                    <a:pt x="3082" y="2241"/>
                    <a:pt x="3236" y="1836"/>
                    <a:pt x="3384" y="1419"/>
                  </a:cubicBezTo>
                  <a:cubicBezTo>
                    <a:pt x="3506" y="1008"/>
                    <a:pt x="3666" y="604"/>
                    <a:pt x="3846" y="206"/>
                  </a:cubicBezTo>
                  <a:cubicBezTo>
                    <a:pt x="3891" y="116"/>
                    <a:pt x="3916" y="33"/>
                    <a:pt x="3891" y="7"/>
                  </a:cubicBezTo>
                  <a:cubicBezTo>
                    <a:pt x="3887" y="3"/>
                    <a:pt x="3881" y="1"/>
                    <a:pt x="38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6" name="Google Shape;1916;p14"/>
            <p:cNvSpPr/>
            <p:nvPr/>
          </p:nvSpPr>
          <p:spPr>
            <a:xfrm>
              <a:off x="8102775" y="4281896"/>
              <a:ext cx="76351" cy="208350"/>
            </a:xfrm>
            <a:custGeom>
              <a:avLst/>
              <a:gdLst/>
              <a:ahLst/>
              <a:cxnLst/>
              <a:rect l="l" t="t" r="r" b="b"/>
              <a:pathLst>
                <a:path w="2858" h="7799" extrusionOk="0">
                  <a:moveTo>
                    <a:pt x="86" y="1"/>
                  </a:moveTo>
                  <a:cubicBezTo>
                    <a:pt x="58" y="1"/>
                    <a:pt x="31" y="12"/>
                    <a:pt x="14" y="33"/>
                  </a:cubicBezTo>
                  <a:cubicBezTo>
                    <a:pt x="1" y="59"/>
                    <a:pt x="46" y="97"/>
                    <a:pt x="104" y="136"/>
                  </a:cubicBezTo>
                  <a:cubicBezTo>
                    <a:pt x="354" y="347"/>
                    <a:pt x="514" y="636"/>
                    <a:pt x="566" y="957"/>
                  </a:cubicBezTo>
                  <a:lnTo>
                    <a:pt x="797" y="1933"/>
                  </a:lnTo>
                  <a:lnTo>
                    <a:pt x="1291" y="3891"/>
                  </a:lnTo>
                  <a:cubicBezTo>
                    <a:pt x="1477" y="4539"/>
                    <a:pt x="1651" y="5194"/>
                    <a:pt x="1850" y="5842"/>
                  </a:cubicBezTo>
                  <a:cubicBezTo>
                    <a:pt x="2036" y="6497"/>
                    <a:pt x="2318" y="7126"/>
                    <a:pt x="2684" y="7704"/>
                  </a:cubicBezTo>
                  <a:cubicBezTo>
                    <a:pt x="2722" y="7758"/>
                    <a:pt x="2769" y="7798"/>
                    <a:pt x="2806" y="7798"/>
                  </a:cubicBezTo>
                  <a:cubicBezTo>
                    <a:pt x="2813" y="7798"/>
                    <a:pt x="2819" y="7797"/>
                    <a:pt x="2825" y="7794"/>
                  </a:cubicBezTo>
                  <a:cubicBezTo>
                    <a:pt x="2857" y="7781"/>
                    <a:pt x="2845" y="7704"/>
                    <a:pt x="2806" y="7627"/>
                  </a:cubicBezTo>
                  <a:cubicBezTo>
                    <a:pt x="2504" y="7030"/>
                    <a:pt x="2273" y="6407"/>
                    <a:pt x="2119" y="5759"/>
                  </a:cubicBezTo>
                  <a:lnTo>
                    <a:pt x="1606" y="3801"/>
                  </a:lnTo>
                  <a:lnTo>
                    <a:pt x="1047" y="1850"/>
                  </a:lnTo>
                  <a:cubicBezTo>
                    <a:pt x="951" y="1522"/>
                    <a:pt x="855" y="1195"/>
                    <a:pt x="745" y="874"/>
                  </a:cubicBezTo>
                  <a:cubicBezTo>
                    <a:pt x="662" y="527"/>
                    <a:pt x="450" y="226"/>
                    <a:pt x="155" y="27"/>
                  </a:cubicBezTo>
                  <a:cubicBezTo>
                    <a:pt x="134" y="9"/>
                    <a:pt x="110" y="1"/>
                    <a:pt x="8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7" name="Google Shape;1917;p14"/>
            <p:cNvSpPr/>
            <p:nvPr/>
          </p:nvSpPr>
          <p:spPr>
            <a:xfrm>
              <a:off x="8092997" y="4388083"/>
              <a:ext cx="51667" cy="117653"/>
            </a:xfrm>
            <a:custGeom>
              <a:avLst/>
              <a:gdLst/>
              <a:ahLst/>
              <a:cxnLst/>
              <a:rect l="l" t="t" r="r" b="b"/>
              <a:pathLst>
                <a:path w="1934" h="4404" extrusionOk="0">
                  <a:moveTo>
                    <a:pt x="47" y="1"/>
                  </a:moveTo>
                  <a:cubicBezTo>
                    <a:pt x="38" y="1"/>
                    <a:pt x="29" y="2"/>
                    <a:pt x="20" y="6"/>
                  </a:cubicBezTo>
                  <a:cubicBezTo>
                    <a:pt x="1" y="12"/>
                    <a:pt x="1" y="57"/>
                    <a:pt x="20" y="96"/>
                  </a:cubicBezTo>
                  <a:cubicBezTo>
                    <a:pt x="213" y="436"/>
                    <a:pt x="373" y="783"/>
                    <a:pt x="534" y="1129"/>
                  </a:cubicBezTo>
                  <a:cubicBezTo>
                    <a:pt x="701" y="1476"/>
                    <a:pt x="848" y="1822"/>
                    <a:pt x="1002" y="2175"/>
                  </a:cubicBezTo>
                  <a:cubicBezTo>
                    <a:pt x="1150" y="2529"/>
                    <a:pt x="1291" y="2882"/>
                    <a:pt x="1420" y="3241"/>
                  </a:cubicBezTo>
                  <a:cubicBezTo>
                    <a:pt x="1548" y="3607"/>
                    <a:pt x="1683" y="3966"/>
                    <a:pt x="1798" y="4332"/>
                  </a:cubicBezTo>
                  <a:cubicBezTo>
                    <a:pt x="1804" y="4373"/>
                    <a:pt x="1821" y="4404"/>
                    <a:pt x="1863" y="4404"/>
                  </a:cubicBezTo>
                  <a:cubicBezTo>
                    <a:pt x="1867" y="4404"/>
                    <a:pt x="1871" y="4404"/>
                    <a:pt x="1875" y="4403"/>
                  </a:cubicBezTo>
                  <a:cubicBezTo>
                    <a:pt x="1933" y="4403"/>
                    <a:pt x="1933" y="4358"/>
                    <a:pt x="1933" y="4300"/>
                  </a:cubicBezTo>
                  <a:cubicBezTo>
                    <a:pt x="1875" y="3915"/>
                    <a:pt x="1792" y="3530"/>
                    <a:pt x="1689" y="3158"/>
                  </a:cubicBezTo>
                  <a:cubicBezTo>
                    <a:pt x="1580" y="2779"/>
                    <a:pt x="1445" y="2413"/>
                    <a:pt x="1298" y="2054"/>
                  </a:cubicBezTo>
                  <a:cubicBezTo>
                    <a:pt x="1137" y="1694"/>
                    <a:pt x="957" y="1347"/>
                    <a:pt x="765" y="1007"/>
                  </a:cubicBezTo>
                  <a:cubicBezTo>
                    <a:pt x="566" y="667"/>
                    <a:pt x="348" y="346"/>
                    <a:pt x="110" y="31"/>
                  </a:cubicBezTo>
                  <a:cubicBezTo>
                    <a:pt x="96" y="13"/>
                    <a:pt x="72" y="1"/>
                    <a:pt x="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8" name="Google Shape;1918;p14"/>
            <p:cNvSpPr/>
            <p:nvPr/>
          </p:nvSpPr>
          <p:spPr>
            <a:xfrm>
              <a:off x="8055785" y="4428689"/>
              <a:ext cx="43946" cy="102078"/>
            </a:xfrm>
            <a:custGeom>
              <a:avLst/>
              <a:gdLst/>
              <a:ahLst/>
              <a:cxnLst/>
              <a:rect l="l" t="t" r="r" b="b"/>
              <a:pathLst>
                <a:path w="1645" h="3821" extrusionOk="0">
                  <a:moveTo>
                    <a:pt x="1541" y="3632"/>
                  </a:moveTo>
                  <a:cubicBezTo>
                    <a:pt x="1543" y="3633"/>
                    <a:pt x="1545" y="3633"/>
                    <a:pt x="1546" y="3633"/>
                  </a:cubicBezTo>
                  <a:lnTo>
                    <a:pt x="1546" y="3633"/>
                  </a:lnTo>
                  <a:cubicBezTo>
                    <a:pt x="1545" y="3634"/>
                    <a:pt x="1543" y="3635"/>
                    <a:pt x="1542" y="3636"/>
                  </a:cubicBezTo>
                  <a:lnTo>
                    <a:pt x="1542" y="3636"/>
                  </a:lnTo>
                  <a:lnTo>
                    <a:pt x="1542" y="3634"/>
                  </a:lnTo>
                  <a:cubicBezTo>
                    <a:pt x="1541" y="3633"/>
                    <a:pt x="1541" y="3633"/>
                    <a:pt x="1541" y="3632"/>
                  </a:cubicBezTo>
                  <a:close/>
                  <a:moveTo>
                    <a:pt x="20" y="1"/>
                  </a:moveTo>
                  <a:cubicBezTo>
                    <a:pt x="1" y="26"/>
                    <a:pt x="1" y="65"/>
                    <a:pt x="20" y="91"/>
                  </a:cubicBezTo>
                  <a:cubicBezTo>
                    <a:pt x="174" y="392"/>
                    <a:pt x="309" y="726"/>
                    <a:pt x="437" y="1021"/>
                  </a:cubicBezTo>
                  <a:cubicBezTo>
                    <a:pt x="572" y="1323"/>
                    <a:pt x="688" y="1644"/>
                    <a:pt x="797" y="1971"/>
                  </a:cubicBezTo>
                  <a:cubicBezTo>
                    <a:pt x="912" y="2299"/>
                    <a:pt x="1015" y="2626"/>
                    <a:pt x="1105" y="2947"/>
                  </a:cubicBezTo>
                  <a:cubicBezTo>
                    <a:pt x="1150" y="3114"/>
                    <a:pt x="1195" y="3281"/>
                    <a:pt x="1233" y="3441"/>
                  </a:cubicBezTo>
                  <a:cubicBezTo>
                    <a:pt x="1253" y="3538"/>
                    <a:pt x="1285" y="3628"/>
                    <a:pt x="1330" y="3717"/>
                  </a:cubicBezTo>
                  <a:cubicBezTo>
                    <a:pt x="1368" y="3782"/>
                    <a:pt x="1439" y="3820"/>
                    <a:pt x="1509" y="3820"/>
                  </a:cubicBezTo>
                  <a:cubicBezTo>
                    <a:pt x="1567" y="3814"/>
                    <a:pt x="1619" y="3775"/>
                    <a:pt x="1631" y="3724"/>
                  </a:cubicBezTo>
                  <a:cubicBezTo>
                    <a:pt x="1644" y="3685"/>
                    <a:pt x="1644" y="3647"/>
                    <a:pt x="1631" y="3615"/>
                  </a:cubicBezTo>
                  <a:cubicBezTo>
                    <a:pt x="1626" y="3594"/>
                    <a:pt x="1564" y="3551"/>
                    <a:pt x="1532" y="3551"/>
                  </a:cubicBezTo>
                  <a:cubicBezTo>
                    <a:pt x="1528" y="3551"/>
                    <a:pt x="1525" y="3551"/>
                    <a:pt x="1523" y="3552"/>
                  </a:cubicBezTo>
                  <a:lnTo>
                    <a:pt x="1523" y="3552"/>
                  </a:lnTo>
                  <a:cubicBezTo>
                    <a:pt x="1514" y="3505"/>
                    <a:pt x="1509" y="3457"/>
                    <a:pt x="1509" y="3409"/>
                  </a:cubicBezTo>
                  <a:cubicBezTo>
                    <a:pt x="1490" y="3242"/>
                    <a:pt x="1465" y="3069"/>
                    <a:pt x="1426" y="2896"/>
                  </a:cubicBezTo>
                  <a:cubicBezTo>
                    <a:pt x="1362" y="2549"/>
                    <a:pt x="1266" y="2215"/>
                    <a:pt x="1156" y="1882"/>
                  </a:cubicBezTo>
                  <a:cubicBezTo>
                    <a:pt x="1028" y="1554"/>
                    <a:pt x="887" y="1240"/>
                    <a:pt x="720" y="932"/>
                  </a:cubicBezTo>
                  <a:cubicBezTo>
                    <a:pt x="553" y="630"/>
                    <a:pt x="367" y="335"/>
                    <a:pt x="161" y="59"/>
                  </a:cubicBezTo>
                  <a:cubicBezTo>
                    <a:pt x="136" y="20"/>
                    <a:pt x="104" y="20"/>
                    <a:pt x="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9" name="Google Shape;1919;p14"/>
            <p:cNvSpPr/>
            <p:nvPr/>
          </p:nvSpPr>
          <p:spPr>
            <a:xfrm>
              <a:off x="8109827" y="4591724"/>
              <a:ext cx="110787" cy="226971"/>
            </a:xfrm>
            <a:custGeom>
              <a:avLst/>
              <a:gdLst/>
              <a:ahLst/>
              <a:cxnLst/>
              <a:rect l="l" t="t" r="r" b="b"/>
              <a:pathLst>
                <a:path w="4147" h="8496" extrusionOk="0">
                  <a:moveTo>
                    <a:pt x="2931" y="1"/>
                  </a:moveTo>
                  <a:cubicBezTo>
                    <a:pt x="2928" y="1"/>
                    <a:pt x="2924" y="1"/>
                    <a:pt x="2921" y="2"/>
                  </a:cubicBezTo>
                  <a:cubicBezTo>
                    <a:pt x="2882" y="15"/>
                    <a:pt x="2895" y="105"/>
                    <a:pt x="2946" y="208"/>
                  </a:cubicBezTo>
                  <a:cubicBezTo>
                    <a:pt x="3325" y="965"/>
                    <a:pt x="3576" y="1768"/>
                    <a:pt x="3704" y="2602"/>
                  </a:cubicBezTo>
                  <a:cubicBezTo>
                    <a:pt x="3832" y="3424"/>
                    <a:pt x="3781" y="4265"/>
                    <a:pt x="3556" y="5067"/>
                  </a:cubicBezTo>
                  <a:cubicBezTo>
                    <a:pt x="3344" y="5876"/>
                    <a:pt x="2914" y="6601"/>
                    <a:pt x="2317" y="7186"/>
                  </a:cubicBezTo>
                  <a:cubicBezTo>
                    <a:pt x="1720" y="7776"/>
                    <a:pt x="969" y="8187"/>
                    <a:pt x="154" y="8386"/>
                  </a:cubicBezTo>
                  <a:cubicBezTo>
                    <a:pt x="71" y="8412"/>
                    <a:pt x="6" y="8444"/>
                    <a:pt x="0" y="8469"/>
                  </a:cubicBezTo>
                  <a:cubicBezTo>
                    <a:pt x="0" y="8495"/>
                    <a:pt x="77" y="8495"/>
                    <a:pt x="173" y="8495"/>
                  </a:cubicBezTo>
                  <a:cubicBezTo>
                    <a:pt x="1034" y="8347"/>
                    <a:pt x="1842" y="7956"/>
                    <a:pt x="2491" y="7372"/>
                  </a:cubicBezTo>
                  <a:cubicBezTo>
                    <a:pt x="3152" y="6781"/>
                    <a:pt x="3627" y="6017"/>
                    <a:pt x="3871" y="5164"/>
                  </a:cubicBezTo>
                  <a:cubicBezTo>
                    <a:pt x="4102" y="4316"/>
                    <a:pt x="4147" y="3424"/>
                    <a:pt x="3986" y="2557"/>
                  </a:cubicBezTo>
                  <a:cubicBezTo>
                    <a:pt x="3826" y="1704"/>
                    <a:pt x="3518" y="888"/>
                    <a:pt x="3075" y="144"/>
                  </a:cubicBezTo>
                  <a:cubicBezTo>
                    <a:pt x="3022" y="61"/>
                    <a:pt x="2969" y="1"/>
                    <a:pt x="293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0" name="Google Shape;1920;p14"/>
            <p:cNvSpPr/>
            <p:nvPr/>
          </p:nvSpPr>
          <p:spPr>
            <a:xfrm>
              <a:off x="8114796" y="4626505"/>
              <a:ext cx="32592" cy="124679"/>
            </a:xfrm>
            <a:custGeom>
              <a:avLst/>
              <a:gdLst/>
              <a:ahLst/>
              <a:cxnLst/>
              <a:rect l="l" t="t" r="r" b="b"/>
              <a:pathLst>
                <a:path w="1220" h="4667" extrusionOk="0">
                  <a:moveTo>
                    <a:pt x="717" y="0"/>
                  </a:moveTo>
                  <a:cubicBezTo>
                    <a:pt x="709" y="0"/>
                    <a:pt x="701" y="1"/>
                    <a:pt x="693" y="4"/>
                  </a:cubicBezTo>
                  <a:cubicBezTo>
                    <a:pt x="661" y="23"/>
                    <a:pt x="649" y="74"/>
                    <a:pt x="661" y="113"/>
                  </a:cubicBezTo>
                  <a:cubicBezTo>
                    <a:pt x="892" y="857"/>
                    <a:pt x="950" y="1640"/>
                    <a:pt x="841" y="2404"/>
                  </a:cubicBezTo>
                  <a:cubicBezTo>
                    <a:pt x="796" y="2789"/>
                    <a:pt x="700" y="3168"/>
                    <a:pt x="565" y="3528"/>
                  </a:cubicBezTo>
                  <a:cubicBezTo>
                    <a:pt x="430" y="3894"/>
                    <a:pt x="251" y="4240"/>
                    <a:pt x="32" y="4568"/>
                  </a:cubicBezTo>
                  <a:cubicBezTo>
                    <a:pt x="7" y="4600"/>
                    <a:pt x="0" y="4632"/>
                    <a:pt x="19" y="4657"/>
                  </a:cubicBezTo>
                  <a:cubicBezTo>
                    <a:pt x="25" y="4663"/>
                    <a:pt x="33" y="4666"/>
                    <a:pt x="42" y="4666"/>
                  </a:cubicBezTo>
                  <a:cubicBezTo>
                    <a:pt x="62" y="4666"/>
                    <a:pt x="87" y="4652"/>
                    <a:pt x="109" y="4625"/>
                  </a:cubicBezTo>
                  <a:cubicBezTo>
                    <a:pt x="392" y="4330"/>
                    <a:pt x="623" y="3990"/>
                    <a:pt x="796" y="3624"/>
                  </a:cubicBezTo>
                  <a:cubicBezTo>
                    <a:pt x="969" y="3252"/>
                    <a:pt x="1098" y="2860"/>
                    <a:pt x="1162" y="2456"/>
                  </a:cubicBezTo>
                  <a:cubicBezTo>
                    <a:pt x="1220" y="2045"/>
                    <a:pt x="1220" y="1634"/>
                    <a:pt x="1162" y="1223"/>
                  </a:cubicBezTo>
                  <a:cubicBezTo>
                    <a:pt x="1098" y="819"/>
                    <a:pt x="976" y="427"/>
                    <a:pt x="790" y="61"/>
                  </a:cubicBezTo>
                  <a:cubicBezTo>
                    <a:pt x="784" y="24"/>
                    <a:pt x="753" y="0"/>
                    <a:pt x="7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1" name="Google Shape;1921;p14"/>
            <p:cNvSpPr/>
            <p:nvPr/>
          </p:nvSpPr>
          <p:spPr>
            <a:xfrm>
              <a:off x="7576516" y="4730850"/>
              <a:ext cx="146131" cy="170228"/>
            </a:xfrm>
            <a:custGeom>
              <a:avLst/>
              <a:gdLst/>
              <a:ahLst/>
              <a:cxnLst/>
              <a:rect l="l" t="t" r="r" b="b"/>
              <a:pathLst>
                <a:path w="5470" h="6372" extrusionOk="0">
                  <a:moveTo>
                    <a:pt x="150" y="0"/>
                  </a:moveTo>
                  <a:cubicBezTo>
                    <a:pt x="119" y="0"/>
                    <a:pt x="90" y="62"/>
                    <a:pt x="90" y="142"/>
                  </a:cubicBezTo>
                  <a:cubicBezTo>
                    <a:pt x="0" y="912"/>
                    <a:pt x="71" y="1689"/>
                    <a:pt x="295" y="2427"/>
                  </a:cubicBezTo>
                  <a:cubicBezTo>
                    <a:pt x="520" y="3165"/>
                    <a:pt x="880" y="3852"/>
                    <a:pt x="1355" y="4462"/>
                  </a:cubicBezTo>
                  <a:cubicBezTo>
                    <a:pt x="1842" y="5065"/>
                    <a:pt x="2439" y="5566"/>
                    <a:pt x="3120" y="5945"/>
                  </a:cubicBezTo>
                  <a:cubicBezTo>
                    <a:pt x="3293" y="6022"/>
                    <a:pt x="3460" y="6112"/>
                    <a:pt x="3646" y="6182"/>
                  </a:cubicBezTo>
                  <a:cubicBezTo>
                    <a:pt x="3826" y="6259"/>
                    <a:pt x="4019" y="6311"/>
                    <a:pt x="4211" y="6336"/>
                  </a:cubicBezTo>
                  <a:cubicBezTo>
                    <a:pt x="4316" y="6360"/>
                    <a:pt x="4422" y="6372"/>
                    <a:pt x="4527" y="6372"/>
                  </a:cubicBezTo>
                  <a:cubicBezTo>
                    <a:pt x="4823" y="6372"/>
                    <a:pt x="5114" y="6280"/>
                    <a:pt x="5360" y="6105"/>
                  </a:cubicBezTo>
                  <a:cubicBezTo>
                    <a:pt x="5444" y="6041"/>
                    <a:pt x="5469" y="5964"/>
                    <a:pt x="5444" y="5932"/>
                  </a:cubicBezTo>
                  <a:cubicBezTo>
                    <a:pt x="5437" y="5926"/>
                    <a:pt x="5429" y="5923"/>
                    <a:pt x="5418" y="5923"/>
                  </a:cubicBezTo>
                  <a:cubicBezTo>
                    <a:pt x="5384" y="5923"/>
                    <a:pt x="5329" y="5951"/>
                    <a:pt x="5270" y="5990"/>
                  </a:cubicBezTo>
                  <a:cubicBezTo>
                    <a:pt x="5070" y="6111"/>
                    <a:pt x="4846" y="6172"/>
                    <a:pt x="4620" y="6172"/>
                  </a:cubicBezTo>
                  <a:cubicBezTo>
                    <a:pt x="4498" y="6172"/>
                    <a:pt x="4375" y="6154"/>
                    <a:pt x="4256" y="6118"/>
                  </a:cubicBezTo>
                  <a:cubicBezTo>
                    <a:pt x="4083" y="6079"/>
                    <a:pt x="3909" y="6022"/>
                    <a:pt x="3743" y="5945"/>
                  </a:cubicBezTo>
                  <a:cubicBezTo>
                    <a:pt x="3589" y="5874"/>
                    <a:pt x="3422" y="5771"/>
                    <a:pt x="3261" y="5694"/>
                  </a:cubicBezTo>
                  <a:cubicBezTo>
                    <a:pt x="2632" y="5316"/>
                    <a:pt x="2074" y="4828"/>
                    <a:pt x="1611" y="4256"/>
                  </a:cubicBezTo>
                  <a:cubicBezTo>
                    <a:pt x="1149" y="3685"/>
                    <a:pt x="790" y="3037"/>
                    <a:pt x="546" y="2343"/>
                  </a:cubicBezTo>
                  <a:cubicBezTo>
                    <a:pt x="289" y="1644"/>
                    <a:pt x="173" y="906"/>
                    <a:pt x="199" y="161"/>
                  </a:cubicBezTo>
                  <a:cubicBezTo>
                    <a:pt x="206" y="84"/>
                    <a:pt x="180" y="7"/>
                    <a:pt x="154" y="0"/>
                  </a:cubicBezTo>
                  <a:cubicBezTo>
                    <a:pt x="153" y="0"/>
                    <a:pt x="151" y="0"/>
                    <a:pt x="15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2" name="Google Shape;1922;p14"/>
            <p:cNvSpPr/>
            <p:nvPr/>
          </p:nvSpPr>
          <p:spPr>
            <a:xfrm>
              <a:off x="7622464" y="4763067"/>
              <a:ext cx="91953" cy="95239"/>
            </a:xfrm>
            <a:custGeom>
              <a:avLst/>
              <a:gdLst/>
              <a:ahLst/>
              <a:cxnLst/>
              <a:rect l="l" t="t" r="r" b="b"/>
              <a:pathLst>
                <a:path w="3442" h="3565" extrusionOk="0">
                  <a:moveTo>
                    <a:pt x="28" y="0"/>
                  </a:moveTo>
                  <a:cubicBezTo>
                    <a:pt x="25" y="0"/>
                    <a:pt x="22" y="0"/>
                    <a:pt x="20" y="1"/>
                  </a:cubicBezTo>
                  <a:cubicBezTo>
                    <a:pt x="1" y="8"/>
                    <a:pt x="1" y="46"/>
                    <a:pt x="1" y="91"/>
                  </a:cubicBezTo>
                  <a:cubicBezTo>
                    <a:pt x="135" y="489"/>
                    <a:pt x="302" y="874"/>
                    <a:pt x="501" y="1247"/>
                  </a:cubicBezTo>
                  <a:cubicBezTo>
                    <a:pt x="707" y="1612"/>
                    <a:pt x="938" y="1966"/>
                    <a:pt x="1195" y="2293"/>
                  </a:cubicBezTo>
                  <a:cubicBezTo>
                    <a:pt x="1464" y="2627"/>
                    <a:pt x="1772" y="2928"/>
                    <a:pt x="2125" y="3172"/>
                  </a:cubicBezTo>
                  <a:cubicBezTo>
                    <a:pt x="2471" y="3424"/>
                    <a:pt x="2890" y="3564"/>
                    <a:pt x="3316" y="3564"/>
                  </a:cubicBezTo>
                  <a:cubicBezTo>
                    <a:pt x="3326" y="3564"/>
                    <a:pt x="3335" y="3564"/>
                    <a:pt x="3345" y="3564"/>
                  </a:cubicBezTo>
                  <a:cubicBezTo>
                    <a:pt x="3403" y="3558"/>
                    <a:pt x="3441" y="3538"/>
                    <a:pt x="3441" y="3500"/>
                  </a:cubicBezTo>
                  <a:cubicBezTo>
                    <a:pt x="3441" y="3458"/>
                    <a:pt x="3403" y="3422"/>
                    <a:pt x="3361" y="3422"/>
                  </a:cubicBezTo>
                  <a:cubicBezTo>
                    <a:pt x="3358" y="3422"/>
                    <a:pt x="3355" y="3422"/>
                    <a:pt x="3351" y="3423"/>
                  </a:cubicBezTo>
                  <a:cubicBezTo>
                    <a:pt x="2960" y="3365"/>
                    <a:pt x="2587" y="3198"/>
                    <a:pt x="2292" y="2941"/>
                  </a:cubicBezTo>
                  <a:cubicBezTo>
                    <a:pt x="1978" y="2691"/>
                    <a:pt x="1695" y="2402"/>
                    <a:pt x="1451" y="2088"/>
                  </a:cubicBezTo>
                  <a:cubicBezTo>
                    <a:pt x="1188" y="1773"/>
                    <a:pt x="944" y="1452"/>
                    <a:pt x="719" y="1105"/>
                  </a:cubicBezTo>
                  <a:cubicBezTo>
                    <a:pt x="488" y="765"/>
                    <a:pt x="283" y="412"/>
                    <a:pt x="90" y="53"/>
                  </a:cubicBezTo>
                  <a:cubicBezTo>
                    <a:pt x="74" y="19"/>
                    <a:pt x="47" y="0"/>
                    <a:pt x="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3" name="Google Shape;1923;p14"/>
            <p:cNvSpPr/>
            <p:nvPr/>
          </p:nvSpPr>
          <p:spPr>
            <a:xfrm>
              <a:off x="7790679" y="4828650"/>
              <a:ext cx="222616" cy="63074"/>
            </a:xfrm>
            <a:custGeom>
              <a:avLst/>
              <a:gdLst/>
              <a:ahLst/>
              <a:cxnLst/>
              <a:rect l="l" t="t" r="r" b="b"/>
              <a:pathLst>
                <a:path w="8333" h="2361" extrusionOk="0">
                  <a:moveTo>
                    <a:pt x="8269" y="0"/>
                  </a:moveTo>
                  <a:cubicBezTo>
                    <a:pt x="8237" y="0"/>
                    <a:pt x="8195" y="8"/>
                    <a:pt x="8153" y="24"/>
                  </a:cubicBezTo>
                  <a:cubicBezTo>
                    <a:pt x="7498" y="274"/>
                    <a:pt x="6857" y="499"/>
                    <a:pt x="6195" y="717"/>
                  </a:cubicBezTo>
                  <a:cubicBezTo>
                    <a:pt x="5534" y="942"/>
                    <a:pt x="4873" y="1141"/>
                    <a:pt x="4205" y="1327"/>
                  </a:cubicBezTo>
                  <a:cubicBezTo>
                    <a:pt x="3538" y="1520"/>
                    <a:pt x="2870" y="1687"/>
                    <a:pt x="2190" y="1841"/>
                  </a:cubicBezTo>
                  <a:cubicBezTo>
                    <a:pt x="1509" y="2001"/>
                    <a:pt x="829" y="2142"/>
                    <a:pt x="148" y="2258"/>
                  </a:cubicBezTo>
                  <a:cubicBezTo>
                    <a:pt x="65" y="2271"/>
                    <a:pt x="1" y="2284"/>
                    <a:pt x="1" y="2322"/>
                  </a:cubicBezTo>
                  <a:cubicBezTo>
                    <a:pt x="1" y="2361"/>
                    <a:pt x="59" y="2361"/>
                    <a:pt x="142" y="2361"/>
                  </a:cubicBezTo>
                  <a:cubicBezTo>
                    <a:pt x="842" y="2297"/>
                    <a:pt x="1535" y="2219"/>
                    <a:pt x="2228" y="2091"/>
                  </a:cubicBezTo>
                  <a:cubicBezTo>
                    <a:pt x="2915" y="1963"/>
                    <a:pt x="3608" y="1828"/>
                    <a:pt x="4276" y="1635"/>
                  </a:cubicBezTo>
                  <a:cubicBezTo>
                    <a:pt x="4950" y="1449"/>
                    <a:pt x="5624" y="1237"/>
                    <a:pt x="6279" y="987"/>
                  </a:cubicBezTo>
                  <a:cubicBezTo>
                    <a:pt x="6940" y="743"/>
                    <a:pt x="7582" y="461"/>
                    <a:pt x="8205" y="146"/>
                  </a:cubicBezTo>
                  <a:cubicBezTo>
                    <a:pt x="8282" y="108"/>
                    <a:pt x="8333" y="56"/>
                    <a:pt x="8327" y="24"/>
                  </a:cubicBezTo>
                  <a:cubicBezTo>
                    <a:pt x="8323" y="8"/>
                    <a:pt x="8301" y="0"/>
                    <a:pt x="82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4" name="Google Shape;1924;p14"/>
            <p:cNvSpPr/>
            <p:nvPr/>
          </p:nvSpPr>
          <p:spPr>
            <a:xfrm>
              <a:off x="7550951" y="4570112"/>
              <a:ext cx="332041" cy="59013"/>
            </a:xfrm>
            <a:custGeom>
              <a:avLst/>
              <a:gdLst/>
              <a:ahLst/>
              <a:cxnLst/>
              <a:rect l="l" t="t" r="r" b="b"/>
              <a:pathLst>
                <a:path w="12429" h="2209" extrusionOk="0">
                  <a:moveTo>
                    <a:pt x="12344" y="0"/>
                  </a:moveTo>
                  <a:cubicBezTo>
                    <a:pt x="12300" y="0"/>
                    <a:pt x="12242" y="7"/>
                    <a:pt x="12178" y="22"/>
                  </a:cubicBezTo>
                  <a:lnTo>
                    <a:pt x="9206" y="702"/>
                  </a:lnTo>
                  <a:cubicBezTo>
                    <a:pt x="8211" y="933"/>
                    <a:pt x="7216" y="1132"/>
                    <a:pt x="6227" y="1331"/>
                  </a:cubicBezTo>
                  <a:cubicBezTo>
                    <a:pt x="5232" y="1530"/>
                    <a:pt x="4237" y="1697"/>
                    <a:pt x="3230" y="1839"/>
                  </a:cubicBezTo>
                  <a:cubicBezTo>
                    <a:pt x="2222" y="1973"/>
                    <a:pt x="1208" y="2070"/>
                    <a:pt x="200" y="2108"/>
                  </a:cubicBezTo>
                  <a:cubicBezTo>
                    <a:pt x="91" y="2115"/>
                    <a:pt x="14" y="2127"/>
                    <a:pt x="7" y="2153"/>
                  </a:cubicBezTo>
                  <a:cubicBezTo>
                    <a:pt x="1" y="2179"/>
                    <a:pt x="91" y="2204"/>
                    <a:pt x="206" y="2204"/>
                  </a:cubicBezTo>
                  <a:cubicBezTo>
                    <a:pt x="362" y="2207"/>
                    <a:pt x="517" y="2209"/>
                    <a:pt x="673" y="2209"/>
                  </a:cubicBezTo>
                  <a:cubicBezTo>
                    <a:pt x="1538" y="2209"/>
                    <a:pt x="2403" y="2164"/>
                    <a:pt x="3268" y="2082"/>
                  </a:cubicBezTo>
                  <a:cubicBezTo>
                    <a:pt x="4282" y="1973"/>
                    <a:pt x="5297" y="1839"/>
                    <a:pt x="6298" y="1646"/>
                  </a:cubicBezTo>
                  <a:cubicBezTo>
                    <a:pt x="7299" y="1447"/>
                    <a:pt x="8307" y="1222"/>
                    <a:pt x="9283" y="965"/>
                  </a:cubicBezTo>
                  <a:cubicBezTo>
                    <a:pt x="10259" y="715"/>
                    <a:pt x="11241" y="433"/>
                    <a:pt x="12217" y="144"/>
                  </a:cubicBezTo>
                  <a:cubicBezTo>
                    <a:pt x="12338" y="112"/>
                    <a:pt x="12428" y="48"/>
                    <a:pt x="12428" y="22"/>
                  </a:cubicBezTo>
                  <a:cubicBezTo>
                    <a:pt x="12425" y="8"/>
                    <a:pt x="12393" y="0"/>
                    <a:pt x="1234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5" name="Google Shape;1925;p14"/>
            <p:cNvSpPr/>
            <p:nvPr/>
          </p:nvSpPr>
          <p:spPr>
            <a:xfrm>
              <a:off x="7547879" y="4336873"/>
              <a:ext cx="513542" cy="104028"/>
            </a:xfrm>
            <a:custGeom>
              <a:avLst/>
              <a:gdLst/>
              <a:ahLst/>
              <a:cxnLst/>
              <a:rect l="l" t="t" r="r" b="b"/>
              <a:pathLst>
                <a:path w="19223" h="3894" extrusionOk="0">
                  <a:moveTo>
                    <a:pt x="19116" y="0"/>
                  </a:moveTo>
                  <a:cubicBezTo>
                    <a:pt x="19049" y="0"/>
                    <a:pt x="18956" y="10"/>
                    <a:pt x="18853" y="29"/>
                  </a:cubicBezTo>
                  <a:cubicBezTo>
                    <a:pt x="17287" y="305"/>
                    <a:pt x="15740" y="671"/>
                    <a:pt x="14219" y="1075"/>
                  </a:cubicBezTo>
                  <a:lnTo>
                    <a:pt x="9635" y="2321"/>
                  </a:lnTo>
                  <a:cubicBezTo>
                    <a:pt x="8114" y="2732"/>
                    <a:pt x="6580" y="3104"/>
                    <a:pt x="5020" y="3361"/>
                  </a:cubicBezTo>
                  <a:cubicBezTo>
                    <a:pt x="3564" y="3619"/>
                    <a:pt x="2091" y="3754"/>
                    <a:pt x="611" y="3754"/>
                  </a:cubicBezTo>
                  <a:cubicBezTo>
                    <a:pt x="513" y="3754"/>
                    <a:pt x="414" y="3753"/>
                    <a:pt x="315" y="3752"/>
                  </a:cubicBezTo>
                  <a:cubicBezTo>
                    <a:pt x="298" y="3751"/>
                    <a:pt x="282" y="3751"/>
                    <a:pt x="266" y="3751"/>
                  </a:cubicBezTo>
                  <a:cubicBezTo>
                    <a:pt x="182" y="3751"/>
                    <a:pt x="100" y="3766"/>
                    <a:pt x="19" y="3804"/>
                  </a:cubicBezTo>
                  <a:cubicBezTo>
                    <a:pt x="0" y="3829"/>
                    <a:pt x="141" y="3861"/>
                    <a:pt x="328" y="3861"/>
                  </a:cubicBezTo>
                  <a:cubicBezTo>
                    <a:pt x="738" y="3883"/>
                    <a:pt x="1148" y="3894"/>
                    <a:pt x="1559" y="3894"/>
                  </a:cubicBezTo>
                  <a:cubicBezTo>
                    <a:pt x="2735" y="3894"/>
                    <a:pt x="3910" y="3805"/>
                    <a:pt x="5071" y="3624"/>
                  </a:cubicBezTo>
                  <a:cubicBezTo>
                    <a:pt x="6644" y="3380"/>
                    <a:pt x="8198" y="3053"/>
                    <a:pt x="9725" y="2648"/>
                  </a:cubicBezTo>
                  <a:cubicBezTo>
                    <a:pt x="11253" y="2231"/>
                    <a:pt x="12774" y="1775"/>
                    <a:pt x="14289" y="1345"/>
                  </a:cubicBezTo>
                  <a:cubicBezTo>
                    <a:pt x="15811" y="915"/>
                    <a:pt x="17332" y="498"/>
                    <a:pt x="18879" y="170"/>
                  </a:cubicBezTo>
                  <a:cubicBezTo>
                    <a:pt x="19065" y="125"/>
                    <a:pt x="19213" y="68"/>
                    <a:pt x="19219" y="29"/>
                  </a:cubicBezTo>
                  <a:cubicBezTo>
                    <a:pt x="19223" y="10"/>
                    <a:pt x="19182" y="0"/>
                    <a:pt x="19116" y="0"/>
                  </a:cubicBezTo>
                  <a:close/>
                </a:path>
              </a:pathLst>
            </a:custGeom>
            <a:solidFill>
              <a:srgbClr val="000000">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6" name="Google Shape;1926;p14"/>
            <p:cNvSpPr/>
            <p:nvPr/>
          </p:nvSpPr>
          <p:spPr>
            <a:xfrm>
              <a:off x="7756219" y="4431066"/>
              <a:ext cx="171163" cy="45335"/>
            </a:xfrm>
            <a:custGeom>
              <a:avLst/>
              <a:gdLst/>
              <a:ahLst/>
              <a:cxnLst/>
              <a:rect l="l" t="t" r="r" b="b"/>
              <a:pathLst>
                <a:path w="6407" h="1697" extrusionOk="0">
                  <a:moveTo>
                    <a:pt x="6310" y="1"/>
                  </a:moveTo>
                  <a:cubicBezTo>
                    <a:pt x="6293" y="1"/>
                    <a:pt x="6276" y="5"/>
                    <a:pt x="6259" y="14"/>
                  </a:cubicBezTo>
                  <a:cubicBezTo>
                    <a:pt x="5759" y="194"/>
                    <a:pt x="5251" y="355"/>
                    <a:pt x="4751" y="515"/>
                  </a:cubicBezTo>
                  <a:cubicBezTo>
                    <a:pt x="4244" y="682"/>
                    <a:pt x="3737" y="817"/>
                    <a:pt x="3223" y="952"/>
                  </a:cubicBezTo>
                  <a:cubicBezTo>
                    <a:pt x="2709" y="1086"/>
                    <a:pt x="2190" y="1202"/>
                    <a:pt x="1676" y="1311"/>
                  </a:cubicBezTo>
                  <a:cubicBezTo>
                    <a:pt x="1156" y="1414"/>
                    <a:pt x="636" y="1510"/>
                    <a:pt x="110" y="1587"/>
                  </a:cubicBezTo>
                  <a:cubicBezTo>
                    <a:pt x="52" y="1594"/>
                    <a:pt x="1" y="1626"/>
                    <a:pt x="1" y="1651"/>
                  </a:cubicBezTo>
                  <a:cubicBezTo>
                    <a:pt x="1" y="1677"/>
                    <a:pt x="52" y="1696"/>
                    <a:pt x="110" y="1696"/>
                  </a:cubicBezTo>
                  <a:cubicBezTo>
                    <a:pt x="642" y="1683"/>
                    <a:pt x="1182" y="1645"/>
                    <a:pt x="1714" y="1574"/>
                  </a:cubicBezTo>
                  <a:cubicBezTo>
                    <a:pt x="2247" y="1497"/>
                    <a:pt x="2774" y="1401"/>
                    <a:pt x="3300" y="1279"/>
                  </a:cubicBezTo>
                  <a:cubicBezTo>
                    <a:pt x="3820" y="1138"/>
                    <a:pt x="4334" y="977"/>
                    <a:pt x="4841" y="798"/>
                  </a:cubicBezTo>
                  <a:cubicBezTo>
                    <a:pt x="5341" y="605"/>
                    <a:pt x="5836" y="387"/>
                    <a:pt x="6311" y="143"/>
                  </a:cubicBezTo>
                  <a:cubicBezTo>
                    <a:pt x="6368" y="111"/>
                    <a:pt x="6407" y="53"/>
                    <a:pt x="6394" y="34"/>
                  </a:cubicBezTo>
                  <a:cubicBezTo>
                    <a:pt x="6370" y="13"/>
                    <a:pt x="6340" y="1"/>
                    <a:pt x="631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927" name="Google Shape;1927;p14"/>
          <p:cNvGrpSpPr/>
          <p:nvPr/>
        </p:nvGrpSpPr>
        <p:grpSpPr>
          <a:xfrm rot="-3257869" flipH="1">
            <a:off x="785689" y="3417259"/>
            <a:ext cx="682224" cy="566907"/>
            <a:chOff x="3478568" y="540468"/>
            <a:chExt cx="511644" cy="425160"/>
          </a:xfrm>
        </p:grpSpPr>
        <p:sp>
          <p:nvSpPr>
            <p:cNvPr id="1928" name="Google Shape;1928;p14"/>
            <p:cNvSpPr/>
            <p:nvPr/>
          </p:nvSpPr>
          <p:spPr>
            <a:xfrm>
              <a:off x="3501543" y="547189"/>
              <a:ext cx="481637" cy="395340"/>
            </a:xfrm>
            <a:custGeom>
              <a:avLst/>
              <a:gdLst/>
              <a:ahLst/>
              <a:cxnLst/>
              <a:rect l="l" t="t" r="r" b="b"/>
              <a:pathLst>
                <a:path w="23290" h="19117" extrusionOk="0">
                  <a:moveTo>
                    <a:pt x="17814" y="0"/>
                  </a:moveTo>
                  <a:cubicBezTo>
                    <a:pt x="12614" y="2857"/>
                    <a:pt x="2908" y="11048"/>
                    <a:pt x="2722" y="11645"/>
                  </a:cubicBezTo>
                  <a:cubicBezTo>
                    <a:pt x="2542" y="12248"/>
                    <a:pt x="0" y="18154"/>
                    <a:pt x="0" y="18154"/>
                  </a:cubicBezTo>
                  <a:lnTo>
                    <a:pt x="732" y="19117"/>
                  </a:lnTo>
                  <a:cubicBezTo>
                    <a:pt x="2176" y="18834"/>
                    <a:pt x="8101" y="17043"/>
                    <a:pt x="8101" y="17043"/>
                  </a:cubicBezTo>
                  <a:cubicBezTo>
                    <a:pt x="8519" y="16819"/>
                    <a:pt x="9039" y="16523"/>
                    <a:pt x="9629" y="16177"/>
                  </a:cubicBezTo>
                  <a:cubicBezTo>
                    <a:pt x="14283" y="13500"/>
                    <a:pt x="23289" y="7954"/>
                    <a:pt x="23289" y="7954"/>
                  </a:cubicBezTo>
                  <a:cubicBezTo>
                    <a:pt x="23090" y="7119"/>
                    <a:pt x="22821" y="6304"/>
                    <a:pt x="22487" y="5521"/>
                  </a:cubicBezTo>
                  <a:cubicBezTo>
                    <a:pt x="22269" y="5020"/>
                    <a:pt x="22018" y="4532"/>
                    <a:pt x="21742" y="4064"/>
                  </a:cubicBezTo>
                  <a:cubicBezTo>
                    <a:pt x="21357" y="3415"/>
                    <a:pt x="20921" y="2805"/>
                    <a:pt x="20426" y="2234"/>
                  </a:cubicBezTo>
                  <a:cubicBezTo>
                    <a:pt x="19695" y="1348"/>
                    <a:pt x="18809" y="591"/>
                    <a:pt x="178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9" name="Google Shape;1929;p14"/>
            <p:cNvSpPr/>
            <p:nvPr/>
          </p:nvSpPr>
          <p:spPr>
            <a:xfrm>
              <a:off x="3494367" y="540468"/>
              <a:ext cx="495844" cy="408844"/>
            </a:xfrm>
            <a:custGeom>
              <a:avLst/>
              <a:gdLst/>
              <a:ahLst/>
              <a:cxnLst/>
              <a:rect l="l" t="t" r="r" b="b"/>
              <a:pathLst>
                <a:path w="23977" h="19770" extrusionOk="0">
                  <a:moveTo>
                    <a:pt x="18154" y="697"/>
                  </a:moveTo>
                  <a:cubicBezTo>
                    <a:pt x="19053" y="1256"/>
                    <a:pt x="19855" y="1956"/>
                    <a:pt x="20529" y="2771"/>
                  </a:cubicBezTo>
                  <a:cubicBezTo>
                    <a:pt x="21011" y="3329"/>
                    <a:pt x="21435" y="3920"/>
                    <a:pt x="21807" y="4549"/>
                  </a:cubicBezTo>
                  <a:cubicBezTo>
                    <a:pt x="22077" y="5011"/>
                    <a:pt x="22320" y="5480"/>
                    <a:pt x="22532" y="5968"/>
                  </a:cubicBezTo>
                  <a:cubicBezTo>
                    <a:pt x="22834" y="6667"/>
                    <a:pt x="23078" y="7393"/>
                    <a:pt x="23264" y="8131"/>
                  </a:cubicBezTo>
                  <a:cubicBezTo>
                    <a:pt x="21910" y="8959"/>
                    <a:pt x="14027" y="13799"/>
                    <a:pt x="9816" y="16226"/>
                  </a:cubicBezTo>
                  <a:lnTo>
                    <a:pt x="9675" y="16303"/>
                  </a:lnTo>
                  <a:cubicBezTo>
                    <a:pt x="9148" y="16611"/>
                    <a:pt x="8699" y="16868"/>
                    <a:pt x="8320" y="17067"/>
                  </a:cubicBezTo>
                  <a:cubicBezTo>
                    <a:pt x="7890" y="17195"/>
                    <a:pt x="2838" y="18723"/>
                    <a:pt x="1208" y="19089"/>
                  </a:cubicBezTo>
                  <a:lnTo>
                    <a:pt x="713" y="18434"/>
                  </a:lnTo>
                  <a:cubicBezTo>
                    <a:pt x="1137" y="17445"/>
                    <a:pt x="3153" y="12746"/>
                    <a:pt x="3364" y="12092"/>
                  </a:cubicBezTo>
                  <a:cubicBezTo>
                    <a:pt x="3852" y="11321"/>
                    <a:pt x="13032" y="3573"/>
                    <a:pt x="18154" y="697"/>
                  </a:cubicBezTo>
                  <a:close/>
                  <a:moveTo>
                    <a:pt x="18165" y="0"/>
                  </a:moveTo>
                  <a:cubicBezTo>
                    <a:pt x="18111" y="0"/>
                    <a:pt x="18057" y="15"/>
                    <a:pt x="18007" y="43"/>
                  </a:cubicBezTo>
                  <a:cubicBezTo>
                    <a:pt x="13128" y="2726"/>
                    <a:pt x="3018" y="11039"/>
                    <a:pt x="2755" y="11880"/>
                  </a:cubicBezTo>
                  <a:cubicBezTo>
                    <a:pt x="2613" y="12355"/>
                    <a:pt x="752" y="16714"/>
                    <a:pt x="46" y="18350"/>
                  </a:cubicBezTo>
                  <a:cubicBezTo>
                    <a:pt x="1" y="18460"/>
                    <a:pt x="20" y="18582"/>
                    <a:pt x="91" y="18671"/>
                  </a:cubicBezTo>
                  <a:lnTo>
                    <a:pt x="822" y="19641"/>
                  </a:lnTo>
                  <a:cubicBezTo>
                    <a:pt x="880" y="19718"/>
                    <a:pt x="976" y="19769"/>
                    <a:pt x="1079" y="19769"/>
                  </a:cubicBezTo>
                  <a:cubicBezTo>
                    <a:pt x="1098" y="19769"/>
                    <a:pt x="1118" y="19769"/>
                    <a:pt x="1137" y="19763"/>
                  </a:cubicBezTo>
                  <a:cubicBezTo>
                    <a:pt x="2581" y="19480"/>
                    <a:pt x="8294" y="17747"/>
                    <a:pt x="8538" y="17676"/>
                  </a:cubicBezTo>
                  <a:cubicBezTo>
                    <a:pt x="8558" y="17670"/>
                    <a:pt x="8577" y="17664"/>
                    <a:pt x="8590" y="17657"/>
                  </a:cubicBezTo>
                  <a:cubicBezTo>
                    <a:pt x="8988" y="17452"/>
                    <a:pt x="9456" y="17176"/>
                    <a:pt x="9996" y="16861"/>
                  </a:cubicBezTo>
                  <a:lnTo>
                    <a:pt x="10137" y="16784"/>
                  </a:lnTo>
                  <a:cubicBezTo>
                    <a:pt x="14739" y="14133"/>
                    <a:pt x="23713" y="8612"/>
                    <a:pt x="23803" y="8555"/>
                  </a:cubicBezTo>
                  <a:cubicBezTo>
                    <a:pt x="23919" y="8484"/>
                    <a:pt x="23977" y="8343"/>
                    <a:pt x="23945" y="8208"/>
                  </a:cubicBezTo>
                  <a:cubicBezTo>
                    <a:pt x="23746" y="7354"/>
                    <a:pt x="23469" y="6520"/>
                    <a:pt x="23123" y="5717"/>
                  </a:cubicBezTo>
                  <a:cubicBezTo>
                    <a:pt x="22905" y="5204"/>
                    <a:pt x="22648" y="4703"/>
                    <a:pt x="22365" y="4222"/>
                  </a:cubicBezTo>
                  <a:cubicBezTo>
                    <a:pt x="21974" y="3560"/>
                    <a:pt x="21524" y="2938"/>
                    <a:pt x="21024" y="2354"/>
                  </a:cubicBezTo>
                  <a:cubicBezTo>
                    <a:pt x="20266" y="1436"/>
                    <a:pt x="19355" y="653"/>
                    <a:pt x="18328" y="49"/>
                  </a:cubicBezTo>
                  <a:cubicBezTo>
                    <a:pt x="18278" y="16"/>
                    <a:pt x="18222" y="0"/>
                    <a:pt x="181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0" name="Google Shape;1930;p14"/>
            <p:cNvSpPr/>
            <p:nvPr/>
          </p:nvSpPr>
          <p:spPr>
            <a:xfrm>
              <a:off x="3478568" y="922469"/>
              <a:ext cx="37989" cy="43159"/>
            </a:xfrm>
            <a:custGeom>
              <a:avLst/>
              <a:gdLst/>
              <a:ahLst/>
              <a:cxnLst/>
              <a:rect l="l" t="t" r="r" b="b"/>
              <a:pathLst>
                <a:path w="1837" h="2087" extrusionOk="0">
                  <a:moveTo>
                    <a:pt x="1111" y="0"/>
                  </a:moveTo>
                  <a:lnTo>
                    <a:pt x="1" y="1753"/>
                  </a:lnTo>
                  <a:lnTo>
                    <a:pt x="296" y="2087"/>
                  </a:lnTo>
                  <a:lnTo>
                    <a:pt x="1837" y="970"/>
                  </a:lnTo>
                  <a:lnTo>
                    <a:pt x="111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1" name="Google Shape;1931;p14"/>
            <p:cNvSpPr/>
            <p:nvPr/>
          </p:nvSpPr>
          <p:spPr>
            <a:xfrm>
              <a:off x="3555994" y="593119"/>
              <a:ext cx="410725" cy="293801"/>
            </a:xfrm>
            <a:custGeom>
              <a:avLst/>
              <a:gdLst/>
              <a:ahLst/>
              <a:cxnLst/>
              <a:rect l="l" t="t" r="r" b="b"/>
              <a:pathLst>
                <a:path w="19861" h="14207" extrusionOk="0">
                  <a:moveTo>
                    <a:pt x="17813" y="0"/>
                  </a:moveTo>
                  <a:cubicBezTo>
                    <a:pt x="12658" y="2581"/>
                    <a:pt x="3151" y="9680"/>
                    <a:pt x="3151" y="9680"/>
                  </a:cubicBezTo>
                  <a:cubicBezTo>
                    <a:pt x="0" y="12374"/>
                    <a:pt x="359" y="14206"/>
                    <a:pt x="2022" y="14206"/>
                  </a:cubicBezTo>
                  <a:cubicBezTo>
                    <a:pt x="2765" y="14206"/>
                    <a:pt x="3767" y="13841"/>
                    <a:pt x="4833" y="13025"/>
                  </a:cubicBezTo>
                  <a:cubicBezTo>
                    <a:pt x="8293" y="10387"/>
                    <a:pt x="19860" y="3287"/>
                    <a:pt x="19860" y="3287"/>
                  </a:cubicBezTo>
                  <a:cubicBezTo>
                    <a:pt x="19353" y="2093"/>
                    <a:pt x="18660" y="989"/>
                    <a:pt x="178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2" name="Google Shape;1932;p14"/>
            <p:cNvSpPr/>
            <p:nvPr/>
          </p:nvSpPr>
          <p:spPr>
            <a:xfrm>
              <a:off x="3558351" y="586460"/>
              <a:ext cx="415792" cy="307077"/>
            </a:xfrm>
            <a:custGeom>
              <a:avLst/>
              <a:gdLst/>
              <a:ahLst/>
              <a:cxnLst/>
              <a:rect l="l" t="t" r="r" b="b"/>
              <a:pathLst>
                <a:path w="20106" h="14849" extrusionOk="0">
                  <a:moveTo>
                    <a:pt x="17615" y="727"/>
                  </a:moveTo>
                  <a:lnTo>
                    <a:pt x="17615" y="733"/>
                  </a:lnTo>
                  <a:cubicBezTo>
                    <a:pt x="18309" y="1568"/>
                    <a:pt x="18886" y="2492"/>
                    <a:pt x="19342" y="3481"/>
                  </a:cubicBezTo>
                  <a:cubicBezTo>
                    <a:pt x="17660" y="4514"/>
                    <a:pt x="7678" y="10683"/>
                    <a:pt x="4526" y="13090"/>
                  </a:cubicBezTo>
                  <a:cubicBezTo>
                    <a:pt x="3513" y="13861"/>
                    <a:pt x="2560" y="14202"/>
                    <a:pt x="1898" y="14202"/>
                  </a:cubicBezTo>
                  <a:cubicBezTo>
                    <a:pt x="1541" y="14202"/>
                    <a:pt x="1269" y="14103"/>
                    <a:pt x="1118" y="13918"/>
                  </a:cubicBezTo>
                  <a:cubicBezTo>
                    <a:pt x="694" y="13385"/>
                    <a:pt x="1176" y="12012"/>
                    <a:pt x="3223" y="10253"/>
                  </a:cubicBezTo>
                  <a:cubicBezTo>
                    <a:pt x="3320" y="10189"/>
                    <a:pt x="12499" y="3352"/>
                    <a:pt x="17615" y="727"/>
                  </a:cubicBezTo>
                  <a:close/>
                  <a:moveTo>
                    <a:pt x="17694" y="1"/>
                  </a:moveTo>
                  <a:cubicBezTo>
                    <a:pt x="17646" y="1"/>
                    <a:pt x="17597" y="11"/>
                    <a:pt x="17551" y="33"/>
                  </a:cubicBezTo>
                  <a:cubicBezTo>
                    <a:pt x="12435" y="2601"/>
                    <a:pt x="2934" y="9669"/>
                    <a:pt x="2825" y="9752"/>
                  </a:cubicBezTo>
                  <a:cubicBezTo>
                    <a:pt x="251" y="11954"/>
                    <a:pt x="1" y="13559"/>
                    <a:pt x="617" y="14323"/>
                  </a:cubicBezTo>
                  <a:cubicBezTo>
                    <a:pt x="887" y="14656"/>
                    <a:pt x="1336" y="14849"/>
                    <a:pt x="1920" y="14849"/>
                  </a:cubicBezTo>
                  <a:cubicBezTo>
                    <a:pt x="2723" y="14849"/>
                    <a:pt x="3769" y="14483"/>
                    <a:pt x="4912" y="13604"/>
                  </a:cubicBezTo>
                  <a:cubicBezTo>
                    <a:pt x="8320" y="11004"/>
                    <a:pt x="19804" y="3962"/>
                    <a:pt x="19920" y="3885"/>
                  </a:cubicBezTo>
                  <a:cubicBezTo>
                    <a:pt x="20055" y="3801"/>
                    <a:pt x="20106" y="3635"/>
                    <a:pt x="20048" y="3487"/>
                  </a:cubicBezTo>
                  <a:cubicBezTo>
                    <a:pt x="19522" y="2261"/>
                    <a:pt x="18809" y="1125"/>
                    <a:pt x="17936" y="117"/>
                  </a:cubicBezTo>
                  <a:cubicBezTo>
                    <a:pt x="17877" y="41"/>
                    <a:pt x="17787" y="1"/>
                    <a:pt x="1769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3" name="Google Shape;1933;p14"/>
            <p:cNvSpPr/>
            <p:nvPr/>
          </p:nvSpPr>
          <p:spPr>
            <a:xfrm>
              <a:off x="3501398" y="547189"/>
              <a:ext cx="449790" cy="395340"/>
            </a:xfrm>
            <a:custGeom>
              <a:avLst/>
              <a:gdLst/>
              <a:ahLst/>
              <a:cxnLst/>
              <a:rect l="l" t="t" r="r" b="b"/>
              <a:pathLst>
                <a:path w="21750" h="19117" extrusionOk="0">
                  <a:moveTo>
                    <a:pt x="17821" y="0"/>
                  </a:moveTo>
                  <a:cubicBezTo>
                    <a:pt x="12621" y="2857"/>
                    <a:pt x="2909" y="11048"/>
                    <a:pt x="2723" y="11645"/>
                  </a:cubicBezTo>
                  <a:cubicBezTo>
                    <a:pt x="2543" y="12248"/>
                    <a:pt x="1" y="18154"/>
                    <a:pt x="1" y="18154"/>
                  </a:cubicBezTo>
                  <a:lnTo>
                    <a:pt x="733" y="19117"/>
                  </a:lnTo>
                  <a:cubicBezTo>
                    <a:pt x="2177" y="18834"/>
                    <a:pt x="8102" y="17043"/>
                    <a:pt x="8102" y="17043"/>
                  </a:cubicBezTo>
                  <a:cubicBezTo>
                    <a:pt x="8526" y="16819"/>
                    <a:pt x="9039" y="16523"/>
                    <a:pt x="9630" y="16177"/>
                  </a:cubicBezTo>
                  <a:cubicBezTo>
                    <a:pt x="9232" y="15060"/>
                    <a:pt x="8949" y="13911"/>
                    <a:pt x="8789" y="12736"/>
                  </a:cubicBezTo>
                  <a:lnTo>
                    <a:pt x="6940" y="12678"/>
                  </a:lnTo>
                  <a:cubicBezTo>
                    <a:pt x="6600" y="12004"/>
                    <a:pt x="6645" y="11195"/>
                    <a:pt x="7062" y="10560"/>
                  </a:cubicBezTo>
                  <a:cubicBezTo>
                    <a:pt x="7479" y="9944"/>
                    <a:pt x="8006" y="9411"/>
                    <a:pt x="8616" y="8987"/>
                  </a:cubicBezTo>
                  <a:cubicBezTo>
                    <a:pt x="11504" y="6715"/>
                    <a:pt x="14451" y="4519"/>
                    <a:pt x="17461" y="2401"/>
                  </a:cubicBezTo>
                  <a:cubicBezTo>
                    <a:pt x="17718" y="2189"/>
                    <a:pt x="18026" y="2041"/>
                    <a:pt x="18354" y="1971"/>
                  </a:cubicBezTo>
                  <a:cubicBezTo>
                    <a:pt x="18382" y="1970"/>
                    <a:pt x="18411" y="1969"/>
                    <a:pt x="18439" y="1969"/>
                  </a:cubicBezTo>
                  <a:cubicBezTo>
                    <a:pt x="18828" y="1969"/>
                    <a:pt x="19211" y="2090"/>
                    <a:pt x="19528" y="2318"/>
                  </a:cubicBezTo>
                  <a:cubicBezTo>
                    <a:pt x="20324" y="2818"/>
                    <a:pt x="21069" y="3402"/>
                    <a:pt x="21749" y="4057"/>
                  </a:cubicBezTo>
                  <a:cubicBezTo>
                    <a:pt x="21364" y="3409"/>
                    <a:pt x="20928" y="2805"/>
                    <a:pt x="20433" y="2234"/>
                  </a:cubicBezTo>
                  <a:cubicBezTo>
                    <a:pt x="19702" y="1348"/>
                    <a:pt x="18816" y="591"/>
                    <a:pt x="17821" y="0"/>
                  </a:cubicBezTo>
                  <a:close/>
                </a:path>
              </a:pathLst>
            </a:custGeom>
            <a:solidFill>
              <a:srgbClr val="000000">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4" name="Google Shape;1934;p14"/>
            <p:cNvSpPr/>
            <p:nvPr/>
          </p:nvSpPr>
          <p:spPr>
            <a:xfrm>
              <a:off x="3501543" y="787987"/>
              <a:ext cx="167425" cy="154542"/>
            </a:xfrm>
            <a:custGeom>
              <a:avLst/>
              <a:gdLst/>
              <a:ahLst/>
              <a:cxnLst/>
              <a:rect l="l" t="t" r="r" b="b"/>
              <a:pathLst>
                <a:path w="8096" h="7473" extrusionOk="0">
                  <a:moveTo>
                    <a:pt x="2722" y="1"/>
                  </a:moveTo>
                  <a:cubicBezTo>
                    <a:pt x="2536" y="604"/>
                    <a:pt x="0" y="6510"/>
                    <a:pt x="0" y="6510"/>
                  </a:cubicBezTo>
                  <a:lnTo>
                    <a:pt x="732" y="7473"/>
                  </a:lnTo>
                  <a:cubicBezTo>
                    <a:pt x="944" y="7434"/>
                    <a:pt x="1259" y="7357"/>
                    <a:pt x="1631" y="7261"/>
                  </a:cubicBezTo>
                  <a:cubicBezTo>
                    <a:pt x="3794" y="6690"/>
                    <a:pt x="8095" y="5399"/>
                    <a:pt x="8095" y="5399"/>
                  </a:cubicBezTo>
                  <a:cubicBezTo>
                    <a:pt x="8095" y="5399"/>
                    <a:pt x="7582" y="3114"/>
                    <a:pt x="7338" y="2915"/>
                  </a:cubicBezTo>
                  <a:cubicBezTo>
                    <a:pt x="7271" y="2859"/>
                    <a:pt x="7077" y="2843"/>
                    <a:pt x="6829" y="2843"/>
                  </a:cubicBezTo>
                  <a:cubicBezTo>
                    <a:pt x="6476" y="2843"/>
                    <a:pt x="6012" y="2876"/>
                    <a:pt x="5652" y="2876"/>
                  </a:cubicBezTo>
                  <a:cubicBezTo>
                    <a:pt x="5336" y="2876"/>
                    <a:pt x="5100" y="2850"/>
                    <a:pt x="5084" y="2755"/>
                  </a:cubicBezTo>
                  <a:cubicBezTo>
                    <a:pt x="5046" y="2549"/>
                    <a:pt x="5495" y="1381"/>
                    <a:pt x="5688" y="713"/>
                  </a:cubicBezTo>
                  <a:cubicBezTo>
                    <a:pt x="5746" y="566"/>
                    <a:pt x="5771" y="418"/>
                    <a:pt x="5771" y="257"/>
                  </a:cubicBezTo>
                  <a:cubicBezTo>
                    <a:pt x="5681" y="33"/>
                    <a:pt x="2722" y="1"/>
                    <a:pt x="27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5" name="Google Shape;1935;p14"/>
            <p:cNvSpPr/>
            <p:nvPr/>
          </p:nvSpPr>
          <p:spPr>
            <a:xfrm>
              <a:off x="3493850" y="781225"/>
              <a:ext cx="182935" cy="168749"/>
            </a:xfrm>
            <a:custGeom>
              <a:avLst/>
              <a:gdLst/>
              <a:ahLst/>
              <a:cxnLst/>
              <a:rect l="l" t="t" r="r" b="b"/>
              <a:pathLst>
                <a:path w="8846" h="8160" extrusionOk="0">
                  <a:moveTo>
                    <a:pt x="3312" y="655"/>
                  </a:moveTo>
                  <a:cubicBezTo>
                    <a:pt x="4295" y="674"/>
                    <a:pt x="5367" y="726"/>
                    <a:pt x="5790" y="803"/>
                  </a:cubicBezTo>
                  <a:cubicBezTo>
                    <a:pt x="5784" y="854"/>
                    <a:pt x="5765" y="899"/>
                    <a:pt x="5745" y="950"/>
                  </a:cubicBezTo>
                  <a:cubicBezTo>
                    <a:pt x="5681" y="1181"/>
                    <a:pt x="5585" y="1477"/>
                    <a:pt x="5482" y="1766"/>
                  </a:cubicBezTo>
                  <a:cubicBezTo>
                    <a:pt x="5193" y="2626"/>
                    <a:pt x="5097" y="2947"/>
                    <a:pt x="5135" y="3139"/>
                  </a:cubicBezTo>
                  <a:cubicBezTo>
                    <a:pt x="5187" y="3454"/>
                    <a:pt x="5490" y="3525"/>
                    <a:pt x="5995" y="3525"/>
                  </a:cubicBezTo>
                  <a:cubicBezTo>
                    <a:pt x="6179" y="3525"/>
                    <a:pt x="6390" y="3516"/>
                    <a:pt x="6625" y="3505"/>
                  </a:cubicBezTo>
                  <a:cubicBezTo>
                    <a:pt x="6809" y="3501"/>
                    <a:pt x="7042" y="3492"/>
                    <a:pt x="7233" y="3492"/>
                  </a:cubicBezTo>
                  <a:cubicBezTo>
                    <a:pt x="7348" y="3492"/>
                    <a:pt x="7448" y="3496"/>
                    <a:pt x="7511" y="3505"/>
                  </a:cubicBezTo>
                  <a:cubicBezTo>
                    <a:pt x="7639" y="3756"/>
                    <a:pt x="7889" y="4654"/>
                    <a:pt x="8088" y="5508"/>
                  </a:cubicBezTo>
                  <a:cubicBezTo>
                    <a:pt x="7087" y="5803"/>
                    <a:pt x="3730" y="6798"/>
                    <a:pt x="1919" y="7280"/>
                  </a:cubicBezTo>
                  <a:cubicBezTo>
                    <a:pt x="1663" y="7344"/>
                    <a:pt x="1425" y="7402"/>
                    <a:pt x="1233" y="7447"/>
                  </a:cubicBezTo>
                  <a:lnTo>
                    <a:pt x="738" y="6792"/>
                  </a:lnTo>
                  <a:cubicBezTo>
                    <a:pt x="1130" y="5880"/>
                    <a:pt x="2889" y="1778"/>
                    <a:pt x="3312" y="655"/>
                  </a:cubicBezTo>
                  <a:close/>
                  <a:moveTo>
                    <a:pt x="2857" y="0"/>
                  </a:moveTo>
                  <a:lnTo>
                    <a:pt x="2786" y="231"/>
                  </a:lnTo>
                  <a:cubicBezTo>
                    <a:pt x="2638" y="713"/>
                    <a:pt x="777" y="5072"/>
                    <a:pt x="71" y="6708"/>
                  </a:cubicBezTo>
                  <a:lnTo>
                    <a:pt x="0" y="6882"/>
                  </a:lnTo>
                  <a:lnTo>
                    <a:pt x="969" y="8159"/>
                  </a:lnTo>
                  <a:lnTo>
                    <a:pt x="1162" y="8114"/>
                  </a:lnTo>
                  <a:cubicBezTo>
                    <a:pt x="1393" y="8069"/>
                    <a:pt x="1720" y="7992"/>
                    <a:pt x="2080" y="7896"/>
                  </a:cubicBezTo>
                  <a:cubicBezTo>
                    <a:pt x="4224" y="7331"/>
                    <a:pt x="8518" y="6041"/>
                    <a:pt x="8557" y="6028"/>
                  </a:cubicBezTo>
                  <a:lnTo>
                    <a:pt x="8846" y="5945"/>
                  </a:lnTo>
                  <a:lnTo>
                    <a:pt x="8782" y="5649"/>
                  </a:lnTo>
                  <a:cubicBezTo>
                    <a:pt x="8249" y="3261"/>
                    <a:pt x="7998" y="3056"/>
                    <a:pt x="7915" y="2985"/>
                  </a:cubicBezTo>
                  <a:cubicBezTo>
                    <a:pt x="7782" y="2874"/>
                    <a:pt x="7588" y="2840"/>
                    <a:pt x="7215" y="2840"/>
                  </a:cubicBezTo>
                  <a:cubicBezTo>
                    <a:pt x="7049" y="2840"/>
                    <a:pt x="6847" y="2847"/>
                    <a:pt x="6599" y="2857"/>
                  </a:cubicBezTo>
                  <a:cubicBezTo>
                    <a:pt x="6440" y="2866"/>
                    <a:pt x="6217" y="2875"/>
                    <a:pt x="6025" y="2875"/>
                  </a:cubicBezTo>
                  <a:cubicBezTo>
                    <a:pt x="5946" y="2875"/>
                    <a:pt x="5872" y="2873"/>
                    <a:pt x="5809" y="2870"/>
                  </a:cubicBezTo>
                  <a:cubicBezTo>
                    <a:pt x="5874" y="2639"/>
                    <a:pt x="6002" y="2247"/>
                    <a:pt x="6098" y="1971"/>
                  </a:cubicBezTo>
                  <a:cubicBezTo>
                    <a:pt x="6201" y="1669"/>
                    <a:pt x="6304" y="1368"/>
                    <a:pt x="6362" y="1149"/>
                  </a:cubicBezTo>
                  <a:cubicBezTo>
                    <a:pt x="6432" y="963"/>
                    <a:pt x="6464" y="771"/>
                    <a:pt x="6458" y="578"/>
                  </a:cubicBezTo>
                  <a:lnTo>
                    <a:pt x="6458" y="520"/>
                  </a:lnTo>
                  <a:lnTo>
                    <a:pt x="6445" y="469"/>
                  </a:lnTo>
                  <a:cubicBezTo>
                    <a:pt x="6362" y="257"/>
                    <a:pt x="6278" y="39"/>
                    <a:pt x="30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6" name="Google Shape;1936;p14"/>
            <p:cNvSpPr/>
            <p:nvPr/>
          </p:nvSpPr>
          <p:spPr>
            <a:xfrm>
              <a:off x="3501543" y="787987"/>
              <a:ext cx="119365" cy="154542"/>
            </a:xfrm>
            <a:custGeom>
              <a:avLst/>
              <a:gdLst/>
              <a:ahLst/>
              <a:cxnLst/>
              <a:rect l="l" t="t" r="r" b="b"/>
              <a:pathLst>
                <a:path w="5772" h="7473" extrusionOk="0">
                  <a:moveTo>
                    <a:pt x="2722" y="1"/>
                  </a:moveTo>
                  <a:cubicBezTo>
                    <a:pt x="2536" y="604"/>
                    <a:pt x="0" y="6510"/>
                    <a:pt x="0" y="6510"/>
                  </a:cubicBezTo>
                  <a:lnTo>
                    <a:pt x="732" y="7473"/>
                  </a:lnTo>
                  <a:cubicBezTo>
                    <a:pt x="944" y="7434"/>
                    <a:pt x="1259" y="7357"/>
                    <a:pt x="1631" y="7261"/>
                  </a:cubicBezTo>
                  <a:cubicBezTo>
                    <a:pt x="2209" y="5849"/>
                    <a:pt x="2703" y="4379"/>
                    <a:pt x="3300" y="2998"/>
                  </a:cubicBezTo>
                  <a:cubicBezTo>
                    <a:pt x="3942" y="1535"/>
                    <a:pt x="4763" y="964"/>
                    <a:pt x="5688" y="707"/>
                  </a:cubicBezTo>
                  <a:cubicBezTo>
                    <a:pt x="5746" y="566"/>
                    <a:pt x="5771" y="412"/>
                    <a:pt x="5771" y="257"/>
                  </a:cubicBezTo>
                  <a:cubicBezTo>
                    <a:pt x="5681" y="33"/>
                    <a:pt x="2722" y="1"/>
                    <a:pt x="2722" y="1"/>
                  </a:cubicBezTo>
                  <a:close/>
                </a:path>
              </a:pathLst>
            </a:custGeom>
            <a:solidFill>
              <a:srgbClr val="000000">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7" name="Google Shape;1937;p14"/>
            <p:cNvSpPr/>
            <p:nvPr/>
          </p:nvSpPr>
          <p:spPr>
            <a:xfrm>
              <a:off x="3694963" y="606768"/>
              <a:ext cx="140996" cy="86877"/>
            </a:xfrm>
            <a:custGeom>
              <a:avLst/>
              <a:gdLst/>
              <a:ahLst/>
              <a:cxnLst/>
              <a:rect l="l" t="t" r="r" b="b"/>
              <a:pathLst>
                <a:path w="6818" h="4201" extrusionOk="0">
                  <a:moveTo>
                    <a:pt x="6764" y="1"/>
                  </a:moveTo>
                  <a:cubicBezTo>
                    <a:pt x="6734" y="1"/>
                    <a:pt x="6694" y="10"/>
                    <a:pt x="6651" y="27"/>
                  </a:cubicBezTo>
                  <a:cubicBezTo>
                    <a:pt x="6073" y="316"/>
                    <a:pt x="5502" y="598"/>
                    <a:pt x="4937" y="919"/>
                  </a:cubicBezTo>
                  <a:cubicBezTo>
                    <a:pt x="4378" y="1247"/>
                    <a:pt x="3807" y="1542"/>
                    <a:pt x="3274" y="1889"/>
                  </a:cubicBezTo>
                  <a:cubicBezTo>
                    <a:pt x="2735" y="2235"/>
                    <a:pt x="2189" y="2588"/>
                    <a:pt x="1656" y="2948"/>
                  </a:cubicBezTo>
                  <a:cubicBezTo>
                    <a:pt x="1124" y="3307"/>
                    <a:pt x="610" y="3686"/>
                    <a:pt x="90" y="4071"/>
                  </a:cubicBezTo>
                  <a:cubicBezTo>
                    <a:pt x="39" y="4110"/>
                    <a:pt x="0" y="4161"/>
                    <a:pt x="7" y="4187"/>
                  </a:cubicBezTo>
                  <a:cubicBezTo>
                    <a:pt x="11" y="4196"/>
                    <a:pt x="21" y="4200"/>
                    <a:pt x="35" y="4200"/>
                  </a:cubicBezTo>
                  <a:cubicBezTo>
                    <a:pt x="61" y="4200"/>
                    <a:pt x="100" y="4186"/>
                    <a:pt x="141" y="4161"/>
                  </a:cubicBezTo>
                  <a:lnTo>
                    <a:pt x="1785" y="3173"/>
                  </a:lnTo>
                  <a:lnTo>
                    <a:pt x="3435" y="2178"/>
                  </a:lnTo>
                  <a:lnTo>
                    <a:pt x="5078" y="1170"/>
                  </a:lnTo>
                  <a:lnTo>
                    <a:pt x="6715" y="155"/>
                  </a:lnTo>
                  <a:cubicBezTo>
                    <a:pt x="6779" y="117"/>
                    <a:pt x="6817" y="66"/>
                    <a:pt x="6811" y="27"/>
                  </a:cubicBezTo>
                  <a:cubicBezTo>
                    <a:pt x="6808" y="9"/>
                    <a:pt x="6790" y="1"/>
                    <a:pt x="676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8" name="Google Shape;1938;p14"/>
            <p:cNvSpPr/>
            <p:nvPr/>
          </p:nvSpPr>
          <p:spPr>
            <a:xfrm>
              <a:off x="3640802" y="756802"/>
              <a:ext cx="63860" cy="47316"/>
            </a:xfrm>
            <a:custGeom>
              <a:avLst/>
              <a:gdLst/>
              <a:ahLst/>
              <a:cxnLst/>
              <a:rect l="l" t="t" r="r" b="b"/>
              <a:pathLst>
                <a:path w="3088" h="2288" extrusionOk="0">
                  <a:moveTo>
                    <a:pt x="3020" y="0"/>
                  </a:moveTo>
                  <a:cubicBezTo>
                    <a:pt x="3003" y="0"/>
                    <a:pt x="2985" y="7"/>
                    <a:pt x="2972" y="19"/>
                  </a:cubicBezTo>
                  <a:cubicBezTo>
                    <a:pt x="2709" y="180"/>
                    <a:pt x="2446" y="328"/>
                    <a:pt x="2189" y="501"/>
                  </a:cubicBezTo>
                  <a:cubicBezTo>
                    <a:pt x="1939" y="674"/>
                    <a:pt x="1688" y="848"/>
                    <a:pt x="1438" y="1027"/>
                  </a:cubicBezTo>
                  <a:lnTo>
                    <a:pt x="726" y="1599"/>
                  </a:lnTo>
                  <a:cubicBezTo>
                    <a:pt x="488" y="1798"/>
                    <a:pt x="257" y="1997"/>
                    <a:pt x="32" y="2202"/>
                  </a:cubicBezTo>
                  <a:cubicBezTo>
                    <a:pt x="7" y="2221"/>
                    <a:pt x="0" y="2247"/>
                    <a:pt x="7" y="2273"/>
                  </a:cubicBezTo>
                  <a:cubicBezTo>
                    <a:pt x="19" y="2282"/>
                    <a:pt x="34" y="2287"/>
                    <a:pt x="48" y="2287"/>
                  </a:cubicBezTo>
                  <a:cubicBezTo>
                    <a:pt x="63" y="2287"/>
                    <a:pt x="77" y="2282"/>
                    <a:pt x="90" y="2273"/>
                  </a:cubicBezTo>
                  <a:cubicBezTo>
                    <a:pt x="353" y="2112"/>
                    <a:pt x="616" y="1958"/>
                    <a:pt x="873" y="1791"/>
                  </a:cubicBezTo>
                  <a:lnTo>
                    <a:pt x="1631" y="1278"/>
                  </a:lnTo>
                  <a:cubicBezTo>
                    <a:pt x="1875" y="1091"/>
                    <a:pt x="2125" y="905"/>
                    <a:pt x="2356" y="713"/>
                  </a:cubicBezTo>
                  <a:cubicBezTo>
                    <a:pt x="2594" y="520"/>
                    <a:pt x="2825" y="315"/>
                    <a:pt x="3056" y="116"/>
                  </a:cubicBezTo>
                  <a:cubicBezTo>
                    <a:pt x="3081" y="90"/>
                    <a:pt x="3088" y="52"/>
                    <a:pt x="3069" y="19"/>
                  </a:cubicBezTo>
                  <a:cubicBezTo>
                    <a:pt x="3056" y="7"/>
                    <a:pt x="3038" y="0"/>
                    <a:pt x="302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9" name="Google Shape;1939;p14"/>
            <p:cNvSpPr/>
            <p:nvPr/>
          </p:nvSpPr>
          <p:spPr>
            <a:xfrm>
              <a:off x="3732125" y="639670"/>
              <a:ext cx="181757" cy="101187"/>
            </a:xfrm>
            <a:custGeom>
              <a:avLst/>
              <a:gdLst/>
              <a:ahLst/>
              <a:cxnLst/>
              <a:rect l="l" t="t" r="r" b="b"/>
              <a:pathLst>
                <a:path w="8789" h="4893" extrusionOk="0">
                  <a:moveTo>
                    <a:pt x="8714" y="1"/>
                  </a:moveTo>
                  <a:cubicBezTo>
                    <a:pt x="8678" y="1"/>
                    <a:pt x="8631" y="12"/>
                    <a:pt x="8583" y="34"/>
                  </a:cubicBezTo>
                  <a:cubicBezTo>
                    <a:pt x="7839" y="349"/>
                    <a:pt x="7100" y="676"/>
                    <a:pt x="6375" y="1036"/>
                  </a:cubicBezTo>
                  <a:cubicBezTo>
                    <a:pt x="5643" y="1395"/>
                    <a:pt x="4924" y="1761"/>
                    <a:pt x="4218" y="2159"/>
                  </a:cubicBezTo>
                  <a:cubicBezTo>
                    <a:pt x="3518" y="2557"/>
                    <a:pt x="2819" y="2968"/>
                    <a:pt x="2132" y="3398"/>
                  </a:cubicBezTo>
                  <a:cubicBezTo>
                    <a:pt x="1451" y="3828"/>
                    <a:pt x="777" y="4278"/>
                    <a:pt x="116" y="4746"/>
                  </a:cubicBezTo>
                  <a:cubicBezTo>
                    <a:pt x="58" y="4791"/>
                    <a:pt x="1" y="4855"/>
                    <a:pt x="7" y="4881"/>
                  </a:cubicBezTo>
                  <a:cubicBezTo>
                    <a:pt x="11" y="4889"/>
                    <a:pt x="20" y="4893"/>
                    <a:pt x="34" y="4893"/>
                  </a:cubicBezTo>
                  <a:cubicBezTo>
                    <a:pt x="64" y="4893"/>
                    <a:pt x="114" y="4874"/>
                    <a:pt x="168" y="4843"/>
                  </a:cubicBezTo>
                  <a:cubicBezTo>
                    <a:pt x="861" y="4425"/>
                    <a:pt x="1567" y="4027"/>
                    <a:pt x="2267" y="3629"/>
                  </a:cubicBezTo>
                  <a:lnTo>
                    <a:pt x="4379" y="2455"/>
                  </a:lnTo>
                  <a:cubicBezTo>
                    <a:pt x="5078" y="2057"/>
                    <a:pt x="5791" y="1678"/>
                    <a:pt x="6503" y="1299"/>
                  </a:cubicBezTo>
                  <a:lnTo>
                    <a:pt x="8641" y="176"/>
                  </a:lnTo>
                  <a:cubicBezTo>
                    <a:pt x="8731" y="124"/>
                    <a:pt x="8789" y="79"/>
                    <a:pt x="8782" y="34"/>
                  </a:cubicBezTo>
                  <a:cubicBezTo>
                    <a:pt x="8776" y="12"/>
                    <a:pt x="8750" y="1"/>
                    <a:pt x="871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0" name="Google Shape;1940;p14"/>
            <p:cNvSpPr/>
            <p:nvPr/>
          </p:nvSpPr>
          <p:spPr>
            <a:xfrm>
              <a:off x="3684065" y="791151"/>
              <a:ext cx="123625" cy="75854"/>
            </a:xfrm>
            <a:custGeom>
              <a:avLst/>
              <a:gdLst/>
              <a:ahLst/>
              <a:cxnLst/>
              <a:rect l="l" t="t" r="r" b="b"/>
              <a:pathLst>
                <a:path w="5978" h="3668" extrusionOk="0">
                  <a:moveTo>
                    <a:pt x="5900" y="0"/>
                  </a:moveTo>
                  <a:cubicBezTo>
                    <a:pt x="5873" y="0"/>
                    <a:pt x="5839" y="11"/>
                    <a:pt x="5804" y="34"/>
                  </a:cubicBezTo>
                  <a:lnTo>
                    <a:pt x="4385" y="926"/>
                  </a:lnTo>
                  <a:cubicBezTo>
                    <a:pt x="3929" y="1228"/>
                    <a:pt x="3429" y="1510"/>
                    <a:pt x="2960" y="1812"/>
                  </a:cubicBezTo>
                  <a:cubicBezTo>
                    <a:pt x="2492" y="2114"/>
                    <a:pt x="2004" y="2403"/>
                    <a:pt x="1529" y="2691"/>
                  </a:cubicBezTo>
                  <a:cubicBezTo>
                    <a:pt x="1054" y="2974"/>
                    <a:pt x="572" y="3263"/>
                    <a:pt x="84" y="3545"/>
                  </a:cubicBezTo>
                  <a:cubicBezTo>
                    <a:pt x="33" y="3577"/>
                    <a:pt x="1" y="3622"/>
                    <a:pt x="7" y="3648"/>
                  </a:cubicBezTo>
                  <a:cubicBezTo>
                    <a:pt x="10" y="3661"/>
                    <a:pt x="27" y="3667"/>
                    <a:pt x="49" y="3667"/>
                  </a:cubicBezTo>
                  <a:cubicBezTo>
                    <a:pt x="71" y="3667"/>
                    <a:pt x="100" y="3661"/>
                    <a:pt x="129" y="3648"/>
                  </a:cubicBezTo>
                  <a:cubicBezTo>
                    <a:pt x="643" y="3423"/>
                    <a:pt x="1143" y="3186"/>
                    <a:pt x="1651" y="2923"/>
                  </a:cubicBezTo>
                  <a:cubicBezTo>
                    <a:pt x="2158" y="2659"/>
                    <a:pt x="2646" y="2396"/>
                    <a:pt x="3127" y="2101"/>
                  </a:cubicBezTo>
                  <a:cubicBezTo>
                    <a:pt x="3608" y="1806"/>
                    <a:pt x="4083" y="1497"/>
                    <a:pt x="4546" y="1176"/>
                  </a:cubicBezTo>
                  <a:cubicBezTo>
                    <a:pt x="5008" y="856"/>
                    <a:pt x="5451" y="515"/>
                    <a:pt x="5887" y="156"/>
                  </a:cubicBezTo>
                  <a:cubicBezTo>
                    <a:pt x="5958" y="111"/>
                    <a:pt x="5977" y="79"/>
                    <a:pt x="5958" y="34"/>
                  </a:cubicBezTo>
                  <a:cubicBezTo>
                    <a:pt x="5948" y="11"/>
                    <a:pt x="5927" y="0"/>
                    <a:pt x="590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1" name="Google Shape;1941;p14"/>
            <p:cNvSpPr/>
            <p:nvPr/>
          </p:nvSpPr>
          <p:spPr>
            <a:xfrm>
              <a:off x="3906830" y="680947"/>
              <a:ext cx="66155" cy="40264"/>
            </a:xfrm>
            <a:custGeom>
              <a:avLst/>
              <a:gdLst/>
              <a:ahLst/>
              <a:cxnLst/>
              <a:rect l="l" t="t" r="r" b="b"/>
              <a:pathLst>
                <a:path w="3199" h="1947" extrusionOk="0">
                  <a:moveTo>
                    <a:pt x="3093" y="1"/>
                  </a:moveTo>
                  <a:cubicBezTo>
                    <a:pt x="3077" y="1"/>
                    <a:pt x="3060" y="7"/>
                    <a:pt x="3043" y="22"/>
                  </a:cubicBezTo>
                  <a:cubicBezTo>
                    <a:pt x="2799" y="183"/>
                    <a:pt x="2549" y="343"/>
                    <a:pt x="2305" y="503"/>
                  </a:cubicBezTo>
                  <a:cubicBezTo>
                    <a:pt x="2061" y="670"/>
                    <a:pt x="1804" y="818"/>
                    <a:pt x="1560" y="972"/>
                  </a:cubicBezTo>
                  <a:cubicBezTo>
                    <a:pt x="1316" y="1126"/>
                    <a:pt x="1066" y="1274"/>
                    <a:pt x="809" y="1421"/>
                  </a:cubicBezTo>
                  <a:cubicBezTo>
                    <a:pt x="552" y="1569"/>
                    <a:pt x="302" y="1717"/>
                    <a:pt x="39" y="1852"/>
                  </a:cubicBezTo>
                  <a:cubicBezTo>
                    <a:pt x="0" y="1864"/>
                    <a:pt x="0" y="1890"/>
                    <a:pt x="7" y="1909"/>
                  </a:cubicBezTo>
                  <a:cubicBezTo>
                    <a:pt x="16" y="1933"/>
                    <a:pt x="36" y="1946"/>
                    <a:pt x="57" y="1946"/>
                  </a:cubicBezTo>
                  <a:cubicBezTo>
                    <a:pt x="64" y="1946"/>
                    <a:pt x="71" y="1945"/>
                    <a:pt x="77" y="1941"/>
                  </a:cubicBezTo>
                  <a:cubicBezTo>
                    <a:pt x="366" y="1858"/>
                    <a:pt x="649" y="1762"/>
                    <a:pt x="925" y="1646"/>
                  </a:cubicBezTo>
                  <a:cubicBezTo>
                    <a:pt x="1201" y="1524"/>
                    <a:pt x="1464" y="1389"/>
                    <a:pt x="1727" y="1242"/>
                  </a:cubicBezTo>
                  <a:cubicBezTo>
                    <a:pt x="1984" y="1088"/>
                    <a:pt x="2228" y="921"/>
                    <a:pt x="2472" y="735"/>
                  </a:cubicBezTo>
                  <a:cubicBezTo>
                    <a:pt x="2703" y="548"/>
                    <a:pt x="2928" y="349"/>
                    <a:pt x="3133" y="131"/>
                  </a:cubicBezTo>
                  <a:cubicBezTo>
                    <a:pt x="3199" y="86"/>
                    <a:pt x="3153" y="1"/>
                    <a:pt x="30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2" name="Google Shape;1942;p14"/>
            <p:cNvSpPr/>
            <p:nvPr/>
          </p:nvSpPr>
          <p:spPr>
            <a:xfrm>
              <a:off x="3844831" y="577982"/>
              <a:ext cx="23513" cy="11932"/>
            </a:xfrm>
            <a:custGeom>
              <a:avLst/>
              <a:gdLst/>
              <a:ahLst/>
              <a:cxnLst/>
              <a:rect l="l" t="t" r="r" b="b"/>
              <a:pathLst>
                <a:path w="1137" h="577" extrusionOk="0">
                  <a:moveTo>
                    <a:pt x="1047" y="0"/>
                  </a:moveTo>
                  <a:cubicBezTo>
                    <a:pt x="951" y="33"/>
                    <a:pt x="854" y="58"/>
                    <a:pt x="777" y="97"/>
                  </a:cubicBezTo>
                  <a:lnTo>
                    <a:pt x="521" y="199"/>
                  </a:lnTo>
                  <a:lnTo>
                    <a:pt x="277" y="328"/>
                  </a:lnTo>
                  <a:lnTo>
                    <a:pt x="26" y="463"/>
                  </a:lnTo>
                  <a:cubicBezTo>
                    <a:pt x="7" y="475"/>
                    <a:pt x="1" y="495"/>
                    <a:pt x="1" y="520"/>
                  </a:cubicBezTo>
                  <a:cubicBezTo>
                    <a:pt x="7" y="540"/>
                    <a:pt x="20" y="552"/>
                    <a:pt x="33" y="572"/>
                  </a:cubicBezTo>
                  <a:cubicBezTo>
                    <a:pt x="84" y="575"/>
                    <a:pt x="137" y="577"/>
                    <a:pt x="191" y="577"/>
                  </a:cubicBezTo>
                  <a:cubicBezTo>
                    <a:pt x="244" y="577"/>
                    <a:pt x="299" y="575"/>
                    <a:pt x="354" y="572"/>
                  </a:cubicBezTo>
                  <a:cubicBezTo>
                    <a:pt x="456" y="552"/>
                    <a:pt x="553" y="533"/>
                    <a:pt x="655" y="501"/>
                  </a:cubicBezTo>
                  <a:cubicBezTo>
                    <a:pt x="745" y="450"/>
                    <a:pt x="835" y="398"/>
                    <a:pt x="918" y="341"/>
                  </a:cubicBezTo>
                  <a:cubicBezTo>
                    <a:pt x="996" y="270"/>
                    <a:pt x="1066" y="193"/>
                    <a:pt x="1130" y="110"/>
                  </a:cubicBezTo>
                  <a:cubicBezTo>
                    <a:pt x="1137" y="97"/>
                    <a:pt x="1130" y="71"/>
                    <a:pt x="1105" y="45"/>
                  </a:cubicBezTo>
                  <a:cubicBezTo>
                    <a:pt x="1092" y="26"/>
                    <a:pt x="1066" y="7"/>
                    <a:pt x="104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943" name="Google Shape;1943;p14"/>
          <p:cNvGrpSpPr/>
          <p:nvPr/>
        </p:nvGrpSpPr>
        <p:grpSpPr>
          <a:xfrm rot="-5130198">
            <a:off x="1329574" y="4286205"/>
            <a:ext cx="973775" cy="926383"/>
            <a:chOff x="435062" y="187598"/>
            <a:chExt cx="730347" cy="694803"/>
          </a:xfrm>
        </p:grpSpPr>
        <p:sp>
          <p:nvSpPr>
            <p:cNvPr id="1944" name="Google Shape;1944;p14"/>
            <p:cNvSpPr/>
            <p:nvPr/>
          </p:nvSpPr>
          <p:spPr>
            <a:xfrm rot="9076706">
              <a:off x="676192" y="272498"/>
              <a:ext cx="354711" cy="548269"/>
            </a:xfrm>
            <a:custGeom>
              <a:avLst/>
              <a:gdLst/>
              <a:ahLst/>
              <a:cxnLst/>
              <a:rect l="l" t="t" r="r" b="b"/>
              <a:pathLst>
                <a:path w="17153" h="26513" extrusionOk="0">
                  <a:moveTo>
                    <a:pt x="1136" y="1"/>
                  </a:moveTo>
                  <a:lnTo>
                    <a:pt x="0" y="611"/>
                  </a:lnTo>
                  <a:cubicBezTo>
                    <a:pt x="77" y="2177"/>
                    <a:pt x="706" y="9129"/>
                    <a:pt x="706" y="9129"/>
                  </a:cubicBezTo>
                  <a:cubicBezTo>
                    <a:pt x="905" y="9668"/>
                    <a:pt x="1162" y="10342"/>
                    <a:pt x="1470" y="11113"/>
                  </a:cubicBezTo>
                  <a:cubicBezTo>
                    <a:pt x="2837" y="14534"/>
                    <a:pt x="5078" y="19843"/>
                    <a:pt x="6528" y="23245"/>
                  </a:cubicBezTo>
                  <a:lnTo>
                    <a:pt x="7928" y="26512"/>
                  </a:lnTo>
                  <a:cubicBezTo>
                    <a:pt x="8839" y="26435"/>
                    <a:pt x="9745" y="26281"/>
                    <a:pt x="10624" y="26050"/>
                  </a:cubicBezTo>
                  <a:cubicBezTo>
                    <a:pt x="11959" y="25691"/>
                    <a:pt x="13230" y="25132"/>
                    <a:pt x="14398" y="24394"/>
                  </a:cubicBezTo>
                  <a:cubicBezTo>
                    <a:pt x="15150" y="23919"/>
                    <a:pt x="15849" y="23367"/>
                    <a:pt x="16478" y="22744"/>
                  </a:cubicBezTo>
                  <a:cubicBezTo>
                    <a:pt x="16722" y="22513"/>
                    <a:pt x="16947" y="22256"/>
                    <a:pt x="17152" y="21993"/>
                  </a:cubicBezTo>
                  <a:cubicBezTo>
                    <a:pt x="16754" y="20915"/>
                    <a:pt x="16196" y="19657"/>
                    <a:pt x="15535" y="18321"/>
                  </a:cubicBezTo>
                  <a:cubicBezTo>
                    <a:pt x="12575" y="12281"/>
                    <a:pt x="7716" y="4539"/>
                    <a:pt x="7222" y="4308"/>
                  </a:cubicBezTo>
                  <a:cubicBezTo>
                    <a:pt x="6618" y="4019"/>
                    <a:pt x="1136" y="1"/>
                    <a:pt x="11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5" name="Google Shape;1945;p14"/>
            <p:cNvSpPr/>
            <p:nvPr/>
          </p:nvSpPr>
          <p:spPr>
            <a:xfrm rot="9076706">
              <a:off x="668378" y="265331"/>
              <a:ext cx="369849" cy="562828"/>
            </a:xfrm>
            <a:custGeom>
              <a:avLst/>
              <a:gdLst/>
              <a:ahLst/>
              <a:cxnLst/>
              <a:rect l="l" t="t" r="r" b="b"/>
              <a:pathLst>
                <a:path w="17885" h="27217" extrusionOk="0">
                  <a:moveTo>
                    <a:pt x="1464" y="756"/>
                  </a:moveTo>
                  <a:cubicBezTo>
                    <a:pt x="2504" y="1520"/>
                    <a:pt x="6740" y="4614"/>
                    <a:pt x="7401" y="4954"/>
                  </a:cubicBezTo>
                  <a:cubicBezTo>
                    <a:pt x="8024" y="5487"/>
                    <a:pt x="12684" y="12921"/>
                    <a:pt x="15573" y="18820"/>
                  </a:cubicBezTo>
                  <a:cubicBezTo>
                    <a:pt x="16196" y="20072"/>
                    <a:pt x="16722" y="21259"/>
                    <a:pt x="17114" y="22274"/>
                  </a:cubicBezTo>
                  <a:cubicBezTo>
                    <a:pt x="16947" y="22473"/>
                    <a:pt x="16774" y="22665"/>
                    <a:pt x="16587" y="22838"/>
                  </a:cubicBezTo>
                  <a:cubicBezTo>
                    <a:pt x="15971" y="23448"/>
                    <a:pt x="15297" y="23987"/>
                    <a:pt x="14565" y="24443"/>
                  </a:cubicBezTo>
                  <a:cubicBezTo>
                    <a:pt x="13429" y="25169"/>
                    <a:pt x="12190" y="25714"/>
                    <a:pt x="10893" y="26061"/>
                  </a:cubicBezTo>
                  <a:cubicBezTo>
                    <a:pt x="10110" y="26266"/>
                    <a:pt x="9314" y="26408"/>
                    <a:pt x="8512" y="26491"/>
                  </a:cubicBezTo>
                  <a:lnTo>
                    <a:pt x="7209" y="23455"/>
                  </a:lnTo>
                  <a:cubicBezTo>
                    <a:pt x="6182" y="21067"/>
                    <a:pt x="3653" y="15110"/>
                    <a:pt x="2150" y="11335"/>
                  </a:cubicBezTo>
                  <a:cubicBezTo>
                    <a:pt x="1881" y="10674"/>
                    <a:pt x="1624" y="10006"/>
                    <a:pt x="1399" y="9403"/>
                  </a:cubicBezTo>
                  <a:cubicBezTo>
                    <a:pt x="1348" y="8819"/>
                    <a:pt x="822" y="2964"/>
                    <a:pt x="719" y="1161"/>
                  </a:cubicBezTo>
                  <a:lnTo>
                    <a:pt x="1464" y="756"/>
                  </a:lnTo>
                  <a:close/>
                  <a:moveTo>
                    <a:pt x="1495" y="0"/>
                  </a:moveTo>
                  <a:cubicBezTo>
                    <a:pt x="1436" y="0"/>
                    <a:pt x="1377" y="15"/>
                    <a:pt x="1322" y="44"/>
                  </a:cubicBezTo>
                  <a:lnTo>
                    <a:pt x="193" y="660"/>
                  </a:lnTo>
                  <a:cubicBezTo>
                    <a:pt x="71" y="724"/>
                    <a:pt x="0" y="852"/>
                    <a:pt x="6" y="981"/>
                  </a:cubicBezTo>
                  <a:cubicBezTo>
                    <a:pt x="83" y="2534"/>
                    <a:pt x="687" y="9230"/>
                    <a:pt x="713" y="9512"/>
                  </a:cubicBezTo>
                  <a:cubicBezTo>
                    <a:pt x="713" y="9544"/>
                    <a:pt x="719" y="9576"/>
                    <a:pt x="732" y="9602"/>
                  </a:cubicBezTo>
                  <a:cubicBezTo>
                    <a:pt x="963" y="10225"/>
                    <a:pt x="1233" y="10918"/>
                    <a:pt x="1502" y="11598"/>
                  </a:cubicBezTo>
                  <a:cubicBezTo>
                    <a:pt x="3004" y="15379"/>
                    <a:pt x="5540" y="21343"/>
                    <a:pt x="6561" y="23737"/>
                  </a:cubicBezTo>
                  <a:lnTo>
                    <a:pt x="7960" y="27005"/>
                  </a:lnTo>
                  <a:cubicBezTo>
                    <a:pt x="8018" y="27133"/>
                    <a:pt x="8146" y="27216"/>
                    <a:pt x="8281" y="27216"/>
                  </a:cubicBezTo>
                  <a:lnTo>
                    <a:pt x="8313" y="27216"/>
                  </a:lnTo>
                  <a:cubicBezTo>
                    <a:pt x="9250" y="27139"/>
                    <a:pt x="10168" y="26985"/>
                    <a:pt x="11073" y="26741"/>
                  </a:cubicBezTo>
                  <a:cubicBezTo>
                    <a:pt x="12441" y="26382"/>
                    <a:pt x="13744" y="25804"/>
                    <a:pt x="14938" y="25047"/>
                  </a:cubicBezTo>
                  <a:cubicBezTo>
                    <a:pt x="15714" y="24559"/>
                    <a:pt x="16427" y="23994"/>
                    <a:pt x="17075" y="23352"/>
                  </a:cubicBezTo>
                  <a:cubicBezTo>
                    <a:pt x="17332" y="23108"/>
                    <a:pt x="17570" y="22838"/>
                    <a:pt x="17788" y="22562"/>
                  </a:cubicBezTo>
                  <a:cubicBezTo>
                    <a:pt x="17865" y="22460"/>
                    <a:pt x="17884" y="22338"/>
                    <a:pt x="17839" y="22222"/>
                  </a:cubicBezTo>
                  <a:cubicBezTo>
                    <a:pt x="17435" y="21150"/>
                    <a:pt x="16870" y="19866"/>
                    <a:pt x="16209" y="18525"/>
                  </a:cubicBezTo>
                  <a:cubicBezTo>
                    <a:pt x="13532" y="13075"/>
                    <a:pt x="8429" y="4678"/>
                    <a:pt x="7729" y="4345"/>
                  </a:cubicBezTo>
                  <a:cubicBezTo>
                    <a:pt x="7305" y="4146"/>
                    <a:pt x="3890" y="1674"/>
                    <a:pt x="1701" y="69"/>
                  </a:cubicBezTo>
                  <a:cubicBezTo>
                    <a:pt x="1641" y="23"/>
                    <a:pt x="1568" y="0"/>
                    <a:pt x="14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6" name="Google Shape;1946;p14"/>
            <p:cNvSpPr/>
            <p:nvPr/>
          </p:nvSpPr>
          <p:spPr>
            <a:xfrm rot="9076706">
              <a:off x="1122277" y="690921"/>
              <a:ext cx="34803" cy="43571"/>
            </a:xfrm>
            <a:custGeom>
              <a:avLst/>
              <a:gdLst/>
              <a:ahLst/>
              <a:cxnLst/>
              <a:rect l="l" t="t" r="r" b="b"/>
              <a:pathLst>
                <a:path w="1683" h="2107" extrusionOk="0">
                  <a:moveTo>
                    <a:pt x="399" y="1"/>
                  </a:moveTo>
                  <a:lnTo>
                    <a:pt x="1" y="257"/>
                  </a:lnTo>
                  <a:lnTo>
                    <a:pt x="547" y="2106"/>
                  </a:lnTo>
                  <a:lnTo>
                    <a:pt x="1683" y="1490"/>
                  </a:lnTo>
                  <a:lnTo>
                    <a:pt x="39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7" name="Google Shape;1947;p14"/>
            <p:cNvSpPr/>
            <p:nvPr/>
          </p:nvSpPr>
          <p:spPr>
            <a:xfrm rot="9076706">
              <a:off x="711767" y="280197"/>
              <a:ext cx="269410" cy="447520"/>
            </a:xfrm>
            <a:custGeom>
              <a:avLst/>
              <a:gdLst/>
              <a:ahLst/>
              <a:cxnLst/>
              <a:rect l="l" t="t" r="r" b="b"/>
              <a:pathLst>
                <a:path w="13028" h="21641" extrusionOk="0">
                  <a:moveTo>
                    <a:pt x="1643" y="1"/>
                  </a:moveTo>
                  <a:cubicBezTo>
                    <a:pt x="390" y="1"/>
                    <a:pt x="0" y="1905"/>
                    <a:pt x="1332" y="4315"/>
                  </a:cubicBezTo>
                  <a:cubicBezTo>
                    <a:pt x="3559" y="8365"/>
                    <a:pt x="9253" y="21640"/>
                    <a:pt x="9253" y="21640"/>
                  </a:cubicBezTo>
                  <a:cubicBezTo>
                    <a:pt x="10588" y="21281"/>
                    <a:pt x="11859" y="20722"/>
                    <a:pt x="13027" y="19984"/>
                  </a:cubicBezTo>
                  <a:cubicBezTo>
                    <a:pt x="11121" y="14168"/>
                    <a:pt x="5113" y="3063"/>
                    <a:pt x="5113" y="3063"/>
                  </a:cubicBezTo>
                  <a:cubicBezTo>
                    <a:pt x="3738" y="876"/>
                    <a:pt x="2492" y="1"/>
                    <a:pt x="16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8" name="Google Shape;1948;p14"/>
            <p:cNvSpPr/>
            <p:nvPr/>
          </p:nvSpPr>
          <p:spPr>
            <a:xfrm rot="9076706">
              <a:off x="703999" y="273650"/>
              <a:ext cx="282768" cy="461975"/>
            </a:xfrm>
            <a:custGeom>
              <a:avLst/>
              <a:gdLst/>
              <a:ahLst/>
              <a:cxnLst/>
              <a:rect l="l" t="t" r="r" b="b"/>
              <a:pathLst>
                <a:path w="13674" h="22340" extrusionOk="0">
                  <a:moveTo>
                    <a:pt x="1876" y="706"/>
                  </a:moveTo>
                  <a:cubicBezTo>
                    <a:pt x="1887" y="706"/>
                    <a:pt x="1897" y="706"/>
                    <a:pt x="1907" y="707"/>
                  </a:cubicBezTo>
                  <a:cubicBezTo>
                    <a:pt x="2613" y="707"/>
                    <a:pt x="3782" y="1541"/>
                    <a:pt x="5065" y="3583"/>
                  </a:cubicBezTo>
                  <a:cubicBezTo>
                    <a:pt x="5123" y="3692"/>
                    <a:pt x="10900" y="14399"/>
                    <a:pt x="12865" y="20183"/>
                  </a:cubicBezTo>
                  <a:cubicBezTo>
                    <a:pt x="11883" y="20786"/>
                    <a:pt x="10823" y="21248"/>
                    <a:pt x="9719" y="21569"/>
                  </a:cubicBezTo>
                  <a:cubicBezTo>
                    <a:pt x="8878" y="19624"/>
                    <a:pt x="3929" y="8185"/>
                    <a:pt x="1894" y="4501"/>
                  </a:cubicBezTo>
                  <a:cubicBezTo>
                    <a:pt x="893" y="2684"/>
                    <a:pt x="938" y="1156"/>
                    <a:pt x="1560" y="790"/>
                  </a:cubicBezTo>
                  <a:cubicBezTo>
                    <a:pt x="1655" y="737"/>
                    <a:pt x="1765" y="706"/>
                    <a:pt x="1876" y="706"/>
                  </a:cubicBezTo>
                  <a:close/>
                  <a:moveTo>
                    <a:pt x="1893" y="1"/>
                  </a:moveTo>
                  <a:cubicBezTo>
                    <a:pt x="1631" y="1"/>
                    <a:pt x="1398" y="66"/>
                    <a:pt x="1201" y="180"/>
                  </a:cubicBezTo>
                  <a:cubicBezTo>
                    <a:pt x="270" y="733"/>
                    <a:pt x="1" y="2511"/>
                    <a:pt x="1284" y="4834"/>
                  </a:cubicBezTo>
                  <a:cubicBezTo>
                    <a:pt x="3480" y="8821"/>
                    <a:pt x="9135" y="21993"/>
                    <a:pt x="9193" y="22128"/>
                  </a:cubicBezTo>
                  <a:cubicBezTo>
                    <a:pt x="9251" y="22256"/>
                    <a:pt x="9373" y="22340"/>
                    <a:pt x="9514" y="22340"/>
                  </a:cubicBezTo>
                  <a:cubicBezTo>
                    <a:pt x="9546" y="22340"/>
                    <a:pt x="9578" y="22333"/>
                    <a:pt x="9610" y="22327"/>
                  </a:cubicBezTo>
                  <a:cubicBezTo>
                    <a:pt x="10978" y="21961"/>
                    <a:pt x="12281" y="21390"/>
                    <a:pt x="13475" y="20626"/>
                  </a:cubicBezTo>
                  <a:cubicBezTo>
                    <a:pt x="13609" y="20542"/>
                    <a:pt x="13674" y="20375"/>
                    <a:pt x="13622" y="20221"/>
                  </a:cubicBezTo>
                  <a:cubicBezTo>
                    <a:pt x="11722" y="14444"/>
                    <a:pt x="5739" y="3352"/>
                    <a:pt x="5669" y="3223"/>
                  </a:cubicBezTo>
                  <a:cubicBezTo>
                    <a:pt x="4168" y="838"/>
                    <a:pt x="2835" y="1"/>
                    <a:pt x="18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9" name="Google Shape;1949;p14"/>
            <p:cNvSpPr/>
            <p:nvPr/>
          </p:nvSpPr>
          <p:spPr>
            <a:xfrm rot="9076706">
              <a:off x="694999" y="345565"/>
              <a:ext cx="354856" cy="470743"/>
            </a:xfrm>
            <a:custGeom>
              <a:avLst/>
              <a:gdLst/>
              <a:ahLst/>
              <a:cxnLst/>
              <a:rect l="l" t="t" r="r" b="b"/>
              <a:pathLst>
                <a:path w="17160" h="22764" extrusionOk="0">
                  <a:moveTo>
                    <a:pt x="1130" y="1"/>
                  </a:moveTo>
                  <a:lnTo>
                    <a:pt x="1" y="623"/>
                  </a:lnTo>
                  <a:cubicBezTo>
                    <a:pt x="71" y="2183"/>
                    <a:pt x="700" y="9135"/>
                    <a:pt x="700" y="9135"/>
                  </a:cubicBezTo>
                  <a:cubicBezTo>
                    <a:pt x="899" y="9674"/>
                    <a:pt x="1163" y="10348"/>
                    <a:pt x="1471" y="11119"/>
                  </a:cubicBezTo>
                  <a:cubicBezTo>
                    <a:pt x="3114" y="11003"/>
                    <a:pt x="4494" y="10329"/>
                    <a:pt x="4443" y="8577"/>
                  </a:cubicBezTo>
                  <a:lnTo>
                    <a:pt x="4443" y="8577"/>
                  </a:lnTo>
                  <a:cubicBezTo>
                    <a:pt x="5354" y="8737"/>
                    <a:pt x="6266" y="9032"/>
                    <a:pt x="7158" y="9276"/>
                  </a:cubicBezTo>
                  <a:cubicBezTo>
                    <a:pt x="7401" y="8954"/>
                    <a:pt x="7663" y="8816"/>
                    <a:pt x="7934" y="8816"/>
                  </a:cubicBezTo>
                  <a:cubicBezTo>
                    <a:pt x="9253" y="8816"/>
                    <a:pt x="10774" y="12077"/>
                    <a:pt x="11222" y="13089"/>
                  </a:cubicBezTo>
                  <a:cubicBezTo>
                    <a:pt x="12704" y="16453"/>
                    <a:pt x="14470" y="19688"/>
                    <a:pt x="16485" y="22763"/>
                  </a:cubicBezTo>
                  <a:cubicBezTo>
                    <a:pt x="16729" y="22532"/>
                    <a:pt x="16954" y="22275"/>
                    <a:pt x="17159" y="22012"/>
                  </a:cubicBezTo>
                  <a:cubicBezTo>
                    <a:pt x="16761" y="20934"/>
                    <a:pt x="16203" y="19676"/>
                    <a:pt x="15535" y="18327"/>
                  </a:cubicBezTo>
                  <a:cubicBezTo>
                    <a:pt x="12570" y="12287"/>
                    <a:pt x="7710" y="4545"/>
                    <a:pt x="7216" y="4314"/>
                  </a:cubicBezTo>
                  <a:cubicBezTo>
                    <a:pt x="6612" y="4025"/>
                    <a:pt x="1130" y="1"/>
                    <a:pt x="1130" y="1"/>
                  </a:cubicBezTo>
                  <a:close/>
                </a:path>
              </a:pathLst>
            </a:custGeom>
            <a:solidFill>
              <a:srgbClr val="000000">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0" name="Google Shape;1950;p14"/>
            <p:cNvSpPr/>
            <p:nvPr/>
          </p:nvSpPr>
          <p:spPr>
            <a:xfrm rot="9076706">
              <a:off x="955267" y="560692"/>
              <a:ext cx="149366" cy="188926"/>
            </a:xfrm>
            <a:custGeom>
              <a:avLst/>
              <a:gdLst/>
              <a:ahLst/>
              <a:cxnLst/>
              <a:rect l="l" t="t" r="r" b="b"/>
              <a:pathLst>
                <a:path w="7223" h="9136" extrusionOk="0">
                  <a:moveTo>
                    <a:pt x="1137" y="1"/>
                  </a:moveTo>
                  <a:lnTo>
                    <a:pt x="219" y="502"/>
                  </a:lnTo>
                  <a:lnTo>
                    <a:pt x="1" y="624"/>
                  </a:lnTo>
                  <a:cubicBezTo>
                    <a:pt x="71" y="2183"/>
                    <a:pt x="700" y="9136"/>
                    <a:pt x="700" y="9136"/>
                  </a:cubicBezTo>
                  <a:cubicBezTo>
                    <a:pt x="700" y="9136"/>
                    <a:pt x="1875" y="9039"/>
                    <a:pt x="2690" y="8911"/>
                  </a:cubicBezTo>
                  <a:cubicBezTo>
                    <a:pt x="2953" y="8892"/>
                    <a:pt x="3210" y="8827"/>
                    <a:pt x="3448" y="8718"/>
                  </a:cubicBezTo>
                  <a:cubicBezTo>
                    <a:pt x="3692" y="8500"/>
                    <a:pt x="3653" y="6375"/>
                    <a:pt x="3955" y="6369"/>
                  </a:cubicBezTo>
                  <a:cubicBezTo>
                    <a:pt x="3956" y="6369"/>
                    <a:pt x="3956" y="6369"/>
                    <a:pt x="3957" y="6369"/>
                  </a:cubicBezTo>
                  <a:cubicBezTo>
                    <a:pt x="4261" y="6369"/>
                    <a:pt x="6154" y="7481"/>
                    <a:pt x="6461" y="7481"/>
                  </a:cubicBezTo>
                  <a:cubicBezTo>
                    <a:pt x="6467" y="7481"/>
                    <a:pt x="6473" y="7480"/>
                    <a:pt x="6478" y="7479"/>
                  </a:cubicBezTo>
                  <a:cubicBezTo>
                    <a:pt x="6728" y="7434"/>
                    <a:pt x="7222" y="4321"/>
                    <a:pt x="7222" y="4321"/>
                  </a:cubicBezTo>
                  <a:cubicBezTo>
                    <a:pt x="6619" y="4032"/>
                    <a:pt x="1137" y="1"/>
                    <a:pt x="113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1" name="Google Shape;1951;p14"/>
            <p:cNvSpPr/>
            <p:nvPr/>
          </p:nvSpPr>
          <p:spPr>
            <a:xfrm rot="9076706">
              <a:off x="947493" y="552945"/>
              <a:ext cx="164752" cy="205242"/>
            </a:xfrm>
            <a:custGeom>
              <a:avLst/>
              <a:gdLst/>
              <a:ahLst/>
              <a:cxnLst/>
              <a:rect l="l" t="t" r="r" b="b"/>
              <a:pathLst>
                <a:path w="7967" h="9925" extrusionOk="0">
                  <a:moveTo>
                    <a:pt x="1464" y="828"/>
                  </a:moveTo>
                  <a:cubicBezTo>
                    <a:pt x="2433" y="1534"/>
                    <a:pt x="6118" y="4230"/>
                    <a:pt x="7196" y="4904"/>
                  </a:cubicBezTo>
                  <a:cubicBezTo>
                    <a:pt x="7029" y="5925"/>
                    <a:pt x="6804" y="7029"/>
                    <a:pt x="6663" y="7472"/>
                  </a:cubicBezTo>
                  <a:cubicBezTo>
                    <a:pt x="6419" y="7369"/>
                    <a:pt x="6008" y="7164"/>
                    <a:pt x="5713" y="7016"/>
                  </a:cubicBezTo>
                  <a:cubicBezTo>
                    <a:pt x="4895" y="6607"/>
                    <a:pt x="4550" y="6432"/>
                    <a:pt x="4324" y="6432"/>
                  </a:cubicBezTo>
                  <a:cubicBezTo>
                    <a:pt x="4316" y="6432"/>
                    <a:pt x="4309" y="6432"/>
                    <a:pt x="4301" y="6432"/>
                  </a:cubicBezTo>
                  <a:cubicBezTo>
                    <a:pt x="3832" y="6439"/>
                    <a:pt x="3775" y="7016"/>
                    <a:pt x="3678" y="7966"/>
                  </a:cubicBezTo>
                  <a:cubicBezTo>
                    <a:pt x="3653" y="8262"/>
                    <a:pt x="3614" y="8557"/>
                    <a:pt x="3556" y="8852"/>
                  </a:cubicBezTo>
                  <a:cubicBezTo>
                    <a:pt x="3377" y="8923"/>
                    <a:pt x="3184" y="8961"/>
                    <a:pt x="2991" y="8974"/>
                  </a:cubicBezTo>
                  <a:cubicBezTo>
                    <a:pt x="2471" y="9058"/>
                    <a:pt x="1785" y="9128"/>
                    <a:pt x="1380" y="9167"/>
                  </a:cubicBezTo>
                  <a:cubicBezTo>
                    <a:pt x="1258" y="7806"/>
                    <a:pt x="815" y="2857"/>
                    <a:pt x="719" y="1233"/>
                  </a:cubicBezTo>
                  <a:lnTo>
                    <a:pt x="1464" y="828"/>
                  </a:lnTo>
                  <a:close/>
                  <a:moveTo>
                    <a:pt x="1521" y="0"/>
                  </a:moveTo>
                  <a:lnTo>
                    <a:pt x="0" y="835"/>
                  </a:lnTo>
                  <a:lnTo>
                    <a:pt x="6" y="1053"/>
                  </a:lnTo>
                  <a:cubicBezTo>
                    <a:pt x="77" y="2600"/>
                    <a:pt x="680" y="9295"/>
                    <a:pt x="713" y="9578"/>
                  </a:cubicBezTo>
                  <a:lnTo>
                    <a:pt x="738" y="9924"/>
                  </a:lnTo>
                  <a:lnTo>
                    <a:pt x="1085" y="9899"/>
                  </a:lnTo>
                  <a:cubicBezTo>
                    <a:pt x="1136" y="9892"/>
                    <a:pt x="2285" y="9802"/>
                    <a:pt x="3075" y="9674"/>
                  </a:cubicBezTo>
                  <a:cubicBezTo>
                    <a:pt x="3377" y="9648"/>
                    <a:pt x="3672" y="9578"/>
                    <a:pt x="3948" y="9449"/>
                  </a:cubicBezTo>
                  <a:lnTo>
                    <a:pt x="4038" y="9391"/>
                  </a:lnTo>
                  <a:cubicBezTo>
                    <a:pt x="4237" y="9212"/>
                    <a:pt x="4288" y="8878"/>
                    <a:pt x="4372" y="8037"/>
                  </a:cubicBezTo>
                  <a:cubicBezTo>
                    <a:pt x="4404" y="7793"/>
                    <a:pt x="4436" y="7427"/>
                    <a:pt x="4481" y="7203"/>
                  </a:cubicBezTo>
                  <a:cubicBezTo>
                    <a:pt x="4725" y="7305"/>
                    <a:pt x="5116" y="7504"/>
                    <a:pt x="5399" y="7645"/>
                  </a:cubicBezTo>
                  <a:cubicBezTo>
                    <a:pt x="6289" y="8096"/>
                    <a:pt x="6606" y="8243"/>
                    <a:pt x="6818" y="8243"/>
                  </a:cubicBezTo>
                  <a:cubicBezTo>
                    <a:pt x="6845" y="8243"/>
                    <a:pt x="6870" y="8240"/>
                    <a:pt x="6894" y="8236"/>
                  </a:cubicBezTo>
                  <a:cubicBezTo>
                    <a:pt x="7138" y="8191"/>
                    <a:pt x="7395" y="8140"/>
                    <a:pt x="7921" y="4782"/>
                  </a:cubicBezTo>
                  <a:lnTo>
                    <a:pt x="7966" y="4526"/>
                  </a:lnTo>
                  <a:lnTo>
                    <a:pt x="7729" y="4410"/>
                  </a:lnTo>
                  <a:cubicBezTo>
                    <a:pt x="7305" y="4211"/>
                    <a:pt x="3897" y="1740"/>
                    <a:pt x="1701" y="129"/>
                  </a:cubicBezTo>
                  <a:lnTo>
                    <a:pt x="152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2" name="Google Shape;1952;p14"/>
            <p:cNvSpPr/>
            <p:nvPr/>
          </p:nvSpPr>
          <p:spPr>
            <a:xfrm rot="9076706">
              <a:off x="956662" y="566141"/>
              <a:ext cx="144858" cy="184273"/>
            </a:xfrm>
            <a:custGeom>
              <a:avLst/>
              <a:gdLst/>
              <a:ahLst/>
              <a:cxnLst/>
              <a:rect l="l" t="t" r="r" b="b"/>
              <a:pathLst>
                <a:path w="7005" h="8911" extrusionOk="0">
                  <a:moveTo>
                    <a:pt x="919" y="1"/>
                  </a:moveTo>
                  <a:lnTo>
                    <a:pt x="1" y="502"/>
                  </a:lnTo>
                  <a:cubicBezTo>
                    <a:pt x="1400" y="2331"/>
                    <a:pt x="2934" y="4045"/>
                    <a:pt x="4597" y="5637"/>
                  </a:cubicBezTo>
                  <a:cubicBezTo>
                    <a:pt x="4340" y="5717"/>
                    <a:pt x="4077" y="5757"/>
                    <a:pt x="3814" y="5757"/>
                  </a:cubicBezTo>
                  <a:cubicBezTo>
                    <a:pt x="3426" y="5757"/>
                    <a:pt x="3040" y="5671"/>
                    <a:pt x="2684" y="5502"/>
                  </a:cubicBezTo>
                  <a:cubicBezTo>
                    <a:pt x="2549" y="6638"/>
                    <a:pt x="2479" y="7775"/>
                    <a:pt x="2472" y="8911"/>
                  </a:cubicBezTo>
                  <a:cubicBezTo>
                    <a:pt x="2735" y="8892"/>
                    <a:pt x="2992" y="8827"/>
                    <a:pt x="3230" y="8718"/>
                  </a:cubicBezTo>
                  <a:cubicBezTo>
                    <a:pt x="3474" y="8500"/>
                    <a:pt x="3435" y="6375"/>
                    <a:pt x="3737" y="6369"/>
                  </a:cubicBezTo>
                  <a:cubicBezTo>
                    <a:pt x="3738" y="6369"/>
                    <a:pt x="3738" y="6369"/>
                    <a:pt x="3739" y="6369"/>
                  </a:cubicBezTo>
                  <a:cubicBezTo>
                    <a:pt x="4043" y="6369"/>
                    <a:pt x="5936" y="7481"/>
                    <a:pt x="6243" y="7481"/>
                  </a:cubicBezTo>
                  <a:cubicBezTo>
                    <a:pt x="6249" y="7481"/>
                    <a:pt x="6255" y="7480"/>
                    <a:pt x="6260" y="7479"/>
                  </a:cubicBezTo>
                  <a:cubicBezTo>
                    <a:pt x="6510" y="7434"/>
                    <a:pt x="7004" y="4321"/>
                    <a:pt x="7004" y="4321"/>
                  </a:cubicBezTo>
                  <a:cubicBezTo>
                    <a:pt x="6401" y="4032"/>
                    <a:pt x="919" y="1"/>
                    <a:pt x="919" y="1"/>
                  </a:cubicBezTo>
                  <a:close/>
                </a:path>
              </a:pathLst>
            </a:custGeom>
            <a:solidFill>
              <a:srgbClr val="000000">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3" name="Google Shape;1953;p14"/>
            <p:cNvSpPr/>
            <p:nvPr/>
          </p:nvSpPr>
          <p:spPr>
            <a:xfrm rot="9076706">
              <a:off x="468389" y="251653"/>
              <a:ext cx="276378" cy="209440"/>
            </a:xfrm>
            <a:custGeom>
              <a:avLst/>
              <a:gdLst/>
              <a:ahLst/>
              <a:cxnLst/>
              <a:rect l="l" t="t" r="r" b="b"/>
              <a:pathLst>
                <a:path w="13365" h="10128" extrusionOk="0">
                  <a:moveTo>
                    <a:pt x="9218" y="1"/>
                  </a:moveTo>
                  <a:cubicBezTo>
                    <a:pt x="9218" y="1"/>
                    <a:pt x="8377" y="623"/>
                    <a:pt x="7235" y="1361"/>
                  </a:cubicBezTo>
                  <a:cubicBezTo>
                    <a:pt x="6439" y="1875"/>
                    <a:pt x="5617" y="2344"/>
                    <a:pt x="4776" y="2767"/>
                  </a:cubicBezTo>
                  <a:cubicBezTo>
                    <a:pt x="1554" y="4334"/>
                    <a:pt x="39" y="4520"/>
                    <a:pt x="0" y="4520"/>
                  </a:cubicBezTo>
                  <a:cubicBezTo>
                    <a:pt x="1239" y="7601"/>
                    <a:pt x="2638" y="9905"/>
                    <a:pt x="5065" y="10111"/>
                  </a:cubicBezTo>
                  <a:cubicBezTo>
                    <a:pt x="5186" y="10122"/>
                    <a:pt x="5311" y="10128"/>
                    <a:pt x="5439" y="10128"/>
                  </a:cubicBezTo>
                  <a:cubicBezTo>
                    <a:pt x="6329" y="10128"/>
                    <a:pt x="7369" y="9850"/>
                    <a:pt x="8576" y="9238"/>
                  </a:cubicBezTo>
                  <a:cubicBezTo>
                    <a:pt x="13365" y="6818"/>
                    <a:pt x="9218" y="1"/>
                    <a:pt x="92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4" name="Google Shape;1954;p14"/>
            <p:cNvSpPr/>
            <p:nvPr/>
          </p:nvSpPr>
          <p:spPr>
            <a:xfrm rot="9076706">
              <a:off x="496152" y="235089"/>
              <a:ext cx="254996" cy="223977"/>
            </a:xfrm>
            <a:custGeom>
              <a:avLst/>
              <a:gdLst/>
              <a:ahLst/>
              <a:cxnLst/>
              <a:rect l="l" t="t" r="r" b="b"/>
              <a:pathLst>
                <a:path w="12331" h="10831" extrusionOk="0">
                  <a:moveTo>
                    <a:pt x="9526" y="868"/>
                  </a:moveTo>
                  <a:cubicBezTo>
                    <a:pt x="10046" y="1837"/>
                    <a:pt x="11432" y="4745"/>
                    <a:pt x="10784" y="7011"/>
                  </a:cubicBezTo>
                  <a:cubicBezTo>
                    <a:pt x="10501" y="8006"/>
                    <a:pt x="9847" y="8770"/>
                    <a:pt x="8839" y="9277"/>
                  </a:cubicBezTo>
                  <a:cubicBezTo>
                    <a:pt x="7727" y="9842"/>
                    <a:pt x="6734" y="10128"/>
                    <a:pt x="5865" y="10128"/>
                  </a:cubicBezTo>
                  <a:cubicBezTo>
                    <a:pt x="5746" y="10128"/>
                    <a:pt x="5628" y="10123"/>
                    <a:pt x="5514" y="10112"/>
                  </a:cubicBezTo>
                  <a:cubicBezTo>
                    <a:pt x="3254" y="9926"/>
                    <a:pt x="1951" y="7660"/>
                    <a:pt x="905" y="5137"/>
                  </a:cubicBezTo>
                  <a:cubicBezTo>
                    <a:pt x="1598" y="4983"/>
                    <a:pt x="3036" y="4559"/>
                    <a:pt x="5353" y="3436"/>
                  </a:cubicBezTo>
                  <a:cubicBezTo>
                    <a:pt x="6207" y="3006"/>
                    <a:pt x="7035" y="2531"/>
                    <a:pt x="7837" y="2011"/>
                  </a:cubicBezTo>
                  <a:cubicBezTo>
                    <a:pt x="8563" y="1549"/>
                    <a:pt x="9173" y="1118"/>
                    <a:pt x="9526" y="868"/>
                  </a:cubicBezTo>
                  <a:close/>
                  <a:moveTo>
                    <a:pt x="9637" y="0"/>
                  </a:moveTo>
                  <a:cubicBezTo>
                    <a:pt x="9566" y="0"/>
                    <a:pt x="9493" y="23"/>
                    <a:pt x="9429" y="72"/>
                  </a:cubicBezTo>
                  <a:cubicBezTo>
                    <a:pt x="9423" y="79"/>
                    <a:pt x="8588" y="701"/>
                    <a:pt x="7465" y="1420"/>
                  </a:cubicBezTo>
                  <a:cubicBezTo>
                    <a:pt x="6682" y="1927"/>
                    <a:pt x="5873" y="2389"/>
                    <a:pt x="5045" y="2807"/>
                  </a:cubicBezTo>
                  <a:cubicBezTo>
                    <a:pt x="1891" y="4332"/>
                    <a:pt x="414" y="4527"/>
                    <a:pt x="423" y="4527"/>
                  </a:cubicBezTo>
                  <a:lnTo>
                    <a:pt x="423" y="4527"/>
                  </a:lnTo>
                  <a:cubicBezTo>
                    <a:pt x="420" y="4527"/>
                    <a:pt x="417" y="4527"/>
                    <a:pt x="414" y="4527"/>
                  </a:cubicBezTo>
                  <a:cubicBezTo>
                    <a:pt x="169" y="4527"/>
                    <a:pt x="1" y="4780"/>
                    <a:pt x="96" y="5009"/>
                  </a:cubicBezTo>
                  <a:cubicBezTo>
                    <a:pt x="1251" y="7884"/>
                    <a:pt x="2702" y="10580"/>
                    <a:pt x="5456" y="10812"/>
                  </a:cubicBezTo>
                  <a:cubicBezTo>
                    <a:pt x="5584" y="10824"/>
                    <a:pt x="5719" y="10831"/>
                    <a:pt x="5854" y="10831"/>
                  </a:cubicBezTo>
                  <a:cubicBezTo>
                    <a:pt x="6836" y="10831"/>
                    <a:pt x="7940" y="10523"/>
                    <a:pt x="9153" y="9906"/>
                  </a:cubicBezTo>
                  <a:cubicBezTo>
                    <a:pt x="10347" y="9303"/>
                    <a:pt x="11124" y="8391"/>
                    <a:pt x="11464" y="7204"/>
                  </a:cubicBezTo>
                  <a:cubicBezTo>
                    <a:pt x="12331" y="4155"/>
                    <a:pt x="10039" y="329"/>
                    <a:pt x="9936" y="168"/>
                  </a:cubicBezTo>
                  <a:cubicBezTo>
                    <a:pt x="9869" y="61"/>
                    <a:pt x="9754" y="0"/>
                    <a:pt x="96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5" name="Google Shape;1955;p14"/>
            <p:cNvSpPr/>
            <p:nvPr/>
          </p:nvSpPr>
          <p:spPr>
            <a:xfrm rot="9076706">
              <a:off x="474920" y="276788"/>
              <a:ext cx="171659" cy="209833"/>
            </a:xfrm>
            <a:custGeom>
              <a:avLst/>
              <a:gdLst/>
              <a:ahLst/>
              <a:cxnLst/>
              <a:rect l="l" t="t" r="r" b="b"/>
              <a:pathLst>
                <a:path w="8301" h="10147" extrusionOk="0">
                  <a:moveTo>
                    <a:pt x="4161" y="0"/>
                  </a:moveTo>
                  <a:cubicBezTo>
                    <a:pt x="4160" y="0"/>
                    <a:pt x="3326" y="623"/>
                    <a:pt x="2177" y="1361"/>
                  </a:cubicBezTo>
                  <a:cubicBezTo>
                    <a:pt x="2813" y="2594"/>
                    <a:pt x="3230" y="3922"/>
                    <a:pt x="3422" y="5296"/>
                  </a:cubicBezTo>
                  <a:cubicBezTo>
                    <a:pt x="3570" y="6490"/>
                    <a:pt x="3525" y="7819"/>
                    <a:pt x="2742" y="8724"/>
                  </a:cubicBezTo>
                  <a:cubicBezTo>
                    <a:pt x="2061" y="9520"/>
                    <a:pt x="1009" y="9802"/>
                    <a:pt x="1" y="10130"/>
                  </a:cubicBezTo>
                  <a:cubicBezTo>
                    <a:pt x="122" y="10141"/>
                    <a:pt x="247" y="10147"/>
                    <a:pt x="375" y="10147"/>
                  </a:cubicBezTo>
                  <a:cubicBezTo>
                    <a:pt x="1265" y="10147"/>
                    <a:pt x="2305" y="9869"/>
                    <a:pt x="3512" y="9257"/>
                  </a:cubicBezTo>
                  <a:cubicBezTo>
                    <a:pt x="8301" y="6837"/>
                    <a:pt x="4161" y="1"/>
                    <a:pt x="4161" y="0"/>
                  </a:cubicBezTo>
                  <a:close/>
                </a:path>
              </a:pathLst>
            </a:custGeom>
            <a:solidFill>
              <a:srgbClr val="000000">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6" name="Google Shape;1956;p14"/>
            <p:cNvSpPr/>
            <p:nvPr/>
          </p:nvSpPr>
          <p:spPr>
            <a:xfrm rot="9076706">
              <a:off x="593475" y="328245"/>
              <a:ext cx="219593" cy="169405"/>
            </a:xfrm>
            <a:custGeom>
              <a:avLst/>
              <a:gdLst/>
              <a:ahLst/>
              <a:cxnLst/>
              <a:rect l="l" t="t" r="r" b="b"/>
              <a:pathLst>
                <a:path w="10619" h="8192" extrusionOk="0">
                  <a:moveTo>
                    <a:pt x="9007" y="0"/>
                  </a:moveTo>
                  <a:cubicBezTo>
                    <a:pt x="8378" y="610"/>
                    <a:pt x="7685" y="1156"/>
                    <a:pt x="6940" y="1612"/>
                  </a:cubicBezTo>
                  <a:cubicBezTo>
                    <a:pt x="3962" y="3518"/>
                    <a:pt x="1" y="4924"/>
                    <a:pt x="1" y="4924"/>
                  </a:cubicBezTo>
                  <a:cubicBezTo>
                    <a:pt x="219" y="5412"/>
                    <a:pt x="418" y="5906"/>
                    <a:pt x="566" y="6259"/>
                  </a:cubicBezTo>
                  <a:cubicBezTo>
                    <a:pt x="720" y="6606"/>
                    <a:pt x="848" y="6914"/>
                    <a:pt x="957" y="7177"/>
                  </a:cubicBezTo>
                  <a:lnTo>
                    <a:pt x="1400" y="8191"/>
                  </a:lnTo>
                  <a:cubicBezTo>
                    <a:pt x="3846" y="7601"/>
                    <a:pt x="6189" y="6625"/>
                    <a:pt x="8339" y="5303"/>
                  </a:cubicBezTo>
                  <a:cubicBezTo>
                    <a:pt x="9142" y="4815"/>
                    <a:pt x="9899" y="4269"/>
                    <a:pt x="10618" y="3672"/>
                  </a:cubicBezTo>
                  <a:cubicBezTo>
                    <a:pt x="10458" y="3229"/>
                    <a:pt x="10265" y="2754"/>
                    <a:pt x="10047" y="2260"/>
                  </a:cubicBezTo>
                  <a:cubicBezTo>
                    <a:pt x="9919" y="1945"/>
                    <a:pt x="9771" y="1631"/>
                    <a:pt x="9623" y="1297"/>
                  </a:cubicBezTo>
                  <a:cubicBezTo>
                    <a:pt x="9424" y="880"/>
                    <a:pt x="9219" y="443"/>
                    <a:pt x="90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7" name="Google Shape;1957;p14"/>
            <p:cNvSpPr/>
            <p:nvPr/>
          </p:nvSpPr>
          <p:spPr>
            <a:xfrm rot="9076706">
              <a:off x="585484" y="320853"/>
              <a:ext cx="235909" cy="183983"/>
            </a:xfrm>
            <a:custGeom>
              <a:avLst/>
              <a:gdLst/>
              <a:ahLst/>
              <a:cxnLst/>
              <a:rect l="l" t="t" r="r" b="b"/>
              <a:pathLst>
                <a:path w="11408" h="8897" extrusionOk="0">
                  <a:moveTo>
                    <a:pt x="9302" y="936"/>
                  </a:moveTo>
                  <a:cubicBezTo>
                    <a:pt x="9437" y="1232"/>
                    <a:pt x="9572" y="1514"/>
                    <a:pt x="9700" y="1797"/>
                  </a:cubicBezTo>
                  <a:lnTo>
                    <a:pt x="9726" y="1848"/>
                  </a:lnTo>
                  <a:cubicBezTo>
                    <a:pt x="9867" y="2156"/>
                    <a:pt x="10008" y="2451"/>
                    <a:pt x="10130" y="2753"/>
                  </a:cubicBezTo>
                  <a:cubicBezTo>
                    <a:pt x="10303" y="3145"/>
                    <a:pt x="10464" y="3536"/>
                    <a:pt x="10611" y="3909"/>
                  </a:cubicBezTo>
                  <a:cubicBezTo>
                    <a:pt x="9963" y="4435"/>
                    <a:pt x="9276" y="4923"/>
                    <a:pt x="8557" y="5353"/>
                  </a:cubicBezTo>
                  <a:cubicBezTo>
                    <a:pt x="6529" y="6611"/>
                    <a:pt x="4321" y="7548"/>
                    <a:pt x="2010" y="8132"/>
                  </a:cubicBezTo>
                  <a:lnTo>
                    <a:pt x="1689" y="7394"/>
                  </a:lnTo>
                  <a:cubicBezTo>
                    <a:pt x="1580" y="7131"/>
                    <a:pt x="1445" y="6817"/>
                    <a:pt x="1297" y="6470"/>
                  </a:cubicBezTo>
                  <a:cubicBezTo>
                    <a:pt x="1233" y="6335"/>
                    <a:pt x="1162" y="6162"/>
                    <a:pt x="1098" y="6001"/>
                  </a:cubicBezTo>
                  <a:cubicBezTo>
                    <a:pt x="1028" y="5834"/>
                    <a:pt x="957" y="5655"/>
                    <a:pt x="873" y="5475"/>
                  </a:cubicBezTo>
                  <a:cubicBezTo>
                    <a:pt x="1920" y="5083"/>
                    <a:pt x="5072" y="3838"/>
                    <a:pt x="7530" y="2265"/>
                  </a:cubicBezTo>
                  <a:cubicBezTo>
                    <a:pt x="8159" y="1880"/>
                    <a:pt x="8750" y="1437"/>
                    <a:pt x="9302" y="936"/>
                  </a:cubicBezTo>
                  <a:close/>
                  <a:moveTo>
                    <a:pt x="9416" y="1"/>
                  </a:moveTo>
                  <a:cubicBezTo>
                    <a:pt x="9323" y="1"/>
                    <a:pt x="9236" y="38"/>
                    <a:pt x="9167" y="102"/>
                  </a:cubicBezTo>
                  <a:cubicBezTo>
                    <a:pt x="8557" y="699"/>
                    <a:pt x="7883" y="1225"/>
                    <a:pt x="7158" y="1668"/>
                  </a:cubicBezTo>
                  <a:cubicBezTo>
                    <a:pt x="4250" y="3530"/>
                    <a:pt x="328" y="4929"/>
                    <a:pt x="289" y="4942"/>
                  </a:cubicBezTo>
                  <a:cubicBezTo>
                    <a:pt x="97" y="5013"/>
                    <a:pt x="0" y="5231"/>
                    <a:pt x="84" y="5417"/>
                  </a:cubicBezTo>
                  <a:cubicBezTo>
                    <a:pt x="212" y="5706"/>
                    <a:pt x="341" y="6008"/>
                    <a:pt x="450" y="6271"/>
                  </a:cubicBezTo>
                  <a:cubicBezTo>
                    <a:pt x="520" y="6451"/>
                    <a:pt x="591" y="6611"/>
                    <a:pt x="655" y="6752"/>
                  </a:cubicBezTo>
                  <a:cubicBezTo>
                    <a:pt x="803" y="7093"/>
                    <a:pt x="931" y="7401"/>
                    <a:pt x="1040" y="7670"/>
                  </a:cubicBezTo>
                  <a:lnTo>
                    <a:pt x="1483" y="8685"/>
                  </a:lnTo>
                  <a:cubicBezTo>
                    <a:pt x="1535" y="8813"/>
                    <a:pt x="1663" y="8896"/>
                    <a:pt x="1804" y="8896"/>
                  </a:cubicBezTo>
                  <a:cubicBezTo>
                    <a:pt x="1830" y="8896"/>
                    <a:pt x="1856" y="8890"/>
                    <a:pt x="1888" y="8884"/>
                  </a:cubicBezTo>
                  <a:cubicBezTo>
                    <a:pt x="4372" y="8287"/>
                    <a:pt x="6747" y="7298"/>
                    <a:pt x="8923" y="5950"/>
                  </a:cubicBezTo>
                  <a:cubicBezTo>
                    <a:pt x="9745" y="5456"/>
                    <a:pt x="10522" y="4904"/>
                    <a:pt x="11253" y="4287"/>
                  </a:cubicBezTo>
                  <a:cubicBezTo>
                    <a:pt x="11369" y="4191"/>
                    <a:pt x="11407" y="4037"/>
                    <a:pt x="11356" y="3896"/>
                  </a:cubicBezTo>
                  <a:cubicBezTo>
                    <a:pt x="11176" y="3440"/>
                    <a:pt x="10984" y="2959"/>
                    <a:pt x="10778" y="2484"/>
                  </a:cubicBezTo>
                  <a:cubicBezTo>
                    <a:pt x="10656" y="2182"/>
                    <a:pt x="10515" y="1874"/>
                    <a:pt x="10368" y="1559"/>
                  </a:cubicBezTo>
                  <a:lnTo>
                    <a:pt x="10342" y="1501"/>
                  </a:lnTo>
                  <a:cubicBezTo>
                    <a:pt x="10149" y="1084"/>
                    <a:pt x="9944" y="648"/>
                    <a:pt x="9726" y="198"/>
                  </a:cubicBezTo>
                  <a:cubicBezTo>
                    <a:pt x="9681" y="96"/>
                    <a:pt x="9584" y="25"/>
                    <a:pt x="9475" y="6"/>
                  </a:cubicBezTo>
                  <a:cubicBezTo>
                    <a:pt x="9455" y="2"/>
                    <a:pt x="9436" y="1"/>
                    <a:pt x="94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8" name="Google Shape;1958;p14"/>
            <p:cNvSpPr/>
            <p:nvPr/>
          </p:nvSpPr>
          <p:spPr>
            <a:xfrm rot="9076706">
              <a:off x="603967" y="349699"/>
              <a:ext cx="195936" cy="121615"/>
            </a:xfrm>
            <a:custGeom>
              <a:avLst/>
              <a:gdLst/>
              <a:ahLst/>
              <a:cxnLst/>
              <a:rect l="l" t="t" r="r" b="b"/>
              <a:pathLst>
                <a:path w="9475" h="5881" extrusionOk="0">
                  <a:moveTo>
                    <a:pt x="9051" y="1"/>
                  </a:moveTo>
                  <a:cubicBezTo>
                    <a:pt x="6419" y="2632"/>
                    <a:pt x="2497" y="4186"/>
                    <a:pt x="0" y="4963"/>
                  </a:cubicBezTo>
                  <a:cubicBezTo>
                    <a:pt x="148" y="5309"/>
                    <a:pt x="276" y="5617"/>
                    <a:pt x="385" y="5881"/>
                  </a:cubicBezTo>
                  <a:cubicBezTo>
                    <a:pt x="2908" y="5104"/>
                    <a:pt x="6728" y="3583"/>
                    <a:pt x="9475" y="970"/>
                  </a:cubicBezTo>
                  <a:cubicBezTo>
                    <a:pt x="9347" y="662"/>
                    <a:pt x="9199" y="341"/>
                    <a:pt x="90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9" name="Google Shape;1959;p14"/>
            <p:cNvSpPr/>
            <p:nvPr/>
          </p:nvSpPr>
          <p:spPr>
            <a:xfrm rot="9076706">
              <a:off x="600114" y="345042"/>
              <a:ext cx="205118" cy="132244"/>
            </a:xfrm>
            <a:custGeom>
              <a:avLst/>
              <a:gdLst/>
              <a:ahLst/>
              <a:cxnLst/>
              <a:rect l="l" t="t" r="r" b="b"/>
              <a:pathLst>
                <a:path w="9919" h="6395" extrusionOk="0">
                  <a:moveTo>
                    <a:pt x="9232" y="611"/>
                  </a:moveTo>
                  <a:cubicBezTo>
                    <a:pt x="9328" y="823"/>
                    <a:pt x="9418" y="1028"/>
                    <a:pt x="9508" y="1233"/>
                  </a:cubicBezTo>
                  <a:cubicBezTo>
                    <a:pt x="6876" y="3686"/>
                    <a:pt x="3319" y="5156"/>
                    <a:pt x="726" y="5971"/>
                  </a:cubicBezTo>
                  <a:cubicBezTo>
                    <a:pt x="668" y="5836"/>
                    <a:pt x="604" y="5688"/>
                    <a:pt x="540" y="5534"/>
                  </a:cubicBezTo>
                  <a:lnTo>
                    <a:pt x="469" y="5374"/>
                  </a:lnTo>
                  <a:cubicBezTo>
                    <a:pt x="3127" y="4533"/>
                    <a:pt x="6702" y="3044"/>
                    <a:pt x="9232" y="611"/>
                  </a:cubicBezTo>
                  <a:close/>
                  <a:moveTo>
                    <a:pt x="9341" y="1"/>
                  </a:moveTo>
                  <a:lnTo>
                    <a:pt x="9161" y="181"/>
                  </a:lnTo>
                  <a:cubicBezTo>
                    <a:pt x="6619" y="2729"/>
                    <a:pt x="2877" y="4263"/>
                    <a:pt x="180" y="5098"/>
                  </a:cubicBezTo>
                  <a:lnTo>
                    <a:pt x="1" y="5156"/>
                  </a:lnTo>
                  <a:lnTo>
                    <a:pt x="219" y="5669"/>
                  </a:lnTo>
                  <a:cubicBezTo>
                    <a:pt x="309" y="5881"/>
                    <a:pt x="392" y="6074"/>
                    <a:pt x="463" y="6247"/>
                  </a:cubicBezTo>
                  <a:lnTo>
                    <a:pt x="521" y="6394"/>
                  </a:lnTo>
                  <a:lnTo>
                    <a:pt x="675" y="6350"/>
                  </a:lnTo>
                  <a:cubicBezTo>
                    <a:pt x="3339" y="5528"/>
                    <a:pt x="7094" y="4000"/>
                    <a:pt x="9835" y="1394"/>
                  </a:cubicBezTo>
                  <a:lnTo>
                    <a:pt x="9918" y="1310"/>
                  </a:lnTo>
                  <a:lnTo>
                    <a:pt x="9873" y="1201"/>
                  </a:lnTo>
                  <a:cubicBezTo>
                    <a:pt x="9752" y="906"/>
                    <a:pt x="9617" y="604"/>
                    <a:pt x="9469" y="283"/>
                  </a:cubicBezTo>
                  <a:lnTo>
                    <a:pt x="934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0" name="Google Shape;1960;p14"/>
            <p:cNvSpPr/>
            <p:nvPr/>
          </p:nvSpPr>
          <p:spPr>
            <a:xfrm rot="9076706">
              <a:off x="616641" y="418757"/>
              <a:ext cx="76224" cy="109662"/>
            </a:xfrm>
            <a:custGeom>
              <a:avLst/>
              <a:gdLst/>
              <a:ahLst/>
              <a:cxnLst/>
              <a:rect l="l" t="t" r="r" b="b"/>
              <a:pathLst>
                <a:path w="3686" h="5303" extrusionOk="0">
                  <a:moveTo>
                    <a:pt x="2068" y="0"/>
                  </a:moveTo>
                  <a:cubicBezTo>
                    <a:pt x="1439" y="617"/>
                    <a:pt x="745" y="1156"/>
                    <a:pt x="1" y="1618"/>
                  </a:cubicBezTo>
                  <a:cubicBezTo>
                    <a:pt x="604" y="2793"/>
                    <a:pt x="1073" y="4025"/>
                    <a:pt x="1406" y="5303"/>
                  </a:cubicBezTo>
                  <a:cubicBezTo>
                    <a:pt x="2209" y="4815"/>
                    <a:pt x="2966" y="4269"/>
                    <a:pt x="3685" y="3672"/>
                  </a:cubicBezTo>
                  <a:cubicBezTo>
                    <a:pt x="3525" y="3229"/>
                    <a:pt x="3332" y="2754"/>
                    <a:pt x="3108" y="2266"/>
                  </a:cubicBezTo>
                  <a:cubicBezTo>
                    <a:pt x="2979" y="1952"/>
                    <a:pt x="2832" y="1631"/>
                    <a:pt x="2684" y="1303"/>
                  </a:cubicBezTo>
                  <a:cubicBezTo>
                    <a:pt x="2485" y="880"/>
                    <a:pt x="2279" y="450"/>
                    <a:pt x="2068" y="0"/>
                  </a:cubicBezTo>
                  <a:close/>
                </a:path>
              </a:pathLst>
            </a:custGeom>
            <a:solidFill>
              <a:srgbClr val="000000">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1" name="Google Shape;1961;p14"/>
            <p:cNvSpPr/>
            <p:nvPr/>
          </p:nvSpPr>
          <p:spPr>
            <a:xfrm rot="9076706">
              <a:off x="980133" y="633967"/>
              <a:ext cx="93077" cy="80153"/>
            </a:xfrm>
            <a:custGeom>
              <a:avLst/>
              <a:gdLst/>
              <a:ahLst/>
              <a:cxnLst/>
              <a:rect l="l" t="t" r="r" b="b"/>
              <a:pathLst>
                <a:path w="4501" h="3876" extrusionOk="0">
                  <a:moveTo>
                    <a:pt x="57" y="0"/>
                  </a:moveTo>
                  <a:cubicBezTo>
                    <a:pt x="41" y="0"/>
                    <a:pt x="27" y="4"/>
                    <a:pt x="19" y="9"/>
                  </a:cubicBezTo>
                  <a:cubicBezTo>
                    <a:pt x="0" y="28"/>
                    <a:pt x="19" y="80"/>
                    <a:pt x="58" y="112"/>
                  </a:cubicBezTo>
                  <a:cubicBezTo>
                    <a:pt x="449" y="407"/>
                    <a:pt x="783" y="721"/>
                    <a:pt x="1149" y="1023"/>
                  </a:cubicBezTo>
                  <a:cubicBezTo>
                    <a:pt x="1521" y="1325"/>
                    <a:pt x="1868" y="1639"/>
                    <a:pt x="2221" y="1948"/>
                  </a:cubicBezTo>
                  <a:cubicBezTo>
                    <a:pt x="2574" y="2249"/>
                    <a:pt x="2921" y="2564"/>
                    <a:pt x="3274" y="2885"/>
                  </a:cubicBezTo>
                  <a:lnTo>
                    <a:pt x="4327" y="3841"/>
                  </a:lnTo>
                  <a:cubicBezTo>
                    <a:pt x="4349" y="3863"/>
                    <a:pt x="4379" y="3876"/>
                    <a:pt x="4411" y="3876"/>
                  </a:cubicBezTo>
                  <a:cubicBezTo>
                    <a:pt x="4426" y="3876"/>
                    <a:pt x="4441" y="3873"/>
                    <a:pt x="4455" y="3867"/>
                  </a:cubicBezTo>
                  <a:cubicBezTo>
                    <a:pt x="4500" y="3848"/>
                    <a:pt x="4494" y="3783"/>
                    <a:pt x="4455" y="3738"/>
                  </a:cubicBezTo>
                  <a:cubicBezTo>
                    <a:pt x="4160" y="3360"/>
                    <a:pt x="3845" y="3000"/>
                    <a:pt x="3511" y="2666"/>
                  </a:cubicBezTo>
                  <a:cubicBezTo>
                    <a:pt x="3158" y="2320"/>
                    <a:pt x="2825" y="1986"/>
                    <a:pt x="2459" y="1678"/>
                  </a:cubicBezTo>
                  <a:cubicBezTo>
                    <a:pt x="2093" y="1376"/>
                    <a:pt x="1714" y="1087"/>
                    <a:pt x="1329" y="805"/>
                  </a:cubicBezTo>
                  <a:cubicBezTo>
                    <a:pt x="944" y="522"/>
                    <a:pt x="539" y="266"/>
                    <a:pt x="129" y="22"/>
                  </a:cubicBezTo>
                  <a:cubicBezTo>
                    <a:pt x="106" y="7"/>
                    <a:pt x="79" y="0"/>
                    <a:pt x="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2" name="Google Shape;1962;p14"/>
            <p:cNvSpPr/>
            <p:nvPr/>
          </p:nvSpPr>
          <p:spPr>
            <a:xfrm rot="9076706">
              <a:off x="993512" y="633291"/>
              <a:ext cx="40635" cy="38153"/>
            </a:xfrm>
            <a:custGeom>
              <a:avLst/>
              <a:gdLst/>
              <a:ahLst/>
              <a:cxnLst/>
              <a:rect l="l" t="t" r="r" b="b"/>
              <a:pathLst>
                <a:path w="1965" h="1845" extrusionOk="0">
                  <a:moveTo>
                    <a:pt x="53" y="0"/>
                  </a:moveTo>
                  <a:cubicBezTo>
                    <a:pt x="41" y="0"/>
                    <a:pt x="30" y="3"/>
                    <a:pt x="20" y="10"/>
                  </a:cubicBezTo>
                  <a:cubicBezTo>
                    <a:pt x="1" y="29"/>
                    <a:pt x="1" y="61"/>
                    <a:pt x="20" y="74"/>
                  </a:cubicBezTo>
                  <a:cubicBezTo>
                    <a:pt x="135" y="260"/>
                    <a:pt x="257" y="433"/>
                    <a:pt x="392" y="600"/>
                  </a:cubicBezTo>
                  <a:cubicBezTo>
                    <a:pt x="527" y="767"/>
                    <a:pt x="662" y="934"/>
                    <a:pt x="822" y="1075"/>
                  </a:cubicBezTo>
                  <a:cubicBezTo>
                    <a:pt x="983" y="1217"/>
                    <a:pt x="1150" y="1358"/>
                    <a:pt x="1317" y="1486"/>
                  </a:cubicBezTo>
                  <a:cubicBezTo>
                    <a:pt x="1490" y="1615"/>
                    <a:pt x="1676" y="1730"/>
                    <a:pt x="1862" y="1839"/>
                  </a:cubicBezTo>
                  <a:cubicBezTo>
                    <a:pt x="1871" y="1843"/>
                    <a:pt x="1879" y="1844"/>
                    <a:pt x="1888" y="1844"/>
                  </a:cubicBezTo>
                  <a:cubicBezTo>
                    <a:pt x="1911" y="1844"/>
                    <a:pt x="1932" y="1832"/>
                    <a:pt x="1946" y="1814"/>
                  </a:cubicBezTo>
                  <a:cubicBezTo>
                    <a:pt x="1946" y="1782"/>
                    <a:pt x="1965" y="1743"/>
                    <a:pt x="1946" y="1717"/>
                  </a:cubicBezTo>
                  <a:cubicBezTo>
                    <a:pt x="1798" y="1563"/>
                    <a:pt x="1657" y="1409"/>
                    <a:pt x="1509" y="1262"/>
                  </a:cubicBezTo>
                  <a:lnTo>
                    <a:pt x="1053" y="825"/>
                  </a:lnTo>
                  <a:lnTo>
                    <a:pt x="578" y="414"/>
                  </a:lnTo>
                  <a:lnTo>
                    <a:pt x="91" y="10"/>
                  </a:lnTo>
                  <a:cubicBezTo>
                    <a:pt x="78" y="3"/>
                    <a:pt x="65" y="0"/>
                    <a:pt x="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3" name="Google Shape;1963;p14"/>
            <p:cNvSpPr/>
            <p:nvPr/>
          </p:nvSpPr>
          <p:spPr>
            <a:xfrm rot="9076706">
              <a:off x="782456" y="505934"/>
              <a:ext cx="99984" cy="170397"/>
            </a:xfrm>
            <a:custGeom>
              <a:avLst/>
              <a:gdLst/>
              <a:ahLst/>
              <a:cxnLst/>
              <a:rect l="l" t="t" r="r" b="b"/>
              <a:pathLst>
                <a:path w="4835" h="8240" extrusionOk="0">
                  <a:moveTo>
                    <a:pt x="37" y="1"/>
                  </a:moveTo>
                  <a:cubicBezTo>
                    <a:pt x="33" y="1"/>
                    <a:pt x="29" y="2"/>
                    <a:pt x="26" y="3"/>
                  </a:cubicBezTo>
                  <a:cubicBezTo>
                    <a:pt x="0" y="16"/>
                    <a:pt x="20" y="80"/>
                    <a:pt x="65" y="157"/>
                  </a:cubicBezTo>
                  <a:cubicBezTo>
                    <a:pt x="488" y="799"/>
                    <a:pt x="886" y="1448"/>
                    <a:pt x="1291" y="2103"/>
                  </a:cubicBezTo>
                  <a:cubicBezTo>
                    <a:pt x="1689" y="2757"/>
                    <a:pt x="2074" y="3418"/>
                    <a:pt x="2452" y="4080"/>
                  </a:cubicBezTo>
                  <a:cubicBezTo>
                    <a:pt x="2838" y="4741"/>
                    <a:pt x="3197" y="5408"/>
                    <a:pt x="3576" y="6082"/>
                  </a:cubicBezTo>
                  <a:cubicBezTo>
                    <a:pt x="3961" y="6750"/>
                    <a:pt x="4308" y="7424"/>
                    <a:pt x="4661" y="8105"/>
                  </a:cubicBezTo>
                  <a:cubicBezTo>
                    <a:pt x="4703" y="8189"/>
                    <a:pt x="4751" y="8240"/>
                    <a:pt x="4789" y="8240"/>
                  </a:cubicBezTo>
                  <a:cubicBezTo>
                    <a:pt x="4791" y="8240"/>
                    <a:pt x="4793" y="8240"/>
                    <a:pt x="4796" y="8239"/>
                  </a:cubicBezTo>
                  <a:cubicBezTo>
                    <a:pt x="4834" y="8226"/>
                    <a:pt x="4834" y="8143"/>
                    <a:pt x="4796" y="8047"/>
                  </a:cubicBezTo>
                  <a:cubicBezTo>
                    <a:pt x="4507" y="7347"/>
                    <a:pt x="4192" y="6628"/>
                    <a:pt x="3845" y="5941"/>
                  </a:cubicBezTo>
                  <a:cubicBezTo>
                    <a:pt x="3505" y="5254"/>
                    <a:pt x="3152" y="4567"/>
                    <a:pt x="2754" y="3906"/>
                  </a:cubicBezTo>
                  <a:cubicBezTo>
                    <a:pt x="2356" y="3239"/>
                    <a:pt x="1945" y="2584"/>
                    <a:pt x="1515" y="1955"/>
                  </a:cubicBezTo>
                  <a:cubicBezTo>
                    <a:pt x="1079" y="1319"/>
                    <a:pt x="623" y="703"/>
                    <a:pt x="148" y="93"/>
                  </a:cubicBezTo>
                  <a:cubicBezTo>
                    <a:pt x="109" y="37"/>
                    <a:pt x="65" y="1"/>
                    <a:pt x="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4" name="Google Shape;1964;p14"/>
            <p:cNvSpPr/>
            <p:nvPr/>
          </p:nvSpPr>
          <p:spPr>
            <a:xfrm rot="9076706">
              <a:off x="754451" y="439031"/>
              <a:ext cx="30150" cy="58460"/>
            </a:xfrm>
            <a:custGeom>
              <a:avLst/>
              <a:gdLst/>
              <a:ahLst/>
              <a:cxnLst/>
              <a:rect l="l" t="t" r="r" b="b"/>
              <a:pathLst>
                <a:path w="1458" h="2827" extrusionOk="0">
                  <a:moveTo>
                    <a:pt x="73" y="1"/>
                  </a:moveTo>
                  <a:cubicBezTo>
                    <a:pt x="61" y="1"/>
                    <a:pt x="50" y="4"/>
                    <a:pt x="39" y="9"/>
                  </a:cubicBezTo>
                  <a:cubicBezTo>
                    <a:pt x="13" y="22"/>
                    <a:pt x="0" y="54"/>
                    <a:pt x="13" y="80"/>
                  </a:cubicBezTo>
                  <a:cubicBezTo>
                    <a:pt x="97" y="305"/>
                    <a:pt x="167" y="542"/>
                    <a:pt x="270" y="786"/>
                  </a:cubicBezTo>
                  <a:cubicBezTo>
                    <a:pt x="366" y="1024"/>
                    <a:pt x="456" y="1261"/>
                    <a:pt x="565" y="1486"/>
                  </a:cubicBezTo>
                  <a:cubicBezTo>
                    <a:pt x="681" y="1710"/>
                    <a:pt x="796" y="1942"/>
                    <a:pt x="918" y="2153"/>
                  </a:cubicBezTo>
                  <a:cubicBezTo>
                    <a:pt x="1040" y="2372"/>
                    <a:pt x="1175" y="2583"/>
                    <a:pt x="1323" y="2795"/>
                  </a:cubicBezTo>
                  <a:cubicBezTo>
                    <a:pt x="1337" y="2814"/>
                    <a:pt x="1358" y="2826"/>
                    <a:pt x="1381" y="2826"/>
                  </a:cubicBezTo>
                  <a:cubicBezTo>
                    <a:pt x="1389" y="2826"/>
                    <a:pt x="1398" y="2824"/>
                    <a:pt x="1406" y="2821"/>
                  </a:cubicBezTo>
                  <a:cubicBezTo>
                    <a:pt x="1438" y="2802"/>
                    <a:pt x="1458" y="2770"/>
                    <a:pt x="1451" y="2731"/>
                  </a:cubicBezTo>
                  <a:cubicBezTo>
                    <a:pt x="1374" y="2500"/>
                    <a:pt x="1291" y="2275"/>
                    <a:pt x="1188" y="2031"/>
                  </a:cubicBezTo>
                  <a:cubicBezTo>
                    <a:pt x="1092" y="1781"/>
                    <a:pt x="983" y="1550"/>
                    <a:pt x="880" y="1325"/>
                  </a:cubicBezTo>
                  <a:cubicBezTo>
                    <a:pt x="771" y="1101"/>
                    <a:pt x="655" y="876"/>
                    <a:pt x="527" y="664"/>
                  </a:cubicBezTo>
                  <a:cubicBezTo>
                    <a:pt x="398" y="446"/>
                    <a:pt x="257" y="234"/>
                    <a:pt x="122" y="22"/>
                  </a:cubicBezTo>
                  <a:cubicBezTo>
                    <a:pt x="107" y="7"/>
                    <a:pt x="90" y="1"/>
                    <a:pt x="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5" name="Google Shape;1965;p14"/>
            <p:cNvSpPr/>
            <p:nvPr/>
          </p:nvSpPr>
          <p:spPr>
            <a:xfrm rot="9076706">
              <a:off x="853841" y="497161"/>
              <a:ext cx="65471" cy="125275"/>
            </a:xfrm>
            <a:custGeom>
              <a:avLst/>
              <a:gdLst/>
              <a:ahLst/>
              <a:cxnLst/>
              <a:rect l="l" t="t" r="r" b="b"/>
              <a:pathLst>
                <a:path w="3166" h="6058" extrusionOk="0">
                  <a:moveTo>
                    <a:pt x="51" y="0"/>
                  </a:moveTo>
                  <a:cubicBezTo>
                    <a:pt x="45" y="0"/>
                    <a:pt x="39" y="1"/>
                    <a:pt x="32" y="3"/>
                  </a:cubicBezTo>
                  <a:cubicBezTo>
                    <a:pt x="0" y="16"/>
                    <a:pt x="0" y="67"/>
                    <a:pt x="32" y="125"/>
                  </a:cubicBezTo>
                  <a:cubicBezTo>
                    <a:pt x="309" y="594"/>
                    <a:pt x="565" y="1082"/>
                    <a:pt x="828" y="1557"/>
                  </a:cubicBezTo>
                  <a:cubicBezTo>
                    <a:pt x="1092" y="2038"/>
                    <a:pt x="1342" y="2526"/>
                    <a:pt x="1580" y="3014"/>
                  </a:cubicBezTo>
                  <a:cubicBezTo>
                    <a:pt x="1830" y="3495"/>
                    <a:pt x="2067" y="3990"/>
                    <a:pt x="2305" y="4478"/>
                  </a:cubicBezTo>
                  <a:cubicBezTo>
                    <a:pt x="2536" y="4972"/>
                    <a:pt x="2767" y="5466"/>
                    <a:pt x="3005" y="5960"/>
                  </a:cubicBezTo>
                  <a:cubicBezTo>
                    <a:pt x="3028" y="6020"/>
                    <a:pt x="3074" y="6057"/>
                    <a:pt x="3106" y="6057"/>
                  </a:cubicBezTo>
                  <a:cubicBezTo>
                    <a:pt x="3109" y="6057"/>
                    <a:pt x="3111" y="6057"/>
                    <a:pt x="3114" y="6057"/>
                  </a:cubicBezTo>
                  <a:cubicBezTo>
                    <a:pt x="3146" y="6044"/>
                    <a:pt x="3165" y="5980"/>
                    <a:pt x="3146" y="5909"/>
                  </a:cubicBezTo>
                  <a:cubicBezTo>
                    <a:pt x="2985" y="5383"/>
                    <a:pt x="2799" y="4863"/>
                    <a:pt x="2587" y="4356"/>
                  </a:cubicBezTo>
                  <a:cubicBezTo>
                    <a:pt x="2369" y="3842"/>
                    <a:pt x="2144" y="3335"/>
                    <a:pt x="1888" y="2853"/>
                  </a:cubicBezTo>
                  <a:cubicBezTo>
                    <a:pt x="1631" y="2366"/>
                    <a:pt x="1361" y="1884"/>
                    <a:pt x="1066" y="1422"/>
                  </a:cubicBezTo>
                  <a:cubicBezTo>
                    <a:pt x="764" y="953"/>
                    <a:pt x="456" y="504"/>
                    <a:pt x="122" y="67"/>
                  </a:cubicBezTo>
                  <a:cubicBezTo>
                    <a:pt x="96" y="25"/>
                    <a:pt x="78" y="0"/>
                    <a:pt x="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6" name="Google Shape;1966;p14"/>
            <p:cNvSpPr/>
            <p:nvPr/>
          </p:nvSpPr>
          <p:spPr>
            <a:xfrm rot="9076706">
              <a:off x="836317" y="372918"/>
              <a:ext cx="76886" cy="158734"/>
            </a:xfrm>
            <a:custGeom>
              <a:avLst/>
              <a:gdLst/>
              <a:ahLst/>
              <a:cxnLst/>
              <a:rect l="l" t="t" r="r" b="b"/>
              <a:pathLst>
                <a:path w="3718" h="7676" extrusionOk="0">
                  <a:moveTo>
                    <a:pt x="40" y="1"/>
                  </a:moveTo>
                  <a:cubicBezTo>
                    <a:pt x="35" y="1"/>
                    <a:pt x="31" y="1"/>
                    <a:pt x="27" y="3"/>
                  </a:cubicBezTo>
                  <a:cubicBezTo>
                    <a:pt x="1" y="10"/>
                    <a:pt x="14" y="80"/>
                    <a:pt x="52" y="144"/>
                  </a:cubicBezTo>
                  <a:cubicBezTo>
                    <a:pt x="393" y="741"/>
                    <a:pt x="701" y="1345"/>
                    <a:pt x="1022" y="1955"/>
                  </a:cubicBezTo>
                  <a:cubicBezTo>
                    <a:pt x="1343" y="2558"/>
                    <a:pt x="1631" y="3174"/>
                    <a:pt x="1927" y="3784"/>
                  </a:cubicBezTo>
                  <a:cubicBezTo>
                    <a:pt x="2222" y="4400"/>
                    <a:pt x="2498" y="5029"/>
                    <a:pt x="2768" y="5652"/>
                  </a:cubicBezTo>
                  <a:cubicBezTo>
                    <a:pt x="3037" y="6275"/>
                    <a:pt x="3300" y="6904"/>
                    <a:pt x="3551" y="7546"/>
                  </a:cubicBezTo>
                  <a:cubicBezTo>
                    <a:pt x="3580" y="7616"/>
                    <a:pt x="3636" y="7676"/>
                    <a:pt x="3665" y="7676"/>
                  </a:cubicBezTo>
                  <a:cubicBezTo>
                    <a:pt x="3668" y="7676"/>
                    <a:pt x="3671" y="7675"/>
                    <a:pt x="3673" y="7674"/>
                  </a:cubicBezTo>
                  <a:cubicBezTo>
                    <a:pt x="3692" y="7661"/>
                    <a:pt x="3718" y="7584"/>
                    <a:pt x="3692" y="7501"/>
                  </a:cubicBezTo>
                  <a:cubicBezTo>
                    <a:pt x="3506" y="6833"/>
                    <a:pt x="3300" y="6178"/>
                    <a:pt x="3050" y="5537"/>
                  </a:cubicBezTo>
                  <a:cubicBezTo>
                    <a:pt x="2806" y="4895"/>
                    <a:pt x="2543" y="4253"/>
                    <a:pt x="2241" y="3636"/>
                  </a:cubicBezTo>
                  <a:cubicBezTo>
                    <a:pt x="1940" y="3020"/>
                    <a:pt x="1619" y="2410"/>
                    <a:pt x="1266" y="1820"/>
                  </a:cubicBezTo>
                  <a:cubicBezTo>
                    <a:pt x="912" y="1223"/>
                    <a:pt x="534" y="645"/>
                    <a:pt x="142" y="87"/>
                  </a:cubicBezTo>
                  <a:cubicBezTo>
                    <a:pt x="109" y="36"/>
                    <a:pt x="70" y="1"/>
                    <a:pt x="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7" name="Google Shape;1967;p14"/>
            <p:cNvSpPr/>
            <p:nvPr/>
          </p:nvSpPr>
          <p:spPr>
            <a:xfrm rot="9076706">
              <a:off x="549384" y="305681"/>
              <a:ext cx="39849" cy="117872"/>
            </a:xfrm>
            <a:custGeom>
              <a:avLst/>
              <a:gdLst/>
              <a:ahLst/>
              <a:cxnLst/>
              <a:rect l="l" t="t" r="r" b="b"/>
              <a:pathLst>
                <a:path w="1927" h="5700" extrusionOk="0">
                  <a:moveTo>
                    <a:pt x="874" y="0"/>
                  </a:moveTo>
                  <a:cubicBezTo>
                    <a:pt x="869" y="0"/>
                    <a:pt x="867" y="2"/>
                    <a:pt x="867" y="5"/>
                  </a:cubicBezTo>
                  <a:cubicBezTo>
                    <a:pt x="848" y="50"/>
                    <a:pt x="848" y="101"/>
                    <a:pt x="867" y="146"/>
                  </a:cubicBezTo>
                  <a:cubicBezTo>
                    <a:pt x="1060" y="634"/>
                    <a:pt x="1220" y="1141"/>
                    <a:pt x="1342" y="1655"/>
                  </a:cubicBezTo>
                  <a:cubicBezTo>
                    <a:pt x="1477" y="2156"/>
                    <a:pt x="1554" y="2676"/>
                    <a:pt x="1573" y="3196"/>
                  </a:cubicBezTo>
                  <a:cubicBezTo>
                    <a:pt x="1605" y="3696"/>
                    <a:pt x="1496" y="4203"/>
                    <a:pt x="1259" y="4653"/>
                  </a:cubicBezTo>
                  <a:cubicBezTo>
                    <a:pt x="1027" y="5108"/>
                    <a:pt x="610" y="5449"/>
                    <a:pt x="116" y="5590"/>
                  </a:cubicBezTo>
                  <a:cubicBezTo>
                    <a:pt x="65" y="5603"/>
                    <a:pt x="7" y="5622"/>
                    <a:pt x="7" y="5661"/>
                  </a:cubicBezTo>
                  <a:cubicBezTo>
                    <a:pt x="0" y="5699"/>
                    <a:pt x="52" y="5699"/>
                    <a:pt x="116" y="5699"/>
                  </a:cubicBezTo>
                  <a:cubicBezTo>
                    <a:pt x="681" y="5609"/>
                    <a:pt x="1175" y="5282"/>
                    <a:pt x="1477" y="4800"/>
                  </a:cubicBezTo>
                  <a:cubicBezTo>
                    <a:pt x="1772" y="4312"/>
                    <a:pt x="1926" y="3754"/>
                    <a:pt x="1907" y="3183"/>
                  </a:cubicBezTo>
                  <a:cubicBezTo>
                    <a:pt x="1888" y="2637"/>
                    <a:pt x="1791" y="2091"/>
                    <a:pt x="1624" y="1571"/>
                  </a:cubicBezTo>
                  <a:cubicBezTo>
                    <a:pt x="1464" y="1052"/>
                    <a:pt x="1246" y="557"/>
                    <a:pt x="983" y="82"/>
                  </a:cubicBezTo>
                  <a:cubicBezTo>
                    <a:pt x="951" y="35"/>
                    <a:pt x="893" y="0"/>
                    <a:pt x="8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8" name="Google Shape;1968;p14"/>
            <p:cNvSpPr/>
            <p:nvPr/>
          </p:nvSpPr>
          <p:spPr>
            <a:xfrm rot="9076706">
              <a:off x="577488" y="328479"/>
              <a:ext cx="12366" cy="77403"/>
            </a:xfrm>
            <a:custGeom>
              <a:avLst/>
              <a:gdLst/>
              <a:ahLst/>
              <a:cxnLst/>
              <a:rect l="l" t="t" r="r" b="b"/>
              <a:pathLst>
                <a:path w="598" h="3743" extrusionOk="0">
                  <a:moveTo>
                    <a:pt x="97" y="0"/>
                  </a:moveTo>
                  <a:cubicBezTo>
                    <a:pt x="91" y="0"/>
                    <a:pt x="84" y="1"/>
                    <a:pt x="78" y="2"/>
                  </a:cubicBezTo>
                  <a:cubicBezTo>
                    <a:pt x="39" y="15"/>
                    <a:pt x="20" y="60"/>
                    <a:pt x="27" y="98"/>
                  </a:cubicBezTo>
                  <a:cubicBezTo>
                    <a:pt x="104" y="387"/>
                    <a:pt x="161" y="689"/>
                    <a:pt x="200" y="991"/>
                  </a:cubicBezTo>
                  <a:cubicBezTo>
                    <a:pt x="232" y="1286"/>
                    <a:pt x="251" y="1581"/>
                    <a:pt x="251" y="1876"/>
                  </a:cubicBezTo>
                  <a:cubicBezTo>
                    <a:pt x="251" y="2178"/>
                    <a:pt x="232" y="2480"/>
                    <a:pt x="193" y="2775"/>
                  </a:cubicBezTo>
                  <a:cubicBezTo>
                    <a:pt x="155" y="3077"/>
                    <a:pt x="91" y="3372"/>
                    <a:pt x="7" y="3667"/>
                  </a:cubicBezTo>
                  <a:cubicBezTo>
                    <a:pt x="1" y="3693"/>
                    <a:pt x="7" y="3719"/>
                    <a:pt x="33" y="3738"/>
                  </a:cubicBezTo>
                  <a:cubicBezTo>
                    <a:pt x="41" y="3741"/>
                    <a:pt x="50" y="3743"/>
                    <a:pt x="59" y="3743"/>
                  </a:cubicBezTo>
                  <a:cubicBezTo>
                    <a:pt x="83" y="3743"/>
                    <a:pt x="105" y="3730"/>
                    <a:pt x="110" y="3706"/>
                  </a:cubicBezTo>
                  <a:cubicBezTo>
                    <a:pt x="264" y="3423"/>
                    <a:pt x="380" y="3128"/>
                    <a:pt x="463" y="2826"/>
                  </a:cubicBezTo>
                  <a:cubicBezTo>
                    <a:pt x="540" y="2518"/>
                    <a:pt x="585" y="2204"/>
                    <a:pt x="598" y="1883"/>
                  </a:cubicBezTo>
                  <a:cubicBezTo>
                    <a:pt x="598" y="1562"/>
                    <a:pt x="566" y="1247"/>
                    <a:pt x="502" y="933"/>
                  </a:cubicBezTo>
                  <a:cubicBezTo>
                    <a:pt x="425" y="625"/>
                    <a:pt x="315" y="323"/>
                    <a:pt x="168" y="40"/>
                  </a:cubicBezTo>
                  <a:cubicBezTo>
                    <a:pt x="152" y="14"/>
                    <a:pt x="127" y="0"/>
                    <a:pt x="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9" name="Google Shape;1969;p14"/>
            <p:cNvSpPr/>
            <p:nvPr/>
          </p:nvSpPr>
          <p:spPr>
            <a:xfrm rot="9076706">
              <a:off x="639746" y="454236"/>
              <a:ext cx="22768" cy="48327"/>
            </a:xfrm>
            <a:custGeom>
              <a:avLst/>
              <a:gdLst/>
              <a:ahLst/>
              <a:cxnLst/>
              <a:rect l="l" t="t" r="r" b="b"/>
              <a:pathLst>
                <a:path w="1101" h="2337" extrusionOk="0">
                  <a:moveTo>
                    <a:pt x="72" y="0"/>
                  </a:moveTo>
                  <a:cubicBezTo>
                    <a:pt x="35" y="0"/>
                    <a:pt x="1" y="36"/>
                    <a:pt x="15" y="75"/>
                  </a:cubicBezTo>
                  <a:cubicBezTo>
                    <a:pt x="105" y="255"/>
                    <a:pt x="189" y="448"/>
                    <a:pt x="266" y="627"/>
                  </a:cubicBezTo>
                  <a:cubicBezTo>
                    <a:pt x="349" y="813"/>
                    <a:pt x="413" y="1000"/>
                    <a:pt x="497" y="1186"/>
                  </a:cubicBezTo>
                  <a:cubicBezTo>
                    <a:pt x="574" y="1366"/>
                    <a:pt x="651" y="1552"/>
                    <a:pt x="721" y="1738"/>
                  </a:cubicBezTo>
                  <a:lnTo>
                    <a:pt x="946" y="2309"/>
                  </a:lnTo>
                  <a:cubicBezTo>
                    <a:pt x="962" y="2325"/>
                    <a:pt x="987" y="2336"/>
                    <a:pt x="1013" y="2336"/>
                  </a:cubicBezTo>
                  <a:cubicBezTo>
                    <a:pt x="1018" y="2336"/>
                    <a:pt x="1024" y="2336"/>
                    <a:pt x="1030" y="2335"/>
                  </a:cubicBezTo>
                  <a:cubicBezTo>
                    <a:pt x="1068" y="2328"/>
                    <a:pt x="1100" y="2303"/>
                    <a:pt x="1100" y="2277"/>
                  </a:cubicBezTo>
                  <a:cubicBezTo>
                    <a:pt x="1087" y="2065"/>
                    <a:pt x="1062" y="1853"/>
                    <a:pt x="1017" y="1648"/>
                  </a:cubicBezTo>
                  <a:cubicBezTo>
                    <a:pt x="965" y="1443"/>
                    <a:pt x="901" y="1237"/>
                    <a:pt x="818" y="1045"/>
                  </a:cubicBezTo>
                  <a:cubicBezTo>
                    <a:pt x="721" y="852"/>
                    <a:pt x="619" y="672"/>
                    <a:pt x="503" y="492"/>
                  </a:cubicBezTo>
                  <a:cubicBezTo>
                    <a:pt x="381" y="319"/>
                    <a:pt x="246" y="159"/>
                    <a:pt x="105" y="11"/>
                  </a:cubicBezTo>
                  <a:cubicBezTo>
                    <a:pt x="95" y="4"/>
                    <a:pt x="83" y="0"/>
                    <a:pt x="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0" name="Google Shape;1970;p14"/>
            <p:cNvSpPr/>
            <p:nvPr/>
          </p:nvSpPr>
          <p:spPr>
            <a:xfrm rot="9076706">
              <a:off x="641892" y="440981"/>
              <a:ext cx="20865" cy="41152"/>
            </a:xfrm>
            <a:custGeom>
              <a:avLst/>
              <a:gdLst/>
              <a:ahLst/>
              <a:cxnLst/>
              <a:rect l="l" t="t" r="r" b="b"/>
              <a:pathLst>
                <a:path w="1009" h="1990" extrusionOk="0">
                  <a:moveTo>
                    <a:pt x="74" y="1"/>
                  </a:moveTo>
                  <a:cubicBezTo>
                    <a:pt x="61" y="1"/>
                    <a:pt x="47" y="5"/>
                    <a:pt x="39" y="18"/>
                  </a:cubicBezTo>
                  <a:cubicBezTo>
                    <a:pt x="20" y="30"/>
                    <a:pt x="1" y="50"/>
                    <a:pt x="7" y="75"/>
                  </a:cubicBezTo>
                  <a:cubicBezTo>
                    <a:pt x="65" y="242"/>
                    <a:pt x="116" y="416"/>
                    <a:pt x="180" y="576"/>
                  </a:cubicBezTo>
                  <a:lnTo>
                    <a:pt x="379" y="1058"/>
                  </a:lnTo>
                  <a:lnTo>
                    <a:pt x="604" y="1526"/>
                  </a:lnTo>
                  <a:cubicBezTo>
                    <a:pt x="687" y="1674"/>
                    <a:pt x="777" y="1828"/>
                    <a:pt x="874" y="1976"/>
                  </a:cubicBezTo>
                  <a:cubicBezTo>
                    <a:pt x="883" y="1985"/>
                    <a:pt x="896" y="1990"/>
                    <a:pt x="910" y="1990"/>
                  </a:cubicBezTo>
                  <a:cubicBezTo>
                    <a:pt x="923" y="1990"/>
                    <a:pt x="938" y="1985"/>
                    <a:pt x="951" y="1976"/>
                  </a:cubicBezTo>
                  <a:cubicBezTo>
                    <a:pt x="983" y="1969"/>
                    <a:pt x="1008" y="1943"/>
                    <a:pt x="1008" y="1911"/>
                  </a:cubicBezTo>
                  <a:cubicBezTo>
                    <a:pt x="983" y="1738"/>
                    <a:pt x="944" y="1558"/>
                    <a:pt x="886" y="1391"/>
                  </a:cubicBezTo>
                  <a:cubicBezTo>
                    <a:pt x="829" y="1218"/>
                    <a:pt x="764" y="1058"/>
                    <a:pt x="694" y="897"/>
                  </a:cubicBezTo>
                  <a:cubicBezTo>
                    <a:pt x="610" y="737"/>
                    <a:pt x="521" y="583"/>
                    <a:pt x="424" y="435"/>
                  </a:cubicBezTo>
                  <a:cubicBezTo>
                    <a:pt x="322" y="281"/>
                    <a:pt x="212" y="140"/>
                    <a:pt x="97" y="5"/>
                  </a:cubicBezTo>
                  <a:cubicBezTo>
                    <a:pt x="90" y="2"/>
                    <a:pt x="82" y="1"/>
                    <a:pt x="7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971" name="Google Shape;1971;p14"/>
          <p:cNvGrpSpPr/>
          <p:nvPr/>
        </p:nvGrpSpPr>
        <p:grpSpPr>
          <a:xfrm>
            <a:off x="5335558" y="186486"/>
            <a:ext cx="256688" cy="303621"/>
            <a:chOff x="1824250" y="1008625"/>
            <a:chExt cx="144250" cy="170625"/>
          </a:xfrm>
        </p:grpSpPr>
        <p:sp>
          <p:nvSpPr>
            <p:cNvPr id="1972" name="Google Shape;1972;p14"/>
            <p:cNvSpPr/>
            <p:nvPr/>
          </p:nvSpPr>
          <p:spPr>
            <a:xfrm>
              <a:off x="1828675" y="1013025"/>
              <a:ext cx="135400" cy="161850"/>
            </a:xfrm>
            <a:custGeom>
              <a:avLst/>
              <a:gdLst/>
              <a:ahLst/>
              <a:cxnLst/>
              <a:rect l="l" t="t" r="r" b="b"/>
              <a:pathLst>
                <a:path w="5416" h="6474" extrusionOk="0">
                  <a:moveTo>
                    <a:pt x="2356" y="0"/>
                  </a:moveTo>
                  <a:cubicBezTo>
                    <a:pt x="2252" y="0"/>
                    <a:pt x="2150" y="4"/>
                    <a:pt x="2047" y="21"/>
                  </a:cubicBezTo>
                  <a:cubicBezTo>
                    <a:pt x="1947" y="37"/>
                    <a:pt x="1847" y="67"/>
                    <a:pt x="1750" y="94"/>
                  </a:cubicBezTo>
                  <a:cubicBezTo>
                    <a:pt x="1690" y="107"/>
                    <a:pt x="1636" y="138"/>
                    <a:pt x="1579" y="161"/>
                  </a:cubicBezTo>
                  <a:cubicBezTo>
                    <a:pt x="1469" y="211"/>
                    <a:pt x="1362" y="274"/>
                    <a:pt x="1258" y="342"/>
                  </a:cubicBezTo>
                  <a:cubicBezTo>
                    <a:pt x="1164" y="402"/>
                    <a:pt x="1074" y="472"/>
                    <a:pt x="988" y="539"/>
                  </a:cubicBezTo>
                  <a:cubicBezTo>
                    <a:pt x="871" y="629"/>
                    <a:pt x="760" y="743"/>
                    <a:pt x="659" y="850"/>
                  </a:cubicBezTo>
                  <a:cubicBezTo>
                    <a:pt x="647" y="863"/>
                    <a:pt x="636" y="876"/>
                    <a:pt x="623" y="890"/>
                  </a:cubicBezTo>
                  <a:cubicBezTo>
                    <a:pt x="562" y="960"/>
                    <a:pt x="506" y="1034"/>
                    <a:pt x="456" y="1111"/>
                  </a:cubicBezTo>
                  <a:cubicBezTo>
                    <a:pt x="358" y="1265"/>
                    <a:pt x="272" y="1428"/>
                    <a:pt x="208" y="1599"/>
                  </a:cubicBezTo>
                  <a:cubicBezTo>
                    <a:pt x="141" y="1783"/>
                    <a:pt x="98" y="1973"/>
                    <a:pt x="65" y="2164"/>
                  </a:cubicBezTo>
                  <a:cubicBezTo>
                    <a:pt x="45" y="2291"/>
                    <a:pt x="28" y="2418"/>
                    <a:pt x="17" y="2546"/>
                  </a:cubicBezTo>
                  <a:cubicBezTo>
                    <a:pt x="1" y="2696"/>
                    <a:pt x="1" y="2850"/>
                    <a:pt x="5" y="3003"/>
                  </a:cubicBezTo>
                  <a:cubicBezTo>
                    <a:pt x="11" y="3144"/>
                    <a:pt x="51" y="3295"/>
                    <a:pt x="91" y="3429"/>
                  </a:cubicBezTo>
                  <a:cubicBezTo>
                    <a:pt x="151" y="3619"/>
                    <a:pt x="228" y="3803"/>
                    <a:pt x="306" y="3987"/>
                  </a:cubicBezTo>
                  <a:cubicBezTo>
                    <a:pt x="342" y="4077"/>
                    <a:pt x="382" y="4167"/>
                    <a:pt x="422" y="4258"/>
                  </a:cubicBezTo>
                  <a:cubicBezTo>
                    <a:pt x="489" y="4402"/>
                    <a:pt x="573" y="4539"/>
                    <a:pt x="656" y="4676"/>
                  </a:cubicBezTo>
                  <a:cubicBezTo>
                    <a:pt x="757" y="4846"/>
                    <a:pt x="867" y="5007"/>
                    <a:pt x="997" y="5150"/>
                  </a:cubicBezTo>
                  <a:cubicBezTo>
                    <a:pt x="1161" y="5331"/>
                    <a:pt x="1339" y="5505"/>
                    <a:pt x="1522" y="5666"/>
                  </a:cubicBezTo>
                  <a:cubicBezTo>
                    <a:pt x="1666" y="5793"/>
                    <a:pt x="1817" y="5917"/>
                    <a:pt x="1977" y="6024"/>
                  </a:cubicBezTo>
                  <a:cubicBezTo>
                    <a:pt x="2175" y="6161"/>
                    <a:pt x="2385" y="6285"/>
                    <a:pt x="2613" y="6362"/>
                  </a:cubicBezTo>
                  <a:cubicBezTo>
                    <a:pt x="2743" y="6405"/>
                    <a:pt x="2877" y="6442"/>
                    <a:pt x="3014" y="6459"/>
                  </a:cubicBezTo>
                  <a:cubicBezTo>
                    <a:pt x="3084" y="6469"/>
                    <a:pt x="3155" y="6473"/>
                    <a:pt x="3227" y="6473"/>
                  </a:cubicBezTo>
                  <a:cubicBezTo>
                    <a:pt x="3293" y="6473"/>
                    <a:pt x="3360" y="6470"/>
                    <a:pt x="3425" y="6465"/>
                  </a:cubicBezTo>
                  <a:cubicBezTo>
                    <a:pt x="3509" y="6459"/>
                    <a:pt x="3589" y="6445"/>
                    <a:pt x="3669" y="6428"/>
                  </a:cubicBezTo>
                  <a:cubicBezTo>
                    <a:pt x="3813" y="6395"/>
                    <a:pt x="3958" y="6362"/>
                    <a:pt x="4098" y="6311"/>
                  </a:cubicBezTo>
                  <a:cubicBezTo>
                    <a:pt x="4248" y="6261"/>
                    <a:pt x="4389" y="6184"/>
                    <a:pt x="4519" y="6094"/>
                  </a:cubicBezTo>
                  <a:cubicBezTo>
                    <a:pt x="4646" y="6007"/>
                    <a:pt x="4750" y="5886"/>
                    <a:pt x="4853" y="5769"/>
                  </a:cubicBezTo>
                  <a:cubicBezTo>
                    <a:pt x="4957" y="5652"/>
                    <a:pt x="5031" y="5528"/>
                    <a:pt x="5108" y="5391"/>
                  </a:cubicBezTo>
                  <a:cubicBezTo>
                    <a:pt x="5185" y="5251"/>
                    <a:pt x="5228" y="5097"/>
                    <a:pt x="5268" y="4943"/>
                  </a:cubicBezTo>
                  <a:cubicBezTo>
                    <a:pt x="5332" y="4706"/>
                    <a:pt x="5402" y="4465"/>
                    <a:pt x="5409" y="4218"/>
                  </a:cubicBezTo>
                  <a:cubicBezTo>
                    <a:pt x="5415" y="4054"/>
                    <a:pt x="5415" y="3886"/>
                    <a:pt x="5392" y="3722"/>
                  </a:cubicBezTo>
                  <a:cubicBezTo>
                    <a:pt x="5389" y="3699"/>
                    <a:pt x="5386" y="3676"/>
                    <a:pt x="5382" y="3649"/>
                  </a:cubicBezTo>
                  <a:cubicBezTo>
                    <a:pt x="5365" y="3579"/>
                    <a:pt x="5345" y="3512"/>
                    <a:pt x="5329" y="3442"/>
                  </a:cubicBezTo>
                  <a:cubicBezTo>
                    <a:pt x="5325" y="3429"/>
                    <a:pt x="5322" y="3415"/>
                    <a:pt x="5315" y="3401"/>
                  </a:cubicBezTo>
                  <a:cubicBezTo>
                    <a:pt x="5272" y="3324"/>
                    <a:pt x="5238" y="3244"/>
                    <a:pt x="5178" y="3181"/>
                  </a:cubicBezTo>
                  <a:cubicBezTo>
                    <a:pt x="5128" y="3128"/>
                    <a:pt x="5077" y="3071"/>
                    <a:pt x="5017" y="3027"/>
                  </a:cubicBezTo>
                  <a:cubicBezTo>
                    <a:pt x="4997" y="3014"/>
                    <a:pt x="4981" y="2997"/>
                    <a:pt x="4961" y="2983"/>
                  </a:cubicBezTo>
                  <a:cubicBezTo>
                    <a:pt x="4852" y="2900"/>
                    <a:pt x="4718" y="2857"/>
                    <a:pt x="4583" y="2857"/>
                  </a:cubicBezTo>
                  <a:cubicBezTo>
                    <a:pt x="4503" y="2857"/>
                    <a:pt x="4423" y="2872"/>
                    <a:pt x="4349" y="2903"/>
                  </a:cubicBezTo>
                  <a:cubicBezTo>
                    <a:pt x="4108" y="3000"/>
                    <a:pt x="3944" y="3251"/>
                    <a:pt x="3958" y="3512"/>
                  </a:cubicBezTo>
                  <a:lnTo>
                    <a:pt x="3958" y="3525"/>
                  </a:lnTo>
                  <a:cubicBezTo>
                    <a:pt x="3944" y="3602"/>
                    <a:pt x="3950" y="3682"/>
                    <a:pt x="3954" y="3759"/>
                  </a:cubicBezTo>
                  <a:cubicBezTo>
                    <a:pt x="3954" y="3803"/>
                    <a:pt x="3967" y="3850"/>
                    <a:pt x="3974" y="3890"/>
                  </a:cubicBezTo>
                  <a:cubicBezTo>
                    <a:pt x="3984" y="3950"/>
                    <a:pt x="3991" y="4011"/>
                    <a:pt x="3994" y="4067"/>
                  </a:cubicBezTo>
                  <a:cubicBezTo>
                    <a:pt x="3984" y="4207"/>
                    <a:pt x="3958" y="4345"/>
                    <a:pt x="3927" y="4482"/>
                  </a:cubicBezTo>
                  <a:cubicBezTo>
                    <a:pt x="3901" y="4576"/>
                    <a:pt x="3870" y="4669"/>
                    <a:pt x="3830" y="4759"/>
                  </a:cubicBezTo>
                  <a:cubicBezTo>
                    <a:pt x="3793" y="4813"/>
                    <a:pt x="3753" y="4863"/>
                    <a:pt x="3710" y="4914"/>
                  </a:cubicBezTo>
                  <a:cubicBezTo>
                    <a:pt x="3697" y="4923"/>
                    <a:pt x="3683" y="4934"/>
                    <a:pt x="3669" y="4943"/>
                  </a:cubicBezTo>
                  <a:cubicBezTo>
                    <a:pt x="3620" y="4967"/>
                    <a:pt x="3563" y="4987"/>
                    <a:pt x="3509" y="5004"/>
                  </a:cubicBezTo>
                  <a:cubicBezTo>
                    <a:pt x="3419" y="5024"/>
                    <a:pt x="3325" y="5040"/>
                    <a:pt x="3231" y="5047"/>
                  </a:cubicBezTo>
                  <a:cubicBezTo>
                    <a:pt x="3202" y="5044"/>
                    <a:pt x="3168" y="5037"/>
                    <a:pt x="3135" y="5034"/>
                  </a:cubicBezTo>
                  <a:cubicBezTo>
                    <a:pt x="3061" y="5007"/>
                    <a:pt x="2987" y="4977"/>
                    <a:pt x="2917" y="4940"/>
                  </a:cubicBezTo>
                  <a:cubicBezTo>
                    <a:pt x="2649" y="4773"/>
                    <a:pt x="2408" y="4562"/>
                    <a:pt x="2181" y="4345"/>
                  </a:cubicBezTo>
                  <a:cubicBezTo>
                    <a:pt x="2101" y="4261"/>
                    <a:pt x="2027" y="4174"/>
                    <a:pt x="1957" y="4084"/>
                  </a:cubicBezTo>
                  <a:cubicBezTo>
                    <a:pt x="1894" y="4000"/>
                    <a:pt x="1837" y="3910"/>
                    <a:pt x="1780" y="3820"/>
                  </a:cubicBezTo>
                  <a:cubicBezTo>
                    <a:pt x="1706" y="3679"/>
                    <a:pt x="1643" y="3532"/>
                    <a:pt x="1579" y="3385"/>
                  </a:cubicBezTo>
                  <a:cubicBezTo>
                    <a:pt x="1519" y="3241"/>
                    <a:pt x="1453" y="3094"/>
                    <a:pt x="1405" y="2947"/>
                  </a:cubicBezTo>
                  <a:cubicBezTo>
                    <a:pt x="1396" y="2883"/>
                    <a:pt x="1389" y="2823"/>
                    <a:pt x="1385" y="2759"/>
                  </a:cubicBezTo>
                  <a:cubicBezTo>
                    <a:pt x="1392" y="2552"/>
                    <a:pt x="1416" y="2345"/>
                    <a:pt x="1459" y="2140"/>
                  </a:cubicBezTo>
                  <a:cubicBezTo>
                    <a:pt x="1489" y="2047"/>
                    <a:pt x="1522" y="1957"/>
                    <a:pt x="1566" y="1867"/>
                  </a:cubicBezTo>
                  <a:cubicBezTo>
                    <a:pt x="1636" y="1759"/>
                    <a:pt x="1713" y="1659"/>
                    <a:pt x="1800" y="1562"/>
                  </a:cubicBezTo>
                  <a:cubicBezTo>
                    <a:pt x="1904" y="1462"/>
                    <a:pt x="2014" y="1368"/>
                    <a:pt x="2135" y="1291"/>
                  </a:cubicBezTo>
                  <a:cubicBezTo>
                    <a:pt x="2212" y="1251"/>
                    <a:pt x="2285" y="1217"/>
                    <a:pt x="2365" y="1188"/>
                  </a:cubicBezTo>
                  <a:cubicBezTo>
                    <a:pt x="2476" y="1171"/>
                    <a:pt x="2589" y="1168"/>
                    <a:pt x="2700" y="1168"/>
                  </a:cubicBezTo>
                  <a:lnTo>
                    <a:pt x="2914" y="1168"/>
                  </a:lnTo>
                  <a:cubicBezTo>
                    <a:pt x="3021" y="1154"/>
                    <a:pt x="3115" y="1117"/>
                    <a:pt x="3198" y="1050"/>
                  </a:cubicBezTo>
                  <a:cubicBezTo>
                    <a:pt x="3319" y="956"/>
                    <a:pt x="3399" y="816"/>
                    <a:pt x="3419" y="666"/>
                  </a:cubicBezTo>
                  <a:cubicBezTo>
                    <a:pt x="3439" y="512"/>
                    <a:pt x="3396" y="354"/>
                    <a:pt x="3302" y="234"/>
                  </a:cubicBezTo>
                  <a:cubicBezTo>
                    <a:pt x="3218" y="121"/>
                    <a:pt x="3064" y="13"/>
                    <a:pt x="2917" y="10"/>
                  </a:cubicBezTo>
                  <a:cubicBezTo>
                    <a:pt x="2803" y="7"/>
                    <a:pt x="2686" y="4"/>
                    <a:pt x="2573" y="4"/>
                  </a:cubicBezTo>
                  <a:cubicBezTo>
                    <a:pt x="2500" y="2"/>
                    <a:pt x="2428" y="0"/>
                    <a:pt x="23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3" name="Google Shape;1973;p14"/>
            <p:cNvSpPr/>
            <p:nvPr/>
          </p:nvSpPr>
          <p:spPr>
            <a:xfrm>
              <a:off x="1824250" y="1008625"/>
              <a:ext cx="144250" cy="170625"/>
            </a:xfrm>
            <a:custGeom>
              <a:avLst/>
              <a:gdLst/>
              <a:ahLst/>
              <a:cxnLst/>
              <a:rect l="l" t="t" r="r" b="b"/>
              <a:pathLst>
                <a:path w="5770" h="6825" extrusionOk="0">
                  <a:moveTo>
                    <a:pt x="5328" y="3645"/>
                  </a:moveTo>
                  <a:lnTo>
                    <a:pt x="5328" y="3645"/>
                  </a:lnTo>
                  <a:cubicBezTo>
                    <a:pt x="5328" y="3645"/>
                    <a:pt x="5331" y="3651"/>
                    <a:pt x="5339" y="3661"/>
                  </a:cubicBezTo>
                  <a:cubicBezTo>
                    <a:pt x="5335" y="3655"/>
                    <a:pt x="5332" y="3650"/>
                    <a:pt x="5328" y="3645"/>
                  </a:cubicBezTo>
                  <a:close/>
                  <a:moveTo>
                    <a:pt x="2545" y="352"/>
                  </a:moveTo>
                  <a:cubicBezTo>
                    <a:pt x="2590" y="352"/>
                    <a:pt x="2636" y="353"/>
                    <a:pt x="2683" y="354"/>
                  </a:cubicBezTo>
                  <a:lnTo>
                    <a:pt x="2750" y="354"/>
                  </a:lnTo>
                  <a:cubicBezTo>
                    <a:pt x="2863" y="357"/>
                    <a:pt x="2977" y="357"/>
                    <a:pt x="3091" y="360"/>
                  </a:cubicBezTo>
                  <a:cubicBezTo>
                    <a:pt x="3164" y="364"/>
                    <a:pt x="3275" y="430"/>
                    <a:pt x="3342" y="518"/>
                  </a:cubicBezTo>
                  <a:cubicBezTo>
                    <a:pt x="3405" y="601"/>
                    <a:pt x="3436" y="711"/>
                    <a:pt x="3422" y="819"/>
                  </a:cubicBezTo>
                  <a:cubicBezTo>
                    <a:pt x="3408" y="925"/>
                    <a:pt x="3352" y="1023"/>
                    <a:pt x="3268" y="1089"/>
                  </a:cubicBezTo>
                  <a:cubicBezTo>
                    <a:pt x="3212" y="1129"/>
                    <a:pt x="3147" y="1157"/>
                    <a:pt x="3081" y="1169"/>
                  </a:cubicBezTo>
                  <a:lnTo>
                    <a:pt x="2877" y="1166"/>
                  </a:lnTo>
                  <a:cubicBezTo>
                    <a:pt x="2763" y="1166"/>
                    <a:pt x="2639" y="1169"/>
                    <a:pt x="2516" y="1189"/>
                  </a:cubicBezTo>
                  <a:lnTo>
                    <a:pt x="2482" y="1200"/>
                  </a:lnTo>
                  <a:cubicBezTo>
                    <a:pt x="2405" y="1226"/>
                    <a:pt x="2321" y="1263"/>
                    <a:pt x="2218" y="1320"/>
                  </a:cubicBezTo>
                  <a:cubicBezTo>
                    <a:pt x="2101" y="1393"/>
                    <a:pt x="1988" y="1487"/>
                    <a:pt x="1847" y="1621"/>
                  </a:cubicBezTo>
                  <a:cubicBezTo>
                    <a:pt x="1750" y="1728"/>
                    <a:pt x="1666" y="1839"/>
                    <a:pt x="1596" y="1949"/>
                  </a:cubicBezTo>
                  <a:lnTo>
                    <a:pt x="1586" y="1966"/>
                  </a:lnTo>
                  <a:cubicBezTo>
                    <a:pt x="1539" y="2060"/>
                    <a:pt x="1499" y="2160"/>
                    <a:pt x="1462" y="2280"/>
                  </a:cubicBezTo>
                  <a:cubicBezTo>
                    <a:pt x="1422" y="2474"/>
                    <a:pt x="1395" y="2685"/>
                    <a:pt x="1386" y="2946"/>
                  </a:cubicBezTo>
                  <a:cubicBezTo>
                    <a:pt x="1389" y="3016"/>
                    <a:pt x="1395" y="3083"/>
                    <a:pt x="1409" y="3150"/>
                  </a:cubicBezTo>
                  <a:lnTo>
                    <a:pt x="1415" y="3176"/>
                  </a:lnTo>
                  <a:cubicBezTo>
                    <a:pt x="1459" y="3313"/>
                    <a:pt x="1516" y="3444"/>
                    <a:pt x="1569" y="3571"/>
                  </a:cubicBezTo>
                  <a:lnTo>
                    <a:pt x="1596" y="3631"/>
                  </a:lnTo>
                  <a:cubicBezTo>
                    <a:pt x="1650" y="3755"/>
                    <a:pt x="1719" y="3919"/>
                    <a:pt x="1810" y="4089"/>
                  </a:cubicBezTo>
                  <a:cubicBezTo>
                    <a:pt x="1860" y="4173"/>
                    <a:pt x="1920" y="4273"/>
                    <a:pt x="1994" y="4367"/>
                  </a:cubicBezTo>
                  <a:cubicBezTo>
                    <a:pt x="2061" y="4457"/>
                    <a:pt x="2141" y="4548"/>
                    <a:pt x="2235" y="4648"/>
                  </a:cubicBezTo>
                  <a:cubicBezTo>
                    <a:pt x="2519" y="4919"/>
                    <a:pt x="2760" y="5113"/>
                    <a:pt x="3000" y="5266"/>
                  </a:cubicBezTo>
                  <a:lnTo>
                    <a:pt x="3017" y="5277"/>
                  </a:lnTo>
                  <a:cubicBezTo>
                    <a:pt x="3104" y="5317"/>
                    <a:pt x="3181" y="5350"/>
                    <a:pt x="3255" y="5374"/>
                  </a:cubicBezTo>
                  <a:lnTo>
                    <a:pt x="3278" y="5380"/>
                  </a:lnTo>
                  <a:cubicBezTo>
                    <a:pt x="3318" y="5387"/>
                    <a:pt x="3355" y="5394"/>
                    <a:pt x="3392" y="5397"/>
                  </a:cubicBezTo>
                  <a:lnTo>
                    <a:pt x="3408" y="5400"/>
                  </a:lnTo>
                  <a:lnTo>
                    <a:pt x="3425" y="5397"/>
                  </a:lnTo>
                  <a:cubicBezTo>
                    <a:pt x="3516" y="5391"/>
                    <a:pt x="3613" y="5377"/>
                    <a:pt x="3740" y="5346"/>
                  </a:cubicBezTo>
                  <a:cubicBezTo>
                    <a:pt x="3800" y="5330"/>
                    <a:pt x="3860" y="5306"/>
                    <a:pt x="3917" y="5283"/>
                  </a:cubicBezTo>
                  <a:lnTo>
                    <a:pt x="3950" y="5263"/>
                  </a:lnTo>
                  <a:cubicBezTo>
                    <a:pt x="3967" y="5250"/>
                    <a:pt x="3984" y="5240"/>
                    <a:pt x="3997" y="5226"/>
                  </a:cubicBezTo>
                  <a:lnTo>
                    <a:pt x="4017" y="5206"/>
                  </a:lnTo>
                  <a:cubicBezTo>
                    <a:pt x="4070" y="5146"/>
                    <a:pt x="4115" y="5090"/>
                    <a:pt x="4155" y="5036"/>
                  </a:cubicBezTo>
                  <a:lnTo>
                    <a:pt x="4168" y="5005"/>
                  </a:lnTo>
                  <a:cubicBezTo>
                    <a:pt x="4218" y="4899"/>
                    <a:pt x="4251" y="4789"/>
                    <a:pt x="4275" y="4698"/>
                  </a:cubicBezTo>
                  <a:cubicBezTo>
                    <a:pt x="4302" y="4581"/>
                    <a:pt x="4335" y="4423"/>
                    <a:pt x="4345" y="4256"/>
                  </a:cubicBezTo>
                  <a:lnTo>
                    <a:pt x="4345" y="4247"/>
                  </a:lnTo>
                  <a:lnTo>
                    <a:pt x="4345" y="4236"/>
                  </a:lnTo>
                  <a:cubicBezTo>
                    <a:pt x="4342" y="4170"/>
                    <a:pt x="4335" y="4102"/>
                    <a:pt x="4325" y="4039"/>
                  </a:cubicBezTo>
                  <a:cubicBezTo>
                    <a:pt x="4322" y="4019"/>
                    <a:pt x="4318" y="4002"/>
                    <a:pt x="4315" y="3982"/>
                  </a:cubicBezTo>
                  <a:cubicBezTo>
                    <a:pt x="4311" y="3966"/>
                    <a:pt x="4305" y="3942"/>
                    <a:pt x="4305" y="3935"/>
                  </a:cubicBezTo>
                  <a:lnTo>
                    <a:pt x="4305" y="3862"/>
                  </a:lnTo>
                  <a:cubicBezTo>
                    <a:pt x="4302" y="3815"/>
                    <a:pt x="4302" y="3768"/>
                    <a:pt x="4308" y="3715"/>
                  </a:cubicBezTo>
                  <a:lnTo>
                    <a:pt x="4311" y="3698"/>
                  </a:lnTo>
                  <a:lnTo>
                    <a:pt x="4311" y="3678"/>
                  </a:lnTo>
                  <a:cubicBezTo>
                    <a:pt x="4302" y="3494"/>
                    <a:pt x="4419" y="3310"/>
                    <a:pt x="4592" y="3243"/>
                  </a:cubicBezTo>
                  <a:cubicBezTo>
                    <a:pt x="4647" y="3221"/>
                    <a:pt x="4706" y="3209"/>
                    <a:pt x="4765" y="3209"/>
                  </a:cubicBezTo>
                  <a:cubicBezTo>
                    <a:pt x="4860" y="3209"/>
                    <a:pt x="4954" y="3239"/>
                    <a:pt x="5030" y="3296"/>
                  </a:cubicBezTo>
                  <a:lnTo>
                    <a:pt x="5091" y="3344"/>
                  </a:lnTo>
                  <a:cubicBezTo>
                    <a:pt x="5124" y="3370"/>
                    <a:pt x="5161" y="3407"/>
                    <a:pt x="5198" y="3444"/>
                  </a:cubicBezTo>
                  <a:lnTo>
                    <a:pt x="5231" y="3480"/>
                  </a:lnTo>
                  <a:cubicBezTo>
                    <a:pt x="5258" y="3508"/>
                    <a:pt x="5278" y="3551"/>
                    <a:pt x="5305" y="3601"/>
                  </a:cubicBezTo>
                  <a:cubicBezTo>
                    <a:pt x="5312" y="3615"/>
                    <a:pt x="5319" y="3630"/>
                    <a:pt x="5328" y="3645"/>
                  </a:cubicBezTo>
                  <a:lnTo>
                    <a:pt x="5328" y="3645"/>
                  </a:lnTo>
                  <a:lnTo>
                    <a:pt x="5499" y="3597"/>
                  </a:lnTo>
                  <a:lnTo>
                    <a:pt x="5499" y="3597"/>
                  </a:lnTo>
                  <a:lnTo>
                    <a:pt x="5335" y="3665"/>
                  </a:lnTo>
                  <a:lnTo>
                    <a:pt x="5342" y="3691"/>
                  </a:lnTo>
                  <a:cubicBezTo>
                    <a:pt x="5359" y="3748"/>
                    <a:pt x="5375" y="3801"/>
                    <a:pt x="5385" y="3858"/>
                  </a:cubicBezTo>
                  <a:cubicBezTo>
                    <a:pt x="5388" y="3882"/>
                    <a:pt x="5392" y="3902"/>
                    <a:pt x="5395" y="3926"/>
                  </a:cubicBezTo>
                  <a:cubicBezTo>
                    <a:pt x="5419" y="4073"/>
                    <a:pt x="5415" y="4230"/>
                    <a:pt x="5412" y="4390"/>
                  </a:cubicBezTo>
                  <a:cubicBezTo>
                    <a:pt x="5405" y="4591"/>
                    <a:pt x="5351" y="4792"/>
                    <a:pt x="5294" y="5005"/>
                  </a:cubicBezTo>
                  <a:lnTo>
                    <a:pt x="5274" y="5076"/>
                  </a:lnTo>
                  <a:cubicBezTo>
                    <a:pt x="5238" y="5220"/>
                    <a:pt x="5198" y="5360"/>
                    <a:pt x="5131" y="5481"/>
                  </a:cubicBezTo>
                  <a:cubicBezTo>
                    <a:pt x="5061" y="5607"/>
                    <a:pt x="4993" y="5725"/>
                    <a:pt x="4900" y="5828"/>
                  </a:cubicBezTo>
                  <a:lnTo>
                    <a:pt x="4873" y="5859"/>
                  </a:lnTo>
                  <a:cubicBezTo>
                    <a:pt x="4783" y="5959"/>
                    <a:pt x="4696" y="6059"/>
                    <a:pt x="4596" y="6126"/>
                  </a:cubicBezTo>
                  <a:cubicBezTo>
                    <a:pt x="4462" y="6217"/>
                    <a:pt x="4339" y="6283"/>
                    <a:pt x="4218" y="6323"/>
                  </a:cubicBezTo>
                  <a:cubicBezTo>
                    <a:pt x="4094" y="6363"/>
                    <a:pt x="3964" y="6397"/>
                    <a:pt x="3806" y="6434"/>
                  </a:cubicBezTo>
                  <a:cubicBezTo>
                    <a:pt x="3726" y="6450"/>
                    <a:pt x="3656" y="6461"/>
                    <a:pt x="3593" y="6467"/>
                  </a:cubicBezTo>
                  <a:cubicBezTo>
                    <a:pt x="3539" y="6471"/>
                    <a:pt x="3477" y="6474"/>
                    <a:pt x="3412" y="6474"/>
                  </a:cubicBezTo>
                  <a:cubicBezTo>
                    <a:pt x="3347" y="6474"/>
                    <a:pt x="3280" y="6471"/>
                    <a:pt x="3215" y="6461"/>
                  </a:cubicBezTo>
                  <a:cubicBezTo>
                    <a:pt x="3104" y="6447"/>
                    <a:pt x="2984" y="6417"/>
                    <a:pt x="2846" y="6370"/>
                  </a:cubicBezTo>
                  <a:cubicBezTo>
                    <a:pt x="2663" y="6310"/>
                    <a:pt x="2476" y="6209"/>
                    <a:pt x="2255" y="6056"/>
                  </a:cubicBezTo>
                  <a:cubicBezTo>
                    <a:pt x="2114" y="5962"/>
                    <a:pt x="1974" y="5848"/>
                    <a:pt x="1817" y="5712"/>
                  </a:cubicBezTo>
                  <a:cubicBezTo>
                    <a:pt x="1636" y="5551"/>
                    <a:pt x="1466" y="5383"/>
                    <a:pt x="1305" y="5210"/>
                  </a:cubicBezTo>
                  <a:cubicBezTo>
                    <a:pt x="1198" y="5090"/>
                    <a:pt x="1094" y="4949"/>
                    <a:pt x="984" y="4761"/>
                  </a:cubicBezTo>
                  <a:lnTo>
                    <a:pt x="964" y="4732"/>
                  </a:lnTo>
                  <a:cubicBezTo>
                    <a:pt x="890" y="4604"/>
                    <a:pt x="816" y="4488"/>
                    <a:pt x="759" y="4360"/>
                  </a:cubicBezTo>
                  <a:lnTo>
                    <a:pt x="739" y="4317"/>
                  </a:lnTo>
                  <a:cubicBezTo>
                    <a:pt x="710" y="4243"/>
                    <a:pt x="676" y="4170"/>
                    <a:pt x="646" y="4096"/>
                  </a:cubicBezTo>
                  <a:lnTo>
                    <a:pt x="616" y="4022"/>
                  </a:lnTo>
                  <a:cubicBezTo>
                    <a:pt x="549" y="3862"/>
                    <a:pt x="486" y="3708"/>
                    <a:pt x="435" y="3551"/>
                  </a:cubicBezTo>
                  <a:cubicBezTo>
                    <a:pt x="398" y="3427"/>
                    <a:pt x="362" y="3293"/>
                    <a:pt x="358" y="3173"/>
                  </a:cubicBezTo>
                  <a:cubicBezTo>
                    <a:pt x="355" y="3036"/>
                    <a:pt x="355" y="2885"/>
                    <a:pt x="369" y="2738"/>
                  </a:cubicBezTo>
                  <a:cubicBezTo>
                    <a:pt x="378" y="2637"/>
                    <a:pt x="392" y="2504"/>
                    <a:pt x="415" y="2370"/>
                  </a:cubicBezTo>
                  <a:cubicBezTo>
                    <a:pt x="452" y="2163"/>
                    <a:pt x="495" y="1989"/>
                    <a:pt x="549" y="1835"/>
                  </a:cubicBezTo>
                  <a:cubicBezTo>
                    <a:pt x="603" y="1688"/>
                    <a:pt x="683" y="1538"/>
                    <a:pt x="779" y="1380"/>
                  </a:cubicBezTo>
                  <a:cubicBezTo>
                    <a:pt x="824" y="1313"/>
                    <a:pt x="873" y="1250"/>
                    <a:pt x="934" y="1183"/>
                  </a:cubicBezTo>
                  <a:lnTo>
                    <a:pt x="967" y="1146"/>
                  </a:lnTo>
                  <a:cubicBezTo>
                    <a:pt x="1060" y="1043"/>
                    <a:pt x="1161" y="936"/>
                    <a:pt x="1272" y="856"/>
                  </a:cubicBezTo>
                  <a:lnTo>
                    <a:pt x="1312" y="825"/>
                  </a:lnTo>
                  <a:cubicBezTo>
                    <a:pt x="1386" y="765"/>
                    <a:pt x="1455" y="711"/>
                    <a:pt x="1529" y="665"/>
                  </a:cubicBezTo>
                  <a:cubicBezTo>
                    <a:pt x="1622" y="608"/>
                    <a:pt x="1727" y="544"/>
                    <a:pt x="1830" y="498"/>
                  </a:cubicBezTo>
                  <a:lnTo>
                    <a:pt x="1860" y="484"/>
                  </a:lnTo>
                  <a:cubicBezTo>
                    <a:pt x="1900" y="464"/>
                    <a:pt x="1940" y="447"/>
                    <a:pt x="1974" y="437"/>
                  </a:cubicBezTo>
                  <a:lnTo>
                    <a:pt x="2008" y="430"/>
                  </a:lnTo>
                  <a:cubicBezTo>
                    <a:pt x="2091" y="407"/>
                    <a:pt x="2171" y="384"/>
                    <a:pt x="2252" y="370"/>
                  </a:cubicBezTo>
                  <a:cubicBezTo>
                    <a:pt x="2346" y="356"/>
                    <a:pt x="2444" y="352"/>
                    <a:pt x="2545" y="352"/>
                  </a:cubicBezTo>
                  <a:close/>
                  <a:moveTo>
                    <a:pt x="2529" y="0"/>
                  </a:moveTo>
                  <a:cubicBezTo>
                    <a:pt x="2420" y="0"/>
                    <a:pt x="2309" y="5"/>
                    <a:pt x="2195" y="22"/>
                  </a:cubicBezTo>
                  <a:cubicBezTo>
                    <a:pt x="2097" y="39"/>
                    <a:pt x="2004" y="66"/>
                    <a:pt x="1914" y="89"/>
                  </a:cubicBezTo>
                  <a:lnTo>
                    <a:pt x="1880" y="99"/>
                  </a:lnTo>
                  <a:cubicBezTo>
                    <a:pt x="1817" y="116"/>
                    <a:pt x="1763" y="143"/>
                    <a:pt x="1713" y="166"/>
                  </a:cubicBezTo>
                  <a:lnTo>
                    <a:pt x="1687" y="176"/>
                  </a:lnTo>
                  <a:cubicBezTo>
                    <a:pt x="1562" y="233"/>
                    <a:pt x="1449" y="303"/>
                    <a:pt x="1341" y="367"/>
                  </a:cubicBezTo>
                  <a:cubicBezTo>
                    <a:pt x="1255" y="424"/>
                    <a:pt x="1174" y="484"/>
                    <a:pt x="1097" y="544"/>
                  </a:cubicBezTo>
                  <a:lnTo>
                    <a:pt x="1057" y="575"/>
                  </a:lnTo>
                  <a:cubicBezTo>
                    <a:pt x="927" y="675"/>
                    <a:pt x="813" y="791"/>
                    <a:pt x="706" y="909"/>
                  </a:cubicBezTo>
                  <a:lnTo>
                    <a:pt x="670" y="949"/>
                  </a:lnTo>
                  <a:cubicBezTo>
                    <a:pt x="596" y="1032"/>
                    <a:pt x="539" y="1109"/>
                    <a:pt x="486" y="1193"/>
                  </a:cubicBezTo>
                  <a:cubicBezTo>
                    <a:pt x="372" y="1367"/>
                    <a:pt x="282" y="1544"/>
                    <a:pt x="222" y="1714"/>
                  </a:cubicBezTo>
                  <a:cubicBezTo>
                    <a:pt x="157" y="1889"/>
                    <a:pt x="108" y="2083"/>
                    <a:pt x="68" y="2310"/>
                  </a:cubicBezTo>
                  <a:cubicBezTo>
                    <a:pt x="44" y="2454"/>
                    <a:pt x="27" y="2597"/>
                    <a:pt x="17" y="2705"/>
                  </a:cubicBezTo>
                  <a:cubicBezTo>
                    <a:pt x="1" y="2869"/>
                    <a:pt x="4" y="3032"/>
                    <a:pt x="7" y="3183"/>
                  </a:cubicBezTo>
                  <a:cubicBezTo>
                    <a:pt x="11" y="3347"/>
                    <a:pt x="54" y="3508"/>
                    <a:pt x="101" y="3654"/>
                  </a:cubicBezTo>
                  <a:cubicBezTo>
                    <a:pt x="154" y="3829"/>
                    <a:pt x="222" y="3996"/>
                    <a:pt x="288" y="4156"/>
                  </a:cubicBezTo>
                  <a:lnTo>
                    <a:pt x="322" y="4230"/>
                  </a:lnTo>
                  <a:cubicBezTo>
                    <a:pt x="352" y="4307"/>
                    <a:pt x="385" y="4383"/>
                    <a:pt x="418" y="4460"/>
                  </a:cubicBezTo>
                  <a:lnTo>
                    <a:pt x="438" y="4504"/>
                  </a:lnTo>
                  <a:cubicBezTo>
                    <a:pt x="506" y="4651"/>
                    <a:pt x="586" y="4785"/>
                    <a:pt x="663" y="4915"/>
                  </a:cubicBezTo>
                  <a:lnTo>
                    <a:pt x="683" y="4942"/>
                  </a:lnTo>
                  <a:cubicBezTo>
                    <a:pt x="807" y="5150"/>
                    <a:pt x="920" y="5306"/>
                    <a:pt x="1044" y="5444"/>
                  </a:cubicBezTo>
                  <a:cubicBezTo>
                    <a:pt x="1211" y="5627"/>
                    <a:pt x="1395" y="5808"/>
                    <a:pt x="1586" y="5976"/>
                  </a:cubicBezTo>
                  <a:cubicBezTo>
                    <a:pt x="1750" y="6119"/>
                    <a:pt x="1903" y="6243"/>
                    <a:pt x="2054" y="6347"/>
                  </a:cubicBezTo>
                  <a:cubicBezTo>
                    <a:pt x="2301" y="6518"/>
                    <a:pt x="2519" y="6635"/>
                    <a:pt x="2736" y="6705"/>
                  </a:cubicBezTo>
                  <a:cubicBezTo>
                    <a:pt x="2894" y="6758"/>
                    <a:pt x="3034" y="6791"/>
                    <a:pt x="3167" y="6811"/>
                  </a:cubicBezTo>
                  <a:cubicBezTo>
                    <a:pt x="3248" y="6822"/>
                    <a:pt x="3328" y="6825"/>
                    <a:pt x="3405" y="6825"/>
                  </a:cubicBezTo>
                  <a:cubicBezTo>
                    <a:pt x="3482" y="6825"/>
                    <a:pt x="3553" y="6822"/>
                    <a:pt x="3616" y="6819"/>
                  </a:cubicBezTo>
                  <a:cubicBezTo>
                    <a:pt x="3696" y="6811"/>
                    <a:pt x="3786" y="6798"/>
                    <a:pt x="3883" y="6775"/>
                  </a:cubicBezTo>
                  <a:cubicBezTo>
                    <a:pt x="4050" y="6738"/>
                    <a:pt x="4191" y="6701"/>
                    <a:pt x="4331" y="6655"/>
                  </a:cubicBezTo>
                  <a:cubicBezTo>
                    <a:pt x="4482" y="6604"/>
                    <a:pt x="4632" y="6527"/>
                    <a:pt x="4797" y="6417"/>
                  </a:cubicBezTo>
                  <a:cubicBezTo>
                    <a:pt x="4930" y="6323"/>
                    <a:pt x="5038" y="6206"/>
                    <a:pt x="5138" y="6089"/>
                  </a:cubicBezTo>
                  <a:lnTo>
                    <a:pt x="5161" y="6062"/>
                  </a:lnTo>
                  <a:cubicBezTo>
                    <a:pt x="5282" y="5932"/>
                    <a:pt x="5359" y="5788"/>
                    <a:pt x="5435" y="5651"/>
                  </a:cubicBezTo>
                  <a:cubicBezTo>
                    <a:pt x="5526" y="5494"/>
                    <a:pt x="5572" y="5326"/>
                    <a:pt x="5616" y="5166"/>
                  </a:cubicBezTo>
                  <a:lnTo>
                    <a:pt x="5636" y="5096"/>
                  </a:lnTo>
                  <a:cubicBezTo>
                    <a:pt x="5696" y="4872"/>
                    <a:pt x="5756" y="4644"/>
                    <a:pt x="5763" y="4397"/>
                  </a:cubicBezTo>
                  <a:cubicBezTo>
                    <a:pt x="5766" y="4230"/>
                    <a:pt x="5770" y="4049"/>
                    <a:pt x="5743" y="3875"/>
                  </a:cubicBezTo>
                  <a:cubicBezTo>
                    <a:pt x="5740" y="3849"/>
                    <a:pt x="5736" y="3821"/>
                    <a:pt x="5730" y="3795"/>
                  </a:cubicBezTo>
                  <a:cubicBezTo>
                    <a:pt x="5716" y="3728"/>
                    <a:pt x="5700" y="3661"/>
                    <a:pt x="5683" y="3597"/>
                  </a:cubicBezTo>
                  <a:lnTo>
                    <a:pt x="5673" y="3565"/>
                  </a:lnTo>
                  <a:cubicBezTo>
                    <a:pt x="5669" y="3548"/>
                    <a:pt x="5663" y="3520"/>
                    <a:pt x="5646" y="3491"/>
                  </a:cubicBezTo>
                  <a:cubicBezTo>
                    <a:pt x="5636" y="3474"/>
                    <a:pt x="5626" y="3457"/>
                    <a:pt x="5616" y="3437"/>
                  </a:cubicBezTo>
                  <a:cubicBezTo>
                    <a:pt x="5583" y="3374"/>
                    <a:pt x="5546" y="3300"/>
                    <a:pt x="5482" y="3236"/>
                  </a:cubicBezTo>
                  <a:lnTo>
                    <a:pt x="5452" y="3203"/>
                  </a:lnTo>
                  <a:cubicBezTo>
                    <a:pt x="5405" y="3156"/>
                    <a:pt x="5359" y="3106"/>
                    <a:pt x="5302" y="3063"/>
                  </a:cubicBezTo>
                  <a:lnTo>
                    <a:pt x="5245" y="3019"/>
                  </a:lnTo>
                  <a:cubicBezTo>
                    <a:pt x="5107" y="2913"/>
                    <a:pt x="4932" y="2857"/>
                    <a:pt x="4757" y="2857"/>
                  </a:cubicBezTo>
                  <a:cubicBezTo>
                    <a:pt x="4655" y="2857"/>
                    <a:pt x="4554" y="2876"/>
                    <a:pt x="4459" y="2915"/>
                  </a:cubicBezTo>
                  <a:cubicBezTo>
                    <a:pt x="4155" y="3039"/>
                    <a:pt x="3950" y="3350"/>
                    <a:pt x="3960" y="3675"/>
                  </a:cubicBezTo>
                  <a:cubicBezTo>
                    <a:pt x="3947" y="3748"/>
                    <a:pt x="3950" y="3815"/>
                    <a:pt x="3954" y="3875"/>
                  </a:cubicBezTo>
                  <a:lnTo>
                    <a:pt x="3954" y="3939"/>
                  </a:lnTo>
                  <a:cubicBezTo>
                    <a:pt x="3954" y="3982"/>
                    <a:pt x="3964" y="4026"/>
                    <a:pt x="3970" y="4059"/>
                  </a:cubicBezTo>
                  <a:cubicBezTo>
                    <a:pt x="3974" y="4073"/>
                    <a:pt x="3977" y="4082"/>
                    <a:pt x="3977" y="4096"/>
                  </a:cubicBezTo>
                  <a:cubicBezTo>
                    <a:pt x="3987" y="4142"/>
                    <a:pt x="3990" y="4193"/>
                    <a:pt x="3994" y="4243"/>
                  </a:cubicBezTo>
                  <a:cubicBezTo>
                    <a:pt x="3984" y="4380"/>
                    <a:pt x="3957" y="4517"/>
                    <a:pt x="3934" y="4611"/>
                  </a:cubicBezTo>
                  <a:cubicBezTo>
                    <a:pt x="3917" y="4678"/>
                    <a:pt x="3890" y="4765"/>
                    <a:pt x="3854" y="4849"/>
                  </a:cubicBezTo>
                  <a:cubicBezTo>
                    <a:pt x="3826" y="4889"/>
                    <a:pt x="3797" y="4925"/>
                    <a:pt x="3763" y="4962"/>
                  </a:cubicBezTo>
                  <a:cubicBezTo>
                    <a:pt x="3760" y="4965"/>
                    <a:pt x="3760" y="4965"/>
                    <a:pt x="3760" y="4969"/>
                  </a:cubicBezTo>
                  <a:cubicBezTo>
                    <a:pt x="3716" y="4985"/>
                    <a:pt x="3680" y="4999"/>
                    <a:pt x="3649" y="5009"/>
                  </a:cubicBezTo>
                  <a:cubicBezTo>
                    <a:pt x="3559" y="5025"/>
                    <a:pt x="3485" y="5039"/>
                    <a:pt x="3412" y="5045"/>
                  </a:cubicBezTo>
                  <a:cubicBezTo>
                    <a:pt x="3395" y="5042"/>
                    <a:pt x="3375" y="5039"/>
                    <a:pt x="3355" y="5039"/>
                  </a:cubicBezTo>
                  <a:cubicBezTo>
                    <a:pt x="3301" y="5019"/>
                    <a:pt x="3244" y="4992"/>
                    <a:pt x="3181" y="4962"/>
                  </a:cubicBezTo>
                  <a:cubicBezTo>
                    <a:pt x="2964" y="4825"/>
                    <a:pt x="2740" y="4644"/>
                    <a:pt x="2485" y="4397"/>
                  </a:cubicBezTo>
                  <a:cubicBezTo>
                    <a:pt x="2402" y="4313"/>
                    <a:pt x="2335" y="4233"/>
                    <a:pt x="2275" y="4153"/>
                  </a:cubicBezTo>
                  <a:cubicBezTo>
                    <a:pt x="2218" y="4079"/>
                    <a:pt x="2168" y="4002"/>
                    <a:pt x="2114" y="3915"/>
                  </a:cubicBezTo>
                  <a:cubicBezTo>
                    <a:pt x="2037" y="3765"/>
                    <a:pt x="1971" y="3611"/>
                    <a:pt x="1920" y="3494"/>
                  </a:cubicBezTo>
                  <a:lnTo>
                    <a:pt x="1894" y="3430"/>
                  </a:lnTo>
                  <a:cubicBezTo>
                    <a:pt x="1840" y="3310"/>
                    <a:pt x="1793" y="3196"/>
                    <a:pt x="1753" y="3079"/>
                  </a:cubicBezTo>
                  <a:cubicBezTo>
                    <a:pt x="1743" y="3029"/>
                    <a:pt x="1739" y="2979"/>
                    <a:pt x="1736" y="2946"/>
                  </a:cubicBezTo>
                  <a:cubicBezTo>
                    <a:pt x="1747" y="2722"/>
                    <a:pt x="1770" y="2527"/>
                    <a:pt x="1803" y="2370"/>
                  </a:cubicBezTo>
                  <a:cubicBezTo>
                    <a:pt x="1830" y="2287"/>
                    <a:pt x="1860" y="2206"/>
                    <a:pt x="1897" y="2129"/>
                  </a:cubicBezTo>
                  <a:cubicBezTo>
                    <a:pt x="1957" y="2035"/>
                    <a:pt x="2028" y="1946"/>
                    <a:pt x="2097" y="1865"/>
                  </a:cubicBezTo>
                  <a:cubicBezTo>
                    <a:pt x="2211" y="1759"/>
                    <a:pt x="2309" y="1678"/>
                    <a:pt x="2395" y="1625"/>
                  </a:cubicBezTo>
                  <a:cubicBezTo>
                    <a:pt x="2465" y="1584"/>
                    <a:pt x="2525" y="1558"/>
                    <a:pt x="2585" y="1538"/>
                  </a:cubicBezTo>
                  <a:cubicBezTo>
                    <a:pt x="2683" y="1521"/>
                    <a:pt x="2783" y="1518"/>
                    <a:pt x="2874" y="1518"/>
                  </a:cubicBezTo>
                  <a:lnTo>
                    <a:pt x="3091" y="1521"/>
                  </a:lnTo>
                  <a:lnTo>
                    <a:pt x="3114" y="1518"/>
                  </a:lnTo>
                  <a:cubicBezTo>
                    <a:pt x="3252" y="1501"/>
                    <a:pt x="3372" y="1450"/>
                    <a:pt x="3482" y="1367"/>
                  </a:cubicBezTo>
                  <a:cubicBezTo>
                    <a:pt x="3639" y="1246"/>
                    <a:pt x="3743" y="1063"/>
                    <a:pt x="3769" y="862"/>
                  </a:cubicBezTo>
                  <a:cubicBezTo>
                    <a:pt x="3797" y="665"/>
                    <a:pt x="3740" y="461"/>
                    <a:pt x="3619" y="303"/>
                  </a:cubicBezTo>
                  <a:cubicBezTo>
                    <a:pt x="3519" y="169"/>
                    <a:pt x="3322" y="16"/>
                    <a:pt x="3098" y="9"/>
                  </a:cubicBezTo>
                  <a:cubicBezTo>
                    <a:pt x="2984" y="6"/>
                    <a:pt x="2866" y="2"/>
                    <a:pt x="2753" y="2"/>
                  </a:cubicBezTo>
                  <a:lnTo>
                    <a:pt x="2686" y="2"/>
                  </a:lnTo>
                  <a:cubicBezTo>
                    <a:pt x="2634" y="1"/>
                    <a:pt x="2582" y="0"/>
                    <a:pt x="2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974" name="Google Shape;1974;p14"/>
          <p:cNvGrpSpPr/>
          <p:nvPr/>
        </p:nvGrpSpPr>
        <p:grpSpPr>
          <a:xfrm rot="1156882">
            <a:off x="10615100" y="4408664"/>
            <a:ext cx="240444" cy="360156"/>
            <a:chOff x="1459800" y="1512500"/>
            <a:chExt cx="131625" cy="197100"/>
          </a:xfrm>
        </p:grpSpPr>
        <p:sp>
          <p:nvSpPr>
            <p:cNvPr id="1975" name="Google Shape;1975;p14"/>
            <p:cNvSpPr/>
            <p:nvPr/>
          </p:nvSpPr>
          <p:spPr>
            <a:xfrm>
              <a:off x="1533625" y="1599050"/>
              <a:ext cx="600" cy="2450"/>
            </a:xfrm>
            <a:custGeom>
              <a:avLst/>
              <a:gdLst/>
              <a:ahLst/>
              <a:cxnLst/>
              <a:rect l="l" t="t" r="r" b="b"/>
              <a:pathLst>
                <a:path w="24" h="98" extrusionOk="0">
                  <a:moveTo>
                    <a:pt x="0" y="1"/>
                  </a:moveTo>
                  <a:cubicBezTo>
                    <a:pt x="2" y="11"/>
                    <a:pt x="5" y="21"/>
                    <a:pt x="7" y="30"/>
                  </a:cubicBezTo>
                  <a:lnTo>
                    <a:pt x="7" y="30"/>
                  </a:lnTo>
                  <a:cubicBezTo>
                    <a:pt x="7" y="19"/>
                    <a:pt x="3" y="9"/>
                    <a:pt x="0" y="1"/>
                  </a:cubicBezTo>
                  <a:close/>
                  <a:moveTo>
                    <a:pt x="7" y="30"/>
                  </a:moveTo>
                  <a:lnTo>
                    <a:pt x="7" y="30"/>
                  </a:lnTo>
                  <a:cubicBezTo>
                    <a:pt x="7" y="32"/>
                    <a:pt x="7" y="33"/>
                    <a:pt x="7" y="34"/>
                  </a:cubicBezTo>
                  <a:cubicBezTo>
                    <a:pt x="11" y="47"/>
                    <a:pt x="14" y="64"/>
                    <a:pt x="17" y="81"/>
                  </a:cubicBezTo>
                  <a:lnTo>
                    <a:pt x="23" y="98"/>
                  </a:lnTo>
                  <a:cubicBezTo>
                    <a:pt x="19" y="74"/>
                    <a:pt x="13" y="53"/>
                    <a:pt x="7" y="30"/>
                  </a:cubicBezTo>
                  <a:close/>
                </a:path>
              </a:pathLst>
            </a:custGeom>
            <a:solidFill>
              <a:srgbClr val="FB6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6" name="Google Shape;1976;p14"/>
            <p:cNvSpPr/>
            <p:nvPr/>
          </p:nvSpPr>
          <p:spPr>
            <a:xfrm>
              <a:off x="1529350" y="1598125"/>
              <a:ext cx="9150" cy="4300"/>
            </a:xfrm>
            <a:custGeom>
              <a:avLst/>
              <a:gdLst/>
              <a:ahLst/>
              <a:cxnLst/>
              <a:rect l="l" t="t" r="r" b="b"/>
              <a:pathLst>
                <a:path w="366" h="172" extrusionOk="0">
                  <a:moveTo>
                    <a:pt x="345" y="1"/>
                  </a:moveTo>
                  <a:lnTo>
                    <a:pt x="1" y="74"/>
                  </a:lnTo>
                  <a:lnTo>
                    <a:pt x="21" y="172"/>
                  </a:lnTo>
                  <a:lnTo>
                    <a:pt x="365" y="98"/>
                  </a:lnTo>
                  <a:lnTo>
                    <a:pt x="345" y="1"/>
                  </a:lnTo>
                  <a:close/>
                </a:path>
              </a:pathLst>
            </a:custGeom>
            <a:solidFill>
              <a:srgbClr val="524A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7" name="Google Shape;1977;p14"/>
            <p:cNvSpPr/>
            <p:nvPr/>
          </p:nvSpPr>
          <p:spPr>
            <a:xfrm>
              <a:off x="1463575" y="1516850"/>
              <a:ext cx="123425" cy="188350"/>
            </a:xfrm>
            <a:custGeom>
              <a:avLst/>
              <a:gdLst/>
              <a:ahLst/>
              <a:cxnLst/>
              <a:rect l="l" t="t" r="r" b="b"/>
              <a:pathLst>
                <a:path w="4937" h="7534" extrusionOk="0">
                  <a:moveTo>
                    <a:pt x="2585" y="2359"/>
                  </a:moveTo>
                  <a:cubicBezTo>
                    <a:pt x="2601" y="2419"/>
                    <a:pt x="2618" y="2479"/>
                    <a:pt x="2635" y="2543"/>
                  </a:cubicBezTo>
                  <a:cubicBezTo>
                    <a:pt x="2682" y="2743"/>
                    <a:pt x="2729" y="2947"/>
                    <a:pt x="2772" y="3148"/>
                  </a:cubicBezTo>
                  <a:cubicBezTo>
                    <a:pt x="2782" y="3188"/>
                    <a:pt x="2793" y="3225"/>
                    <a:pt x="2799" y="3265"/>
                  </a:cubicBezTo>
                  <a:lnTo>
                    <a:pt x="2796" y="3245"/>
                  </a:lnTo>
                  <a:lnTo>
                    <a:pt x="2796" y="3245"/>
                  </a:lnTo>
                  <a:cubicBezTo>
                    <a:pt x="2799" y="3258"/>
                    <a:pt x="2802" y="3275"/>
                    <a:pt x="2805" y="3292"/>
                  </a:cubicBezTo>
                  <a:cubicBezTo>
                    <a:pt x="2805" y="3302"/>
                    <a:pt x="2809" y="3312"/>
                    <a:pt x="2809" y="3322"/>
                  </a:cubicBezTo>
                  <a:lnTo>
                    <a:pt x="2816" y="3338"/>
                  </a:lnTo>
                  <a:lnTo>
                    <a:pt x="2816" y="3352"/>
                  </a:lnTo>
                  <a:cubicBezTo>
                    <a:pt x="2859" y="3543"/>
                    <a:pt x="2902" y="3733"/>
                    <a:pt x="2946" y="3924"/>
                  </a:cubicBezTo>
                  <a:cubicBezTo>
                    <a:pt x="2856" y="3934"/>
                    <a:pt x="2762" y="3937"/>
                    <a:pt x="2672" y="3951"/>
                  </a:cubicBezTo>
                  <a:cubicBezTo>
                    <a:pt x="2558" y="3968"/>
                    <a:pt x="2444" y="3984"/>
                    <a:pt x="2328" y="4000"/>
                  </a:cubicBezTo>
                  <a:cubicBezTo>
                    <a:pt x="2197" y="4017"/>
                    <a:pt x="2067" y="4034"/>
                    <a:pt x="1939" y="4051"/>
                  </a:cubicBezTo>
                  <a:cubicBezTo>
                    <a:pt x="1979" y="3944"/>
                    <a:pt x="2020" y="3840"/>
                    <a:pt x="2060" y="3736"/>
                  </a:cubicBezTo>
                  <a:cubicBezTo>
                    <a:pt x="2227" y="3325"/>
                    <a:pt x="2401" y="2914"/>
                    <a:pt x="2541" y="2492"/>
                  </a:cubicBezTo>
                  <a:cubicBezTo>
                    <a:pt x="2555" y="2449"/>
                    <a:pt x="2572" y="2402"/>
                    <a:pt x="2585" y="2359"/>
                  </a:cubicBezTo>
                  <a:close/>
                  <a:moveTo>
                    <a:pt x="2705" y="1"/>
                  </a:moveTo>
                  <a:cubicBezTo>
                    <a:pt x="2595" y="1"/>
                    <a:pt x="2495" y="35"/>
                    <a:pt x="2391" y="95"/>
                  </a:cubicBezTo>
                  <a:cubicBezTo>
                    <a:pt x="2294" y="152"/>
                    <a:pt x="2240" y="235"/>
                    <a:pt x="2183" y="328"/>
                  </a:cubicBezTo>
                  <a:cubicBezTo>
                    <a:pt x="2130" y="416"/>
                    <a:pt x="2097" y="516"/>
                    <a:pt x="2063" y="609"/>
                  </a:cubicBezTo>
                  <a:cubicBezTo>
                    <a:pt x="1916" y="1024"/>
                    <a:pt x="1806" y="1449"/>
                    <a:pt x="1682" y="1870"/>
                  </a:cubicBezTo>
                  <a:cubicBezTo>
                    <a:pt x="1641" y="2011"/>
                    <a:pt x="1601" y="2148"/>
                    <a:pt x="1558" y="2285"/>
                  </a:cubicBezTo>
                  <a:cubicBezTo>
                    <a:pt x="1508" y="2435"/>
                    <a:pt x="1454" y="2586"/>
                    <a:pt x="1397" y="2736"/>
                  </a:cubicBezTo>
                  <a:cubicBezTo>
                    <a:pt x="1317" y="2944"/>
                    <a:pt x="1240" y="3151"/>
                    <a:pt x="1160" y="3358"/>
                  </a:cubicBezTo>
                  <a:cubicBezTo>
                    <a:pt x="1090" y="3543"/>
                    <a:pt x="1023" y="3727"/>
                    <a:pt x="956" y="3914"/>
                  </a:cubicBezTo>
                  <a:cubicBezTo>
                    <a:pt x="909" y="4034"/>
                    <a:pt x="873" y="4158"/>
                    <a:pt x="832" y="4278"/>
                  </a:cubicBezTo>
                  <a:cubicBezTo>
                    <a:pt x="806" y="4366"/>
                    <a:pt x="772" y="4452"/>
                    <a:pt x="749" y="4542"/>
                  </a:cubicBezTo>
                  <a:cubicBezTo>
                    <a:pt x="632" y="4937"/>
                    <a:pt x="522" y="5332"/>
                    <a:pt x="401" y="5726"/>
                  </a:cubicBezTo>
                  <a:cubicBezTo>
                    <a:pt x="334" y="5924"/>
                    <a:pt x="267" y="6118"/>
                    <a:pt x="210" y="6319"/>
                  </a:cubicBezTo>
                  <a:cubicBezTo>
                    <a:pt x="147" y="6529"/>
                    <a:pt x="107" y="6750"/>
                    <a:pt x="56" y="6964"/>
                  </a:cubicBezTo>
                  <a:cubicBezTo>
                    <a:pt x="0" y="7211"/>
                    <a:pt x="184" y="7466"/>
                    <a:pt x="425" y="7512"/>
                  </a:cubicBezTo>
                  <a:cubicBezTo>
                    <a:pt x="454" y="7518"/>
                    <a:pt x="483" y="7521"/>
                    <a:pt x="512" y="7521"/>
                  </a:cubicBezTo>
                  <a:cubicBezTo>
                    <a:pt x="605" y="7521"/>
                    <a:pt x="697" y="7493"/>
                    <a:pt x="775" y="7442"/>
                  </a:cubicBezTo>
                  <a:cubicBezTo>
                    <a:pt x="879" y="7368"/>
                    <a:pt x="943" y="7265"/>
                    <a:pt x="973" y="7141"/>
                  </a:cubicBezTo>
                  <a:cubicBezTo>
                    <a:pt x="1007" y="6990"/>
                    <a:pt x="1036" y="6837"/>
                    <a:pt x="1076" y="6689"/>
                  </a:cubicBezTo>
                  <a:cubicBezTo>
                    <a:pt x="1107" y="6576"/>
                    <a:pt x="1144" y="6469"/>
                    <a:pt x="1177" y="6359"/>
                  </a:cubicBezTo>
                  <a:cubicBezTo>
                    <a:pt x="1271" y="6091"/>
                    <a:pt x="1365" y="5827"/>
                    <a:pt x="1445" y="5556"/>
                  </a:cubicBezTo>
                  <a:lnTo>
                    <a:pt x="1535" y="5255"/>
                  </a:lnTo>
                  <a:cubicBezTo>
                    <a:pt x="1554" y="5257"/>
                    <a:pt x="1573" y="5259"/>
                    <a:pt x="1593" y="5259"/>
                  </a:cubicBezTo>
                  <a:cubicBezTo>
                    <a:pt x="1607" y="5259"/>
                    <a:pt x="1621" y="5258"/>
                    <a:pt x="1635" y="5255"/>
                  </a:cubicBezTo>
                  <a:cubicBezTo>
                    <a:pt x="1896" y="5221"/>
                    <a:pt x="2157" y="5188"/>
                    <a:pt x="2418" y="5151"/>
                  </a:cubicBezTo>
                  <a:cubicBezTo>
                    <a:pt x="2532" y="5138"/>
                    <a:pt x="2649" y="5118"/>
                    <a:pt x="2762" y="5098"/>
                  </a:cubicBezTo>
                  <a:cubicBezTo>
                    <a:pt x="2873" y="5078"/>
                    <a:pt x="2986" y="5078"/>
                    <a:pt x="3100" y="5061"/>
                  </a:cubicBezTo>
                  <a:cubicBezTo>
                    <a:pt x="3110" y="5058"/>
                    <a:pt x="3120" y="5054"/>
                    <a:pt x="3130" y="5054"/>
                  </a:cubicBezTo>
                  <a:cubicBezTo>
                    <a:pt x="3137" y="5081"/>
                    <a:pt x="3140" y="5111"/>
                    <a:pt x="3146" y="5138"/>
                  </a:cubicBezTo>
                  <a:cubicBezTo>
                    <a:pt x="3171" y="5285"/>
                    <a:pt x="3197" y="5436"/>
                    <a:pt x="3237" y="5579"/>
                  </a:cubicBezTo>
                  <a:cubicBezTo>
                    <a:pt x="3264" y="5673"/>
                    <a:pt x="3291" y="5766"/>
                    <a:pt x="3321" y="5860"/>
                  </a:cubicBezTo>
                  <a:cubicBezTo>
                    <a:pt x="3371" y="6031"/>
                    <a:pt x="3418" y="6201"/>
                    <a:pt x="3461" y="6372"/>
                  </a:cubicBezTo>
                  <a:cubicBezTo>
                    <a:pt x="3475" y="6439"/>
                    <a:pt x="3488" y="6509"/>
                    <a:pt x="3498" y="6576"/>
                  </a:cubicBezTo>
                  <a:cubicBezTo>
                    <a:pt x="3508" y="6626"/>
                    <a:pt x="3518" y="6677"/>
                    <a:pt x="3525" y="6730"/>
                  </a:cubicBezTo>
                  <a:cubicBezTo>
                    <a:pt x="3538" y="6817"/>
                    <a:pt x="3558" y="6904"/>
                    <a:pt x="3578" y="6987"/>
                  </a:cubicBezTo>
                  <a:cubicBezTo>
                    <a:pt x="3592" y="7041"/>
                    <a:pt x="3618" y="7091"/>
                    <a:pt x="3645" y="7138"/>
                  </a:cubicBezTo>
                  <a:cubicBezTo>
                    <a:pt x="3682" y="7228"/>
                    <a:pt x="3739" y="7305"/>
                    <a:pt x="3813" y="7372"/>
                  </a:cubicBezTo>
                  <a:cubicBezTo>
                    <a:pt x="3903" y="7449"/>
                    <a:pt x="4003" y="7499"/>
                    <a:pt x="4120" y="7523"/>
                  </a:cubicBezTo>
                  <a:cubicBezTo>
                    <a:pt x="4161" y="7530"/>
                    <a:pt x="4202" y="7534"/>
                    <a:pt x="4243" y="7534"/>
                  </a:cubicBezTo>
                  <a:cubicBezTo>
                    <a:pt x="4316" y="7534"/>
                    <a:pt x="4387" y="7522"/>
                    <a:pt x="4458" y="7496"/>
                  </a:cubicBezTo>
                  <a:cubicBezTo>
                    <a:pt x="4565" y="7459"/>
                    <a:pt x="4655" y="7396"/>
                    <a:pt x="4732" y="7311"/>
                  </a:cubicBezTo>
                  <a:cubicBezTo>
                    <a:pt x="4816" y="7185"/>
                    <a:pt x="4889" y="7095"/>
                    <a:pt x="4916" y="6937"/>
                  </a:cubicBezTo>
                  <a:cubicBezTo>
                    <a:pt x="4929" y="6860"/>
                    <a:pt x="4936" y="6783"/>
                    <a:pt x="4932" y="6700"/>
                  </a:cubicBezTo>
                  <a:cubicBezTo>
                    <a:pt x="4932" y="6660"/>
                    <a:pt x="4929" y="6620"/>
                    <a:pt x="4920" y="6579"/>
                  </a:cubicBezTo>
                  <a:cubicBezTo>
                    <a:pt x="4896" y="6445"/>
                    <a:pt x="4866" y="6308"/>
                    <a:pt x="4836" y="6175"/>
                  </a:cubicBezTo>
                  <a:cubicBezTo>
                    <a:pt x="4802" y="6018"/>
                    <a:pt x="4765" y="5860"/>
                    <a:pt x="4719" y="5706"/>
                  </a:cubicBezTo>
                  <a:cubicBezTo>
                    <a:pt x="4665" y="5539"/>
                    <a:pt x="4611" y="5372"/>
                    <a:pt x="4558" y="5208"/>
                  </a:cubicBezTo>
                  <a:cubicBezTo>
                    <a:pt x="4511" y="5071"/>
                    <a:pt x="4481" y="4934"/>
                    <a:pt x="4448" y="4794"/>
                  </a:cubicBezTo>
                  <a:cubicBezTo>
                    <a:pt x="4364" y="4375"/>
                    <a:pt x="4290" y="3957"/>
                    <a:pt x="4184" y="3546"/>
                  </a:cubicBezTo>
                  <a:cubicBezTo>
                    <a:pt x="4080" y="3162"/>
                    <a:pt x="3949" y="2787"/>
                    <a:pt x="3836" y="2406"/>
                  </a:cubicBezTo>
                  <a:cubicBezTo>
                    <a:pt x="3773" y="2191"/>
                    <a:pt x="3702" y="1984"/>
                    <a:pt x="3625" y="1777"/>
                  </a:cubicBezTo>
                  <a:cubicBezTo>
                    <a:pt x="3538" y="1549"/>
                    <a:pt x="3464" y="1325"/>
                    <a:pt x="3401" y="1091"/>
                  </a:cubicBezTo>
                  <a:cubicBezTo>
                    <a:pt x="3364" y="904"/>
                    <a:pt x="3331" y="714"/>
                    <a:pt x="3287" y="526"/>
                  </a:cubicBezTo>
                  <a:cubicBezTo>
                    <a:pt x="3281" y="502"/>
                    <a:pt x="3277" y="479"/>
                    <a:pt x="3271" y="456"/>
                  </a:cubicBezTo>
                  <a:cubicBezTo>
                    <a:pt x="3251" y="388"/>
                    <a:pt x="3220" y="336"/>
                    <a:pt x="3187" y="272"/>
                  </a:cubicBezTo>
                  <a:cubicBezTo>
                    <a:pt x="3120" y="135"/>
                    <a:pt x="2950" y="31"/>
                    <a:pt x="2805" y="11"/>
                  </a:cubicBezTo>
                  <a:cubicBezTo>
                    <a:pt x="2772" y="4"/>
                    <a:pt x="2739" y="1"/>
                    <a:pt x="27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8" name="Google Shape;1978;p14"/>
            <p:cNvSpPr/>
            <p:nvPr/>
          </p:nvSpPr>
          <p:spPr>
            <a:xfrm>
              <a:off x="1459800" y="1512500"/>
              <a:ext cx="131625" cy="197100"/>
            </a:xfrm>
            <a:custGeom>
              <a:avLst/>
              <a:gdLst/>
              <a:ahLst/>
              <a:cxnLst/>
              <a:rect l="l" t="t" r="r" b="b"/>
              <a:pathLst>
                <a:path w="5265" h="7884" extrusionOk="0">
                  <a:moveTo>
                    <a:pt x="2706" y="3151"/>
                  </a:moveTo>
                  <a:cubicBezTo>
                    <a:pt x="2723" y="3222"/>
                    <a:pt x="2736" y="3292"/>
                    <a:pt x="2752" y="3362"/>
                  </a:cubicBezTo>
                  <a:lnTo>
                    <a:pt x="2796" y="3563"/>
                  </a:lnTo>
                  <a:cubicBezTo>
                    <a:pt x="2823" y="3690"/>
                    <a:pt x="2853" y="3813"/>
                    <a:pt x="2880" y="3941"/>
                  </a:cubicBezTo>
                  <a:cubicBezTo>
                    <a:pt x="2853" y="3944"/>
                    <a:pt x="2826" y="3947"/>
                    <a:pt x="2800" y="3951"/>
                  </a:cubicBezTo>
                  <a:lnTo>
                    <a:pt x="2669" y="3971"/>
                  </a:lnTo>
                  <a:cubicBezTo>
                    <a:pt x="2599" y="3981"/>
                    <a:pt x="2529" y="3991"/>
                    <a:pt x="2455" y="4001"/>
                  </a:cubicBezTo>
                  <a:lnTo>
                    <a:pt x="2362" y="4011"/>
                  </a:lnTo>
                  <a:cubicBezTo>
                    <a:pt x="2365" y="4001"/>
                    <a:pt x="2368" y="3987"/>
                    <a:pt x="2374" y="3974"/>
                  </a:cubicBezTo>
                  <a:lnTo>
                    <a:pt x="2462" y="3760"/>
                  </a:lnTo>
                  <a:cubicBezTo>
                    <a:pt x="2545" y="3560"/>
                    <a:pt x="2629" y="3359"/>
                    <a:pt x="2706" y="3151"/>
                  </a:cubicBezTo>
                  <a:close/>
                  <a:moveTo>
                    <a:pt x="2749" y="1934"/>
                  </a:moveTo>
                  <a:lnTo>
                    <a:pt x="2525" y="2613"/>
                  </a:lnTo>
                  <a:cubicBezTo>
                    <a:pt x="2411" y="2954"/>
                    <a:pt x="2271" y="3296"/>
                    <a:pt x="2138" y="3626"/>
                  </a:cubicBezTo>
                  <a:lnTo>
                    <a:pt x="2050" y="3844"/>
                  </a:lnTo>
                  <a:cubicBezTo>
                    <a:pt x="2017" y="3924"/>
                    <a:pt x="1984" y="4008"/>
                    <a:pt x="1953" y="4091"/>
                  </a:cubicBezTo>
                  <a:lnTo>
                    <a:pt x="1820" y="4435"/>
                  </a:lnTo>
                  <a:lnTo>
                    <a:pt x="2502" y="4349"/>
                  </a:lnTo>
                  <a:cubicBezTo>
                    <a:pt x="2575" y="4339"/>
                    <a:pt x="2649" y="4329"/>
                    <a:pt x="2723" y="4319"/>
                  </a:cubicBezTo>
                  <a:lnTo>
                    <a:pt x="2850" y="4299"/>
                  </a:lnTo>
                  <a:cubicBezTo>
                    <a:pt x="2896" y="4292"/>
                    <a:pt x="2947" y="4288"/>
                    <a:pt x="2993" y="4282"/>
                  </a:cubicBezTo>
                  <a:cubicBezTo>
                    <a:pt x="3033" y="4279"/>
                    <a:pt x="3077" y="4275"/>
                    <a:pt x="3117" y="4272"/>
                  </a:cubicBezTo>
                  <a:lnTo>
                    <a:pt x="3311" y="4248"/>
                  </a:lnTo>
                  <a:lnTo>
                    <a:pt x="3228" y="3887"/>
                  </a:lnTo>
                  <a:cubicBezTo>
                    <a:pt x="3197" y="3753"/>
                    <a:pt x="3167" y="3623"/>
                    <a:pt x="3137" y="3476"/>
                  </a:cubicBezTo>
                  <a:lnTo>
                    <a:pt x="3134" y="3456"/>
                  </a:lnTo>
                  <a:lnTo>
                    <a:pt x="2960" y="3496"/>
                  </a:lnTo>
                  <a:lnTo>
                    <a:pt x="3127" y="3429"/>
                  </a:lnTo>
                  <a:lnTo>
                    <a:pt x="3117" y="3382"/>
                  </a:lnTo>
                  <a:lnTo>
                    <a:pt x="3097" y="3285"/>
                  </a:lnTo>
                  <a:cubicBezTo>
                    <a:pt x="3050" y="3081"/>
                    <a:pt x="3004" y="2877"/>
                    <a:pt x="2956" y="2673"/>
                  </a:cubicBezTo>
                  <a:cubicBezTo>
                    <a:pt x="2940" y="2609"/>
                    <a:pt x="2923" y="2546"/>
                    <a:pt x="2907" y="2486"/>
                  </a:cubicBezTo>
                  <a:lnTo>
                    <a:pt x="2749" y="1934"/>
                  </a:lnTo>
                  <a:close/>
                  <a:moveTo>
                    <a:pt x="2855" y="352"/>
                  </a:moveTo>
                  <a:cubicBezTo>
                    <a:pt x="2879" y="352"/>
                    <a:pt x="2904" y="355"/>
                    <a:pt x="2930" y="359"/>
                  </a:cubicBezTo>
                  <a:cubicBezTo>
                    <a:pt x="3030" y="372"/>
                    <a:pt x="3144" y="449"/>
                    <a:pt x="3181" y="526"/>
                  </a:cubicBezTo>
                  <a:lnTo>
                    <a:pt x="3201" y="566"/>
                  </a:lnTo>
                  <a:cubicBezTo>
                    <a:pt x="3224" y="607"/>
                    <a:pt x="3241" y="640"/>
                    <a:pt x="3251" y="673"/>
                  </a:cubicBezTo>
                  <a:cubicBezTo>
                    <a:pt x="3257" y="697"/>
                    <a:pt x="3261" y="717"/>
                    <a:pt x="3268" y="740"/>
                  </a:cubicBezTo>
                  <a:cubicBezTo>
                    <a:pt x="3294" y="871"/>
                    <a:pt x="3322" y="1001"/>
                    <a:pt x="3345" y="1132"/>
                  </a:cubicBezTo>
                  <a:lnTo>
                    <a:pt x="3382" y="1315"/>
                  </a:lnTo>
                  <a:cubicBezTo>
                    <a:pt x="3448" y="1553"/>
                    <a:pt x="3522" y="1780"/>
                    <a:pt x="3609" y="2011"/>
                  </a:cubicBezTo>
                  <a:cubicBezTo>
                    <a:pt x="3686" y="2212"/>
                    <a:pt x="3753" y="2416"/>
                    <a:pt x="3819" y="2629"/>
                  </a:cubicBezTo>
                  <a:cubicBezTo>
                    <a:pt x="3856" y="2760"/>
                    <a:pt x="3899" y="2890"/>
                    <a:pt x="3940" y="3021"/>
                  </a:cubicBezTo>
                  <a:cubicBezTo>
                    <a:pt x="4017" y="3265"/>
                    <a:pt x="4097" y="3516"/>
                    <a:pt x="4164" y="3767"/>
                  </a:cubicBezTo>
                  <a:cubicBezTo>
                    <a:pt x="4248" y="4081"/>
                    <a:pt x="4311" y="4409"/>
                    <a:pt x="4371" y="4723"/>
                  </a:cubicBezTo>
                  <a:lnTo>
                    <a:pt x="4428" y="5004"/>
                  </a:lnTo>
                  <a:cubicBezTo>
                    <a:pt x="4461" y="5151"/>
                    <a:pt x="4495" y="5295"/>
                    <a:pt x="4542" y="5439"/>
                  </a:cubicBezTo>
                  <a:cubicBezTo>
                    <a:pt x="4595" y="5603"/>
                    <a:pt x="4649" y="5767"/>
                    <a:pt x="4699" y="5931"/>
                  </a:cubicBezTo>
                  <a:cubicBezTo>
                    <a:pt x="4739" y="6061"/>
                    <a:pt x="4776" y="6201"/>
                    <a:pt x="4816" y="6386"/>
                  </a:cubicBezTo>
                  <a:lnTo>
                    <a:pt x="4836" y="6476"/>
                  </a:lnTo>
                  <a:cubicBezTo>
                    <a:pt x="4856" y="6579"/>
                    <a:pt x="4880" y="6683"/>
                    <a:pt x="4900" y="6787"/>
                  </a:cubicBezTo>
                  <a:cubicBezTo>
                    <a:pt x="4907" y="6817"/>
                    <a:pt x="4907" y="6847"/>
                    <a:pt x="4910" y="6880"/>
                  </a:cubicBezTo>
                  <a:cubicBezTo>
                    <a:pt x="4910" y="6948"/>
                    <a:pt x="4907" y="7011"/>
                    <a:pt x="4893" y="7081"/>
                  </a:cubicBezTo>
                  <a:cubicBezTo>
                    <a:pt x="4876" y="7181"/>
                    <a:pt x="4833" y="7245"/>
                    <a:pt x="4766" y="7345"/>
                  </a:cubicBezTo>
                  <a:lnTo>
                    <a:pt x="4742" y="7375"/>
                  </a:lnTo>
                  <a:cubicBezTo>
                    <a:pt x="4689" y="7436"/>
                    <a:pt x="4626" y="7479"/>
                    <a:pt x="4552" y="7506"/>
                  </a:cubicBezTo>
                  <a:cubicBezTo>
                    <a:pt x="4499" y="7523"/>
                    <a:pt x="4448" y="7532"/>
                    <a:pt x="4396" y="7532"/>
                  </a:cubicBezTo>
                  <a:cubicBezTo>
                    <a:pt x="4366" y="7532"/>
                    <a:pt x="4336" y="7529"/>
                    <a:pt x="4305" y="7522"/>
                  </a:cubicBezTo>
                  <a:cubicBezTo>
                    <a:pt x="4217" y="7506"/>
                    <a:pt x="4144" y="7469"/>
                    <a:pt x="4080" y="7416"/>
                  </a:cubicBezTo>
                  <a:cubicBezTo>
                    <a:pt x="4027" y="7365"/>
                    <a:pt x="3987" y="7309"/>
                    <a:pt x="3956" y="7245"/>
                  </a:cubicBezTo>
                  <a:lnTo>
                    <a:pt x="3947" y="7225"/>
                  </a:lnTo>
                  <a:cubicBezTo>
                    <a:pt x="3927" y="7188"/>
                    <a:pt x="3907" y="7152"/>
                    <a:pt x="3896" y="7104"/>
                  </a:cubicBezTo>
                  <a:cubicBezTo>
                    <a:pt x="3879" y="7031"/>
                    <a:pt x="3859" y="6954"/>
                    <a:pt x="3850" y="6877"/>
                  </a:cubicBezTo>
                  <a:cubicBezTo>
                    <a:pt x="3843" y="6823"/>
                    <a:pt x="3833" y="6770"/>
                    <a:pt x="3823" y="6717"/>
                  </a:cubicBezTo>
                  <a:cubicBezTo>
                    <a:pt x="3810" y="6650"/>
                    <a:pt x="3796" y="6579"/>
                    <a:pt x="3783" y="6506"/>
                  </a:cubicBezTo>
                  <a:cubicBezTo>
                    <a:pt x="3746" y="6352"/>
                    <a:pt x="3699" y="6192"/>
                    <a:pt x="3639" y="5984"/>
                  </a:cubicBezTo>
                  <a:lnTo>
                    <a:pt x="3632" y="5968"/>
                  </a:lnTo>
                  <a:cubicBezTo>
                    <a:pt x="3609" y="5880"/>
                    <a:pt x="3582" y="5793"/>
                    <a:pt x="3558" y="5707"/>
                  </a:cubicBezTo>
                  <a:cubicBezTo>
                    <a:pt x="3518" y="5563"/>
                    <a:pt x="3492" y="5412"/>
                    <a:pt x="3468" y="5285"/>
                  </a:cubicBezTo>
                  <a:lnTo>
                    <a:pt x="3425" y="5017"/>
                  </a:lnTo>
                  <a:lnTo>
                    <a:pt x="3221" y="5061"/>
                  </a:lnTo>
                  <a:cubicBezTo>
                    <a:pt x="3174" y="5068"/>
                    <a:pt x="3124" y="5071"/>
                    <a:pt x="3074" y="5077"/>
                  </a:cubicBezTo>
                  <a:cubicBezTo>
                    <a:pt x="3010" y="5081"/>
                    <a:pt x="2947" y="5088"/>
                    <a:pt x="2883" y="5102"/>
                  </a:cubicBezTo>
                  <a:cubicBezTo>
                    <a:pt x="2769" y="5122"/>
                    <a:pt x="2655" y="5138"/>
                    <a:pt x="2545" y="5151"/>
                  </a:cubicBezTo>
                  <a:cubicBezTo>
                    <a:pt x="2374" y="5178"/>
                    <a:pt x="2204" y="5198"/>
                    <a:pt x="2033" y="5222"/>
                  </a:cubicBezTo>
                  <a:lnTo>
                    <a:pt x="1763" y="5255"/>
                  </a:lnTo>
                  <a:cubicBezTo>
                    <a:pt x="1756" y="5256"/>
                    <a:pt x="1748" y="5257"/>
                    <a:pt x="1738" y="5257"/>
                  </a:cubicBezTo>
                  <a:cubicBezTo>
                    <a:pt x="1727" y="5257"/>
                    <a:pt x="1716" y="5256"/>
                    <a:pt x="1703" y="5255"/>
                  </a:cubicBezTo>
                  <a:lnTo>
                    <a:pt x="1559" y="5242"/>
                  </a:lnTo>
                  <a:lnTo>
                    <a:pt x="1428" y="5679"/>
                  </a:lnTo>
                  <a:cubicBezTo>
                    <a:pt x="1358" y="5917"/>
                    <a:pt x="1275" y="6155"/>
                    <a:pt x="1195" y="6386"/>
                  </a:cubicBezTo>
                  <a:lnTo>
                    <a:pt x="1161" y="6479"/>
                  </a:lnTo>
                  <a:cubicBezTo>
                    <a:pt x="1124" y="6590"/>
                    <a:pt x="1090" y="6703"/>
                    <a:pt x="1060" y="6817"/>
                  </a:cubicBezTo>
                  <a:cubicBezTo>
                    <a:pt x="1030" y="6924"/>
                    <a:pt x="1007" y="7031"/>
                    <a:pt x="983" y="7141"/>
                  </a:cubicBezTo>
                  <a:lnTo>
                    <a:pt x="950" y="7275"/>
                  </a:lnTo>
                  <a:cubicBezTo>
                    <a:pt x="934" y="7362"/>
                    <a:pt x="890" y="7425"/>
                    <a:pt x="826" y="7469"/>
                  </a:cubicBezTo>
                  <a:cubicBezTo>
                    <a:pt x="779" y="7502"/>
                    <a:pt x="724" y="7519"/>
                    <a:pt x="668" y="7519"/>
                  </a:cubicBezTo>
                  <a:cubicBezTo>
                    <a:pt x="648" y="7519"/>
                    <a:pt x="628" y="7517"/>
                    <a:pt x="609" y="7513"/>
                  </a:cubicBezTo>
                  <a:cubicBezTo>
                    <a:pt x="536" y="7499"/>
                    <a:pt x="465" y="7449"/>
                    <a:pt x="418" y="7382"/>
                  </a:cubicBezTo>
                  <a:cubicBezTo>
                    <a:pt x="378" y="7315"/>
                    <a:pt x="365" y="7245"/>
                    <a:pt x="378" y="7178"/>
                  </a:cubicBezTo>
                  <a:cubicBezTo>
                    <a:pt x="392" y="7115"/>
                    <a:pt x="408" y="7054"/>
                    <a:pt x="422" y="6991"/>
                  </a:cubicBezTo>
                  <a:cubicBezTo>
                    <a:pt x="452" y="6840"/>
                    <a:pt x="485" y="6687"/>
                    <a:pt x="528" y="6542"/>
                  </a:cubicBezTo>
                  <a:cubicBezTo>
                    <a:pt x="589" y="6342"/>
                    <a:pt x="656" y="6141"/>
                    <a:pt x="719" y="5951"/>
                  </a:cubicBezTo>
                  <a:cubicBezTo>
                    <a:pt x="806" y="5663"/>
                    <a:pt x="894" y="5369"/>
                    <a:pt x="977" y="5077"/>
                  </a:cubicBezTo>
                  <a:lnTo>
                    <a:pt x="1067" y="4764"/>
                  </a:lnTo>
                  <a:cubicBezTo>
                    <a:pt x="1084" y="4707"/>
                    <a:pt x="1104" y="4653"/>
                    <a:pt x="1121" y="4596"/>
                  </a:cubicBezTo>
                  <a:lnTo>
                    <a:pt x="1187" y="4395"/>
                  </a:lnTo>
                  <a:cubicBezTo>
                    <a:pt x="1215" y="4312"/>
                    <a:pt x="1241" y="4228"/>
                    <a:pt x="1271" y="4148"/>
                  </a:cubicBezTo>
                  <a:lnTo>
                    <a:pt x="1325" y="4001"/>
                  </a:lnTo>
                  <a:cubicBezTo>
                    <a:pt x="1375" y="3867"/>
                    <a:pt x="1425" y="3730"/>
                    <a:pt x="1475" y="3597"/>
                  </a:cubicBezTo>
                  <a:lnTo>
                    <a:pt x="1485" y="3569"/>
                  </a:lnTo>
                  <a:cubicBezTo>
                    <a:pt x="1562" y="3372"/>
                    <a:pt x="1636" y="3171"/>
                    <a:pt x="1712" y="2974"/>
                  </a:cubicBezTo>
                  <a:cubicBezTo>
                    <a:pt x="1769" y="2824"/>
                    <a:pt x="1823" y="2669"/>
                    <a:pt x="1880" y="2509"/>
                  </a:cubicBezTo>
                  <a:lnTo>
                    <a:pt x="1900" y="2433"/>
                  </a:lnTo>
                  <a:cubicBezTo>
                    <a:pt x="1937" y="2322"/>
                    <a:pt x="1970" y="2208"/>
                    <a:pt x="2004" y="2095"/>
                  </a:cubicBezTo>
                  <a:cubicBezTo>
                    <a:pt x="2033" y="1994"/>
                    <a:pt x="2061" y="1891"/>
                    <a:pt x="2090" y="1791"/>
                  </a:cubicBezTo>
                  <a:cubicBezTo>
                    <a:pt x="2178" y="1476"/>
                    <a:pt x="2271" y="1152"/>
                    <a:pt x="2382" y="843"/>
                  </a:cubicBezTo>
                  <a:lnTo>
                    <a:pt x="2391" y="817"/>
                  </a:lnTo>
                  <a:cubicBezTo>
                    <a:pt x="2419" y="737"/>
                    <a:pt x="2448" y="656"/>
                    <a:pt x="2485" y="593"/>
                  </a:cubicBezTo>
                  <a:cubicBezTo>
                    <a:pt x="2539" y="506"/>
                    <a:pt x="2575" y="456"/>
                    <a:pt x="2632" y="419"/>
                  </a:cubicBezTo>
                  <a:cubicBezTo>
                    <a:pt x="2711" y="373"/>
                    <a:pt x="2780" y="352"/>
                    <a:pt x="2855" y="352"/>
                  </a:cubicBezTo>
                  <a:close/>
                  <a:moveTo>
                    <a:pt x="2851" y="0"/>
                  </a:moveTo>
                  <a:cubicBezTo>
                    <a:pt x="2711" y="0"/>
                    <a:pt x="2582" y="39"/>
                    <a:pt x="2451" y="118"/>
                  </a:cubicBezTo>
                  <a:cubicBezTo>
                    <a:pt x="2321" y="198"/>
                    <a:pt x="2248" y="309"/>
                    <a:pt x="2184" y="412"/>
                  </a:cubicBezTo>
                  <a:cubicBezTo>
                    <a:pt x="2127" y="506"/>
                    <a:pt x="2090" y="610"/>
                    <a:pt x="2061" y="700"/>
                  </a:cubicBezTo>
                  <a:lnTo>
                    <a:pt x="2050" y="727"/>
                  </a:lnTo>
                  <a:cubicBezTo>
                    <a:pt x="1937" y="1044"/>
                    <a:pt x="1843" y="1376"/>
                    <a:pt x="1752" y="1693"/>
                  </a:cubicBezTo>
                  <a:cubicBezTo>
                    <a:pt x="1723" y="1794"/>
                    <a:pt x="1696" y="1894"/>
                    <a:pt x="1666" y="1998"/>
                  </a:cubicBezTo>
                  <a:cubicBezTo>
                    <a:pt x="1632" y="2108"/>
                    <a:pt x="1599" y="2222"/>
                    <a:pt x="1565" y="2332"/>
                  </a:cubicBezTo>
                  <a:lnTo>
                    <a:pt x="1545" y="2402"/>
                  </a:lnTo>
                  <a:cubicBezTo>
                    <a:pt x="1491" y="2553"/>
                    <a:pt x="1442" y="2700"/>
                    <a:pt x="1385" y="2850"/>
                  </a:cubicBezTo>
                  <a:cubicBezTo>
                    <a:pt x="1308" y="3048"/>
                    <a:pt x="1235" y="3245"/>
                    <a:pt x="1158" y="3442"/>
                  </a:cubicBezTo>
                  <a:lnTo>
                    <a:pt x="1147" y="3469"/>
                  </a:lnTo>
                  <a:cubicBezTo>
                    <a:pt x="1094" y="3606"/>
                    <a:pt x="1044" y="3743"/>
                    <a:pt x="994" y="3881"/>
                  </a:cubicBezTo>
                  <a:lnTo>
                    <a:pt x="940" y="4024"/>
                  </a:lnTo>
                  <a:cubicBezTo>
                    <a:pt x="910" y="4111"/>
                    <a:pt x="880" y="4202"/>
                    <a:pt x="853" y="4288"/>
                  </a:cubicBezTo>
                  <a:lnTo>
                    <a:pt x="789" y="4483"/>
                  </a:lnTo>
                  <a:cubicBezTo>
                    <a:pt x="769" y="4543"/>
                    <a:pt x="749" y="4603"/>
                    <a:pt x="729" y="4667"/>
                  </a:cubicBezTo>
                  <a:lnTo>
                    <a:pt x="639" y="4981"/>
                  </a:lnTo>
                  <a:cubicBezTo>
                    <a:pt x="556" y="5272"/>
                    <a:pt x="472" y="5559"/>
                    <a:pt x="385" y="5844"/>
                  </a:cubicBezTo>
                  <a:cubicBezTo>
                    <a:pt x="321" y="6034"/>
                    <a:pt x="251" y="6235"/>
                    <a:pt x="191" y="6442"/>
                  </a:cubicBezTo>
                  <a:cubicBezTo>
                    <a:pt x="147" y="6599"/>
                    <a:pt x="111" y="6760"/>
                    <a:pt x="77" y="6914"/>
                  </a:cubicBezTo>
                  <a:cubicBezTo>
                    <a:pt x="64" y="6977"/>
                    <a:pt x="51" y="7038"/>
                    <a:pt x="37" y="7098"/>
                  </a:cubicBezTo>
                  <a:cubicBezTo>
                    <a:pt x="0" y="7258"/>
                    <a:pt x="31" y="7429"/>
                    <a:pt x="124" y="7573"/>
                  </a:cubicBezTo>
                  <a:cubicBezTo>
                    <a:pt x="221" y="7723"/>
                    <a:pt x="375" y="7827"/>
                    <a:pt x="542" y="7860"/>
                  </a:cubicBezTo>
                  <a:cubicBezTo>
                    <a:pt x="580" y="7867"/>
                    <a:pt x="619" y="7871"/>
                    <a:pt x="658" y="7871"/>
                  </a:cubicBezTo>
                  <a:cubicBezTo>
                    <a:pt x="787" y="7871"/>
                    <a:pt x="915" y="7832"/>
                    <a:pt x="1024" y="7760"/>
                  </a:cubicBezTo>
                  <a:cubicBezTo>
                    <a:pt x="1161" y="7666"/>
                    <a:pt x="1255" y="7526"/>
                    <a:pt x="1295" y="7355"/>
                  </a:cubicBezTo>
                  <a:lnTo>
                    <a:pt x="1325" y="7215"/>
                  </a:lnTo>
                  <a:cubicBezTo>
                    <a:pt x="1348" y="7115"/>
                    <a:pt x="1371" y="7011"/>
                    <a:pt x="1398" y="6911"/>
                  </a:cubicBezTo>
                  <a:cubicBezTo>
                    <a:pt x="1428" y="6800"/>
                    <a:pt x="1462" y="6693"/>
                    <a:pt x="1496" y="6590"/>
                  </a:cubicBezTo>
                  <a:lnTo>
                    <a:pt x="1525" y="6502"/>
                  </a:lnTo>
                  <a:cubicBezTo>
                    <a:pt x="1609" y="6269"/>
                    <a:pt x="1692" y="6025"/>
                    <a:pt x="1766" y="5780"/>
                  </a:cubicBezTo>
                  <a:lnTo>
                    <a:pt x="1817" y="5603"/>
                  </a:lnTo>
                  <a:lnTo>
                    <a:pt x="2081" y="5570"/>
                  </a:lnTo>
                  <a:cubicBezTo>
                    <a:pt x="2251" y="5546"/>
                    <a:pt x="2422" y="5526"/>
                    <a:pt x="2592" y="5499"/>
                  </a:cubicBezTo>
                  <a:cubicBezTo>
                    <a:pt x="2709" y="5486"/>
                    <a:pt x="2830" y="5466"/>
                    <a:pt x="2944" y="5446"/>
                  </a:cubicBezTo>
                  <a:cubicBezTo>
                    <a:pt x="2996" y="5435"/>
                    <a:pt x="3050" y="5432"/>
                    <a:pt x="3107" y="5426"/>
                  </a:cubicBezTo>
                  <a:lnTo>
                    <a:pt x="3137" y="5426"/>
                  </a:lnTo>
                  <a:cubicBezTo>
                    <a:pt x="3157" y="5543"/>
                    <a:pt x="3184" y="5670"/>
                    <a:pt x="3217" y="5800"/>
                  </a:cubicBezTo>
                  <a:cubicBezTo>
                    <a:pt x="3245" y="5891"/>
                    <a:pt x="3271" y="5977"/>
                    <a:pt x="3297" y="6068"/>
                  </a:cubicBezTo>
                  <a:lnTo>
                    <a:pt x="3302" y="6085"/>
                  </a:lnTo>
                  <a:cubicBezTo>
                    <a:pt x="3362" y="6285"/>
                    <a:pt x="3405" y="6442"/>
                    <a:pt x="3438" y="6582"/>
                  </a:cubicBezTo>
                  <a:cubicBezTo>
                    <a:pt x="3452" y="6650"/>
                    <a:pt x="3465" y="6713"/>
                    <a:pt x="3478" y="6780"/>
                  </a:cubicBezTo>
                  <a:cubicBezTo>
                    <a:pt x="3485" y="6830"/>
                    <a:pt x="3495" y="6880"/>
                    <a:pt x="3502" y="6931"/>
                  </a:cubicBezTo>
                  <a:cubicBezTo>
                    <a:pt x="3515" y="7014"/>
                    <a:pt x="3535" y="7101"/>
                    <a:pt x="3558" y="7201"/>
                  </a:cubicBezTo>
                  <a:cubicBezTo>
                    <a:pt x="3575" y="7275"/>
                    <a:pt x="3609" y="7339"/>
                    <a:pt x="3639" y="7392"/>
                  </a:cubicBezTo>
                  <a:cubicBezTo>
                    <a:pt x="3686" y="7499"/>
                    <a:pt x="3756" y="7596"/>
                    <a:pt x="3850" y="7680"/>
                  </a:cubicBezTo>
                  <a:cubicBezTo>
                    <a:pt x="3960" y="7777"/>
                    <a:pt x="4091" y="7840"/>
                    <a:pt x="4237" y="7867"/>
                  </a:cubicBezTo>
                  <a:cubicBezTo>
                    <a:pt x="4288" y="7877"/>
                    <a:pt x="4341" y="7884"/>
                    <a:pt x="4395" y="7884"/>
                  </a:cubicBezTo>
                  <a:cubicBezTo>
                    <a:pt x="4485" y="7884"/>
                    <a:pt x="4579" y="7867"/>
                    <a:pt x="4669" y="7837"/>
                  </a:cubicBezTo>
                  <a:cubicBezTo>
                    <a:pt x="4802" y="7786"/>
                    <a:pt x="4920" y="7710"/>
                    <a:pt x="5014" y="7603"/>
                  </a:cubicBezTo>
                  <a:lnTo>
                    <a:pt x="5057" y="7542"/>
                  </a:lnTo>
                  <a:cubicBezTo>
                    <a:pt x="5134" y="7425"/>
                    <a:pt x="5208" y="7319"/>
                    <a:pt x="5241" y="7141"/>
                  </a:cubicBezTo>
                  <a:cubicBezTo>
                    <a:pt x="5258" y="7048"/>
                    <a:pt x="5264" y="6961"/>
                    <a:pt x="5261" y="6871"/>
                  </a:cubicBezTo>
                  <a:cubicBezTo>
                    <a:pt x="5258" y="6820"/>
                    <a:pt x="5254" y="6770"/>
                    <a:pt x="5244" y="6720"/>
                  </a:cubicBezTo>
                  <a:cubicBezTo>
                    <a:pt x="5224" y="6613"/>
                    <a:pt x="5201" y="6509"/>
                    <a:pt x="5177" y="6402"/>
                  </a:cubicBezTo>
                  <a:lnTo>
                    <a:pt x="5157" y="6312"/>
                  </a:lnTo>
                  <a:cubicBezTo>
                    <a:pt x="5117" y="6121"/>
                    <a:pt x="5077" y="5968"/>
                    <a:pt x="5037" y="5827"/>
                  </a:cubicBezTo>
                  <a:cubicBezTo>
                    <a:pt x="4987" y="5659"/>
                    <a:pt x="4930" y="5492"/>
                    <a:pt x="4876" y="5325"/>
                  </a:cubicBezTo>
                  <a:cubicBezTo>
                    <a:pt x="4833" y="5202"/>
                    <a:pt x="4802" y="5071"/>
                    <a:pt x="4773" y="4934"/>
                  </a:cubicBezTo>
                  <a:lnTo>
                    <a:pt x="4719" y="4656"/>
                  </a:lnTo>
                  <a:cubicBezTo>
                    <a:pt x="4656" y="4335"/>
                    <a:pt x="4589" y="4001"/>
                    <a:pt x="4501" y="3677"/>
                  </a:cubicBezTo>
                  <a:cubicBezTo>
                    <a:pt x="4435" y="3419"/>
                    <a:pt x="4355" y="3165"/>
                    <a:pt x="4274" y="2917"/>
                  </a:cubicBezTo>
                  <a:lnTo>
                    <a:pt x="4154" y="2526"/>
                  </a:lnTo>
                  <a:cubicBezTo>
                    <a:pt x="4087" y="2308"/>
                    <a:pt x="4017" y="2095"/>
                    <a:pt x="3940" y="1887"/>
                  </a:cubicBezTo>
                  <a:cubicBezTo>
                    <a:pt x="3856" y="1666"/>
                    <a:pt x="3786" y="1445"/>
                    <a:pt x="3723" y="1232"/>
                  </a:cubicBezTo>
                  <a:lnTo>
                    <a:pt x="3692" y="1068"/>
                  </a:lnTo>
                  <a:cubicBezTo>
                    <a:pt x="3666" y="931"/>
                    <a:pt x="3639" y="797"/>
                    <a:pt x="3609" y="663"/>
                  </a:cubicBezTo>
                  <a:cubicBezTo>
                    <a:pt x="3606" y="636"/>
                    <a:pt x="3598" y="610"/>
                    <a:pt x="3592" y="583"/>
                  </a:cubicBezTo>
                  <a:cubicBezTo>
                    <a:pt x="3572" y="513"/>
                    <a:pt x="3542" y="456"/>
                    <a:pt x="3515" y="402"/>
                  </a:cubicBezTo>
                  <a:lnTo>
                    <a:pt x="3495" y="366"/>
                  </a:lnTo>
                  <a:cubicBezTo>
                    <a:pt x="3405" y="188"/>
                    <a:pt x="3194" y="41"/>
                    <a:pt x="2984" y="11"/>
                  </a:cubicBezTo>
                  <a:cubicBezTo>
                    <a:pt x="2938" y="4"/>
                    <a:pt x="2894" y="0"/>
                    <a:pt x="28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979" name="Google Shape;1979;p14"/>
          <p:cNvSpPr/>
          <p:nvPr/>
        </p:nvSpPr>
        <p:spPr>
          <a:xfrm rot="-10164585" flipH="1">
            <a:off x="4144812" y="4303529"/>
            <a:ext cx="287293" cy="287293"/>
          </a:xfrm>
          <a:prstGeom prst="ellipse">
            <a:avLst/>
          </a:pr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80" name="Google Shape;1980;p14"/>
          <p:cNvSpPr/>
          <p:nvPr/>
        </p:nvSpPr>
        <p:spPr>
          <a:xfrm rot="-630953">
            <a:off x="10251176" y="3453497"/>
            <a:ext cx="854756" cy="854756"/>
          </a:xfrm>
          <a:prstGeom prst="ellipse">
            <a:avLst/>
          </a:pr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81" name="Google Shape;1981;p14"/>
          <p:cNvSpPr/>
          <p:nvPr/>
        </p:nvSpPr>
        <p:spPr>
          <a:xfrm rot="-635415">
            <a:off x="11155676" y="901678"/>
            <a:ext cx="287293" cy="287293"/>
          </a:xfrm>
          <a:prstGeom prst="ellipse">
            <a:avLst/>
          </a:pr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82" name="Google Shape;1982;p14"/>
          <p:cNvSpPr/>
          <p:nvPr/>
        </p:nvSpPr>
        <p:spPr>
          <a:xfrm rot="-631667">
            <a:off x="11478363" y="324131"/>
            <a:ext cx="137921" cy="137921"/>
          </a:xfrm>
          <a:prstGeom prst="ellipse">
            <a:avLst/>
          </a:pr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83" name="Google Shape;1983;p14"/>
          <p:cNvSpPr/>
          <p:nvPr/>
        </p:nvSpPr>
        <p:spPr>
          <a:xfrm rot="10169047">
            <a:off x="5254587" y="1553650"/>
            <a:ext cx="854756" cy="854756"/>
          </a:xfrm>
          <a:prstGeom prst="ellipse">
            <a:avLst/>
          </a:pr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42413872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156"/>
        <p:cNvGrpSpPr/>
        <p:nvPr/>
      </p:nvGrpSpPr>
      <p:grpSpPr>
        <a:xfrm>
          <a:off x="0" y="0"/>
          <a:ext cx="0" cy="0"/>
          <a:chOff x="0" y="0"/>
          <a:chExt cx="0" cy="0"/>
        </a:xfrm>
      </p:grpSpPr>
      <p:grpSp>
        <p:nvGrpSpPr>
          <p:cNvPr id="157" name="Google Shape;157;p26"/>
          <p:cNvGrpSpPr/>
          <p:nvPr/>
        </p:nvGrpSpPr>
        <p:grpSpPr>
          <a:xfrm>
            <a:off x="2" y="713332"/>
            <a:ext cx="12192073" cy="6158429"/>
            <a:chOff x="0" y="534999"/>
            <a:chExt cx="9144055" cy="4618822"/>
          </a:xfrm>
        </p:grpSpPr>
        <p:sp>
          <p:nvSpPr>
            <p:cNvPr id="158" name="Google Shape;158;p26"/>
            <p:cNvSpPr/>
            <p:nvPr/>
          </p:nvSpPr>
          <p:spPr>
            <a:xfrm flipH="1">
              <a:off x="0" y="534999"/>
              <a:ext cx="9144055" cy="4618822"/>
            </a:xfrm>
            <a:custGeom>
              <a:avLst/>
              <a:gdLst/>
              <a:ahLst/>
              <a:cxnLst/>
              <a:rect l="l" t="t" r="r" b="b"/>
              <a:pathLst>
                <a:path w="72114" h="43617" extrusionOk="0">
                  <a:moveTo>
                    <a:pt x="24214" y="1"/>
                  </a:moveTo>
                  <a:cubicBezTo>
                    <a:pt x="23205" y="1"/>
                    <a:pt x="22196" y="68"/>
                    <a:pt x="21180" y="210"/>
                  </a:cubicBezTo>
                  <a:cubicBezTo>
                    <a:pt x="13118" y="1321"/>
                    <a:pt x="6033" y="6398"/>
                    <a:pt x="688" y="12307"/>
                  </a:cubicBezTo>
                  <a:cubicBezTo>
                    <a:pt x="454" y="12562"/>
                    <a:pt x="227" y="12821"/>
                    <a:pt x="0" y="13083"/>
                  </a:cubicBezTo>
                  <a:lnTo>
                    <a:pt x="0" y="43616"/>
                  </a:lnTo>
                  <a:lnTo>
                    <a:pt x="72064" y="43616"/>
                  </a:lnTo>
                  <a:lnTo>
                    <a:pt x="72113" y="11572"/>
                  </a:lnTo>
                  <a:lnTo>
                    <a:pt x="72113" y="11572"/>
                  </a:lnTo>
                  <a:cubicBezTo>
                    <a:pt x="70538" y="11972"/>
                    <a:pt x="66554" y="14021"/>
                    <a:pt x="60900" y="14021"/>
                  </a:cubicBezTo>
                  <a:cubicBezTo>
                    <a:pt x="56341" y="14021"/>
                    <a:pt x="50694" y="12690"/>
                    <a:pt x="44345" y="8088"/>
                  </a:cubicBezTo>
                  <a:cubicBezTo>
                    <a:pt x="40876" y="5570"/>
                    <a:pt x="37172" y="3308"/>
                    <a:pt x="33168" y="1750"/>
                  </a:cubicBezTo>
                  <a:cubicBezTo>
                    <a:pt x="30286" y="624"/>
                    <a:pt x="27270" y="1"/>
                    <a:pt x="242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 name="Google Shape;159;p26"/>
            <p:cNvSpPr/>
            <p:nvPr/>
          </p:nvSpPr>
          <p:spPr>
            <a:xfrm>
              <a:off x="88" y="2086068"/>
              <a:ext cx="9143968" cy="3057421"/>
            </a:xfrm>
            <a:custGeom>
              <a:avLst/>
              <a:gdLst/>
              <a:ahLst/>
              <a:cxnLst/>
              <a:rect l="l" t="t" r="r" b="b"/>
              <a:pathLst>
                <a:path w="72065" h="24096" extrusionOk="0">
                  <a:moveTo>
                    <a:pt x="49700" y="1"/>
                  </a:moveTo>
                  <a:cubicBezTo>
                    <a:pt x="48370" y="1"/>
                    <a:pt x="47037" y="128"/>
                    <a:pt x="45719" y="381"/>
                  </a:cubicBezTo>
                  <a:cubicBezTo>
                    <a:pt x="41899" y="1121"/>
                    <a:pt x="38323" y="2852"/>
                    <a:pt x="35157" y="5086"/>
                  </a:cubicBezTo>
                  <a:cubicBezTo>
                    <a:pt x="33614" y="6174"/>
                    <a:pt x="32205" y="7416"/>
                    <a:pt x="30552" y="8344"/>
                  </a:cubicBezTo>
                  <a:cubicBezTo>
                    <a:pt x="29068" y="9172"/>
                    <a:pt x="27482" y="9806"/>
                    <a:pt x="25836" y="10217"/>
                  </a:cubicBezTo>
                  <a:cubicBezTo>
                    <a:pt x="24193" y="10625"/>
                    <a:pt x="22530" y="10812"/>
                    <a:pt x="20870" y="10812"/>
                  </a:cubicBezTo>
                  <a:cubicBezTo>
                    <a:pt x="15634" y="10812"/>
                    <a:pt x="10421" y="8955"/>
                    <a:pt x="5924" y="6339"/>
                  </a:cubicBezTo>
                  <a:cubicBezTo>
                    <a:pt x="3856" y="5140"/>
                    <a:pt x="1969" y="3670"/>
                    <a:pt x="0" y="2329"/>
                  </a:cubicBezTo>
                  <a:lnTo>
                    <a:pt x="0" y="24095"/>
                  </a:lnTo>
                  <a:lnTo>
                    <a:pt x="72064" y="24095"/>
                  </a:lnTo>
                  <a:lnTo>
                    <a:pt x="72064" y="8556"/>
                  </a:lnTo>
                  <a:cubicBezTo>
                    <a:pt x="70340" y="8294"/>
                    <a:pt x="68641" y="7759"/>
                    <a:pt x="67012" y="6924"/>
                  </a:cubicBezTo>
                  <a:cubicBezTo>
                    <a:pt x="63659" y="5197"/>
                    <a:pt x="60731" y="2775"/>
                    <a:pt x="57191" y="1401"/>
                  </a:cubicBezTo>
                  <a:cubicBezTo>
                    <a:pt x="54791" y="467"/>
                    <a:pt x="52251" y="1"/>
                    <a:pt x="497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60" name="Google Shape;160;p26"/>
          <p:cNvSpPr txBox="1">
            <a:spLocks noGrp="1"/>
          </p:cNvSpPr>
          <p:nvPr>
            <p:ph type="ctrTitle"/>
          </p:nvPr>
        </p:nvSpPr>
        <p:spPr>
          <a:xfrm>
            <a:off x="3239933" y="677057"/>
            <a:ext cx="5712000" cy="1330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200"/>
              <a:buNone/>
              <a:defRPr sz="6933"/>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161" name="Google Shape;161;p26"/>
          <p:cNvSpPr txBox="1">
            <a:spLocks noGrp="1"/>
          </p:cNvSpPr>
          <p:nvPr>
            <p:ph type="subTitle" idx="1"/>
          </p:nvPr>
        </p:nvSpPr>
        <p:spPr>
          <a:xfrm>
            <a:off x="3233333" y="2007457"/>
            <a:ext cx="5725200" cy="1849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800"/>
              <a:buNone/>
              <a:defRPr sz="2400"/>
            </a:lvl2pPr>
            <a:lvl3pPr lvl="2" algn="ctr" rtl="0">
              <a:lnSpc>
                <a:spcPct val="100000"/>
              </a:lnSpc>
              <a:spcBef>
                <a:spcPts val="0"/>
              </a:spcBef>
              <a:spcAft>
                <a:spcPts val="0"/>
              </a:spcAft>
              <a:buSzPts val="1800"/>
              <a:buNone/>
              <a:defRPr sz="2400"/>
            </a:lvl3pPr>
            <a:lvl4pPr lvl="3" algn="ctr" rtl="0">
              <a:lnSpc>
                <a:spcPct val="100000"/>
              </a:lnSpc>
              <a:spcBef>
                <a:spcPts val="0"/>
              </a:spcBef>
              <a:spcAft>
                <a:spcPts val="0"/>
              </a:spcAft>
              <a:buSzPts val="1800"/>
              <a:buNone/>
              <a:defRPr sz="2400"/>
            </a:lvl4pPr>
            <a:lvl5pPr lvl="4" algn="ctr" rtl="0">
              <a:lnSpc>
                <a:spcPct val="100000"/>
              </a:lnSpc>
              <a:spcBef>
                <a:spcPts val="0"/>
              </a:spcBef>
              <a:spcAft>
                <a:spcPts val="0"/>
              </a:spcAft>
              <a:buSzPts val="1800"/>
              <a:buNone/>
              <a:defRPr sz="2400"/>
            </a:lvl5pPr>
            <a:lvl6pPr lvl="5" algn="ctr" rtl="0">
              <a:lnSpc>
                <a:spcPct val="100000"/>
              </a:lnSpc>
              <a:spcBef>
                <a:spcPts val="0"/>
              </a:spcBef>
              <a:spcAft>
                <a:spcPts val="0"/>
              </a:spcAft>
              <a:buSzPts val="1800"/>
              <a:buNone/>
              <a:defRPr sz="2400"/>
            </a:lvl6pPr>
            <a:lvl7pPr lvl="6" algn="ctr" rtl="0">
              <a:lnSpc>
                <a:spcPct val="100000"/>
              </a:lnSpc>
              <a:spcBef>
                <a:spcPts val="0"/>
              </a:spcBef>
              <a:spcAft>
                <a:spcPts val="0"/>
              </a:spcAft>
              <a:buSzPts val="1800"/>
              <a:buNone/>
              <a:defRPr sz="2400"/>
            </a:lvl7pPr>
            <a:lvl8pPr lvl="7" algn="ctr" rtl="0">
              <a:lnSpc>
                <a:spcPct val="100000"/>
              </a:lnSpc>
              <a:spcBef>
                <a:spcPts val="0"/>
              </a:spcBef>
              <a:spcAft>
                <a:spcPts val="0"/>
              </a:spcAft>
              <a:buSzPts val="1800"/>
              <a:buNone/>
              <a:defRPr sz="2400"/>
            </a:lvl8pPr>
            <a:lvl9pPr lvl="8" algn="ctr" rtl="0">
              <a:lnSpc>
                <a:spcPct val="100000"/>
              </a:lnSpc>
              <a:spcBef>
                <a:spcPts val="0"/>
              </a:spcBef>
              <a:spcAft>
                <a:spcPts val="0"/>
              </a:spcAft>
              <a:buSzPts val="1800"/>
              <a:buNone/>
              <a:defRPr sz="2400"/>
            </a:lvl9pPr>
          </a:lstStyle>
          <a:p>
            <a:endParaRPr/>
          </a:p>
        </p:txBody>
      </p:sp>
      <p:sp>
        <p:nvSpPr>
          <p:cNvPr id="162" name="Google Shape;162;p26"/>
          <p:cNvSpPr txBox="1">
            <a:spLocks noGrp="1"/>
          </p:cNvSpPr>
          <p:nvPr>
            <p:ph type="subTitle" idx="2"/>
          </p:nvPr>
        </p:nvSpPr>
        <p:spPr>
          <a:xfrm>
            <a:off x="3233333" y="4955900"/>
            <a:ext cx="5725200" cy="584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800"/>
              <a:buNone/>
              <a:defRPr sz="2400"/>
            </a:lvl2pPr>
            <a:lvl3pPr lvl="2" algn="ctr" rtl="0">
              <a:lnSpc>
                <a:spcPct val="100000"/>
              </a:lnSpc>
              <a:spcBef>
                <a:spcPts val="0"/>
              </a:spcBef>
              <a:spcAft>
                <a:spcPts val="0"/>
              </a:spcAft>
              <a:buSzPts val="1800"/>
              <a:buNone/>
              <a:defRPr sz="2400"/>
            </a:lvl3pPr>
            <a:lvl4pPr lvl="3" algn="ctr" rtl="0">
              <a:lnSpc>
                <a:spcPct val="100000"/>
              </a:lnSpc>
              <a:spcBef>
                <a:spcPts val="0"/>
              </a:spcBef>
              <a:spcAft>
                <a:spcPts val="0"/>
              </a:spcAft>
              <a:buSzPts val="1800"/>
              <a:buNone/>
              <a:defRPr sz="2400"/>
            </a:lvl4pPr>
            <a:lvl5pPr lvl="4" algn="ctr" rtl="0">
              <a:lnSpc>
                <a:spcPct val="100000"/>
              </a:lnSpc>
              <a:spcBef>
                <a:spcPts val="0"/>
              </a:spcBef>
              <a:spcAft>
                <a:spcPts val="0"/>
              </a:spcAft>
              <a:buSzPts val="1800"/>
              <a:buNone/>
              <a:defRPr sz="2400"/>
            </a:lvl5pPr>
            <a:lvl6pPr lvl="5" algn="ctr" rtl="0">
              <a:lnSpc>
                <a:spcPct val="100000"/>
              </a:lnSpc>
              <a:spcBef>
                <a:spcPts val="0"/>
              </a:spcBef>
              <a:spcAft>
                <a:spcPts val="0"/>
              </a:spcAft>
              <a:buSzPts val="1800"/>
              <a:buNone/>
              <a:defRPr sz="2400"/>
            </a:lvl6pPr>
            <a:lvl7pPr lvl="6" algn="ctr" rtl="0">
              <a:lnSpc>
                <a:spcPct val="100000"/>
              </a:lnSpc>
              <a:spcBef>
                <a:spcPts val="0"/>
              </a:spcBef>
              <a:spcAft>
                <a:spcPts val="0"/>
              </a:spcAft>
              <a:buSzPts val="1800"/>
              <a:buNone/>
              <a:defRPr sz="2400"/>
            </a:lvl7pPr>
            <a:lvl8pPr lvl="7" algn="ctr" rtl="0">
              <a:lnSpc>
                <a:spcPct val="100000"/>
              </a:lnSpc>
              <a:spcBef>
                <a:spcPts val="0"/>
              </a:spcBef>
              <a:spcAft>
                <a:spcPts val="0"/>
              </a:spcAft>
              <a:buSzPts val="1800"/>
              <a:buNone/>
              <a:defRPr sz="2400"/>
            </a:lvl8pPr>
            <a:lvl9pPr lvl="8" algn="ctr" rtl="0">
              <a:lnSpc>
                <a:spcPct val="100000"/>
              </a:lnSpc>
              <a:spcBef>
                <a:spcPts val="0"/>
              </a:spcBef>
              <a:spcAft>
                <a:spcPts val="0"/>
              </a:spcAft>
              <a:buSzPts val="1800"/>
              <a:buNone/>
              <a:defRPr sz="2400"/>
            </a:lvl9pPr>
          </a:lstStyle>
          <a:p>
            <a:endParaRPr/>
          </a:p>
        </p:txBody>
      </p:sp>
      <p:sp>
        <p:nvSpPr>
          <p:cNvPr id="163" name="Google Shape;163;p26"/>
          <p:cNvSpPr txBox="1"/>
          <p:nvPr/>
        </p:nvSpPr>
        <p:spPr>
          <a:xfrm>
            <a:off x="953467" y="5566467"/>
            <a:ext cx="10285200" cy="578400"/>
          </a:xfrm>
          <a:prstGeom prst="rect">
            <a:avLst/>
          </a:prstGeom>
          <a:noFill/>
          <a:ln>
            <a:noFill/>
          </a:ln>
        </p:spPr>
        <p:txBody>
          <a:bodyPr spcFirstLastPara="1" wrap="square" lIns="121900" tIns="121900" rIns="121900" bIns="121900" anchor="ctr" anchorCtr="0">
            <a:noAutofit/>
          </a:bodyPr>
          <a:lstStyle/>
          <a:p>
            <a:pPr marL="0" lvl="0" indent="0" algn="ctr" rtl="0">
              <a:lnSpc>
                <a:spcPct val="100000"/>
              </a:lnSpc>
              <a:spcBef>
                <a:spcPts val="400"/>
              </a:spcBef>
              <a:spcAft>
                <a:spcPts val="0"/>
              </a:spcAft>
              <a:buNone/>
            </a:pPr>
            <a:r>
              <a:rPr lang="en" sz="1333" b="1" dirty="0">
                <a:solidFill>
                  <a:schemeClr val="dk1"/>
                </a:solidFill>
                <a:latin typeface="Bellota"/>
                <a:ea typeface="Bellota"/>
                <a:cs typeface="Bellota"/>
                <a:sym typeface="Bellota"/>
              </a:rPr>
              <a:t>CREDITS:</a:t>
            </a:r>
            <a:r>
              <a:rPr lang="en" sz="1333" dirty="0">
                <a:solidFill>
                  <a:schemeClr val="dk1"/>
                </a:solidFill>
                <a:latin typeface="Bellota"/>
                <a:ea typeface="Bellota"/>
                <a:cs typeface="Bellota"/>
                <a:sym typeface="Bellota"/>
              </a:rPr>
              <a:t> This presentation template was created by </a:t>
            </a:r>
            <a:r>
              <a:rPr lang="en-US" sz="1333" b="1" dirty="0" err="1">
                <a:solidFill>
                  <a:schemeClr val="dk1"/>
                </a:solidFill>
                <a:uFill>
                  <a:noFill/>
                </a:uFill>
                <a:latin typeface="Bellota"/>
                <a:ea typeface="Bellota"/>
                <a:cs typeface="Bellota"/>
                <a:sym typeface="Bellota"/>
                <a:hlinkClick r:id="rId2">
                  <a:extLst>
                    <a:ext uri="{A12FA001-AC4F-418D-AE19-62706E023703}">
                      <ahyp:hlinkClr xmlns:ahyp="http://schemas.microsoft.com/office/drawing/2018/hyperlinkcolor" val="tx"/>
                    </a:ext>
                  </a:extLst>
                </a:hlinkClick>
              </a:rPr>
              <a:t>homeppt</a:t>
            </a:r>
            <a:r>
              <a:rPr lang="en" sz="1333" dirty="0">
                <a:solidFill>
                  <a:schemeClr val="dk1"/>
                </a:solidFill>
                <a:latin typeface="Bellota"/>
                <a:ea typeface="Bellota"/>
                <a:cs typeface="Bellota"/>
                <a:sym typeface="Bellota"/>
              </a:rPr>
              <a:t>, including icons by </a:t>
            </a:r>
            <a:r>
              <a:rPr lang="en" sz="1333" b="1" dirty="0">
                <a:solidFill>
                  <a:schemeClr val="dk1"/>
                </a:solidFill>
                <a:uFill>
                  <a:noFill/>
                </a:uFill>
                <a:latin typeface="Bellota"/>
                <a:ea typeface="Bellota"/>
                <a:cs typeface="Bellota"/>
                <a:sym typeface="Bellota"/>
                <a:hlinkClick r:id="rId3">
                  <a:extLst>
                    <a:ext uri="{A12FA001-AC4F-418D-AE19-62706E023703}">
                      <ahyp:hlinkClr xmlns:ahyp="http://schemas.microsoft.com/office/drawing/2018/hyperlinkcolor" val="tx"/>
                    </a:ext>
                  </a:extLst>
                </a:hlinkClick>
              </a:rPr>
              <a:t>Flaticon</a:t>
            </a:r>
            <a:r>
              <a:rPr lang="en" sz="1333" dirty="0">
                <a:solidFill>
                  <a:schemeClr val="dk1"/>
                </a:solidFill>
                <a:latin typeface="Bellota"/>
                <a:ea typeface="Bellota"/>
                <a:cs typeface="Bellota"/>
                <a:sym typeface="Bellota"/>
              </a:rPr>
              <a:t> and infographics &amp; images by </a:t>
            </a:r>
            <a:r>
              <a:rPr lang="en" sz="1333" b="1" dirty="0">
                <a:solidFill>
                  <a:schemeClr val="dk1"/>
                </a:solidFill>
                <a:uFill>
                  <a:noFill/>
                </a:uFill>
                <a:latin typeface="Bellota"/>
                <a:ea typeface="Bellota"/>
                <a:cs typeface="Bellota"/>
                <a:sym typeface="Bellota"/>
                <a:hlinkClick r:id="rId4">
                  <a:extLst>
                    <a:ext uri="{A12FA001-AC4F-418D-AE19-62706E023703}">
                      <ahyp:hlinkClr xmlns:ahyp="http://schemas.microsoft.com/office/drawing/2018/hyperlinkcolor" val="tx"/>
                    </a:ext>
                  </a:extLst>
                </a:hlinkClick>
              </a:rPr>
              <a:t>Freepik</a:t>
            </a:r>
            <a:endParaRPr sz="1333" b="1" dirty="0">
              <a:solidFill>
                <a:schemeClr val="dk1"/>
              </a:solidFill>
              <a:highlight>
                <a:srgbClr val="DFDEFC"/>
              </a:highlight>
              <a:latin typeface="Bellota"/>
              <a:ea typeface="Bellota"/>
              <a:cs typeface="Bellota"/>
              <a:sym typeface="Bellota"/>
            </a:endParaRPr>
          </a:p>
        </p:txBody>
      </p:sp>
    </p:spTree>
    <p:extLst>
      <p:ext uri="{BB962C8B-B14F-4D97-AF65-F5344CB8AC3E}">
        <p14:creationId xmlns:p14="http://schemas.microsoft.com/office/powerpoint/2010/main" val="372621593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164"/>
        <p:cNvGrpSpPr/>
        <p:nvPr/>
      </p:nvGrpSpPr>
      <p:grpSpPr>
        <a:xfrm>
          <a:off x="0" y="0"/>
          <a:ext cx="0" cy="0"/>
          <a:chOff x="0" y="0"/>
          <a:chExt cx="0" cy="0"/>
        </a:xfrm>
      </p:grpSpPr>
      <p:sp>
        <p:nvSpPr>
          <p:cNvPr id="165" name="Google Shape;165;p27"/>
          <p:cNvSpPr/>
          <p:nvPr/>
        </p:nvSpPr>
        <p:spPr>
          <a:xfrm>
            <a:off x="2" y="713332"/>
            <a:ext cx="12192073" cy="6158429"/>
          </a:xfrm>
          <a:custGeom>
            <a:avLst/>
            <a:gdLst/>
            <a:ahLst/>
            <a:cxnLst/>
            <a:rect l="l" t="t" r="r" b="b"/>
            <a:pathLst>
              <a:path w="72114" h="43617" extrusionOk="0">
                <a:moveTo>
                  <a:pt x="24214" y="1"/>
                </a:moveTo>
                <a:cubicBezTo>
                  <a:pt x="23205" y="1"/>
                  <a:pt x="22196" y="68"/>
                  <a:pt x="21180" y="210"/>
                </a:cubicBezTo>
                <a:cubicBezTo>
                  <a:pt x="13118" y="1321"/>
                  <a:pt x="6033" y="6398"/>
                  <a:pt x="688" y="12307"/>
                </a:cubicBezTo>
                <a:cubicBezTo>
                  <a:pt x="454" y="12562"/>
                  <a:pt x="227" y="12821"/>
                  <a:pt x="0" y="13083"/>
                </a:cubicBezTo>
                <a:lnTo>
                  <a:pt x="0" y="43616"/>
                </a:lnTo>
                <a:lnTo>
                  <a:pt x="72064" y="43616"/>
                </a:lnTo>
                <a:lnTo>
                  <a:pt x="72113" y="11572"/>
                </a:lnTo>
                <a:lnTo>
                  <a:pt x="72113" y="11572"/>
                </a:lnTo>
                <a:cubicBezTo>
                  <a:pt x="70538" y="11972"/>
                  <a:pt x="66554" y="14021"/>
                  <a:pt x="60900" y="14021"/>
                </a:cubicBezTo>
                <a:cubicBezTo>
                  <a:pt x="56341" y="14021"/>
                  <a:pt x="50694" y="12690"/>
                  <a:pt x="44345" y="8088"/>
                </a:cubicBezTo>
                <a:cubicBezTo>
                  <a:pt x="40876" y="5570"/>
                  <a:pt x="37172" y="3308"/>
                  <a:pt x="33168" y="1750"/>
                </a:cubicBezTo>
                <a:cubicBezTo>
                  <a:pt x="30286" y="624"/>
                  <a:pt x="27270" y="1"/>
                  <a:pt x="24214"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422724750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30"/>
        <p:cNvGrpSpPr/>
        <p:nvPr/>
      </p:nvGrpSpPr>
      <p:grpSpPr>
        <a:xfrm>
          <a:off x="0" y="0"/>
          <a:ext cx="0" cy="0"/>
          <a:chOff x="0" y="0"/>
          <a:chExt cx="0" cy="0"/>
        </a:xfrm>
      </p:grpSpPr>
      <p:grpSp>
        <p:nvGrpSpPr>
          <p:cNvPr id="231" name="Google Shape;231;p5"/>
          <p:cNvGrpSpPr/>
          <p:nvPr/>
        </p:nvGrpSpPr>
        <p:grpSpPr>
          <a:xfrm>
            <a:off x="-4400" y="0"/>
            <a:ext cx="12200800" cy="6858000"/>
            <a:chOff x="-4931112" y="0"/>
            <a:chExt cx="9150600" cy="5143500"/>
          </a:xfrm>
        </p:grpSpPr>
        <p:grpSp>
          <p:nvGrpSpPr>
            <p:cNvPr id="232" name="Google Shape;232;p5"/>
            <p:cNvGrpSpPr/>
            <p:nvPr/>
          </p:nvGrpSpPr>
          <p:grpSpPr>
            <a:xfrm>
              <a:off x="-4931037" y="0"/>
              <a:ext cx="9150450" cy="5143500"/>
              <a:chOff x="-9867725" y="0"/>
              <a:chExt cx="9150450" cy="5143500"/>
            </a:xfrm>
          </p:grpSpPr>
          <p:cxnSp>
            <p:nvCxnSpPr>
              <p:cNvPr id="233" name="Google Shape;233;p5"/>
              <p:cNvCxnSpPr/>
              <p:nvPr/>
            </p:nvCxnSpPr>
            <p:spPr>
              <a:xfrm>
                <a:off x="-9644543" y="0"/>
                <a:ext cx="0" cy="5143500"/>
              </a:xfrm>
              <a:prstGeom prst="straightConnector1">
                <a:avLst/>
              </a:prstGeom>
              <a:noFill/>
              <a:ln w="9525" cap="flat" cmpd="sng">
                <a:solidFill>
                  <a:srgbClr val="F9C59B"/>
                </a:solidFill>
                <a:prstDash val="solid"/>
                <a:round/>
                <a:headEnd type="none" w="med" len="med"/>
                <a:tailEnd type="none" w="med" len="med"/>
              </a:ln>
            </p:spPr>
          </p:cxnSp>
          <p:cxnSp>
            <p:nvCxnSpPr>
              <p:cNvPr id="234" name="Google Shape;234;p5"/>
              <p:cNvCxnSpPr/>
              <p:nvPr/>
            </p:nvCxnSpPr>
            <p:spPr>
              <a:xfrm>
                <a:off x="-9421362" y="0"/>
                <a:ext cx="0" cy="5143500"/>
              </a:xfrm>
              <a:prstGeom prst="straightConnector1">
                <a:avLst/>
              </a:prstGeom>
              <a:noFill/>
              <a:ln w="9525" cap="flat" cmpd="sng">
                <a:solidFill>
                  <a:srgbClr val="F9C59B"/>
                </a:solidFill>
                <a:prstDash val="solid"/>
                <a:round/>
                <a:headEnd type="none" w="med" len="med"/>
                <a:tailEnd type="none" w="med" len="med"/>
              </a:ln>
            </p:spPr>
          </p:cxnSp>
          <p:cxnSp>
            <p:nvCxnSpPr>
              <p:cNvPr id="235" name="Google Shape;235;p5"/>
              <p:cNvCxnSpPr/>
              <p:nvPr/>
            </p:nvCxnSpPr>
            <p:spPr>
              <a:xfrm>
                <a:off x="-9198180" y="0"/>
                <a:ext cx="0" cy="5143500"/>
              </a:xfrm>
              <a:prstGeom prst="straightConnector1">
                <a:avLst/>
              </a:prstGeom>
              <a:noFill/>
              <a:ln w="9525" cap="flat" cmpd="sng">
                <a:solidFill>
                  <a:srgbClr val="F9C59B"/>
                </a:solidFill>
                <a:prstDash val="solid"/>
                <a:round/>
                <a:headEnd type="none" w="med" len="med"/>
                <a:tailEnd type="none" w="med" len="med"/>
              </a:ln>
            </p:spPr>
          </p:cxnSp>
          <p:cxnSp>
            <p:nvCxnSpPr>
              <p:cNvPr id="236" name="Google Shape;236;p5"/>
              <p:cNvCxnSpPr/>
              <p:nvPr/>
            </p:nvCxnSpPr>
            <p:spPr>
              <a:xfrm>
                <a:off x="-8974998" y="0"/>
                <a:ext cx="0" cy="5143500"/>
              </a:xfrm>
              <a:prstGeom prst="straightConnector1">
                <a:avLst/>
              </a:prstGeom>
              <a:noFill/>
              <a:ln w="9525" cap="flat" cmpd="sng">
                <a:solidFill>
                  <a:srgbClr val="F9C59B"/>
                </a:solidFill>
                <a:prstDash val="solid"/>
                <a:round/>
                <a:headEnd type="none" w="med" len="med"/>
                <a:tailEnd type="none" w="med" len="med"/>
              </a:ln>
            </p:spPr>
          </p:cxnSp>
          <p:cxnSp>
            <p:nvCxnSpPr>
              <p:cNvPr id="237" name="Google Shape;237;p5"/>
              <p:cNvCxnSpPr/>
              <p:nvPr/>
            </p:nvCxnSpPr>
            <p:spPr>
              <a:xfrm>
                <a:off x="-8751816" y="0"/>
                <a:ext cx="0" cy="5143500"/>
              </a:xfrm>
              <a:prstGeom prst="straightConnector1">
                <a:avLst/>
              </a:prstGeom>
              <a:noFill/>
              <a:ln w="9525" cap="flat" cmpd="sng">
                <a:solidFill>
                  <a:srgbClr val="F9C59B"/>
                </a:solidFill>
                <a:prstDash val="solid"/>
                <a:round/>
                <a:headEnd type="none" w="med" len="med"/>
                <a:tailEnd type="none" w="med" len="med"/>
              </a:ln>
            </p:spPr>
          </p:cxnSp>
          <p:cxnSp>
            <p:nvCxnSpPr>
              <p:cNvPr id="238" name="Google Shape;238;p5"/>
              <p:cNvCxnSpPr/>
              <p:nvPr/>
            </p:nvCxnSpPr>
            <p:spPr>
              <a:xfrm>
                <a:off x="-8528635" y="0"/>
                <a:ext cx="0" cy="5143500"/>
              </a:xfrm>
              <a:prstGeom prst="straightConnector1">
                <a:avLst/>
              </a:prstGeom>
              <a:noFill/>
              <a:ln w="9525" cap="flat" cmpd="sng">
                <a:solidFill>
                  <a:srgbClr val="F9C59B"/>
                </a:solidFill>
                <a:prstDash val="solid"/>
                <a:round/>
                <a:headEnd type="none" w="med" len="med"/>
                <a:tailEnd type="none" w="med" len="med"/>
              </a:ln>
            </p:spPr>
          </p:cxnSp>
          <p:cxnSp>
            <p:nvCxnSpPr>
              <p:cNvPr id="239" name="Google Shape;239;p5"/>
              <p:cNvCxnSpPr/>
              <p:nvPr/>
            </p:nvCxnSpPr>
            <p:spPr>
              <a:xfrm>
                <a:off x="-8305453" y="0"/>
                <a:ext cx="0" cy="5143500"/>
              </a:xfrm>
              <a:prstGeom prst="straightConnector1">
                <a:avLst/>
              </a:prstGeom>
              <a:noFill/>
              <a:ln w="9525" cap="flat" cmpd="sng">
                <a:solidFill>
                  <a:srgbClr val="F9C59B"/>
                </a:solidFill>
                <a:prstDash val="solid"/>
                <a:round/>
                <a:headEnd type="none" w="med" len="med"/>
                <a:tailEnd type="none" w="med" len="med"/>
              </a:ln>
            </p:spPr>
          </p:cxnSp>
          <p:cxnSp>
            <p:nvCxnSpPr>
              <p:cNvPr id="240" name="Google Shape;240;p5"/>
              <p:cNvCxnSpPr/>
              <p:nvPr/>
            </p:nvCxnSpPr>
            <p:spPr>
              <a:xfrm>
                <a:off x="-8082271" y="0"/>
                <a:ext cx="0" cy="5143500"/>
              </a:xfrm>
              <a:prstGeom prst="straightConnector1">
                <a:avLst/>
              </a:prstGeom>
              <a:noFill/>
              <a:ln w="9525" cap="flat" cmpd="sng">
                <a:solidFill>
                  <a:srgbClr val="F9C59B"/>
                </a:solidFill>
                <a:prstDash val="solid"/>
                <a:round/>
                <a:headEnd type="none" w="med" len="med"/>
                <a:tailEnd type="none" w="med" len="med"/>
              </a:ln>
            </p:spPr>
          </p:cxnSp>
          <p:cxnSp>
            <p:nvCxnSpPr>
              <p:cNvPr id="241" name="Google Shape;241;p5"/>
              <p:cNvCxnSpPr/>
              <p:nvPr/>
            </p:nvCxnSpPr>
            <p:spPr>
              <a:xfrm>
                <a:off x="-7859090" y="0"/>
                <a:ext cx="0" cy="5143500"/>
              </a:xfrm>
              <a:prstGeom prst="straightConnector1">
                <a:avLst/>
              </a:prstGeom>
              <a:noFill/>
              <a:ln w="9525" cap="flat" cmpd="sng">
                <a:solidFill>
                  <a:srgbClr val="F9C59B"/>
                </a:solidFill>
                <a:prstDash val="solid"/>
                <a:round/>
                <a:headEnd type="none" w="med" len="med"/>
                <a:tailEnd type="none" w="med" len="med"/>
              </a:ln>
            </p:spPr>
          </p:cxnSp>
          <p:cxnSp>
            <p:nvCxnSpPr>
              <p:cNvPr id="242" name="Google Shape;242;p5"/>
              <p:cNvCxnSpPr/>
              <p:nvPr/>
            </p:nvCxnSpPr>
            <p:spPr>
              <a:xfrm>
                <a:off x="-7635908" y="0"/>
                <a:ext cx="0" cy="5143500"/>
              </a:xfrm>
              <a:prstGeom prst="straightConnector1">
                <a:avLst/>
              </a:prstGeom>
              <a:noFill/>
              <a:ln w="9525" cap="flat" cmpd="sng">
                <a:solidFill>
                  <a:srgbClr val="F9C59B"/>
                </a:solidFill>
                <a:prstDash val="solid"/>
                <a:round/>
                <a:headEnd type="none" w="med" len="med"/>
                <a:tailEnd type="none" w="med" len="med"/>
              </a:ln>
            </p:spPr>
          </p:cxnSp>
          <p:cxnSp>
            <p:nvCxnSpPr>
              <p:cNvPr id="243" name="Google Shape;243;p5"/>
              <p:cNvCxnSpPr/>
              <p:nvPr/>
            </p:nvCxnSpPr>
            <p:spPr>
              <a:xfrm>
                <a:off x="-7412726" y="0"/>
                <a:ext cx="0" cy="5143500"/>
              </a:xfrm>
              <a:prstGeom prst="straightConnector1">
                <a:avLst/>
              </a:prstGeom>
              <a:noFill/>
              <a:ln w="9525" cap="flat" cmpd="sng">
                <a:solidFill>
                  <a:srgbClr val="F9C59B"/>
                </a:solidFill>
                <a:prstDash val="solid"/>
                <a:round/>
                <a:headEnd type="none" w="med" len="med"/>
                <a:tailEnd type="none" w="med" len="med"/>
              </a:ln>
            </p:spPr>
          </p:cxnSp>
          <p:cxnSp>
            <p:nvCxnSpPr>
              <p:cNvPr id="244" name="Google Shape;244;p5"/>
              <p:cNvCxnSpPr/>
              <p:nvPr/>
            </p:nvCxnSpPr>
            <p:spPr>
              <a:xfrm>
                <a:off x="-7189545" y="0"/>
                <a:ext cx="0" cy="5143500"/>
              </a:xfrm>
              <a:prstGeom prst="straightConnector1">
                <a:avLst/>
              </a:prstGeom>
              <a:noFill/>
              <a:ln w="9525" cap="flat" cmpd="sng">
                <a:solidFill>
                  <a:srgbClr val="F9C59B"/>
                </a:solidFill>
                <a:prstDash val="solid"/>
                <a:round/>
                <a:headEnd type="none" w="med" len="med"/>
                <a:tailEnd type="none" w="med" len="med"/>
              </a:ln>
            </p:spPr>
          </p:cxnSp>
          <p:cxnSp>
            <p:nvCxnSpPr>
              <p:cNvPr id="245" name="Google Shape;245;p5"/>
              <p:cNvCxnSpPr/>
              <p:nvPr/>
            </p:nvCxnSpPr>
            <p:spPr>
              <a:xfrm>
                <a:off x="-6966363" y="0"/>
                <a:ext cx="0" cy="5143500"/>
              </a:xfrm>
              <a:prstGeom prst="straightConnector1">
                <a:avLst/>
              </a:prstGeom>
              <a:noFill/>
              <a:ln w="9525" cap="flat" cmpd="sng">
                <a:solidFill>
                  <a:srgbClr val="F9C59B"/>
                </a:solidFill>
                <a:prstDash val="solid"/>
                <a:round/>
                <a:headEnd type="none" w="med" len="med"/>
                <a:tailEnd type="none" w="med" len="med"/>
              </a:ln>
            </p:spPr>
          </p:cxnSp>
          <p:cxnSp>
            <p:nvCxnSpPr>
              <p:cNvPr id="246" name="Google Shape;246;p5"/>
              <p:cNvCxnSpPr/>
              <p:nvPr/>
            </p:nvCxnSpPr>
            <p:spPr>
              <a:xfrm>
                <a:off x="-6743181" y="0"/>
                <a:ext cx="0" cy="5143500"/>
              </a:xfrm>
              <a:prstGeom prst="straightConnector1">
                <a:avLst/>
              </a:prstGeom>
              <a:noFill/>
              <a:ln w="9525" cap="flat" cmpd="sng">
                <a:solidFill>
                  <a:srgbClr val="F9C59B"/>
                </a:solidFill>
                <a:prstDash val="solid"/>
                <a:round/>
                <a:headEnd type="none" w="med" len="med"/>
                <a:tailEnd type="none" w="med" len="med"/>
              </a:ln>
            </p:spPr>
          </p:cxnSp>
          <p:cxnSp>
            <p:nvCxnSpPr>
              <p:cNvPr id="247" name="Google Shape;247;p5"/>
              <p:cNvCxnSpPr/>
              <p:nvPr/>
            </p:nvCxnSpPr>
            <p:spPr>
              <a:xfrm>
                <a:off x="-6519999" y="0"/>
                <a:ext cx="0" cy="5143500"/>
              </a:xfrm>
              <a:prstGeom prst="straightConnector1">
                <a:avLst/>
              </a:prstGeom>
              <a:noFill/>
              <a:ln w="9525" cap="flat" cmpd="sng">
                <a:solidFill>
                  <a:srgbClr val="F9C59B"/>
                </a:solidFill>
                <a:prstDash val="solid"/>
                <a:round/>
                <a:headEnd type="none" w="med" len="med"/>
                <a:tailEnd type="none" w="med" len="med"/>
              </a:ln>
            </p:spPr>
          </p:cxnSp>
          <p:cxnSp>
            <p:nvCxnSpPr>
              <p:cNvPr id="248" name="Google Shape;248;p5"/>
              <p:cNvCxnSpPr/>
              <p:nvPr/>
            </p:nvCxnSpPr>
            <p:spPr>
              <a:xfrm>
                <a:off x="-6296818" y="0"/>
                <a:ext cx="0" cy="5143500"/>
              </a:xfrm>
              <a:prstGeom prst="straightConnector1">
                <a:avLst/>
              </a:prstGeom>
              <a:noFill/>
              <a:ln w="9525" cap="flat" cmpd="sng">
                <a:solidFill>
                  <a:srgbClr val="F9C59B"/>
                </a:solidFill>
                <a:prstDash val="solid"/>
                <a:round/>
                <a:headEnd type="none" w="med" len="med"/>
                <a:tailEnd type="none" w="med" len="med"/>
              </a:ln>
            </p:spPr>
          </p:cxnSp>
          <p:cxnSp>
            <p:nvCxnSpPr>
              <p:cNvPr id="249" name="Google Shape;249;p5"/>
              <p:cNvCxnSpPr/>
              <p:nvPr/>
            </p:nvCxnSpPr>
            <p:spPr>
              <a:xfrm>
                <a:off x="-6073636" y="0"/>
                <a:ext cx="0" cy="5143500"/>
              </a:xfrm>
              <a:prstGeom prst="straightConnector1">
                <a:avLst/>
              </a:prstGeom>
              <a:noFill/>
              <a:ln w="9525" cap="flat" cmpd="sng">
                <a:solidFill>
                  <a:srgbClr val="F9C59B"/>
                </a:solidFill>
                <a:prstDash val="solid"/>
                <a:round/>
                <a:headEnd type="none" w="med" len="med"/>
                <a:tailEnd type="none" w="med" len="med"/>
              </a:ln>
            </p:spPr>
          </p:cxnSp>
          <p:cxnSp>
            <p:nvCxnSpPr>
              <p:cNvPr id="250" name="Google Shape;250;p5"/>
              <p:cNvCxnSpPr/>
              <p:nvPr/>
            </p:nvCxnSpPr>
            <p:spPr>
              <a:xfrm>
                <a:off x="-5850454" y="0"/>
                <a:ext cx="0" cy="5143500"/>
              </a:xfrm>
              <a:prstGeom prst="straightConnector1">
                <a:avLst/>
              </a:prstGeom>
              <a:noFill/>
              <a:ln w="9525" cap="flat" cmpd="sng">
                <a:solidFill>
                  <a:srgbClr val="F9C59B"/>
                </a:solidFill>
                <a:prstDash val="solid"/>
                <a:round/>
                <a:headEnd type="none" w="med" len="med"/>
                <a:tailEnd type="none" w="med" len="med"/>
              </a:ln>
            </p:spPr>
          </p:cxnSp>
          <p:cxnSp>
            <p:nvCxnSpPr>
              <p:cNvPr id="251" name="Google Shape;251;p5"/>
              <p:cNvCxnSpPr/>
              <p:nvPr/>
            </p:nvCxnSpPr>
            <p:spPr>
              <a:xfrm>
                <a:off x="-5627273" y="0"/>
                <a:ext cx="0" cy="5143500"/>
              </a:xfrm>
              <a:prstGeom prst="straightConnector1">
                <a:avLst/>
              </a:prstGeom>
              <a:noFill/>
              <a:ln w="9525" cap="flat" cmpd="sng">
                <a:solidFill>
                  <a:srgbClr val="F9C59B"/>
                </a:solidFill>
                <a:prstDash val="solid"/>
                <a:round/>
                <a:headEnd type="none" w="med" len="med"/>
                <a:tailEnd type="none" w="med" len="med"/>
              </a:ln>
            </p:spPr>
          </p:cxnSp>
          <p:cxnSp>
            <p:nvCxnSpPr>
              <p:cNvPr id="252" name="Google Shape;252;p5"/>
              <p:cNvCxnSpPr/>
              <p:nvPr/>
            </p:nvCxnSpPr>
            <p:spPr>
              <a:xfrm>
                <a:off x="-5404091" y="0"/>
                <a:ext cx="0" cy="5143500"/>
              </a:xfrm>
              <a:prstGeom prst="straightConnector1">
                <a:avLst/>
              </a:prstGeom>
              <a:noFill/>
              <a:ln w="9525" cap="flat" cmpd="sng">
                <a:solidFill>
                  <a:srgbClr val="F9C59B"/>
                </a:solidFill>
                <a:prstDash val="solid"/>
                <a:round/>
                <a:headEnd type="none" w="med" len="med"/>
                <a:tailEnd type="none" w="med" len="med"/>
              </a:ln>
            </p:spPr>
          </p:cxnSp>
          <p:cxnSp>
            <p:nvCxnSpPr>
              <p:cNvPr id="253" name="Google Shape;253;p5"/>
              <p:cNvCxnSpPr/>
              <p:nvPr/>
            </p:nvCxnSpPr>
            <p:spPr>
              <a:xfrm>
                <a:off x="-5180909" y="0"/>
                <a:ext cx="0" cy="5143500"/>
              </a:xfrm>
              <a:prstGeom prst="straightConnector1">
                <a:avLst/>
              </a:prstGeom>
              <a:noFill/>
              <a:ln w="9525" cap="flat" cmpd="sng">
                <a:solidFill>
                  <a:srgbClr val="F9C59B"/>
                </a:solidFill>
                <a:prstDash val="solid"/>
                <a:round/>
                <a:headEnd type="none" w="med" len="med"/>
                <a:tailEnd type="none" w="med" len="med"/>
              </a:ln>
            </p:spPr>
          </p:cxnSp>
          <p:cxnSp>
            <p:nvCxnSpPr>
              <p:cNvPr id="254" name="Google Shape;254;p5"/>
              <p:cNvCxnSpPr/>
              <p:nvPr/>
            </p:nvCxnSpPr>
            <p:spPr>
              <a:xfrm>
                <a:off x="-4957727" y="0"/>
                <a:ext cx="0" cy="5143500"/>
              </a:xfrm>
              <a:prstGeom prst="straightConnector1">
                <a:avLst/>
              </a:prstGeom>
              <a:noFill/>
              <a:ln w="9525" cap="flat" cmpd="sng">
                <a:solidFill>
                  <a:srgbClr val="F9C59B"/>
                </a:solidFill>
                <a:prstDash val="solid"/>
                <a:round/>
                <a:headEnd type="none" w="med" len="med"/>
                <a:tailEnd type="none" w="med" len="med"/>
              </a:ln>
            </p:spPr>
          </p:cxnSp>
          <p:cxnSp>
            <p:nvCxnSpPr>
              <p:cNvPr id="255" name="Google Shape;255;p5"/>
              <p:cNvCxnSpPr/>
              <p:nvPr/>
            </p:nvCxnSpPr>
            <p:spPr>
              <a:xfrm>
                <a:off x="-4734546" y="0"/>
                <a:ext cx="0" cy="5143500"/>
              </a:xfrm>
              <a:prstGeom prst="straightConnector1">
                <a:avLst/>
              </a:prstGeom>
              <a:noFill/>
              <a:ln w="9525" cap="flat" cmpd="sng">
                <a:solidFill>
                  <a:srgbClr val="F9C59B"/>
                </a:solidFill>
                <a:prstDash val="solid"/>
                <a:round/>
                <a:headEnd type="none" w="med" len="med"/>
                <a:tailEnd type="none" w="med" len="med"/>
              </a:ln>
            </p:spPr>
          </p:cxnSp>
          <p:cxnSp>
            <p:nvCxnSpPr>
              <p:cNvPr id="256" name="Google Shape;256;p5"/>
              <p:cNvCxnSpPr/>
              <p:nvPr/>
            </p:nvCxnSpPr>
            <p:spPr>
              <a:xfrm>
                <a:off x="-4511364" y="0"/>
                <a:ext cx="0" cy="5143500"/>
              </a:xfrm>
              <a:prstGeom prst="straightConnector1">
                <a:avLst/>
              </a:prstGeom>
              <a:noFill/>
              <a:ln w="9525" cap="flat" cmpd="sng">
                <a:solidFill>
                  <a:srgbClr val="F9C59B"/>
                </a:solidFill>
                <a:prstDash val="solid"/>
                <a:round/>
                <a:headEnd type="none" w="med" len="med"/>
                <a:tailEnd type="none" w="med" len="med"/>
              </a:ln>
            </p:spPr>
          </p:cxnSp>
          <p:cxnSp>
            <p:nvCxnSpPr>
              <p:cNvPr id="257" name="Google Shape;257;p5"/>
              <p:cNvCxnSpPr/>
              <p:nvPr/>
            </p:nvCxnSpPr>
            <p:spPr>
              <a:xfrm>
                <a:off x="-4288182" y="0"/>
                <a:ext cx="0" cy="5143500"/>
              </a:xfrm>
              <a:prstGeom prst="straightConnector1">
                <a:avLst/>
              </a:prstGeom>
              <a:noFill/>
              <a:ln w="9525" cap="flat" cmpd="sng">
                <a:solidFill>
                  <a:srgbClr val="F9C59B"/>
                </a:solidFill>
                <a:prstDash val="solid"/>
                <a:round/>
                <a:headEnd type="none" w="med" len="med"/>
                <a:tailEnd type="none" w="med" len="med"/>
              </a:ln>
            </p:spPr>
          </p:cxnSp>
          <p:cxnSp>
            <p:nvCxnSpPr>
              <p:cNvPr id="258" name="Google Shape;258;p5"/>
              <p:cNvCxnSpPr/>
              <p:nvPr/>
            </p:nvCxnSpPr>
            <p:spPr>
              <a:xfrm>
                <a:off x="-4065001" y="0"/>
                <a:ext cx="0" cy="5143500"/>
              </a:xfrm>
              <a:prstGeom prst="straightConnector1">
                <a:avLst/>
              </a:prstGeom>
              <a:noFill/>
              <a:ln w="9525" cap="flat" cmpd="sng">
                <a:solidFill>
                  <a:srgbClr val="F9C59B"/>
                </a:solidFill>
                <a:prstDash val="solid"/>
                <a:round/>
                <a:headEnd type="none" w="med" len="med"/>
                <a:tailEnd type="none" w="med" len="med"/>
              </a:ln>
            </p:spPr>
          </p:cxnSp>
          <p:cxnSp>
            <p:nvCxnSpPr>
              <p:cNvPr id="259" name="Google Shape;259;p5"/>
              <p:cNvCxnSpPr/>
              <p:nvPr/>
            </p:nvCxnSpPr>
            <p:spPr>
              <a:xfrm>
                <a:off x="-3841819" y="0"/>
                <a:ext cx="0" cy="5143500"/>
              </a:xfrm>
              <a:prstGeom prst="straightConnector1">
                <a:avLst/>
              </a:prstGeom>
              <a:noFill/>
              <a:ln w="9525" cap="flat" cmpd="sng">
                <a:solidFill>
                  <a:srgbClr val="F9C59B"/>
                </a:solidFill>
                <a:prstDash val="solid"/>
                <a:round/>
                <a:headEnd type="none" w="med" len="med"/>
                <a:tailEnd type="none" w="med" len="med"/>
              </a:ln>
            </p:spPr>
          </p:cxnSp>
          <p:cxnSp>
            <p:nvCxnSpPr>
              <p:cNvPr id="260" name="Google Shape;260;p5"/>
              <p:cNvCxnSpPr/>
              <p:nvPr/>
            </p:nvCxnSpPr>
            <p:spPr>
              <a:xfrm>
                <a:off x="-3618637" y="0"/>
                <a:ext cx="0" cy="5143500"/>
              </a:xfrm>
              <a:prstGeom prst="straightConnector1">
                <a:avLst/>
              </a:prstGeom>
              <a:noFill/>
              <a:ln w="9525" cap="flat" cmpd="sng">
                <a:solidFill>
                  <a:srgbClr val="F9C59B"/>
                </a:solidFill>
                <a:prstDash val="solid"/>
                <a:round/>
                <a:headEnd type="none" w="med" len="med"/>
                <a:tailEnd type="none" w="med" len="med"/>
              </a:ln>
            </p:spPr>
          </p:cxnSp>
          <p:cxnSp>
            <p:nvCxnSpPr>
              <p:cNvPr id="261" name="Google Shape;261;p5"/>
              <p:cNvCxnSpPr/>
              <p:nvPr/>
            </p:nvCxnSpPr>
            <p:spPr>
              <a:xfrm>
                <a:off x="-3395455" y="0"/>
                <a:ext cx="0" cy="5143500"/>
              </a:xfrm>
              <a:prstGeom prst="straightConnector1">
                <a:avLst/>
              </a:prstGeom>
              <a:noFill/>
              <a:ln w="9525" cap="flat" cmpd="sng">
                <a:solidFill>
                  <a:srgbClr val="F9C59B"/>
                </a:solidFill>
                <a:prstDash val="solid"/>
                <a:round/>
                <a:headEnd type="none" w="med" len="med"/>
                <a:tailEnd type="none" w="med" len="med"/>
              </a:ln>
            </p:spPr>
          </p:cxnSp>
          <p:cxnSp>
            <p:nvCxnSpPr>
              <p:cNvPr id="262" name="Google Shape;262;p5"/>
              <p:cNvCxnSpPr/>
              <p:nvPr/>
            </p:nvCxnSpPr>
            <p:spPr>
              <a:xfrm>
                <a:off x="-3172274" y="0"/>
                <a:ext cx="0" cy="5143500"/>
              </a:xfrm>
              <a:prstGeom prst="straightConnector1">
                <a:avLst/>
              </a:prstGeom>
              <a:noFill/>
              <a:ln w="9525" cap="flat" cmpd="sng">
                <a:solidFill>
                  <a:srgbClr val="F9C59B"/>
                </a:solidFill>
                <a:prstDash val="solid"/>
                <a:round/>
                <a:headEnd type="none" w="med" len="med"/>
                <a:tailEnd type="none" w="med" len="med"/>
              </a:ln>
            </p:spPr>
          </p:cxnSp>
          <p:cxnSp>
            <p:nvCxnSpPr>
              <p:cNvPr id="263" name="Google Shape;263;p5"/>
              <p:cNvCxnSpPr/>
              <p:nvPr/>
            </p:nvCxnSpPr>
            <p:spPr>
              <a:xfrm>
                <a:off x="-2949092" y="0"/>
                <a:ext cx="0" cy="5143500"/>
              </a:xfrm>
              <a:prstGeom prst="straightConnector1">
                <a:avLst/>
              </a:prstGeom>
              <a:noFill/>
              <a:ln w="9525" cap="flat" cmpd="sng">
                <a:solidFill>
                  <a:srgbClr val="F9C59B"/>
                </a:solidFill>
                <a:prstDash val="solid"/>
                <a:round/>
                <a:headEnd type="none" w="med" len="med"/>
                <a:tailEnd type="none" w="med" len="med"/>
              </a:ln>
            </p:spPr>
          </p:cxnSp>
          <p:cxnSp>
            <p:nvCxnSpPr>
              <p:cNvPr id="264" name="Google Shape;264;p5"/>
              <p:cNvCxnSpPr/>
              <p:nvPr/>
            </p:nvCxnSpPr>
            <p:spPr>
              <a:xfrm>
                <a:off x="-2725910" y="0"/>
                <a:ext cx="0" cy="5143500"/>
              </a:xfrm>
              <a:prstGeom prst="straightConnector1">
                <a:avLst/>
              </a:prstGeom>
              <a:noFill/>
              <a:ln w="9525" cap="flat" cmpd="sng">
                <a:solidFill>
                  <a:srgbClr val="F9C59B"/>
                </a:solidFill>
                <a:prstDash val="solid"/>
                <a:round/>
                <a:headEnd type="none" w="med" len="med"/>
                <a:tailEnd type="none" w="med" len="med"/>
              </a:ln>
            </p:spPr>
          </p:cxnSp>
          <p:cxnSp>
            <p:nvCxnSpPr>
              <p:cNvPr id="265" name="Google Shape;265;p5"/>
              <p:cNvCxnSpPr/>
              <p:nvPr/>
            </p:nvCxnSpPr>
            <p:spPr>
              <a:xfrm>
                <a:off x="-2502729" y="0"/>
                <a:ext cx="0" cy="5143500"/>
              </a:xfrm>
              <a:prstGeom prst="straightConnector1">
                <a:avLst/>
              </a:prstGeom>
              <a:noFill/>
              <a:ln w="9525" cap="flat" cmpd="sng">
                <a:solidFill>
                  <a:srgbClr val="F9C59B"/>
                </a:solidFill>
                <a:prstDash val="solid"/>
                <a:round/>
                <a:headEnd type="none" w="med" len="med"/>
                <a:tailEnd type="none" w="med" len="med"/>
              </a:ln>
            </p:spPr>
          </p:cxnSp>
          <p:cxnSp>
            <p:nvCxnSpPr>
              <p:cNvPr id="266" name="Google Shape;266;p5"/>
              <p:cNvCxnSpPr/>
              <p:nvPr/>
            </p:nvCxnSpPr>
            <p:spPr>
              <a:xfrm>
                <a:off x="-2279547" y="0"/>
                <a:ext cx="0" cy="5143500"/>
              </a:xfrm>
              <a:prstGeom prst="straightConnector1">
                <a:avLst/>
              </a:prstGeom>
              <a:noFill/>
              <a:ln w="9525" cap="flat" cmpd="sng">
                <a:solidFill>
                  <a:srgbClr val="F9C59B"/>
                </a:solidFill>
                <a:prstDash val="solid"/>
                <a:round/>
                <a:headEnd type="none" w="med" len="med"/>
                <a:tailEnd type="none" w="med" len="med"/>
              </a:ln>
            </p:spPr>
          </p:cxnSp>
          <p:cxnSp>
            <p:nvCxnSpPr>
              <p:cNvPr id="267" name="Google Shape;267;p5"/>
              <p:cNvCxnSpPr/>
              <p:nvPr/>
            </p:nvCxnSpPr>
            <p:spPr>
              <a:xfrm>
                <a:off x="-2056365" y="0"/>
                <a:ext cx="0" cy="5143500"/>
              </a:xfrm>
              <a:prstGeom prst="straightConnector1">
                <a:avLst/>
              </a:prstGeom>
              <a:noFill/>
              <a:ln w="9525" cap="flat" cmpd="sng">
                <a:solidFill>
                  <a:srgbClr val="F9C59B"/>
                </a:solidFill>
                <a:prstDash val="solid"/>
                <a:round/>
                <a:headEnd type="none" w="med" len="med"/>
                <a:tailEnd type="none" w="med" len="med"/>
              </a:ln>
            </p:spPr>
          </p:cxnSp>
          <p:cxnSp>
            <p:nvCxnSpPr>
              <p:cNvPr id="268" name="Google Shape;268;p5"/>
              <p:cNvCxnSpPr/>
              <p:nvPr/>
            </p:nvCxnSpPr>
            <p:spPr>
              <a:xfrm>
                <a:off x="-1833184" y="0"/>
                <a:ext cx="0" cy="5143500"/>
              </a:xfrm>
              <a:prstGeom prst="straightConnector1">
                <a:avLst/>
              </a:prstGeom>
              <a:noFill/>
              <a:ln w="9525" cap="flat" cmpd="sng">
                <a:solidFill>
                  <a:srgbClr val="F9C59B"/>
                </a:solidFill>
                <a:prstDash val="solid"/>
                <a:round/>
                <a:headEnd type="none" w="med" len="med"/>
                <a:tailEnd type="none" w="med" len="med"/>
              </a:ln>
            </p:spPr>
          </p:cxnSp>
          <p:cxnSp>
            <p:nvCxnSpPr>
              <p:cNvPr id="269" name="Google Shape;269;p5"/>
              <p:cNvCxnSpPr/>
              <p:nvPr/>
            </p:nvCxnSpPr>
            <p:spPr>
              <a:xfrm>
                <a:off x="-1610002" y="0"/>
                <a:ext cx="0" cy="5143500"/>
              </a:xfrm>
              <a:prstGeom prst="straightConnector1">
                <a:avLst/>
              </a:prstGeom>
              <a:noFill/>
              <a:ln w="9525" cap="flat" cmpd="sng">
                <a:solidFill>
                  <a:srgbClr val="F9C59B"/>
                </a:solidFill>
                <a:prstDash val="solid"/>
                <a:round/>
                <a:headEnd type="none" w="med" len="med"/>
                <a:tailEnd type="none" w="med" len="med"/>
              </a:ln>
            </p:spPr>
          </p:cxnSp>
          <p:cxnSp>
            <p:nvCxnSpPr>
              <p:cNvPr id="270" name="Google Shape;270;p5"/>
              <p:cNvCxnSpPr/>
              <p:nvPr/>
            </p:nvCxnSpPr>
            <p:spPr>
              <a:xfrm>
                <a:off x="-1386820" y="0"/>
                <a:ext cx="0" cy="5143500"/>
              </a:xfrm>
              <a:prstGeom prst="straightConnector1">
                <a:avLst/>
              </a:prstGeom>
              <a:noFill/>
              <a:ln w="9525" cap="flat" cmpd="sng">
                <a:solidFill>
                  <a:srgbClr val="F9C59B"/>
                </a:solidFill>
                <a:prstDash val="solid"/>
                <a:round/>
                <a:headEnd type="none" w="med" len="med"/>
                <a:tailEnd type="none" w="med" len="med"/>
              </a:ln>
            </p:spPr>
          </p:cxnSp>
          <p:cxnSp>
            <p:nvCxnSpPr>
              <p:cNvPr id="271" name="Google Shape;271;p5"/>
              <p:cNvCxnSpPr/>
              <p:nvPr/>
            </p:nvCxnSpPr>
            <p:spPr>
              <a:xfrm>
                <a:off x="-1163638" y="0"/>
                <a:ext cx="0" cy="5143500"/>
              </a:xfrm>
              <a:prstGeom prst="straightConnector1">
                <a:avLst/>
              </a:prstGeom>
              <a:noFill/>
              <a:ln w="9525" cap="flat" cmpd="sng">
                <a:solidFill>
                  <a:srgbClr val="F9C59B"/>
                </a:solidFill>
                <a:prstDash val="solid"/>
                <a:round/>
                <a:headEnd type="none" w="med" len="med"/>
                <a:tailEnd type="none" w="med" len="med"/>
              </a:ln>
            </p:spPr>
          </p:cxnSp>
          <p:cxnSp>
            <p:nvCxnSpPr>
              <p:cNvPr id="272" name="Google Shape;272;p5"/>
              <p:cNvCxnSpPr/>
              <p:nvPr/>
            </p:nvCxnSpPr>
            <p:spPr>
              <a:xfrm>
                <a:off x="-940457" y="0"/>
                <a:ext cx="0" cy="5143500"/>
              </a:xfrm>
              <a:prstGeom prst="straightConnector1">
                <a:avLst/>
              </a:prstGeom>
              <a:noFill/>
              <a:ln w="9525" cap="flat" cmpd="sng">
                <a:solidFill>
                  <a:srgbClr val="F9C59B"/>
                </a:solidFill>
                <a:prstDash val="solid"/>
                <a:round/>
                <a:headEnd type="none" w="med" len="med"/>
                <a:tailEnd type="none" w="med" len="med"/>
              </a:ln>
            </p:spPr>
          </p:cxnSp>
          <p:cxnSp>
            <p:nvCxnSpPr>
              <p:cNvPr id="273" name="Google Shape;273;p5"/>
              <p:cNvCxnSpPr/>
              <p:nvPr/>
            </p:nvCxnSpPr>
            <p:spPr>
              <a:xfrm>
                <a:off x="-717275" y="0"/>
                <a:ext cx="0" cy="5143500"/>
              </a:xfrm>
              <a:prstGeom prst="straightConnector1">
                <a:avLst/>
              </a:prstGeom>
              <a:noFill/>
              <a:ln w="9525" cap="flat" cmpd="sng">
                <a:solidFill>
                  <a:srgbClr val="F9C59B"/>
                </a:solidFill>
                <a:prstDash val="solid"/>
                <a:round/>
                <a:headEnd type="none" w="med" len="med"/>
                <a:tailEnd type="none" w="med" len="med"/>
              </a:ln>
            </p:spPr>
          </p:cxnSp>
          <p:cxnSp>
            <p:nvCxnSpPr>
              <p:cNvPr id="274" name="Google Shape;274;p5"/>
              <p:cNvCxnSpPr/>
              <p:nvPr/>
            </p:nvCxnSpPr>
            <p:spPr>
              <a:xfrm>
                <a:off x="-9867725" y="0"/>
                <a:ext cx="0" cy="5143500"/>
              </a:xfrm>
              <a:prstGeom prst="straightConnector1">
                <a:avLst/>
              </a:prstGeom>
              <a:noFill/>
              <a:ln w="9525" cap="flat" cmpd="sng">
                <a:solidFill>
                  <a:srgbClr val="F9C59B"/>
                </a:solidFill>
                <a:prstDash val="solid"/>
                <a:round/>
                <a:headEnd type="none" w="med" len="med"/>
                <a:tailEnd type="none" w="med" len="med"/>
              </a:ln>
            </p:spPr>
          </p:cxnSp>
        </p:grpSp>
        <p:grpSp>
          <p:nvGrpSpPr>
            <p:cNvPr id="275" name="Google Shape;275;p5"/>
            <p:cNvGrpSpPr/>
            <p:nvPr/>
          </p:nvGrpSpPr>
          <p:grpSpPr>
            <a:xfrm>
              <a:off x="-4931112" y="0"/>
              <a:ext cx="9150600" cy="5143500"/>
              <a:chOff x="5500" y="0"/>
              <a:chExt cx="9150600" cy="5143500"/>
            </a:xfrm>
          </p:grpSpPr>
          <p:cxnSp>
            <p:nvCxnSpPr>
              <p:cNvPr id="276" name="Google Shape;276;p5"/>
              <p:cNvCxnSpPr/>
              <p:nvPr/>
            </p:nvCxnSpPr>
            <p:spPr>
              <a:xfrm>
                <a:off x="5500" y="214313"/>
                <a:ext cx="9150600" cy="0"/>
              </a:xfrm>
              <a:prstGeom prst="straightConnector1">
                <a:avLst/>
              </a:prstGeom>
              <a:noFill/>
              <a:ln w="9525" cap="flat" cmpd="sng">
                <a:solidFill>
                  <a:srgbClr val="F9C59B"/>
                </a:solidFill>
                <a:prstDash val="solid"/>
                <a:round/>
                <a:headEnd type="none" w="med" len="med"/>
                <a:tailEnd type="none" w="med" len="med"/>
              </a:ln>
            </p:spPr>
          </p:cxnSp>
          <p:cxnSp>
            <p:nvCxnSpPr>
              <p:cNvPr id="277" name="Google Shape;277;p5"/>
              <p:cNvCxnSpPr/>
              <p:nvPr/>
            </p:nvCxnSpPr>
            <p:spPr>
              <a:xfrm>
                <a:off x="5500" y="428625"/>
                <a:ext cx="9150600" cy="0"/>
              </a:xfrm>
              <a:prstGeom prst="straightConnector1">
                <a:avLst/>
              </a:prstGeom>
              <a:noFill/>
              <a:ln w="9525" cap="flat" cmpd="sng">
                <a:solidFill>
                  <a:srgbClr val="F9C59B"/>
                </a:solidFill>
                <a:prstDash val="solid"/>
                <a:round/>
                <a:headEnd type="none" w="med" len="med"/>
                <a:tailEnd type="none" w="med" len="med"/>
              </a:ln>
            </p:spPr>
          </p:cxnSp>
          <p:cxnSp>
            <p:nvCxnSpPr>
              <p:cNvPr id="278" name="Google Shape;278;p5"/>
              <p:cNvCxnSpPr/>
              <p:nvPr/>
            </p:nvCxnSpPr>
            <p:spPr>
              <a:xfrm>
                <a:off x="5500" y="642938"/>
                <a:ext cx="9150600" cy="0"/>
              </a:xfrm>
              <a:prstGeom prst="straightConnector1">
                <a:avLst/>
              </a:prstGeom>
              <a:noFill/>
              <a:ln w="9525" cap="flat" cmpd="sng">
                <a:solidFill>
                  <a:srgbClr val="F9C59B"/>
                </a:solidFill>
                <a:prstDash val="solid"/>
                <a:round/>
                <a:headEnd type="none" w="med" len="med"/>
                <a:tailEnd type="none" w="med" len="med"/>
              </a:ln>
            </p:spPr>
          </p:cxnSp>
          <p:cxnSp>
            <p:nvCxnSpPr>
              <p:cNvPr id="279" name="Google Shape;279;p5"/>
              <p:cNvCxnSpPr/>
              <p:nvPr/>
            </p:nvCxnSpPr>
            <p:spPr>
              <a:xfrm>
                <a:off x="5500" y="857250"/>
                <a:ext cx="9150600" cy="0"/>
              </a:xfrm>
              <a:prstGeom prst="straightConnector1">
                <a:avLst/>
              </a:prstGeom>
              <a:noFill/>
              <a:ln w="9525" cap="flat" cmpd="sng">
                <a:solidFill>
                  <a:srgbClr val="F9C59B"/>
                </a:solidFill>
                <a:prstDash val="solid"/>
                <a:round/>
                <a:headEnd type="none" w="med" len="med"/>
                <a:tailEnd type="none" w="med" len="med"/>
              </a:ln>
            </p:spPr>
          </p:cxnSp>
          <p:cxnSp>
            <p:nvCxnSpPr>
              <p:cNvPr id="280" name="Google Shape;280;p5"/>
              <p:cNvCxnSpPr/>
              <p:nvPr/>
            </p:nvCxnSpPr>
            <p:spPr>
              <a:xfrm>
                <a:off x="5500" y="1071563"/>
                <a:ext cx="9150600" cy="0"/>
              </a:xfrm>
              <a:prstGeom prst="straightConnector1">
                <a:avLst/>
              </a:prstGeom>
              <a:noFill/>
              <a:ln w="9525" cap="flat" cmpd="sng">
                <a:solidFill>
                  <a:srgbClr val="F9C59B"/>
                </a:solidFill>
                <a:prstDash val="solid"/>
                <a:round/>
                <a:headEnd type="none" w="med" len="med"/>
                <a:tailEnd type="none" w="med" len="med"/>
              </a:ln>
            </p:spPr>
          </p:cxnSp>
          <p:cxnSp>
            <p:nvCxnSpPr>
              <p:cNvPr id="281" name="Google Shape;281;p5"/>
              <p:cNvCxnSpPr/>
              <p:nvPr/>
            </p:nvCxnSpPr>
            <p:spPr>
              <a:xfrm>
                <a:off x="5500" y="1285875"/>
                <a:ext cx="9150600" cy="0"/>
              </a:xfrm>
              <a:prstGeom prst="straightConnector1">
                <a:avLst/>
              </a:prstGeom>
              <a:noFill/>
              <a:ln w="9525" cap="flat" cmpd="sng">
                <a:solidFill>
                  <a:srgbClr val="F9C59B"/>
                </a:solidFill>
                <a:prstDash val="solid"/>
                <a:round/>
                <a:headEnd type="none" w="med" len="med"/>
                <a:tailEnd type="none" w="med" len="med"/>
              </a:ln>
            </p:spPr>
          </p:cxnSp>
          <p:cxnSp>
            <p:nvCxnSpPr>
              <p:cNvPr id="282" name="Google Shape;282;p5"/>
              <p:cNvCxnSpPr/>
              <p:nvPr/>
            </p:nvCxnSpPr>
            <p:spPr>
              <a:xfrm>
                <a:off x="5500" y="1500188"/>
                <a:ext cx="9150600" cy="0"/>
              </a:xfrm>
              <a:prstGeom prst="straightConnector1">
                <a:avLst/>
              </a:prstGeom>
              <a:noFill/>
              <a:ln w="9525" cap="flat" cmpd="sng">
                <a:solidFill>
                  <a:srgbClr val="F9C59B"/>
                </a:solidFill>
                <a:prstDash val="solid"/>
                <a:round/>
                <a:headEnd type="none" w="med" len="med"/>
                <a:tailEnd type="none" w="med" len="med"/>
              </a:ln>
            </p:spPr>
          </p:cxnSp>
          <p:cxnSp>
            <p:nvCxnSpPr>
              <p:cNvPr id="283" name="Google Shape;283;p5"/>
              <p:cNvCxnSpPr/>
              <p:nvPr/>
            </p:nvCxnSpPr>
            <p:spPr>
              <a:xfrm>
                <a:off x="5500" y="1714500"/>
                <a:ext cx="9150600" cy="0"/>
              </a:xfrm>
              <a:prstGeom prst="straightConnector1">
                <a:avLst/>
              </a:prstGeom>
              <a:noFill/>
              <a:ln w="9525" cap="flat" cmpd="sng">
                <a:solidFill>
                  <a:srgbClr val="F9C59B"/>
                </a:solidFill>
                <a:prstDash val="solid"/>
                <a:round/>
                <a:headEnd type="none" w="med" len="med"/>
                <a:tailEnd type="none" w="med" len="med"/>
              </a:ln>
            </p:spPr>
          </p:cxnSp>
          <p:cxnSp>
            <p:nvCxnSpPr>
              <p:cNvPr id="284" name="Google Shape;284;p5"/>
              <p:cNvCxnSpPr/>
              <p:nvPr/>
            </p:nvCxnSpPr>
            <p:spPr>
              <a:xfrm>
                <a:off x="5500" y="1928813"/>
                <a:ext cx="9150600" cy="0"/>
              </a:xfrm>
              <a:prstGeom prst="straightConnector1">
                <a:avLst/>
              </a:prstGeom>
              <a:noFill/>
              <a:ln w="9525" cap="flat" cmpd="sng">
                <a:solidFill>
                  <a:srgbClr val="F9C59B"/>
                </a:solidFill>
                <a:prstDash val="solid"/>
                <a:round/>
                <a:headEnd type="none" w="med" len="med"/>
                <a:tailEnd type="none" w="med" len="med"/>
              </a:ln>
            </p:spPr>
          </p:cxnSp>
          <p:cxnSp>
            <p:nvCxnSpPr>
              <p:cNvPr id="285" name="Google Shape;285;p5"/>
              <p:cNvCxnSpPr/>
              <p:nvPr/>
            </p:nvCxnSpPr>
            <p:spPr>
              <a:xfrm>
                <a:off x="5500" y="2143125"/>
                <a:ext cx="9150600" cy="0"/>
              </a:xfrm>
              <a:prstGeom prst="straightConnector1">
                <a:avLst/>
              </a:prstGeom>
              <a:noFill/>
              <a:ln w="9525" cap="flat" cmpd="sng">
                <a:solidFill>
                  <a:srgbClr val="F9C59B"/>
                </a:solidFill>
                <a:prstDash val="solid"/>
                <a:round/>
                <a:headEnd type="none" w="med" len="med"/>
                <a:tailEnd type="none" w="med" len="med"/>
              </a:ln>
            </p:spPr>
          </p:cxnSp>
          <p:cxnSp>
            <p:nvCxnSpPr>
              <p:cNvPr id="286" name="Google Shape;286;p5"/>
              <p:cNvCxnSpPr/>
              <p:nvPr/>
            </p:nvCxnSpPr>
            <p:spPr>
              <a:xfrm>
                <a:off x="5500" y="2357438"/>
                <a:ext cx="9150600" cy="0"/>
              </a:xfrm>
              <a:prstGeom prst="straightConnector1">
                <a:avLst/>
              </a:prstGeom>
              <a:noFill/>
              <a:ln w="9525" cap="flat" cmpd="sng">
                <a:solidFill>
                  <a:srgbClr val="F9C59B"/>
                </a:solidFill>
                <a:prstDash val="solid"/>
                <a:round/>
                <a:headEnd type="none" w="med" len="med"/>
                <a:tailEnd type="none" w="med" len="med"/>
              </a:ln>
            </p:spPr>
          </p:cxnSp>
          <p:cxnSp>
            <p:nvCxnSpPr>
              <p:cNvPr id="287" name="Google Shape;287;p5"/>
              <p:cNvCxnSpPr/>
              <p:nvPr/>
            </p:nvCxnSpPr>
            <p:spPr>
              <a:xfrm>
                <a:off x="5500" y="2571750"/>
                <a:ext cx="9150600" cy="0"/>
              </a:xfrm>
              <a:prstGeom prst="straightConnector1">
                <a:avLst/>
              </a:prstGeom>
              <a:noFill/>
              <a:ln w="9525" cap="flat" cmpd="sng">
                <a:solidFill>
                  <a:srgbClr val="F9C59B"/>
                </a:solidFill>
                <a:prstDash val="solid"/>
                <a:round/>
                <a:headEnd type="none" w="med" len="med"/>
                <a:tailEnd type="none" w="med" len="med"/>
              </a:ln>
            </p:spPr>
          </p:cxnSp>
          <p:cxnSp>
            <p:nvCxnSpPr>
              <p:cNvPr id="288" name="Google Shape;288;p5"/>
              <p:cNvCxnSpPr/>
              <p:nvPr/>
            </p:nvCxnSpPr>
            <p:spPr>
              <a:xfrm>
                <a:off x="5500" y="2786063"/>
                <a:ext cx="9150600" cy="0"/>
              </a:xfrm>
              <a:prstGeom prst="straightConnector1">
                <a:avLst/>
              </a:prstGeom>
              <a:noFill/>
              <a:ln w="9525" cap="flat" cmpd="sng">
                <a:solidFill>
                  <a:srgbClr val="F9C59B"/>
                </a:solidFill>
                <a:prstDash val="solid"/>
                <a:round/>
                <a:headEnd type="none" w="med" len="med"/>
                <a:tailEnd type="none" w="med" len="med"/>
              </a:ln>
            </p:spPr>
          </p:cxnSp>
          <p:cxnSp>
            <p:nvCxnSpPr>
              <p:cNvPr id="289" name="Google Shape;289;p5"/>
              <p:cNvCxnSpPr/>
              <p:nvPr/>
            </p:nvCxnSpPr>
            <p:spPr>
              <a:xfrm>
                <a:off x="5500" y="3000375"/>
                <a:ext cx="9150600" cy="0"/>
              </a:xfrm>
              <a:prstGeom prst="straightConnector1">
                <a:avLst/>
              </a:prstGeom>
              <a:noFill/>
              <a:ln w="9525" cap="flat" cmpd="sng">
                <a:solidFill>
                  <a:srgbClr val="F9C59B"/>
                </a:solidFill>
                <a:prstDash val="solid"/>
                <a:round/>
                <a:headEnd type="none" w="med" len="med"/>
                <a:tailEnd type="none" w="med" len="med"/>
              </a:ln>
            </p:spPr>
          </p:cxnSp>
          <p:cxnSp>
            <p:nvCxnSpPr>
              <p:cNvPr id="290" name="Google Shape;290;p5"/>
              <p:cNvCxnSpPr/>
              <p:nvPr/>
            </p:nvCxnSpPr>
            <p:spPr>
              <a:xfrm>
                <a:off x="5500" y="3214688"/>
                <a:ext cx="9150600" cy="0"/>
              </a:xfrm>
              <a:prstGeom prst="straightConnector1">
                <a:avLst/>
              </a:prstGeom>
              <a:noFill/>
              <a:ln w="9525" cap="flat" cmpd="sng">
                <a:solidFill>
                  <a:srgbClr val="F9C59B"/>
                </a:solidFill>
                <a:prstDash val="solid"/>
                <a:round/>
                <a:headEnd type="none" w="med" len="med"/>
                <a:tailEnd type="none" w="med" len="med"/>
              </a:ln>
            </p:spPr>
          </p:cxnSp>
          <p:cxnSp>
            <p:nvCxnSpPr>
              <p:cNvPr id="291" name="Google Shape;291;p5"/>
              <p:cNvCxnSpPr/>
              <p:nvPr/>
            </p:nvCxnSpPr>
            <p:spPr>
              <a:xfrm>
                <a:off x="5500" y="3429000"/>
                <a:ext cx="9150600" cy="0"/>
              </a:xfrm>
              <a:prstGeom prst="straightConnector1">
                <a:avLst/>
              </a:prstGeom>
              <a:noFill/>
              <a:ln w="9525" cap="flat" cmpd="sng">
                <a:solidFill>
                  <a:srgbClr val="F9C59B"/>
                </a:solidFill>
                <a:prstDash val="solid"/>
                <a:round/>
                <a:headEnd type="none" w="med" len="med"/>
                <a:tailEnd type="none" w="med" len="med"/>
              </a:ln>
            </p:spPr>
          </p:cxnSp>
          <p:cxnSp>
            <p:nvCxnSpPr>
              <p:cNvPr id="292" name="Google Shape;292;p5"/>
              <p:cNvCxnSpPr/>
              <p:nvPr/>
            </p:nvCxnSpPr>
            <p:spPr>
              <a:xfrm>
                <a:off x="5500" y="3643313"/>
                <a:ext cx="9150600" cy="0"/>
              </a:xfrm>
              <a:prstGeom prst="straightConnector1">
                <a:avLst/>
              </a:prstGeom>
              <a:noFill/>
              <a:ln w="9525" cap="flat" cmpd="sng">
                <a:solidFill>
                  <a:srgbClr val="F9C59B"/>
                </a:solidFill>
                <a:prstDash val="solid"/>
                <a:round/>
                <a:headEnd type="none" w="med" len="med"/>
                <a:tailEnd type="none" w="med" len="med"/>
              </a:ln>
            </p:spPr>
          </p:cxnSp>
          <p:cxnSp>
            <p:nvCxnSpPr>
              <p:cNvPr id="293" name="Google Shape;293;p5"/>
              <p:cNvCxnSpPr/>
              <p:nvPr/>
            </p:nvCxnSpPr>
            <p:spPr>
              <a:xfrm>
                <a:off x="5500" y="3857625"/>
                <a:ext cx="9150600" cy="0"/>
              </a:xfrm>
              <a:prstGeom prst="straightConnector1">
                <a:avLst/>
              </a:prstGeom>
              <a:noFill/>
              <a:ln w="9525" cap="flat" cmpd="sng">
                <a:solidFill>
                  <a:srgbClr val="F9C59B"/>
                </a:solidFill>
                <a:prstDash val="solid"/>
                <a:round/>
                <a:headEnd type="none" w="med" len="med"/>
                <a:tailEnd type="none" w="med" len="med"/>
              </a:ln>
            </p:spPr>
          </p:cxnSp>
          <p:cxnSp>
            <p:nvCxnSpPr>
              <p:cNvPr id="294" name="Google Shape;294;p5"/>
              <p:cNvCxnSpPr/>
              <p:nvPr/>
            </p:nvCxnSpPr>
            <p:spPr>
              <a:xfrm>
                <a:off x="5500" y="4071938"/>
                <a:ext cx="9150600" cy="0"/>
              </a:xfrm>
              <a:prstGeom prst="straightConnector1">
                <a:avLst/>
              </a:prstGeom>
              <a:noFill/>
              <a:ln w="9525" cap="flat" cmpd="sng">
                <a:solidFill>
                  <a:srgbClr val="F9C59B"/>
                </a:solidFill>
                <a:prstDash val="solid"/>
                <a:round/>
                <a:headEnd type="none" w="med" len="med"/>
                <a:tailEnd type="none" w="med" len="med"/>
              </a:ln>
            </p:spPr>
          </p:cxnSp>
          <p:cxnSp>
            <p:nvCxnSpPr>
              <p:cNvPr id="295" name="Google Shape;295;p5"/>
              <p:cNvCxnSpPr/>
              <p:nvPr/>
            </p:nvCxnSpPr>
            <p:spPr>
              <a:xfrm>
                <a:off x="5500" y="4286250"/>
                <a:ext cx="9150600" cy="0"/>
              </a:xfrm>
              <a:prstGeom prst="straightConnector1">
                <a:avLst/>
              </a:prstGeom>
              <a:noFill/>
              <a:ln w="9525" cap="flat" cmpd="sng">
                <a:solidFill>
                  <a:srgbClr val="F9C59B"/>
                </a:solidFill>
                <a:prstDash val="solid"/>
                <a:round/>
                <a:headEnd type="none" w="med" len="med"/>
                <a:tailEnd type="none" w="med" len="med"/>
              </a:ln>
            </p:spPr>
          </p:cxnSp>
          <p:cxnSp>
            <p:nvCxnSpPr>
              <p:cNvPr id="296" name="Google Shape;296;p5"/>
              <p:cNvCxnSpPr/>
              <p:nvPr/>
            </p:nvCxnSpPr>
            <p:spPr>
              <a:xfrm>
                <a:off x="5500" y="4500563"/>
                <a:ext cx="9150600" cy="0"/>
              </a:xfrm>
              <a:prstGeom prst="straightConnector1">
                <a:avLst/>
              </a:prstGeom>
              <a:noFill/>
              <a:ln w="9525" cap="flat" cmpd="sng">
                <a:solidFill>
                  <a:srgbClr val="F9C59B"/>
                </a:solidFill>
                <a:prstDash val="solid"/>
                <a:round/>
                <a:headEnd type="none" w="med" len="med"/>
                <a:tailEnd type="none" w="med" len="med"/>
              </a:ln>
            </p:spPr>
          </p:cxnSp>
          <p:cxnSp>
            <p:nvCxnSpPr>
              <p:cNvPr id="297" name="Google Shape;297;p5"/>
              <p:cNvCxnSpPr/>
              <p:nvPr/>
            </p:nvCxnSpPr>
            <p:spPr>
              <a:xfrm>
                <a:off x="5500" y="4714875"/>
                <a:ext cx="9150600" cy="0"/>
              </a:xfrm>
              <a:prstGeom prst="straightConnector1">
                <a:avLst/>
              </a:prstGeom>
              <a:noFill/>
              <a:ln w="9525" cap="flat" cmpd="sng">
                <a:solidFill>
                  <a:srgbClr val="F9C59B"/>
                </a:solidFill>
                <a:prstDash val="solid"/>
                <a:round/>
                <a:headEnd type="none" w="med" len="med"/>
                <a:tailEnd type="none" w="med" len="med"/>
              </a:ln>
            </p:spPr>
          </p:cxnSp>
          <p:cxnSp>
            <p:nvCxnSpPr>
              <p:cNvPr id="298" name="Google Shape;298;p5"/>
              <p:cNvCxnSpPr/>
              <p:nvPr/>
            </p:nvCxnSpPr>
            <p:spPr>
              <a:xfrm>
                <a:off x="5500" y="4929188"/>
                <a:ext cx="9150600" cy="0"/>
              </a:xfrm>
              <a:prstGeom prst="straightConnector1">
                <a:avLst/>
              </a:prstGeom>
              <a:noFill/>
              <a:ln w="9525" cap="flat" cmpd="sng">
                <a:solidFill>
                  <a:srgbClr val="F9C59B"/>
                </a:solidFill>
                <a:prstDash val="solid"/>
                <a:round/>
                <a:headEnd type="none" w="med" len="med"/>
                <a:tailEnd type="none" w="med" len="med"/>
              </a:ln>
            </p:spPr>
          </p:cxnSp>
          <p:cxnSp>
            <p:nvCxnSpPr>
              <p:cNvPr id="299" name="Google Shape;299;p5"/>
              <p:cNvCxnSpPr/>
              <p:nvPr/>
            </p:nvCxnSpPr>
            <p:spPr>
              <a:xfrm>
                <a:off x="5500" y="5143500"/>
                <a:ext cx="9150600" cy="0"/>
              </a:xfrm>
              <a:prstGeom prst="straightConnector1">
                <a:avLst/>
              </a:prstGeom>
              <a:noFill/>
              <a:ln w="9525" cap="flat" cmpd="sng">
                <a:solidFill>
                  <a:srgbClr val="F9C59B"/>
                </a:solidFill>
                <a:prstDash val="solid"/>
                <a:round/>
                <a:headEnd type="none" w="med" len="med"/>
                <a:tailEnd type="none" w="med" len="med"/>
              </a:ln>
            </p:spPr>
          </p:cxnSp>
          <p:cxnSp>
            <p:nvCxnSpPr>
              <p:cNvPr id="300" name="Google Shape;300;p5"/>
              <p:cNvCxnSpPr/>
              <p:nvPr/>
            </p:nvCxnSpPr>
            <p:spPr>
              <a:xfrm>
                <a:off x="5500" y="0"/>
                <a:ext cx="9150600" cy="0"/>
              </a:xfrm>
              <a:prstGeom prst="straightConnector1">
                <a:avLst/>
              </a:prstGeom>
              <a:noFill/>
              <a:ln w="9525" cap="flat" cmpd="sng">
                <a:solidFill>
                  <a:srgbClr val="F9C59B"/>
                </a:solidFill>
                <a:prstDash val="solid"/>
                <a:round/>
                <a:headEnd type="none" w="med" len="med"/>
                <a:tailEnd type="none" w="med" len="med"/>
              </a:ln>
            </p:spPr>
          </p:cxnSp>
        </p:grpSp>
      </p:grpSp>
      <p:sp>
        <p:nvSpPr>
          <p:cNvPr id="303" name="Google Shape;303;p5"/>
          <p:cNvSpPr txBox="1">
            <a:spLocks noGrp="1"/>
          </p:cNvSpPr>
          <p:nvPr>
            <p:ph type="subTitle" idx="1"/>
          </p:nvPr>
        </p:nvSpPr>
        <p:spPr>
          <a:xfrm>
            <a:off x="5752033" y="4739969"/>
            <a:ext cx="5056800" cy="11844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solidFill>
                  <a:schemeClr val="accent6"/>
                </a:solidFill>
              </a:defRPr>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04" name="Google Shape;304;p5"/>
          <p:cNvSpPr txBox="1">
            <a:spLocks noGrp="1"/>
          </p:cNvSpPr>
          <p:nvPr>
            <p:ph type="subTitle" idx="2"/>
          </p:nvPr>
        </p:nvSpPr>
        <p:spPr>
          <a:xfrm>
            <a:off x="5752033" y="2373965"/>
            <a:ext cx="5056800" cy="11844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solidFill>
                  <a:schemeClr val="accent6"/>
                </a:solidFill>
              </a:defRPr>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dirty="0"/>
          </a:p>
        </p:txBody>
      </p:sp>
      <p:sp>
        <p:nvSpPr>
          <p:cNvPr id="305" name="Google Shape;305;p5"/>
          <p:cNvSpPr txBox="1">
            <a:spLocks noGrp="1"/>
          </p:cNvSpPr>
          <p:nvPr>
            <p:ph type="title"/>
          </p:nvPr>
        </p:nvSpPr>
        <p:spPr>
          <a:xfrm>
            <a:off x="960000" y="720000"/>
            <a:ext cx="10272000" cy="752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06" name="Google Shape;306;p5"/>
          <p:cNvSpPr txBox="1">
            <a:spLocks noGrp="1"/>
          </p:cNvSpPr>
          <p:nvPr>
            <p:ph type="subTitle" idx="3"/>
          </p:nvPr>
        </p:nvSpPr>
        <p:spPr>
          <a:xfrm>
            <a:off x="5752033" y="1862900"/>
            <a:ext cx="5056800" cy="622800"/>
          </a:xfrm>
          <a:prstGeom prst="rect">
            <a:avLst/>
          </a:prstGeom>
          <a:noFill/>
          <a:ln>
            <a:noFill/>
          </a:ln>
        </p:spPr>
        <p:txBody>
          <a:bodyPr spcFirstLastPara="1" wrap="square" lIns="91425" tIns="91425" rIns="91425" bIns="91425" anchor="b" anchorCtr="0">
            <a:noAutofit/>
          </a:bodyPr>
          <a:lstStyle>
            <a:lvl1pPr lvl="0" algn="ctr" rtl="0">
              <a:lnSpc>
                <a:spcPct val="100000"/>
              </a:lnSpc>
              <a:spcBef>
                <a:spcPts val="0"/>
              </a:spcBef>
              <a:spcAft>
                <a:spcPts val="0"/>
              </a:spcAft>
              <a:buSzPts val="1400"/>
              <a:buFont typeface="Bebas Neue"/>
              <a:buNone/>
              <a:defRPr sz="3200" b="1">
                <a:solidFill>
                  <a:schemeClr val="lt1"/>
                </a:solidFill>
                <a:latin typeface="Patrick Hand"/>
                <a:ea typeface="Patrick Hand"/>
                <a:cs typeface="Patrick Hand"/>
                <a:sym typeface="Patrick Hand"/>
              </a:defRPr>
            </a:lvl1pPr>
            <a:lvl2pPr lvl="1" algn="ctr" rtl="0">
              <a:lnSpc>
                <a:spcPct val="100000"/>
              </a:lnSpc>
              <a:spcBef>
                <a:spcPts val="0"/>
              </a:spcBef>
              <a:spcAft>
                <a:spcPts val="0"/>
              </a:spcAft>
              <a:buSzPts val="1400"/>
              <a:buFont typeface="Bebas Neue"/>
              <a:buNone/>
              <a:defRPr>
                <a:latin typeface="Bebas Neue"/>
                <a:ea typeface="Bebas Neue"/>
                <a:cs typeface="Bebas Neue"/>
                <a:sym typeface="Bebas Neue"/>
              </a:defRPr>
            </a:lvl2pPr>
            <a:lvl3pPr lvl="2" algn="ctr" rtl="0">
              <a:lnSpc>
                <a:spcPct val="100000"/>
              </a:lnSpc>
              <a:spcBef>
                <a:spcPts val="2133"/>
              </a:spcBef>
              <a:spcAft>
                <a:spcPts val="0"/>
              </a:spcAft>
              <a:buSzPts val="1400"/>
              <a:buFont typeface="Bebas Neue"/>
              <a:buNone/>
              <a:defRPr>
                <a:latin typeface="Bebas Neue"/>
                <a:ea typeface="Bebas Neue"/>
                <a:cs typeface="Bebas Neue"/>
                <a:sym typeface="Bebas Neue"/>
              </a:defRPr>
            </a:lvl3pPr>
            <a:lvl4pPr lvl="3" algn="ctr" rtl="0">
              <a:lnSpc>
                <a:spcPct val="100000"/>
              </a:lnSpc>
              <a:spcBef>
                <a:spcPts val="2133"/>
              </a:spcBef>
              <a:spcAft>
                <a:spcPts val="0"/>
              </a:spcAft>
              <a:buSzPts val="1400"/>
              <a:buFont typeface="Bebas Neue"/>
              <a:buNone/>
              <a:defRPr>
                <a:latin typeface="Bebas Neue"/>
                <a:ea typeface="Bebas Neue"/>
                <a:cs typeface="Bebas Neue"/>
                <a:sym typeface="Bebas Neue"/>
              </a:defRPr>
            </a:lvl4pPr>
            <a:lvl5pPr lvl="4" algn="ctr" rtl="0">
              <a:lnSpc>
                <a:spcPct val="100000"/>
              </a:lnSpc>
              <a:spcBef>
                <a:spcPts val="2133"/>
              </a:spcBef>
              <a:spcAft>
                <a:spcPts val="0"/>
              </a:spcAft>
              <a:buSzPts val="1400"/>
              <a:buFont typeface="Bebas Neue"/>
              <a:buNone/>
              <a:defRPr>
                <a:latin typeface="Bebas Neue"/>
                <a:ea typeface="Bebas Neue"/>
                <a:cs typeface="Bebas Neue"/>
                <a:sym typeface="Bebas Neue"/>
              </a:defRPr>
            </a:lvl5pPr>
            <a:lvl6pPr lvl="5" algn="ctr" rtl="0">
              <a:lnSpc>
                <a:spcPct val="100000"/>
              </a:lnSpc>
              <a:spcBef>
                <a:spcPts val="2133"/>
              </a:spcBef>
              <a:spcAft>
                <a:spcPts val="0"/>
              </a:spcAft>
              <a:buSzPts val="1400"/>
              <a:buFont typeface="Bebas Neue"/>
              <a:buNone/>
              <a:defRPr>
                <a:latin typeface="Bebas Neue"/>
                <a:ea typeface="Bebas Neue"/>
                <a:cs typeface="Bebas Neue"/>
                <a:sym typeface="Bebas Neue"/>
              </a:defRPr>
            </a:lvl6pPr>
            <a:lvl7pPr lvl="6" algn="ctr" rtl="0">
              <a:lnSpc>
                <a:spcPct val="100000"/>
              </a:lnSpc>
              <a:spcBef>
                <a:spcPts val="2133"/>
              </a:spcBef>
              <a:spcAft>
                <a:spcPts val="0"/>
              </a:spcAft>
              <a:buSzPts val="1400"/>
              <a:buFont typeface="Bebas Neue"/>
              <a:buNone/>
              <a:defRPr>
                <a:latin typeface="Bebas Neue"/>
                <a:ea typeface="Bebas Neue"/>
                <a:cs typeface="Bebas Neue"/>
                <a:sym typeface="Bebas Neue"/>
              </a:defRPr>
            </a:lvl7pPr>
            <a:lvl8pPr lvl="7" algn="ctr" rtl="0">
              <a:lnSpc>
                <a:spcPct val="100000"/>
              </a:lnSpc>
              <a:spcBef>
                <a:spcPts val="2133"/>
              </a:spcBef>
              <a:spcAft>
                <a:spcPts val="0"/>
              </a:spcAft>
              <a:buSzPts val="1400"/>
              <a:buFont typeface="Bebas Neue"/>
              <a:buNone/>
              <a:defRPr>
                <a:latin typeface="Bebas Neue"/>
                <a:ea typeface="Bebas Neue"/>
                <a:cs typeface="Bebas Neue"/>
                <a:sym typeface="Bebas Neue"/>
              </a:defRPr>
            </a:lvl8pPr>
            <a:lvl9pPr lvl="8" algn="ctr" rtl="0">
              <a:lnSpc>
                <a:spcPct val="100000"/>
              </a:lnSpc>
              <a:spcBef>
                <a:spcPts val="2133"/>
              </a:spcBef>
              <a:spcAft>
                <a:spcPts val="2133"/>
              </a:spcAft>
              <a:buSzPts val="1400"/>
              <a:buFont typeface="Bebas Neue"/>
              <a:buNone/>
              <a:defRPr>
                <a:latin typeface="Bebas Neue"/>
                <a:ea typeface="Bebas Neue"/>
                <a:cs typeface="Bebas Neue"/>
                <a:sym typeface="Bebas Neue"/>
              </a:defRPr>
            </a:lvl9pPr>
          </a:lstStyle>
          <a:p>
            <a:endParaRPr/>
          </a:p>
        </p:txBody>
      </p:sp>
      <p:sp>
        <p:nvSpPr>
          <p:cNvPr id="307" name="Google Shape;307;p5"/>
          <p:cNvSpPr txBox="1">
            <a:spLocks noGrp="1"/>
          </p:cNvSpPr>
          <p:nvPr>
            <p:ph type="subTitle" idx="4"/>
          </p:nvPr>
        </p:nvSpPr>
        <p:spPr>
          <a:xfrm>
            <a:off x="5752033" y="4228887"/>
            <a:ext cx="5056800" cy="622800"/>
          </a:xfrm>
          <a:prstGeom prst="rect">
            <a:avLst/>
          </a:prstGeom>
          <a:noFill/>
          <a:ln>
            <a:noFill/>
          </a:ln>
        </p:spPr>
        <p:txBody>
          <a:bodyPr spcFirstLastPara="1" wrap="square" lIns="91425" tIns="91425" rIns="91425" bIns="91425" anchor="b" anchorCtr="0">
            <a:noAutofit/>
          </a:bodyPr>
          <a:lstStyle>
            <a:lvl1pPr lvl="0" algn="ctr" rtl="0">
              <a:lnSpc>
                <a:spcPct val="100000"/>
              </a:lnSpc>
              <a:spcBef>
                <a:spcPts val="0"/>
              </a:spcBef>
              <a:spcAft>
                <a:spcPts val="0"/>
              </a:spcAft>
              <a:buSzPts val="1400"/>
              <a:buFont typeface="Bebas Neue"/>
              <a:buNone/>
              <a:defRPr sz="3200" b="1">
                <a:solidFill>
                  <a:schemeClr val="lt1"/>
                </a:solidFill>
                <a:latin typeface="Patrick Hand"/>
                <a:ea typeface="Patrick Hand"/>
                <a:cs typeface="Patrick Hand"/>
                <a:sym typeface="Patrick Hand"/>
              </a:defRPr>
            </a:lvl1pPr>
            <a:lvl2pPr lvl="1" algn="ctr" rtl="0">
              <a:lnSpc>
                <a:spcPct val="100000"/>
              </a:lnSpc>
              <a:spcBef>
                <a:spcPts val="0"/>
              </a:spcBef>
              <a:spcAft>
                <a:spcPts val="0"/>
              </a:spcAft>
              <a:buSzPts val="1400"/>
              <a:buFont typeface="Bebas Neue"/>
              <a:buNone/>
              <a:defRPr>
                <a:latin typeface="Bebas Neue"/>
                <a:ea typeface="Bebas Neue"/>
                <a:cs typeface="Bebas Neue"/>
                <a:sym typeface="Bebas Neue"/>
              </a:defRPr>
            </a:lvl2pPr>
            <a:lvl3pPr lvl="2" algn="ctr" rtl="0">
              <a:lnSpc>
                <a:spcPct val="100000"/>
              </a:lnSpc>
              <a:spcBef>
                <a:spcPts val="2133"/>
              </a:spcBef>
              <a:spcAft>
                <a:spcPts val="0"/>
              </a:spcAft>
              <a:buSzPts val="1400"/>
              <a:buFont typeface="Bebas Neue"/>
              <a:buNone/>
              <a:defRPr>
                <a:latin typeface="Bebas Neue"/>
                <a:ea typeface="Bebas Neue"/>
                <a:cs typeface="Bebas Neue"/>
                <a:sym typeface="Bebas Neue"/>
              </a:defRPr>
            </a:lvl3pPr>
            <a:lvl4pPr lvl="3" algn="ctr" rtl="0">
              <a:lnSpc>
                <a:spcPct val="100000"/>
              </a:lnSpc>
              <a:spcBef>
                <a:spcPts val="2133"/>
              </a:spcBef>
              <a:spcAft>
                <a:spcPts val="0"/>
              </a:spcAft>
              <a:buSzPts val="1400"/>
              <a:buFont typeface="Bebas Neue"/>
              <a:buNone/>
              <a:defRPr>
                <a:latin typeface="Bebas Neue"/>
                <a:ea typeface="Bebas Neue"/>
                <a:cs typeface="Bebas Neue"/>
                <a:sym typeface="Bebas Neue"/>
              </a:defRPr>
            </a:lvl4pPr>
            <a:lvl5pPr lvl="4" algn="ctr" rtl="0">
              <a:lnSpc>
                <a:spcPct val="100000"/>
              </a:lnSpc>
              <a:spcBef>
                <a:spcPts val="2133"/>
              </a:spcBef>
              <a:spcAft>
                <a:spcPts val="0"/>
              </a:spcAft>
              <a:buSzPts val="1400"/>
              <a:buFont typeface="Bebas Neue"/>
              <a:buNone/>
              <a:defRPr>
                <a:latin typeface="Bebas Neue"/>
                <a:ea typeface="Bebas Neue"/>
                <a:cs typeface="Bebas Neue"/>
                <a:sym typeface="Bebas Neue"/>
              </a:defRPr>
            </a:lvl5pPr>
            <a:lvl6pPr lvl="5" algn="ctr" rtl="0">
              <a:lnSpc>
                <a:spcPct val="100000"/>
              </a:lnSpc>
              <a:spcBef>
                <a:spcPts val="2133"/>
              </a:spcBef>
              <a:spcAft>
                <a:spcPts val="0"/>
              </a:spcAft>
              <a:buSzPts val="1400"/>
              <a:buFont typeface="Bebas Neue"/>
              <a:buNone/>
              <a:defRPr>
                <a:latin typeface="Bebas Neue"/>
                <a:ea typeface="Bebas Neue"/>
                <a:cs typeface="Bebas Neue"/>
                <a:sym typeface="Bebas Neue"/>
              </a:defRPr>
            </a:lvl6pPr>
            <a:lvl7pPr lvl="6" algn="ctr" rtl="0">
              <a:lnSpc>
                <a:spcPct val="100000"/>
              </a:lnSpc>
              <a:spcBef>
                <a:spcPts val="2133"/>
              </a:spcBef>
              <a:spcAft>
                <a:spcPts val="0"/>
              </a:spcAft>
              <a:buSzPts val="1400"/>
              <a:buFont typeface="Bebas Neue"/>
              <a:buNone/>
              <a:defRPr>
                <a:latin typeface="Bebas Neue"/>
                <a:ea typeface="Bebas Neue"/>
                <a:cs typeface="Bebas Neue"/>
                <a:sym typeface="Bebas Neue"/>
              </a:defRPr>
            </a:lvl7pPr>
            <a:lvl8pPr lvl="7" algn="ctr" rtl="0">
              <a:lnSpc>
                <a:spcPct val="100000"/>
              </a:lnSpc>
              <a:spcBef>
                <a:spcPts val="2133"/>
              </a:spcBef>
              <a:spcAft>
                <a:spcPts val="0"/>
              </a:spcAft>
              <a:buSzPts val="1400"/>
              <a:buFont typeface="Bebas Neue"/>
              <a:buNone/>
              <a:defRPr>
                <a:latin typeface="Bebas Neue"/>
                <a:ea typeface="Bebas Neue"/>
                <a:cs typeface="Bebas Neue"/>
                <a:sym typeface="Bebas Neue"/>
              </a:defRPr>
            </a:lvl8pPr>
            <a:lvl9pPr lvl="8" algn="ctr" rtl="0">
              <a:lnSpc>
                <a:spcPct val="100000"/>
              </a:lnSpc>
              <a:spcBef>
                <a:spcPts val="2133"/>
              </a:spcBef>
              <a:spcAft>
                <a:spcPts val="2133"/>
              </a:spcAft>
              <a:buSzPts val="1400"/>
              <a:buFont typeface="Bebas Neue"/>
              <a:buNone/>
              <a:defRPr>
                <a:latin typeface="Bebas Neue"/>
                <a:ea typeface="Bebas Neue"/>
                <a:cs typeface="Bebas Neue"/>
                <a:sym typeface="Bebas Neue"/>
              </a:defRPr>
            </a:lvl9pPr>
          </a:lstStyle>
          <a:p>
            <a:endParaRPr/>
          </a:p>
        </p:txBody>
      </p:sp>
      <p:sp>
        <p:nvSpPr>
          <p:cNvPr id="308" name="Google Shape;308;p5"/>
          <p:cNvSpPr>
            <a:spLocks noGrp="1"/>
          </p:cNvSpPr>
          <p:nvPr>
            <p:ph type="pic" idx="5"/>
          </p:nvPr>
        </p:nvSpPr>
        <p:spPr>
          <a:xfrm>
            <a:off x="1010967" y="1649433"/>
            <a:ext cx="3896000" cy="4488400"/>
          </a:xfrm>
          <a:prstGeom prst="rect">
            <a:avLst/>
          </a:prstGeom>
          <a:no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sp>
    </p:spTree>
    <p:extLst>
      <p:ext uri="{BB962C8B-B14F-4D97-AF65-F5344CB8AC3E}">
        <p14:creationId xmlns:p14="http://schemas.microsoft.com/office/powerpoint/2010/main" val="40789461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4221"/>
        <p:cNvGrpSpPr/>
        <p:nvPr/>
      </p:nvGrpSpPr>
      <p:grpSpPr>
        <a:xfrm>
          <a:off x="0" y="0"/>
          <a:ext cx="0" cy="0"/>
          <a:chOff x="0" y="0"/>
          <a:chExt cx="0" cy="0"/>
        </a:xfrm>
      </p:grpSpPr>
      <p:grpSp>
        <p:nvGrpSpPr>
          <p:cNvPr id="4222" name="Google Shape;4222;p29"/>
          <p:cNvGrpSpPr/>
          <p:nvPr/>
        </p:nvGrpSpPr>
        <p:grpSpPr>
          <a:xfrm>
            <a:off x="-66100" y="6033"/>
            <a:ext cx="12338000" cy="6852000"/>
            <a:chOff x="-49575" y="4525"/>
            <a:chExt cx="9253500" cy="5139000"/>
          </a:xfrm>
        </p:grpSpPr>
        <p:grpSp>
          <p:nvGrpSpPr>
            <p:cNvPr id="4223" name="Google Shape;4223;p29"/>
            <p:cNvGrpSpPr/>
            <p:nvPr/>
          </p:nvGrpSpPr>
          <p:grpSpPr>
            <a:xfrm>
              <a:off x="-49575" y="4525"/>
              <a:ext cx="9253500" cy="5139000"/>
              <a:chOff x="-49575" y="4525"/>
              <a:chExt cx="9253500" cy="5139000"/>
            </a:xfrm>
          </p:grpSpPr>
          <p:cxnSp>
            <p:nvCxnSpPr>
              <p:cNvPr id="4224" name="Google Shape;4224;p29"/>
              <p:cNvCxnSpPr/>
              <p:nvPr/>
            </p:nvCxnSpPr>
            <p:spPr>
              <a:xfrm>
                <a:off x="1359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225" name="Google Shape;4225;p29"/>
              <p:cNvCxnSpPr/>
              <p:nvPr/>
            </p:nvCxnSpPr>
            <p:spPr>
              <a:xfrm>
                <a:off x="2945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226" name="Google Shape;4226;p29"/>
              <p:cNvCxnSpPr/>
              <p:nvPr/>
            </p:nvCxnSpPr>
            <p:spPr>
              <a:xfrm>
                <a:off x="4531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227" name="Google Shape;4227;p29"/>
              <p:cNvCxnSpPr/>
              <p:nvPr/>
            </p:nvCxnSpPr>
            <p:spPr>
              <a:xfrm>
                <a:off x="6117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228" name="Google Shape;4228;p29"/>
              <p:cNvCxnSpPr/>
              <p:nvPr/>
            </p:nvCxnSpPr>
            <p:spPr>
              <a:xfrm>
                <a:off x="7703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229" name="Google Shape;4229;p29"/>
              <p:cNvCxnSpPr/>
              <p:nvPr/>
            </p:nvCxnSpPr>
            <p:spPr>
              <a:xfrm>
                <a:off x="9289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230" name="Google Shape;4230;p29"/>
              <p:cNvCxnSpPr/>
              <p:nvPr/>
            </p:nvCxnSpPr>
            <p:spPr>
              <a:xfrm>
                <a:off x="10875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231" name="Google Shape;4231;p29"/>
              <p:cNvCxnSpPr/>
              <p:nvPr/>
            </p:nvCxnSpPr>
            <p:spPr>
              <a:xfrm>
                <a:off x="12461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232" name="Google Shape;4232;p29"/>
              <p:cNvCxnSpPr/>
              <p:nvPr/>
            </p:nvCxnSpPr>
            <p:spPr>
              <a:xfrm>
                <a:off x="14047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233" name="Google Shape;4233;p29"/>
              <p:cNvCxnSpPr/>
              <p:nvPr/>
            </p:nvCxnSpPr>
            <p:spPr>
              <a:xfrm>
                <a:off x="15633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234" name="Google Shape;4234;p29"/>
              <p:cNvCxnSpPr/>
              <p:nvPr/>
            </p:nvCxnSpPr>
            <p:spPr>
              <a:xfrm>
                <a:off x="17219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235" name="Google Shape;4235;p29"/>
              <p:cNvCxnSpPr/>
              <p:nvPr/>
            </p:nvCxnSpPr>
            <p:spPr>
              <a:xfrm>
                <a:off x="18805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236" name="Google Shape;4236;p29"/>
              <p:cNvCxnSpPr/>
              <p:nvPr/>
            </p:nvCxnSpPr>
            <p:spPr>
              <a:xfrm>
                <a:off x="20391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237" name="Google Shape;4237;p29"/>
              <p:cNvCxnSpPr/>
              <p:nvPr/>
            </p:nvCxnSpPr>
            <p:spPr>
              <a:xfrm>
                <a:off x="21977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238" name="Google Shape;4238;p29"/>
              <p:cNvCxnSpPr/>
              <p:nvPr/>
            </p:nvCxnSpPr>
            <p:spPr>
              <a:xfrm>
                <a:off x="23563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239" name="Google Shape;4239;p29"/>
              <p:cNvCxnSpPr/>
              <p:nvPr/>
            </p:nvCxnSpPr>
            <p:spPr>
              <a:xfrm>
                <a:off x="25149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240" name="Google Shape;4240;p29"/>
              <p:cNvCxnSpPr/>
              <p:nvPr/>
            </p:nvCxnSpPr>
            <p:spPr>
              <a:xfrm>
                <a:off x="26735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241" name="Google Shape;4241;p29"/>
              <p:cNvCxnSpPr/>
              <p:nvPr/>
            </p:nvCxnSpPr>
            <p:spPr>
              <a:xfrm>
                <a:off x="28321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242" name="Google Shape;4242;p29"/>
              <p:cNvCxnSpPr/>
              <p:nvPr/>
            </p:nvCxnSpPr>
            <p:spPr>
              <a:xfrm>
                <a:off x="29907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243" name="Google Shape;4243;p29"/>
              <p:cNvCxnSpPr/>
              <p:nvPr/>
            </p:nvCxnSpPr>
            <p:spPr>
              <a:xfrm>
                <a:off x="31493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244" name="Google Shape;4244;p29"/>
              <p:cNvCxnSpPr/>
              <p:nvPr/>
            </p:nvCxnSpPr>
            <p:spPr>
              <a:xfrm>
                <a:off x="33079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245" name="Google Shape;4245;p29"/>
              <p:cNvCxnSpPr/>
              <p:nvPr/>
            </p:nvCxnSpPr>
            <p:spPr>
              <a:xfrm>
                <a:off x="34665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246" name="Google Shape;4246;p29"/>
              <p:cNvCxnSpPr/>
              <p:nvPr/>
            </p:nvCxnSpPr>
            <p:spPr>
              <a:xfrm>
                <a:off x="36251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247" name="Google Shape;4247;p29"/>
              <p:cNvCxnSpPr/>
              <p:nvPr/>
            </p:nvCxnSpPr>
            <p:spPr>
              <a:xfrm>
                <a:off x="37837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248" name="Google Shape;4248;p29"/>
              <p:cNvCxnSpPr/>
              <p:nvPr/>
            </p:nvCxnSpPr>
            <p:spPr>
              <a:xfrm>
                <a:off x="39423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249" name="Google Shape;4249;p29"/>
              <p:cNvCxnSpPr/>
              <p:nvPr/>
            </p:nvCxnSpPr>
            <p:spPr>
              <a:xfrm>
                <a:off x="41009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250" name="Google Shape;4250;p29"/>
              <p:cNvCxnSpPr/>
              <p:nvPr/>
            </p:nvCxnSpPr>
            <p:spPr>
              <a:xfrm>
                <a:off x="42595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251" name="Google Shape;4251;p29"/>
              <p:cNvCxnSpPr/>
              <p:nvPr/>
            </p:nvCxnSpPr>
            <p:spPr>
              <a:xfrm>
                <a:off x="44181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252" name="Google Shape;4252;p29"/>
              <p:cNvCxnSpPr/>
              <p:nvPr/>
            </p:nvCxnSpPr>
            <p:spPr>
              <a:xfrm>
                <a:off x="45767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253" name="Google Shape;4253;p29"/>
              <p:cNvCxnSpPr/>
              <p:nvPr/>
            </p:nvCxnSpPr>
            <p:spPr>
              <a:xfrm>
                <a:off x="47353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254" name="Google Shape;4254;p29"/>
              <p:cNvCxnSpPr/>
              <p:nvPr/>
            </p:nvCxnSpPr>
            <p:spPr>
              <a:xfrm>
                <a:off x="48939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255" name="Google Shape;4255;p29"/>
              <p:cNvCxnSpPr/>
              <p:nvPr/>
            </p:nvCxnSpPr>
            <p:spPr>
              <a:xfrm>
                <a:off x="50525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256" name="Google Shape;4256;p29"/>
              <p:cNvCxnSpPr/>
              <p:nvPr/>
            </p:nvCxnSpPr>
            <p:spPr>
              <a:xfrm>
                <a:off x="52111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257" name="Google Shape;4257;p29"/>
              <p:cNvCxnSpPr/>
              <p:nvPr/>
            </p:nvCxnSpPr>
            <p:spPr>
              <a:xfrm>
                <a:off x="53697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258" name="Google Shape;4258;p29"/>
              <p:cNvCxnSpPr/>
              <p:nvPr/>
            </p:nvCxnSpPr>
            <p:spPr>
              <a:xfrm>
                <a:off x="55283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259" name="Google Shape;4259;p29"/>
              <p:cNvCxnSpPr/>
              <p:nvPr/>
            </p:nvCxnSpPr>
            <p:spPr>
              <a:xfrm>
                <a:off x="56869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260" name="Google Shape;4260;p29"/>
              <p:cNvCxnSpPr/>
              <p:nvPr/>
            </p:nvCxnSpPr>
            <p:spPr>
              <a:xfrm>
                <a:off x="58455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261" name="Google Shape;4261;p29"/>
              <p:cNvCxnSpPr/>
              <p:nvPr/>
            </p:nvCxnSpPr>
            <p:spPr>
              <a:xfrm>
                <a:off x="60041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262" name="Google Shape;4262;p29"/>
              <p:cNvCxnSpPr/>
              <p:nvPr/>
            </p:nvCxnSpPr>
            <p:spPr>
              <a:xfrm>
                <a:off x="61627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263" name="Google Shape;4263;p29"/>
              <p:cNvCxnSpPr/>
              <p:nvPr/>
            </p:nvCxnSpPr>
            <p:spPr>
              <a:xfrm>
                <a:off x="63213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264" name="Google Shape;4264;p29"/>
              <p:cNvCxnSpPr/>
              <p:nvPr/>
            </p:nvCxnSpPr>
            <p:spPr>
              <a:xfrm>
                <a:off x="64799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265" name="Google Shape;4265;p29"/>
              <p:cNvCxnSpPr/>
              <p:nvPr/>
            </p:nvCxnSpPr>
            <p:spPr>
              <a:xfrm>
                <a:off x="66385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266" name="Google Shape;4266;p29"/>
              <p:cNvCxnSpPr/>
              <p:nvPr/>
            </p:nvCxnSpPr>
            <p:spPr>
              <a:xfrm>
                <a:off x="67971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267" name="Google Shape;4267;p29"/>
              <p:cNvCxnSpPr/>
              <p:nvPr/>
            </p:nvCxnSpPr>
            <p:spPr>
              <a:xfrm>
                <a:off x="69557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268" name="Google Shape;4268;p29"/>
              <p:cNvCxnSpPr/>
              <p:nvPr/>
            </p:nvCxnSpPr>
            <p:spPr>
              <a:xfrm>
                <a:off x="71143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269" name="Google Shape;4269;p29"/>
              <p:cNvCxnSpPr/>
              <p:nvPr/>
            </p:nvCxnSpPr>
            <p:spPr>
              <a:xfrm>
                <a:off x="72729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270" name="Google Shape;4270;p29"/>
              <p:cNvCxnSpPr/>
              <p:nvPr/>
            </p:nvCxnSpPr>
            <p:spPr>
              <a:xfrm>
                <a:off x="74315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271" name="Google Shape;4271;p29"/>
              <p:cNvCxnSpPr/>
              <p:nvPr/>
            </p:nvCxnSpPr>
            <p:spPr>
              <a:xfrm>
                <a:off x="75901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272" name="Google Shape;4272;p29"/>
              <p:cNvCxnSpPr/>
              <p:nvPr/>
            </p:nvCxnSpPr>
            <p:spPr>
              <a:xfrm>
                <a:off x="77487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273" name="Google Shape;4273;p29"/>
              <p:cNvCxnSpPr/>
              <p:nvPr/>
            </p:nvCxnSpPr>
            <p:spPr>
              <a:xfrm>
                <a:off x="79073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274" name="Google Shape;4274;p29"/>
              <p:cNvCxnSpPr/>
              <p:nvPr/>
            </p:nvCxnSpPr>
            <p:spPr>
              <a:xfrm>
                <a:off x="80659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275" name="Google Shape;4275;p29"/>
              <p:cNvCxnSpPr/>
              <p:nvPr/>
            </p:nvCxnSpPr>
            <p:spPr>
              <a:xfrm>
                <a:off x="82245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276" name="Google Shape;4276;p29"/>
              <p:cNvCxnSpPr/>
              <p:nvPr/>
            </p:nvCxnSpPr>
            <p:spPr>
              <a:xfrm>
                <a:off x="83831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277" name="Google Shape;4277;p29"/>
              <p:cNvCxnSpPr/>
              <p:nvPr/>
            </p:nvCxnSpPr>
            <p:spPr>
              <a:xfrm>
                <a:off x="85417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278" name="Google Shape;4278;p29"/>
              <p:cNvCxnSpPr/>
              <p:nvPr/>
            </p:nvCxnSpPr>
            <p:spPr>
              <a:xfrm>
                <a:off x="87003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279" name="Google Shape;4279;p29"/>
              <p:cNvCxnSpPr/>
              <p:nvPr/>
            </p:nvCxnSpPr>
            <p:spPr>
              <a:xfrm>
                <a:off x="88589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280" name="Google Shape;4280;p29"/>
              <p:cNvCxnSpPr/>
              <p:nvPr/>
            </p:nvCxnSpPr>
            <p:spPr>
              <a:xfrm>
                <a:off x="90175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281" name="Google Shape;4281;p29"/>
              <p:cNvCxnSpPr/>
              <p:nvPr/>
            </p:nvCxnSpPr>
            <p:spPr>
              <a:xfrm rot="10800000">
                <a:off x="-49575" y="170650"/>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4282" name="Google Shape;4282;p29"/>
              <p:cNvCxnSpPr/>
              <p:nvPr/>
            </p:nvCxnSpPr>
            <p:spPr>
              <a:xfrm rot="10800000">
                <a:off x="-49575" y="329275"/>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4283" name="Google Shape;4283;p29"/>
              <p:cNvCxnSpPr/>
              <p:nvPr/>
            </p:nvCxnSpPr>
            <p:spPr>
              <a:xfrm rot="10800000">
                <a:off x="-49575" y="487900"/>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4284" name="Google Shape;4284;p29"/>
              <p:cNvCxnSpPr/>
              <p:nvPr/>
            </p:nvCxnSpPr>
            <p:spPr>
              <a:xfrm rot="10800000">
                <a:off x="-49575" y="646525"/>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4285" name="Google Shape;4285;p29"/>
              <p:cNvCxnSpPr/>
              <p:nvPr/>
            </p:nvCxnSpPr>
            <p:spPr>
              <a:xfrm rot="10800000">
                <a:off x="-49575" y="805150"/>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4286" name="Google Shape;4286;p29"/>
              <p:cNvCxnSpPr/>
              <p:nvPr/>
            </p:nvCxnSpPr>
            <p:spPr>
              <a:xfrm rot="10800000">
                <a:off x="-49575" y="963775"/>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4287" name="Google Shape;4287;p29"/>
              <p:cNvCxnSpPr/>
              <p:nvPr/>
            </p:nvCxnSpPr>
            <p:spPr>
              <a:xfrm rot="10800000">
                <a:off x="-49575" y="1122400"/>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4288" name="Google Shape;4288;p29"/>
              <p:cNvCxnSpPr/>
              <p:nvPr/>
            </p:nvCxnSpPr>
            <p:spPr>
              <a:xfrm rot="10800000">
                <a:off x="-49575" y="1281025"/>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4289" name="Google Shape;4289;p29"/>
              <p:cNvCxnSpPr/>
              <p:nvPr/>
            </p:nvCxnSpPr>
            <p:spPr>
              <a:xfrm rot="10800000">
                <a:off x="-49575" y="1439650"/>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4290" name="Google Shape;4290;p29"/>
              <p:cNvCxnSpPr/>
              <p:nvPr/>
            </p:nvCxnSpPr>
            <p:spPr>
              <a:xfrm rot="10800000">
                <a:off x="-49575" y="1598275"/>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4291" name="Google Shape;4291;p29"/>
              <p:cNvCxnSpPr/>
              <p:nvPr/>
            </p:nvCxnSpPr>
            <p:spPr>
              <a:xfrm rot="10800000">
                <a:off x="-49575" y="1756900"/>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4292" name="Google Shape;4292;p29"/>
              <p:cNvCxnSpPr/>
              <p:nvPr/>
            </p:nvCxnSpPr>
            <p:spPr>
              <a:xfrm rot="10800000">
                <a:off x="-49575" y="1915525"/>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4293" name="Google Shape;4293;p29"/>
              <p:cNvCxnSpPr/>
              <p:nvPr/>
            </p:nvCxnSpPr>
            <p:spPr>
              <a:xfrm rot="10800000">
                <a:off x="-49575" y="2074150"/>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4294" name="Google Shape;4294;p29"/>
              <p:cNvCxnSpPr/>
              <p:nvPr/>
            </p:nvCxnSpPr>
            <p:spPr>
              <a:xfrm rot="10800000">
                <a:off x="-49575" y="2232775"/>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4295" name="Google Shape;4295;p29"/>
              <p:cNvCxnSpPr/>
              <p:nvPr/>
            </p:nvCxnSpPr>
            <p:spPr>
              <a:xfrm rot="10800000">
                <a:off x="-49575" y="2391400"/>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4296" name="Google Shape;4296;p29"/>
              <p:cNvCxnSpPr/>
              <p:nvPr/>
            </p:nvCxnSpPr>
            <p:spPr>
              <a:xfrm rot="10800000">
                <a:off x="-49575" y="2550025"/>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4297" name="Google Shape;4297;p29"/>
              <p:cNvCxnSpPr/>
              <p:nvPr/>
            </p:nvCxnSpPr>
            <p:spPr>
              <a:xfrm rot="10800000">
                <a:off x="-49575" y="2708650"/>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4298" name="Google Shape;4298;p29"/>
              <p:cNvCxnSpPr/>
              <p:nvPr/>
            </p:nvCxnSpPr>
            <p:spPr>
              <a:xfrm rot="10800000">
                <a:off x="-49575" y="2867275"/>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4299" name="Google Shape;4299;p29"/>
              <p:cNvCxnSpPr/>
              <p:nvPr/>
            </p:nvCxnSpPr>
            <p:spPr>
              <a:xfrm rot="10800000">
                <a:off x="-49575" y="3025900"/>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4300" name="Google Shape;4300;p29"/>
              <p:cNvCxnSpPr/>
              <p:nvPr/>
            </p:nvCxnSpPr>
            <p:spPr>
              <a:xfrm rot="10800000">
                <a:off x="-49575" y="3184525"/>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4301" name="Google Shape;4301;p29"/>
              <p:cNvCxnSpPr/>
              <p:nvPr/>
            </p:nvCxnSpPr>
            <p:spPr>
              <a:xfrm rot="10800000">
                <a:off x="-49575" y="3343150"/>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4302" name="Google Shape;4302;p29"/>
              <p:cNvCxnSpPr/>
              <p:nvPr/>
            </p:nvCxnSpPr>
            <p:spPr>
              <a:xfrm rot="10800000">
                <a:off x="-49575" y="3501775"/>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4303" name="Google Shape;4303;p29"/>
              <p:cNvCxnSpPr/>
              <p:nvPr/>
            </p:nvCxnSpPr>
            <p:spPr>
              <a:xfrm rot="10800000">
                <a:off x="-49575" y="3660400"/>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4304" name="Google Shape;4304;p29"/>
              <p:cNvCxnSpPr/>
              <p:nvPr/>
            </p:nvCxnSpPr>
            <p:spPr>
              <a:xfrm rot="10800000">
                <a:off x="-49575" y="3819025"/>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4305" name="Google Shape;4305;p29"/>
              <p:cNvCxnSpPr/>
              <p:nvPr/>
            </p:nvCxnSpPr>
            <p:spPr>
              <a:xfrm rot="10800000">
                <a:off x="-49575" y="3977650"/>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4306" name="Google Shape;4306;p29"/>
              <p:cNvCxnSpPr/>
              <p:nvPr/>
            </p:nvCxnSpPr>
            <p:spPr>
              <a:xfrm rot="10800000">
                <a:off x="-49575" y="4136275"/>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4307" name="Google Shape;4307;p29"/>
              <p:cNvCxnSpPr/>
              <p:nvPr/>
            </p:nvCxnSpPr>
            <p:spPr>
              <a:xfrm rot="10800000">
                <a:off x="-49575" y="4294900"/>
                <a:ext cx="9253500" cy="0"/>
              </a:xfrm>
              <a:prstGeom prst="straightConnector1">
                <a:avLst/>
              </a:prstGeom>
              <a:noFill/>
              <a:ln w="9525" cap="flat" cmpd="sng">
                <a:solidFill>
                  <a:srgbClr val="E3EAFF"/>
                </a:solidFill>
                <a:prstDash val="solid"/>
                <a:round/>
                <a:headEnd type="none" w="med" len="med"/>
                <a:tailEnd type="none" w="med" len="med"/>
              </a:ln>
            </p:spPr>
          </p:cxnSp>
        </p:grpSp>
        <p:cxnSp>
          <p:nvCxnSpPr>
            <p:cNvPr id="4308" name="Google Shape;4308;p29"/>
            <p:cNvCxnSpPr/>
            <p:nvPr/>
          </p:nvCxnSpPr>
          <p:spPr>
            <a:xfrm rot="10800000">
              <a:off x="-49575" y="4453525"/>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4309" name="Google Shape;4309;p29"/>
            <p:cNvCxnSpPr/>
            <p:nvPr/>
          </p:nvCxnSpPr>
          <p:spPr>
            <a:xfrm rot="10800000">
              <a:off x="-49575" y="4612150"/>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4310" name="Google Shape;4310;p29"/>
            <p:cNvCxnSpPr/>
            <p:nvPr/>
          </p:nvCxnSpPr>
          <p:spPr>
            <a:xfrm rot="10800000">
              <a:off x="-49575" y="4770775"/>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4311" name="Google Shape;4311;p29"/>
            <p:cNvCxnSpPr/>
            <p:nvPr/>
          </p:nvCxnSpPr>
          <p:spPr>
            <a:xfrm rot="10800000">
              <a:off x="-49575" y="4929400"/>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4312" name="Google Shape;4312;p29"/>
            <p:cNvCxnSpPr/>
            <p:nvPr/>
          </p:nvCxnSpPr>
          <p:spPr>
            <a:xfrm rot="10800000">
              <a:off x="-49575" y="5088025"/>
              <a:ext cx="9253500" cy="0"/>
            </a:xfrm>
            <a:prstGeom prst="straightConnector1">
              <a:avLst/>
            </a:prstGeom>
            <a:noFill/>
            <a:ln w="9525" cap="flat" cmpd="sng">
              <a:solidFill>
                <a:srgbClr val="E3EAFF"/>
              </a:solidFill>
              <a:prstDash val="solid"/>
              <a:round/>
              <a:headEnd type="none" w="med" len="med"/>
              <a:tailEnd type="none" w="med" len="med"/>
            </a:ln>
          </p:spPr>
        </p:cxnSp>
      </p:grpSp>
      <p:grpSp>
        <p:nvGrpSpPr>
          <p:cNvPr id="4313" name="Google Shape;4313;p29"/>
          <p:cNvGrpSpPr/>
          <p:nvPr/>
        </p:nvGrpSpPr>
        <p:grpSpPr>
          <a:xfrm>
            <a:off x="127528" y="122634"/>
            <a:ext cx="11913547" cy="6577533"/>
            <a:chOff x="95646" y="91975"/>
            <a:chExt cx="8935160" cy="4933150"/>
          </a:xfrm>
        </p:grpSpPr>
        <p:sp>
          <p:nvSpPr>
            <p:cNvPr id="4314" name="Google Shape;4314;p29"/>
            <p:cNvSpPr/>
            <p:nvPr/>
          </p:nvSpPr>
          <p:spPr>
            <a:xfrm>
              <a:off x="172000" y="205075"/>
              <a:ext cx="8788120" cy="4664530"/>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F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5" name="Google Shape;4315;p29"/>
            <p:cNvSpPr/>
            <p:nvPr/>
          </p:nvSpPr>
          <p:spPr>
            <a:xfrm>
              <a:off x="658538" y="91975"/>
              <a:ext cx="113100" cy="1131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6" name="Google Shape;4316;p29"/>
            <p:cNvSpPr/>
            <p:nvPr/>
          </p:nvSpPr>
          <p:spPr>
            <a:xfrm>
              <a:off x="95646" y="619875"/>
              <a:ext cx="65100" cy="651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7" name="Google Shape;4317;p29"/>
            <p:cNvSpPr/>
            <p:nvPr/>
          </p:nvSpPr>
          <p:spPr>
            <a:xfrm>
              <a:off x="8924746" y="4543400"/>
              <a:ext cx="65100" cy="651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8" name="Google Shape;4318;p29"/>
            <p:cNvSpPr/>
            <p:nvPr/>
          </p:nvSpPr>
          <p:spPr>
            <a:xfrm>
              <a:off x="8315788" y="4912025"/>
              <a:ext cx="113100" cy="1131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9" name="Google Shape;4319;p29"/>
            <p:cNvSpPr/>
            <p:nvPr/>
          </p:nvSpPr>
          <p:spPr>
            <a:xfrm>
              <a:off x="8883806" y="657875"/>
              <a:ext cx="147000" cy="1470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20" name="Google Shape;4320;p29"/>
            <p:cNvSpPr/>
            <p:nvPr/>
          </p:nvSpPr>
          <p:spPr>
            <a:xfrm>
              <a:off x="8488250" y="205075"/>
              <a:ext cx="436500" cy="436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21" name="Google Shape;4321;p29"/>
            <p:cNvSpPr/>
            <p:nvPr/>
          </p:nvSpPr>
          <p:spPr>
            <a:xfrm>
              <a:off x="172000" y="4543400"/>
              <a:ext cx="373500" cy="373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22" name="Google Shape;4322;p29"/>
            <p:cNvSpPr/>
            <p:nvPr/>
          </p:nvSpPr>
          <p:spPr>
            <a:xfrm>
              <a:off x="661103" y="4804034"/>
              <a:ext cx="108000" cy="1080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323" name="Google Shape;4323;p29"/>
            <p:cNvGrpSpPr/>
            <p:nvPr/>
          </p:nvGrpSpPr>
          <p:grpSpPr>
            <a:xfrm>
              <a:off x="7797484" y="4640881"/>
              <a:ext cx="222100" cy="248393"/>
              <a:chOff x="4791500" y="4541438"/>
              <a:chExt cx="163225" cy="182575"/>
            </a:xfrm>
          </p:grpSpPr>
          <p:sp>
            <p:nvSpPr>
              <p:cNvPr id="4324" name="Google Shape;4324;p29"/>
              <p:cNvSpPr/>
              <p:nvPr/>
            </p:nvSpPr>
            <p:spPr>
              <a:xfrm>
                <a:off x="4795950" y="4545838"/>
                <a:ext cx="154425" cy="173825"/>
              </a:xfrm>
              <a:custGeom>
                <a:avLst/>
                <a:gdLst/>
                <a:ahLst/>
                <a:cxnLst/>
                <a:rect l="l" t="t" r="r" b="b"/>
                <a:pathLst>
                  <a:path w="6177" h="6953" extrusionOk="0">
                    <a:moveTo>
                      <a:pt x="3438" y="1267"/>
                    </a:moveTo>
                    <a:cubicBezTo>
                      <a:pt x="3458" y="1271"/>
                      <a:pt x="3475" y="1275"/>
                      <a:pt x="3495" y="1275"/>
                    </a:cubicBezTo>
                    <a:cubicBezTo>
                      <a:pt x="3575" y="1288"/>
                      <a:pt x="3652" y="1301"/>
                      <a:pt x="3733" y="1315"/>
                    </a:cubicBezTo>
                    <a:cubicBezTo>
                      <a:pt x="3849" y="1338"/>
                      <a:pt x="3969" y="1358"/>
                      <a:pt x="4087" y="1381"/>
                    </a:cubicBezTo>
                    <a:cubicBezTo>
                      <a:pt x="4190" y="1408"/>
                      <a:pt x="4294" y="1442"/>
                      <a:pt x="4391" y="1482"/>
                    </a:cubicBezTo>
                    <a:cubicBezTo>
                      <a:pt x="4491" y="1545"/>
                      <a:pt x="4585" y="1619"/>
                      <a:pt x="4676" y="1699"/>
                    </a:cubicBezTo>
                    <a:cubicBezTo>
                      <a:pt x="4776" y="1796"/>
                      <a:pt x="4876" y="1897"/>
                      <a:pt x="4960" y="2007"/>
                    </a:cubicBezTo>
                    <a:cubicBezTo>
                      <a:pt x="4966" y="2027"/>
                      <a:pt x="4977" y="2044"/>
                      <a:pt x="4986" y="2064"/>
                    </a:cubicBezTo>
                    <a:cubicBezTo>
                      <a:pt x="4983" y="2124"/>
                      <a:pt x="4980" y="2184"/>
                      <a:pt x="4970" y="2244"/>
                    </a:cubicBezTo>
                    <a:lnTo>
                      <a:pt x="4963" y="2264"/>
                    </a:lnTo>
                    <a:cubicBezTo>
                      <a:pt x="4920" y="2338"/>
                      <a:pt x="4866" y="2408"/>
                      <a:pt x="4812" y="2479"/>
                    </a:cubicBezTo>
                    <a:lnTo>
                      <a:pt x="4792" y="2495"/>
                    </a:lnTo>
                    <a:cubicBezTo>
                      <a:pt x="4702" y="2542"/>
                      <a:pt x="4608" y="2582"/>
                      <a:pt x="4515" y="2615"/>
                    </a:cubicBezTo>
                    <a:cubicBezTo>
                      <a:pt x="4408" y="2642"/>
                      <a:pt x="4298" y="2652"/>
                      <a:pt x="4190" y="2666"/>
                    </a:cubicBezTo>
                    <a:cubicBezTo>
                      <a:pt x="4114" y="2675"/>
                      <a:pt x="4034" y="2686"/>
                      <a:pt x="3953" y="2692"/>
                    </a:cubicBezTo>
                    <a:cubicBezTo>
                      <a:pt x="3816" y="2692"/>
                      <a:pt x="3679" y="2679"/>
                      <a:pt x="3538" y="2666"/>
                    </a:cubicBezTo>
                    <a:cubicBezTo>
                      <a:pt x="3415" y="2652"/>
                      <a:pt x="3291" y="2639"/>
                      <a:pt x="3167" y="2615"/>
                    </a:cubicBezTo>
                    <a:cubicBezTo>
                      <a:pt x="3074" y="2589"/>
                      <a:pt x="2983" y="2562"/>
                      <a:pt x="2886" y="2552"/>
                    </a:cubicBezTo>
                    <a:cubicBezTo>
                      <a:pt x="2864" y="2549"/>
                      <a:pt x="2843" y="2548"/>
                      <a:pt x="2822" y="2548"/>
                    </a:cubicBezTo>
                    <a:cubicBezTo>
                      <a:pt x="2763" y="2548"/>
                      <a:pt x="2705" y="2557"/>
                      <a:pt x="2649" y="2572"/>
                    </a:cubicBezTo>
                    <a:cubicBezTo>
                      <a:pt x="2665" y="2539"/>
                      <a:pt x="2679" y="2508"/>
                      <a:pt x="2692" y="2475"/>
                    </a:cubicBezTo>
                    <a:cubicBezTo>
                      <a:pt x="2742" y="2385"/>
                      <a:pt x="2789" y="2294"/>
                      <a:pt x="2842" y="2204"/>
                    </a:cubicBezTo>
                    <a:cubicBezTo>
                      <a:pt x="2923" y="2070"/>
                      <a:pt x="3000" y="1940"/>
                      <a:pt x="3080" y="1809"/>
                    </a:cubicBezTo>
                    <a:cubicBezTo>
                      <a:pt x="3157" y="1689"/>
                      <a:pt x="3231" y="1572"/>
                      <a:pt x="3311" y="1459"/>
                    </a:cubicBezTo>
                    <a:cubicBezTo>
                      <a:pt x="3355" y="1395"/>
                      <a:pt x="3395" y="1331"/>
                      <a:pt x="3438" y="1267"/>
                    </a:cubicBezTo>
                    <a:close/>
                    <a:moveTo>
                      <a:pt x="2228" y="3492"/>
                    </a:moveTo>
                    <a:cubicBezTo>
                      <a:pt x="2284" y="3609"/>
                      <a:pt x="2358" y="3675"/>
                      <a:pt x="2458" y="3759"/>
                    </a:cubicBezTo>
                    <a:lnTo>
                      <a:pt x="2461" y="3763"/>
                    </a:lnTo>
                    <a:cubicBezTo>
                      <a:pt x="2509" y="3796"/>
                      <a:pt x="2562" y="3826"/>
                      <a:pt x="2612" y="3853"/>
                    </a:cubicBezTo>
                    <a:cubicBezTo>
                      <a:pt x="2659" y="3879"/>
                      <a:pt x="2702" y="3907"/>
                      <a:pt x="2749" y="3933"/>
                    </a:cubicBezTo>
                    <a:cubicBezTo>
                      <a:pt x="2839" y="3984"/>
                      <a:pt x="2936" y="4037"/>
                      <a:pt x="3023" y="4097"/>
                    </a:cubicBezTo>
                    <a:cubicBezTo>
                      <a:pt x="3100" y="4147"/>
                      <a:pt x="3171" y="4204"/>
                      <a:pt x="3237" y="4261"/>
                    </a:cubicBezTo>
                    <a:cubicBezTo>
                      <a:pt x="3298" y="4321"/>
                      <a:pt x="3358" y="4385"/>
                      <a:pt x="3408" y="4452"/>
                    </a:cubicBezTo>
                    <a:cubicBezTo>
                      <a:pt x="3438" y="4509"/>
                      <a:pt x="3465" y="4572"/>
                      <a:pt x="3488" y="4635"/>
                    </a:cubicBezTo>
                    <a:cubicBezTo>
                      <a:pt x="3508" y="4709"/>
                      <a:pt x="3522" y="4786"/>
                      <a:pt x="3528" y="4863"/>
                    </a:cubicBezTo>
                    <a:cubicBezTo>
                      <a:pt x="3528" y="4900"/>
                      <a:pt x="3522" y="4933"/>
                      <a:pt x="3518" y="4967"/>
                    </a:cubicBezTo>
                    <a:cubicBezTo>
                      <a:pt x="3501" y="5020"/>
                      <a:pt x="3485" y="5074"/>
                      <a:pt x="3461" y="5128"/>
                    </a:cubicBezTo>
                    <a:cubicBezTo>
                      <a:pt x="3438" y="5168"/>
                      <a:pt x="3412" y="5208"/>
                      <a:pt x="3384" y="5244"/>
                    </a:cubicBezTo>
                    <a:cubicBezTo>
                      <a:pt x="3321" y="5301"/>
                      <a:pt x="3251" y="5355"/>
                      <a:pt x="3180" y="5401"/>
                    </a:cubicBezTo>
                    <a:cubicBezTo>
                      <a:pt x="3060" y="5472"/>
                      <a:pt x="2930" y="5525"/>
                      <a:pt x="2796" y="5572"/>
                    </a:cubicBezTo>
                    <a:cubicBezTo>
                      <a:pt x="2759" y="5582"/>
                      <a:pt x="2719" y="5592"/>
                      <a:pt x="2679" y="5599"/>
                    </a:cubicBezTo>
                    <a:cubicBezTo>
                      <a:pt x="2669" y="5599"/>
                      <a:pt x="2662" y="5595"/>
                      <a:pt x="2655" y="5595"/>
                    </a:cubicBezTo>
                    <a:cubicBezTo>
                      <a:pt x="2585" y="5575"/>
                      <a:pt x="2518" y="5555"/>
                      <a:pt x="2452" y="5535"/>
                    </a:cubicBezTo>
                    <a:cubicBezTo>
                      <a:pt x="2324" y="5495"/>
                      <a:pt x="2197" y="5458"/>
                      <a:pt x="2077" y="5404"/>
                    </a:cubicBezTo>
                    <a:cubicBezTo>
                      <a:pt x="1963" y="5341"/>
                      <a:pt x="1850" y="5274"/>
                      <a:pt x="1739" y="5204"/>
                    </a:cubicBezTo>
                    <a:cubicBezTo>
                      <a:pt x="1679" y="5168"/>
                      <a:pt x="1618" y="5123"/>
                      <a:pt x="1558" y="5087"/>
                    </a:cubicBezTo>
                    <a:cubicBezTo>
                      <a:pt x="1538" y="5077"/>
                      <a:pt x="1515" y="5063"/>
                      <a:pt x="1495" y="5050"/>
                    </a:cubicBezTo>
                    <a:cubicBezTo>
                      <a:pt x="1572" y="4873"/>
                      <a:pt x="1649" y="4696"/>
                      <a:pt x="1729" y="4518"/>
                    </a:cubicBezTo>
                    <a:cubicBezTo>
                      <a:pt x="1882" y="4171"/>
                      <a:pt x="2057" y="3833"/>
                      <a:pt x="2228" y="3492"/>
                    </a:cubicBezTo>
                    <a:close/>
                    <a:moveTo>
                      <a:pt x="3314" y="0"/>
                    </a:moveTo>
                    <a:cubicBezTo>
                      <a:pt x="3231" y="3"/>
                      <a:pt x="3151" y="3"/>
                      <a:pt x="3070" y="23"/>
                    </a:cubicBezTo>
                    <a:cubicBezTo>
                      <a:pt x="2997" y="40"/>
                      <a:pt x="2926" y="63"/>
                      <a:pt x="2859" y="87"/>
                    </a:cubicBezTo>
                    <a:cubicBezTo>
                      <a:pt x="2719" y="134"/>
                      <a:pt x="2589" y="224"/>
                      <a:pt x="2488" y="332"/>
                    </a:cubicBezTo>
                    <a:cubicBezTo>
                      <a:pt x="2381" y="445"/>
                      <a:pt x="2284" y="552"/>
                      <a:pt x="2204" y="686"/>
                    </a:cubicBezTo>
                    <a:cubicBezTo>
                      <a:pt x="2110" y="849"/>
                      <a:pt x="2023" y="1014"/>
                      <a:pt x="1933" y="1181"/>
                    </a:cubicBezTo>
                    <a:cubicBezTo>
                      <a:pt x="1726" y="1568"/>
                      <a:pt x="1518" y="1963"/>
                      <a:pt x="1361" y="2378"/>
                    </a:cubicBezTo>
                    <a:cubicBezTo>
                      <a:pt x="1291" y="2569"/>
                      <a:pt x="1228" y="2766"/>
                      <a:pt x="1144" y="2953"/>
                    </a:cubicBezTo>
                    <a:cubicBezTo>
                      <a:pt x="1053" y="3154"/>
                      <a:pt x="963" y="3354"/>
                      <a:pt x="870" y="3555"/>
                    </a:cubicBezTo>
                    <a:cubicBezTo>
                      <a:pt x="585" y="4180"/>
                      <a:pt x="325" y="4816"/>
                      <a:pt x="56" y="5449"/>
                    </a:cubicBezTo>
                    <a:cubicBezTo>
                      <a:pt x="0" y="5585"/>
                      <a:pt x="16" y="5759"/>
                      <a:pt x="76" y="5890"/>
                    </a:cubicBezTo>
                    <a:cubicBezTo>
                      <a:pt x="141" y="6031"/>
                      <a:pt x="264" y="6144"/>
                      <a:pt x="411" y="6197"/>
                    </a:cubicBezTo>
                    <a:cubicBezTo>
                      <a:pt x="473" y="6220"/>
                      <a:pt x="539" y="6231"/>
                      <a:pt x="605" y="6231"/>
                    </a:cubicBezTo>
                    <a:cubicBezTo>
                      <a:pt x="657" y="6231"/>
                      <a:pt x="709" y="6224"/>
                      <a:pt x="759" y="6211"/>
                    </a:cubicBezTo>
                    <a:cubicBezTo>
                      <a:pt x="783" y="6227"/>
                      <a:pt x="809" y="6244"/>
                      <a:pt x="836" y="6264"/>
                    </a:cubicBezTo>
                    <a:cubicBezTo>
                      <a:pt x="916" y="6318"/>
                      <a:pt x="1000" y="6368"/>
                      <a:pt x="1084" y="6418"/>
                    </a:cubicBezTo>
                    <a:cubicBezTo>
                      <a:pt x="1164" y="6468"/>
                      <a:pt x="1248" y="6515"/>
                      <a:pt x="1331" y="6562"/>
                    </a:cubicBezTo>
                    <a:cubicBezTo>
                      <a:pt x="1465" y="6639"/>
                      <a:pt x="1602" y="6706"/>
                      <a:pt x="1749" y="6753"/>
                    </a:cubicBezTo>
                    <a:cubicBezTo>
                      <a:pt x="1799" y="6769"/>
                      <a:pt x="1846" y="6786"/>
                      <a:pt x="1896" y="6799"/>
                    </a:cubicBezTo>
                    <a:cubicBezTo>
                      <a:pt x="1990" y="6826"/>
                      <a:pt x="2083" y="6856"/>
                      <a:pt x="2180" y="6880"/>
                    </a:cubicBezTo>
                    <a:cubicBezTo>
                      <a:pt x="2274" y="6900"/>
                      <a:pt x="2368" y="6923"/>
                      <a:pt x="2464" y="6940"/>
                    </a:cubicBezTo>
                    <a:cubicBezTo>
                      <a:pt x="2517" y="6949"/>
                      <a:pt x="2569" y="6953"/>
                      <a:pt x="2620" y="6953"/>
                    </a:cubicBezTo>
                    <a:cubicBezTo>
                      <a:pt x="2678" y="6953"/>
                      <a:pt x="2736" y="6949"/>
                      <a:pt x="2796" y="6943"/>
                    </a:cubicBezTo>
                    <a:cubicBezTo>
                      <a:pt x="2940" y="6937"/>
                      <a:pt x="3070" y="6886"/>
                      <a:pt x="3207" y="6843"/>
                    </a:cubicBezTo>
                    <a:cubicBezTo>
                      <a:pt x="3291" y="6816"/>
                      <a:pt x="3375" y="6779"/>
                      <a:pt x="3455" y="6742"/>
                    </a:cubicBezTo>
                    <a:cubicBezTo>
                      <a:pt x="3679" y="6639"/>
                      <a:pt x="3889" y="6508"/>
                      <a:pt x="4083" y="6355"/>
                    </a:cubicBezTo>
                    <a:cubicBezTo>
                      <a:pt x="4124" y="6321"/>
                      <a:pt x="4160" y="6287"/>
                      <a:pt x="4197" y="6254"/>
                    </a:cubicBezTo>
                    <a:cubicBezTo>
                      <a:pt x="4324" y="6127"/>
                      <a:pt x="4438" y="5994"/>
                      <a:pt x="4522" y="5836"/>
                    </a:cubicBezTo>
                    <a:cubicBezTo>
                      <a:pt x="4585" y="5719"/>
                      <a:pt x="4639" y="5605"/>
                      <a:pt x="4682" y="5478"/>
                    </a:cubicBezTo>
                    <a:cubicBezTo>
                      <a:pt x="4716" y="5384"/>
                      <a:pt x="4732" y="5284"/>
                      <a:pt x="4749" y="5188"/>
                    </a:cubicBezTo>
                    <a:cubicBezTo>
                      <a:pt x="4786" y="5007"/>
                      <a:pt x="4789" y="4827"/>
                      <a:pt x="4762" y="4642"/>
                    </a:cubicBezTo>
                    <a:cubicBezTo>
                      <a:pt x="4749" y="4546"/>
                      <a:pt x="4732" y="4452"/>
                      <a:pt x="4709" y="4358"/>
                    </a:cubicBezTo>
                    <a:cubicBezTo>
                      <a:pt x="4669" y="4211"/>
                      <a:pt x="4616" y="4074"/>
                      <a:pt x="4551" y="3940"/>
                    </a:cubicBezTo>
                    <a:cubicBezTo>
                      <a:pt x="4535" y="3910"/>
                      <a:pt x="4518" y="3879"/>
                      <a:pt x="4502" y="3850"/>
                    </a:cubicBezTo>
                    <a:cubicBezTo>
                      <a:pt x="4565" y="3839"/>
                      <a:pt x="4628" y="3830"/>
                      <a:pt x="4692" y="3816"/>
                    </a:cubicBezTo>
                    <a:cubicBezTo>
                      <a:pt x="4883" y="3783"/>
                      <a:pt x="5060" y="3703"/>
                      <a:pt x="5234" y="3623"/>
                    </a:cubicBezTo>
                    <a:cubicBezTo>
                      <a:pt x="5378" y="3558"/>
                      <a:pt x="5522" y="3475"/>
                      <a:pt x="5632" y="3354"/>
                    </a:cubicBezTo>
                    <a:cubicBezTo>
                      <a:pt x="5699" y="3281"/>
                      <a:pt x="5766" y="3208"/>
                      <a:pt x="5826" y="3127"/>
                    </a:cubicBezTo>
                    <a:cubicBezTo>
                      <a:pt x="5936" y="2980"/>
                      <a:pt x="6040" y="2823"/>
                      <a:pt x="6100" y="2649"/>
                    </a:cubicBezTo>
                    <a:cubicBezTo>
                      <a:pt x="6137" y="2539"/>
                      <a:pt x="6161" y="2414"/>
                      <a:pt x="6167" y="2298"/>
                    </a:cubicBezTo>
                    <a:cubicBezTo>
                      <a:pt x="6177" y="2161"/>
                      <a:pt x="6174" y="2027"/>
                      <a:pt x="6164" y="1886"/>
                    </a:cubicBezTo>
                    <a:cubicBezTo>
                      <a:pt x="6161" y="1860"/>
                      <a:pt x="6157" y="1833"/>
                      <a:pt x="6150" y="1806"/>
                    </a:cubicBezTo>
                    <a:cubicBezTo>
                      <a:pt x="6133" y="1739"/>
                      <a:pt x="6110" y="1672"/>
                      <a:pt x="6087" y="1609"/>
                    </a:cubicBezTo>
                    <a:cubicBezTo>
                      <a:pt x="6067" y="1556"/>
                      <a:pt x="6040" y="1508"/>
                      <a:pt x="6013" y="1459"/>
                    </a:cubicBezTo>
                    <a:cubicBezTo>
                      <a:pt x="5940" y="1338"/>
                      <a:pt x="5860" y="1224"/>
                      <a:pt x="5769" y="1117"/>
                    </a:cubicBezTo>
                    <a:cubicBezTo>
                      <a:pt x="5709" y="1047"/>
                      <a:pt x="5642" y="987"/>
                      <a:pt x="5575" y="923"/>
                    </a:cubicBezTo>
                    <a:cubicBezTo>
                      <a:pt x="5474" y="823"/>
                      <a:pt x="5368" y="729"/>
                      <a:pt x="5258" y="639"/>
                    </a:cubicBezTo>
                    <a:cubicBezTo>
                      <a:pt x="5241" y="625"/>
                      <a:pt x="5224" y="613"/>
                      <a:pt x="5207" y="599"/>
                    </a:cubicBezTo>
                    <a:cubicBezTo>
                      <a:pt x="5153" y="556"/>
                      <a:pt x="5104" y="515"/>
                      <a:pt x="5047" y="482"/>
                    </a:cubicBezTo>
                    <a:cubicBezTo>
                      <a:pt x="4846" y="361"/>
                      <a:pt x="4636" y="275"/>
                      <a:pt x="4408" y="214"/>
                    </a:cubicBezTo>
                    <a:cubicBezTo>
                      <a:pt x="4170" y="154"/>
                      <a:pt x="3929" y="107"/>
                      <a:pt x="3692" y="57"/>
                    </a:cubicBezTo>
                    <a:cubicBezTo>
                      <a:pt x="3602" y="37"/>
                      <a:pt x="3515" y="23"/>
                      <a:pt x="3428" y="7"/>
                    </a:cubicBezTo>
                    <a:cubicBezTo>
                      <a:pt x="3387" y="0"/>
                      <a:pt x="3351" y="0"/>
                      <a:pt x="33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25" name="Google Shape;4325;p29"/>
              <p:cNvSpPr/>
              <p:nvPr/>
            </p:nvSpPr>
            <p:spPr>
              <a:xfrm>
                <a:off x="4791500" y="4541438"/>
                <a:ext cx="163225" cy="182575"/>
              </a:xfrm>
              <a:custGeom>
                <a:avLst/>
                <a:gdLst/>
                <a:ahLst/>
                <a:cxnLst/>
                <a:rect l="l" t="t" r="r" b="b"/>
                <a:pathLst>
                  <a:path w="6529" h="7303" extrusionOk="0">
                    <a:moveTo>
                      <a:pt x="3700" y="1635"/>
                    </a:moveTo>
                    <a:lnTo>
                      <a:pt x="3880" y="1664"/>
                    </a:lnTo>
                    <a:cubicBezTo>
                      <a:pt x="3997" y="1684"/>
                      <a:pt x="4111" y="1708"/>
                      <a:pt x="4221" y="1728"/>
                    </a:cubicBezTo>
                    <a:cubicBezTo>
                      <a:pt x="4325" y="1755"/>
                      <a:pt x="4412" y="1781"/>
                      <a:pt x="4489" y="1815"/>
                    </a:cubicBezTo>
                    <a:cubicBezTo>
                      <a:pt x="4582" y="1875"/>
                      <a:pt x="4669" y="1945"/>
                      <a:pt x="4733" y="2005"/>
                    </a:cubicBezTo>
                    <a:cubicBezTo>
                      <a:pt x="4817" y="2082"/>
                      <a:pt x="4907" y="2173"/>
                      <a:pt x="4987" y="2277"/>
                    </a:cubicBezTo>
                    <a:cubicBezTo>
                      <a:pt x="4984" y="2310"/>
                      <a:pt x="4981" y="2340"/>
                      <a:pt x="4977" y="2374"/>
                    </a:cubicBezTo>
                    <a:cubicBezTo>
                      <a:pt x="4947" y="2424"/>
                      <a:pt x="4907" y="2474"/>
                      <a:pt x="4867" y="2527"/>
                    </a:cubicBezTo>
                    <a:cubicBezTo>
                      <a:pt x="4797" y="2561"/>
                      <a:pt x="4723" y="2595"/>
                      <a:pt x="4643" y="2624"/>
                    </a:cubicBezTo>
                    <a:cubicBezTo>
                      <a:pt x="4566" y="2641"/>
                      <a:pt x="4489" y="2651"/>
                      <a:pt x="4405" y="2661"/>
                    </a:cubicBezTo>
                    <a:lnTo>
                      <a:pt x="4348" y="2668"/>
                    </a:lnTo>
                    <a:cubicBezTo>
                      <a:pt x="4272" y="2678"/>
                      <a:pt x="4195" y="2684"/>
                      <a:pt x="4131" y="2691"/>
                    </a:cubicBezTo>
                    <a:cubicBezTo>
                      <a:pt x="3991" y="2691"/>
                      <a:pt x="3854" y="2678"/>
                      <a:pt x="3736" y="2668"/>
                    </a:cubicBezTo>
                    <a:cubicBezTo>
                      <a:pt x="3596" y="2655"/>
                      <a:pt x="3485" y="2638"/>
                      <a:pt x="3385" y="2621"/>
                    </a:cubicBezTo>
                    <a:lnTo>
                      <a:pt x="3375" y="2618"/>
                    </a:lnTo>
                    <a:cubicBezTo>
                      <a:pt x="3295" y="2595"/>
                      <a:pt x="3215" y="2570"/>
                      <a:pt x="3121" y="2558"/>
                    </a:cubicBezTo>
                    <a:cubicBezTo>
                      <a:pt x="3138" y="2527"/>
                      <a:pt x="3155" y="2497"/>
                      <a:pt x="3171" y="2470"/>
                    </a:cubicBezTo>
                    <a:cubicBezTo>
                      <a:pt x="3252" y="2337"/>
                      <a:pt x="3329" y="2206"/>
                      <a:pt x="3409" y="2079"/>
                    </a:cubicBezTo>
                    <a:cubicBezTo>
                      <a:pt x="3482" y="1962"/>
                      <a:pt x="3556" y="1845"/>
                      <a:pt x="3633" y="1735"/>
                    </a:cubicBezTo>
                    <a:lnTo>
                      <a:pt x="3700" y="1635"/>
                    </a:lnTo>
                    <a:close/>
                    <a:moveTo>
                      <a:pt x="3536" y="1253"/>
                    </a:moveTo>
                    <a:lnTo>
                      <a:pt x="3345" y="1534"/>
                    </a:lnTo>
                    <a:cubicBezTo>
                      <a:pt x="3261" y="1651"/>
                      <a:pt x="3184" y="1772"/>
                      <a:pt x="3111" y="1892"/>
                    </a:cubicBezTo>
                    <a:cubicBezTo>
                      <a:pt x="3028" y="2022"/>
                      <a:pt x="2951" y="2156"/>
                      <a:pt x="2870" y="2289"/>
                    </a:cubicBezTo>
                    <a:cubicBezTo>
                      <a:pt x="2817" y="2380"/>
                      <a:pt x="2770" y="2470"/>
                      <a:pt x="2719" y="2561"/>
                    </a:cubicBezTo>
                    <a:lnTo>
                      <a:pt x="2509" y="3019"/>
                    </a:lnTo>
                    <a:lnTo>
                      <a:pt x="2874" y="2919"/>
                    </a:lnTo>
                    <a:cubicBezTo>
                      <a:pt x="2916" y="2906"/>
                      <a:pt x="2960" y="2899"/>
                      <a:pt x="3003" y="2899"/>
                    </a:cubicBezTo>
                    <a:cubicBezTo>
                      <a:pt x="3018" y="2899"/>
                      <a:pt x="3033" y="2900"/>
                      <a:pt x="3048" y="2902"/>
                    </a:cubicBezTo>
                    <a:cubicBezTo>
                      <a:pt x="3121" y="2908"/>
                      <a:pt x="3195" y="2932"/>
                      <a:pt x="3275" y="2956"/>
                    </a:cubicBezTo>
                    <a:lnTo>
                      <a:pt x="3312" y="2965"/>
                    </a:lnTo>
                    <a:cubicBezTo>
                      <a:pt x="3425" y="2985"/>
                      <a:pt x="3549" y="3002"/>
                      <a:pt x="3700" y="3016"/>
                    </a:cubicBezTo>
                    <a:cubicBezTo>
                      <a:pt x="3823" y="3029"/>
                      <a:pt x="3967" y="3042"/>
                      <a:pt x="4131" y="3042"/>
                    </a:cubicBezTo>
                    <a:lnTo>
                      <a:pt x="4144" y="3042"/>
                    </a:lnTo>
                    <a:cubicBezTo>
                      <a:pt x="4228" y="3036"/>
                      <a:pt x="4308" y="3029"/>
                      <a:pt x="4392" y="3016"/>
                    </a:cubicBezTo>
                    <a:lnTo>
                      <a:pt x="4452" y="3009"/>
                    </a:lnTo>
                    <a:cubicBezTo>
                      <a:pt x="4542" y="2999"/>
                      <a:pt x="4636" y="2985"/>
                      <a:pt x="4729" y="2965"/>
                    </a:cubicBezTo>
                    <a:lnTo>
                      <a:pt x="4753" y="2959"/>
                    </a:lnTo>
                    <a:cubicBezTo>
                      <a:pt x="4860" y="2919"/>
                      <a:pt x="4961" y="2875"/>
                      <a:pt x="5050" y="2828"/>
                    </a:cubicBezTo>
                    <a:lnTo>
                      <a:pt x="5124" y="2765"/>
                    </a:lnTo>
                    <a:cubicBezTo>
                      <a:pt x="5188" y="2688"/>
                      <a:pt x="5245" y="2607"/>
                      <a:pt x="5291" y="2534"/>
                    </a:cubicBezTo>
                    <a:lnTo>
                      <a:pt x="5322" y="2447"/>
                    </a:lnTo>
                    <a:cubicBezTo>
                      <a:pt x="5331" y="2380"/>
                      <a:pt x="5339" y="2310"/>
                      <a:pt x="5339" y="2243"/>
                    </a:cubicBezTo>
                    <a:lnTo>
                      <a:pt x="5339" y="2226"/>
                    </a:lnTo>
                    <a:lnTo>
                      <a:pt x="5322" y="2166"/>
                    </a:lnTo>
                    <a:cubicBezTo>
                      <a:pt x="5311" y="2143"/>
                      <a:pt x="5302" y="2123"/>
                      <a:pt x="5291" y="2102"/>
                    </a:cubicBezTo>
                    <a:lnTo>
                      <a:pt x="5278" y="2079"/>
                    </a:lnTo>
                    <a:cubicBezTo>
                      <a:pt x="5181" y="1948"/>
                      <a:pt x="5070" y="1838"/>
                      <a:pt x="4974" y="1748"/>
                    </a:cubicBezTo>
                    <a:lnTo>
                      <a:pt x="4967" y="1741"/>
                    </a:lnTo>
                    <a:cubicBezTo>
                      <a:pt x="4890" y="1675"/>
                      <a:pt x="4783" y="1584"/>
                      <a:pt x="4663" y="1511"/>
                    </a:cubicBezTo>
                    <a:lnTo>
                      <a:pt x="4639" y="1497"/>
                    </a:lnTo>
                    <a:cubicBezTo>
                      <a:pt x="4539" y="1454"/>
                      <a:pt x="4436" y="1420"/>
                      <a:pt x="4298" y="1387"/>
                    </a:cubicBezTo>
                    <a:cubicBezTo>
                      <a:pt x="4181" y="1363"/>
                      <a:pt x="4061" y="1340"/>
                      <a:pt x="3944" y="1320"/>
                    </a:cubicBezTo>
                    <a:cubicBezTo>
                      <a:pt x="3860" y="1303"/>
                      <a:pt x="3780" y="1290"/>
                      <a:pt x="3696" y="1277"/>
                    </a:cubicBezTo>
                    <a:lnTo>
                      <a:pt x="3536" y="1253"/>
                    </a:lnTo>
                    <a:close/>
                    <a:moveTo>
                      <a:pt x="2439" y="3995"/>
                    </a:moveTo>
                    <a:cubicBezTo>
                      <a:pt x="2466" y="4022"/>
                      <a:pt x="2496" y="4046"/>
                      <a:pt x="2526" y="4069"/>
                    </a:cubicBezTo>
                    <a:lnTo>
                      <a:pt x="2529" y="4072"/>
                    </a:lnTo>
                    <a:cubicBezTo>
                      <a:pt x="2576" y="4109"/>
                      <a:pt x="2622" y="4136"/>
                      <a:pt x="2662" y="4160"/>
                    </a:cubicBezTo>
                    <a:lnTo>
                      <a:pt x="2703" y="4183"/>
                    </a:lnTo>
                    <a:cubicBezTo>
                      <a:pt x="2747" y="4209"/>
                      <a:pt x="2793" y="4236"/>
                      <a:pt x="2840" y="4260"/>
                    </a:cubicBezTo>
                    <a:lnTo>
                      <a:pt x="2880" y="4287"/>
                    </a:lnTo>
                    <a:cubicBezTo>
                      <a:pt x="2957" y="4327"/>
                      <a:pt x="3034" y="4370"/>
                      <a:pt x="3104" y="4417"/>
                    </a:cubicBezTo>
                    <a:cubicBezTo>
                      <a:pt x="3168" y="4461"/>
                      <a:pt x="3232" y="4510"/>
                      <a:pt x="3292" y="4564"/>
                    </a:cubicBezTo>
                    <a:cubicBezTo>
                      <a:pt x="3352" y="4621"/>
                      <a:pt x="3399" y="4671"/>
                      <a:pt x="3439" y="4722"/>
                    </a:cubicBezTo>
                    <a:cubicBezTo>
                      <a:pt x="3459" y="4765"/>
                      <a:pt x="3479" y="4808"/>
                      <a:pt x="3499" y="4862"/>
                    </a:cubicBezTo>
                    <a:cubicBezTo>
                      <a:pt x="3512" y="4925"/>
                      <a:pt x="3522" y="4986"/>
                      <a:pt x="3533" y="5043"/>
                    </a:cubicBezTo>
                    <a:cubicBezTo>
                      <a:pt x="3529" y="5063"/>
                      <a:pt x="3525" y="5083"/>
                      <a:pt x="3522" y="5106"/>
                    </a:cubicBezTo>
                    <a:cubicBezTo>
                      <a:pt x="3512" y="5146"/>
                      <a:pt x="3499" y="5186"/>
                      <a:pt x="3482" y="5223"/>
                    </a:cubicBezTo>
                    <a:cubicBezTo>
                      <a:pt x="3465" y="5250"/>
                      <a:pt x="3449" y="5276"/>
                      <a:pt x="3429" y="5299"/>
                    </a:cubicBezTo>
                    <a:cubicBezTo>
                      <a:pt x="3385" y="5344"/>
                      <a:pt x="3332" y="5384"/>
                      <a:pt x="3275" y="5424"/>
                    </a:cubicBezTo>
                    <a:cubicBezTo>
                      <a:pt x="3171" y="5480"/>
                      <a:pt x="3054" y="5534"/>
                      <a:pt x="2931" y="5577"/>
                    </a:cubicBezTo>
                    <a:cubicBezTo>
                      <a:pt x="2903" y="5584"/>
                      <a:pt x="2880" y="5591"/>
                      <a:pt x="2854" y="5594"/>
                    </a:cubicBezTo>
                    <a:cubicBezTo>
                      <a:pt x="2810" y="5580"/>
                      <a:pt x="2767" y="5568"/>
                      <a:pt x="2723" y="5554"/>
                    </a:cubicBezTo>
                    <a:lnTo>
                      <a:pt x="2642" y="5531"/>
                    </a:lnTo>
                    <a:cubicBezTo>
                      <a:pt x="2532" y="5497"/>
                      <a:pt x="2426" y="5464"/>
                      <a:pt x="2338" y="5427"/>
                    </a:cubicBezTo>
                    <a:cubicBezTo>
                      <a:pt x="2228" y="5364"/>
                      <a:pt x="2121" y="5296"/>
                      <a:pt x="2011" y="5230"/>
                    </a:cubicBezTo>
                    <a:lnTo>
                      <a:pt x="1944" y="5186"/>
                    </a:lnTo>
                    <a:cubicBezTo>
                      <a:pt x="1927" y="5176"/>
                      <a:pt x="1910" y="5166"/>
                      <a:pt x="1897" y="5156"/>
                    </a:cubicBezTo>
                    <a:cubicBezTo>
                      <a:pt x="1954" y="5026"/>
                      <a:pt x="2011" y="4895"/>
                      <a:pt x="2068" y="4768"/>
                    </a:cubicBezTo>
                    <a:cubicBezTo>
                      <a:pt x="2181" y="4507"/>
                      <a:pt x="2309" y="4250"/>
                      <a:pt x="2439" y="3995"/>
                    </a:cubicBezTo>
                    <a:close/>
                    <a:moveTo>
                      <a:pt x="2409" y="3273"/>
                    </a:moveTo>
                    <a:lnTo>
                      <a:pt x="2228" y="3631"/>
                    </a:lnTo>
                    <a:cubicBezTo>
                      <a:pt x="2064" y="3952"/>
                      <a:pt x="1894" y="4287"/>
                      <a:pt x="1747" y="4624"/>
                    </a:cubicBezTo>
                    <a:cubicBezTo>
                      <a:pt x="1666" y="4802"/>
                      <a:pt x="1589" y="4978"/>
                      <a:pt x="1512" y="5156"/>
                    </a:cubicBezTo>
                    <a:lnTo>
                      <a:pt x="1449" y="5299"/>
                    </a:lnTo>
                    <a:lnTo>
                      <a:pt x="1646" y="5417"/>
                    </a:lnTo>
                    <a:cubicBezTo>
                      <a:pt x="1683" y="5437"/>
                      <a:pt x="1716" y="5460"/>
                      <a:pt x="1753" y="5480"/>
                    </a:cubicBezTo>
                    <a:lnTo>
                      <a:pt x="1827" y="5531"/>
                    </a:lnTo>
                    <a:cubicBezTo>
                      <a:pt x="1937" y="5600"/>
                      <a:pt x="2051" y="5668"/>
                      <a:pt x="2181" y="5741"/>
                    </a:cubicBezTo>
                    <a:cubicBezTo>
                      <a:pt x="2301" y="5795"/>
                      <a:pt x="2422" y="5832"/>
                      <a:pt x="2542" y="5869"/>
                    </a:cubicBezTo>
                    <a:lnTo>
                      <a:pt x="2619" y="5892"/>
                    </a:lnTo>
                    <a:cubicBezTo>
                      <a:pt x="2673" y="5909"/>
                      <a:pt x="2730" y="5926"/>
                      <a:pt x="2787" y="5942"/>
                    </a:cubicBezTo>
                    <a:lnTo>
                      <a:pt x="2863" y="5952"/>
                    </a:lnTo>
                    <a:lnTo>
                      <a:pt x="2887" y="5946"/>
                    </a:lnTo>
                    <a:cubicBezTo>
                      <a:pt x="2931" y="5938"/>
                      <a:pt x="2977" y="5929"/>
                      <a:pt x="3034" y="5912"/>
                    </a:cubicBezTo>
                    <a:cubicBezTo>
                      <a:pt x="3188" y="5858"/>
                      <a:pt x="3325" y="5798"/>
                      <a:pt x="3459" y="5721"/>
                    </a:cubicBezTo>
                    <a:cubicBezTo>
                      <a:pt x="3549" y="5661"/>
                      <a:pt x="3619" y="5605"/>
                      <a:pt x="3679" y="5548"/>
                    </a:cubicBezTo>
                    <a:lnTo>
                      <a:pt x="3700" y="5527"/>
                    </a:lnTo>
                    <a:cubicBezTo>
                      <a:pt x="3733" y="5484"/>
                      <a:pt x="3763" y="5440"/>
                      <a:pt x="3790" y="5393"/>
                    </a:cubicBezTo>
                    <a:lnTo>
                      <a:pt x="3803" y="5370"/>
                    </a:lnTo>
                    <a:cubicBezTo>
                      <a:pt x="3826" y="5310"/>
                      <a:pt x="3846" y="5253"/>
                      <a:pt x="3863" y="5190"/>
                    </a:cubicBezTo>
                    <a:lnTo>
                      <a:pt x="3870" y="5169"/>
                    </a:lnTo>
                    <a:cubicBezTo>
                      <a:pt x="3874" y="5129"/>
                      <a:pt x="3880" y="5092"/>
                      <a:pt x="3883" y="5052"/>
                    </a:cubicBezTo>
                    <a:lnTo>
                      <a:pt x="3883" y="5035"/>
                    </a:lnTo>
                    <a:lnTo>
                      <a:pt x="3883" y="5019"/>
                    </a:lnTo>
                    <a:cubicBezTo>
                      <a:pt x="3874" y="4942"/>
                      <a:pt x="3860" y="4858"/>
                      <a:pt x="3840" y="4771"/>
                    </a:cubicBezTo>
                    <a:lnTo>
                      <a:pt x="3834" y="4748"/>
                    </a:lnTo>
                    <a:cubicBezTo>
                      <a:pt x="3803" y="4674"/>
                      <a:pt x="3773" y="4608"/>
                      <a:pt x="3743" y="4544"/>
                    </a:cubicBezTo>
                    <a:lnTo>
                      <a:pt x="3726" y="4517"/>
                    </a:lnTo>
                    <a:cubicBezTo>
                      <a:pt x="3673" y="4453"/>
                      <a:pt x="3616" y="4387"/>
                      <a:pt x="3529" y="4303"/>
                    </a:cubicBezTo>
                    <a:cubicBezTo>
                      <a:pt x="3465" y="4250"/>
                      <a:pt x="3389" y="4186"/>
                      <a:pt x="3301" y="4126"/>
                    </a:cubicBezTo>
                    <a:cubicBezTo>
                      <a:pt x="3221" y="4072"/>
                      <a:pt x="3138" y="4026"/>
                      <a:pt x="3054" y="3979"/>
                    </a:cubicBezTo>
                    <a:lnTo>
                      <a:pt x="3011" y="3955"/>
                    </a:lnTo>
                    <a:cubicBezTo>
                      <a:pt x="2967" y="3929"/>
                      <a:pt x="2923" y="3905"/>
                      <a:pt x="2880" y="3879"/>
                    </a:cubicBezTo>
                    <a:lnTo>
                      <a:pt x="2837" y="3855"/>
                    </a:lnTo>
                    <a:cubicBezTo>
                      <a:pt x="2807" y="3839"/>
                      <a:pt x="2776" y="3822"/>
                      <a:pt x="2750" y="3802"/>
                    </a:cubicBezTo>
                    <a:lnTo>
                      <a:pt x="2639" y="3939"/>
                    </a:lnTo>
                    <a:lnTo>
                      <a:pt x="2747" y="3799"/>
                    </a:lnTo>
                    <a:cubicBezTo>
                      <a:pt x="2650" y="3718"/>
                      <a:pt x="2602" y="3674"/>
                      <a:pt x="2566" y="3591"/>
                    </a:cubicBezTo>
                    <a:lnTo>
                      <a:pt x="2409" y="3273"/>
                    </a:lnTo>
                    <a:close/>
                    <a:moveTo>
                      <a:pt x="3525" y="352"/>
                    </a:moveTo>
                    <a:cubicBezTo>
                      <a:pt x="3544" y="352"/>
                      <a:pt x="3562" y="354"/>
                      <a:pt x="3576" y="357"/>
                    </a:cubicBezTo>
                    <a:cubicBezTo>
                      <a:pt x="3663" y="370"/>
                      <a:pt x="3746" y="387"/>
                      <a:pt x="3834" y="403"/>
                    </a:cubicBezTo>
                    <a:lnTo>
                      <a:pt x="3980" y="434"/>
                    </a:lnTo>
                    <a:cubicBezTo>
                      <a:pt x="4167" y="474"/>
                      <a:pt x="4359" y="514"/>
                      <a:pt x="4542" y="561"/>
                    </a:cubicBezTo>
                    <a:cubicBezTo>
                      <a:pt x="4753" y="614"/>
                      <a:pt x="4944" y="698"/>
                      <a:pt x="5135" y="812"/>
                    </a:cubicBezTo>
                    <a:cubicBezTo>
                      <a:pt x="5184" y="838"/>
                      <a:pt x="5231" y="875"/>
                      <a:pt x="5275" y="912"/>
                    </a:cubicBezTo>
                    <a:lnTo>
                      <a:pt x="5325" y="952"/>
                    </a:lnTo>
                    <a:cubicBezTo>
                      <a:pt x="5432" y="1042"/>
                      <a:pt x="5536" y="1133"/>
                      <a:pt x="5632" y="1226"/>
                    </a:cubicBezTo>
                    <a:lnTo>
                      <a:pt x="5666" y="1256"/>
                    </a:lnTo>
                    <a:cubicBezTo>
                      <a:pt x="5720" y="1310"/>
                      <a:pt x="5770" y="1357"/>
                      <a:pt x="5813" y="1407"/>
                    </a:cubicBezTo>
                    <a:cubicBezTo>
                      <a:pt x="5893" y="1504"/>
                      <a:pt x="5967" y="1607"/>
                      <a:pt x="6038" y="1724"/>
                    </a:cubicBezTo>
                    <a:cubicBezTo>
                      <a:pt x="6061" y="1765"/>
                      <a:pt x="6084" y="1805"/>
                      <a:pt x="6101" y="1845"/>
                    </a:cubicBezTo>
                    <a:cubicBezTo>
                      <a:pt x="6121" y="1905"/>
                      <a:pt x="6141" y="1962"/>
                      <a:pt x="6154" y="2025"/>
                    </a:cubicBezTo>
                    <a:cubicBezTo>
                      <a:pt x="6161" y="2042"/>
                      <a:pt x="6164" y="2059"/>
                      <a:pt x="6168" y="2076"/>
                    </a:cubicBezTo>
                    <a:cubicBezTo>
                      <a:pt x="6178" y="2213"/>
                      <a:pt x="6178" y="2340"/>
                      <a:pt x="6171" y="2464"/>
                    </a:cubicBezTo>
                    <a:cubicBezTo>
                      <a:pt x="6164" y="2570"/>
                      <a:pt x="6141" y="2678"/>
                      <a:pt x="6111" y="2768"/>
                    </a:cubicBezTo>
                    <a:cubicBezTo>
                      <a:pt x="6058" y="2925"/>
                      <a:pt x="5957" y="3072"/>
                      <a:pt x="5863" y="3200"/>
                    </a:cubicBezTo>
                    <a:cubicBezTo>
                      <a:pt x="5820" y="3257"/>
                      <a:pt x="5770" y="3313"/>
                      <a:pt x="5713" y="3373"/>
                    </a:cubicBezTo>
                    <a:lnTo>
                      <a:pt x="5680" y="3413"/>
                    </a:lnTo>
                    <a:cubicBezTo>
                      <a:pt x="5603" y="3498"/>
                      <a:pt x="5496" y="3567"/>
                      <a:pt x="5339" y="3638"/>
                    </a:cubicBezTo>
                    <a:cubicBezTo>
                      <a:pt x="5175" y="3711"/>
                      <a:pt x="5007" y="3788"/>
                      <a:pt x="4840" y="3819"/>
                    </a:cubicBezTo>
                    <a:cubicBezTo>
                      <a:pt x="4777" y="3831"/>
                      <a:pt x="4716" y="3842"/>
                      <a:pt x="4653" y="3851"/>
                    </a:cubicBezTo>
                    <a:lnTo>
                      <a:pt x="4402" y="3892"/>
                    </a:lnTo>
                    <a:lnTo>
                      <a:pt x="4529" y="4112"/>
                    </a:lnTo>
                    <a:cubicBezTo>
                      <a:pt x="4542" y="4140"/>
                      <a:pt x="4556" y="4166"/>
                      <a:pt x="4569" y="4193"/>
                    </a:cubicBezTo>
                    <a:cubicBezTo>
                      <a:pt x="4633" y="4323"/>
                      <a:pt x="4683" y="4450"/>
                      <a:pt x="4716" y="4577"/>
                    </a:cubicBezTo>
                    <a:cubicBezTo>
                      <a:pt x="4740" y="4671"/>
                      <a:pt x="4757" y="4771"/>
                      <a:pt x="4766" y="4845"/>
                    </a:cubicBezTo>
                    <a:cubicBezTo>
                      <a:pt x="4794" y="5006"/>
                      <a:pt x="4786" y="5169"/>
                      <a:pt x="4757" y="5330"/>
                    </a:cubicBezTo>
                    <a:lnTo>
                      <a:pt x="4743" y="5393"/>
                    </a:lnTo>
                    <a:cubicBezTo>
                      <a:pt x="4729" y="5467"/>
                      <a:pt x="4716" y="5537"/>
                      <a:pt x="4696" y="5597"/>
                    </a:cubicBezTo>
                    <a:cubicBezTo>
                      <a:pt x="4660" y="5701"/>
                      <a:pt x="4613" y="5805"/>
                      <a:pt x="4546" y="5929"/>
                    </a:cubicBezTo>
                    <a:cubicBezTo>
                      <a:pt x="4476" y="6056"/>
                      <a:pt x="4382" y="6176"/>
                      <a:pt x="4252" y="6303"/>
                    </a:cubicBezTo>
                    <a:cubicBezTo>
                      <a:pt x="4218" y="6333"/>
                      <a:pt x="4188" y="6363"/>
                      <a:pt x="4151" y="6394"/>
                    </a:cubicBezTo>
                    <a:cubicBezTo>
                      <a:pt x="3971" y="6537"/>
                      <a:pt x="3770" y="6661"/>
                      <a:pt x="3559" y="6758"/>
                    </a:cubicBezTo>
                    <a:cubicBezTo>
                      <a:pt x="3472" y="6798"/>
                      <a:pt x="3399" y="6829"/>
                      <a:pt x="3332" y="6852"/>
                    </a:cubicBezTo>
                    <a:lnTo>
                      <a:pt x="3261" y="6872"/>
                    </a:lnTo>
                    <a:cubicBezTo>
                      <a:pt x="3158" y="6905"/>
                      <a:pt x="3057" y="6939"/>
                      <a:pt x="2954" y="6945"/>
                    </a:cubicBezTo>
                    <a:cubicBezTo>
                      <a:pt x="2899" y="6949"/>
                      <a:pt x="2847" y="6952"/>
                      <a:pt x="2798" y="6952"/>
                    </a:cubicBezTo>
                    <a:cubicBezTo>
                      <a:pt x="2755" y="6952"/>
                      <a:pt x="2713" y="6950"/>
                      <a:pt x="2673" y="6942"/>
                    </a:cubicBezTo>
                    <a:cubicBezTo>
                      <a:pt x="2579" y="6925"/>
                      <a:pt x="2489" y="6905"/>
                      <a:pt x="2395" y="6882"/>
                    </a:cubicBezTo>
                    <a:cubicBezTo>
                      <a:pt x="2335" y="6869"/>
                      <a:pt x="2275" y="6852"/>
                      <a:pt x="2215" y="6832"/>
                    </a:cubicBezTo>
                    <a:lnTo>
                      <a:pt x="2121" y="6804"/>
                    </a:lnTo>
                    <a:cubicBezTo>
                      <a:pt x="2085" y="6795"/>
                      <a:pt x="2044" y="6781"/>
                      <a:pt x="2004" y="6768"/>
                    </a:cubicBezTo>
                    <a:lnTo>
                      <a:pt x="1980" y="6761"/>
                    </a:lnTo>
                    <a:cubicBezTo>
                      <a:pt x="1840" y="6718"/>
                      <a:pt x="1710" y="6648"/>
                      <a:pt x="1596" y="6584"/>
                    </a:cubicBezTo>
                    <a:cubicBezTo>
                      <a:pt x="1512" y="6540"/>
                      <a:pt x="1432" y="6494"/>
                      <a:pt x="1352" y="6443"/>
                    </a:cubicBezTo>
                    <a:cubicBezTo>
                      <a:pt x="1268" y="6397"/>
                      <a:pt x="1191" y="6343"/>
                      <a:pt x="1111" y="6293"/>
                    </a:cubicBezTo>
                    <a:cubicBezTo>
                      <a:pt x="1084" y="6276"/>
                      <a:pt x="1061" y="6259"/>
                      <a:pt x="1041" y="6243"/>
                    </a:cubicBezTo>
                    <a:lnTo>
                      <a:pt x="970" y="6193"/>
                    </a:lnTo>
                    <a:lnTo>
                      <a:pt x="890" y="6216"/>
                    </a:lnTo>
                    <a:cubicBezTo>
                      <a:pt x="856" y="6225"/>
                      <a:pt x="820" y="6229"/>
                      <a:pt x="784" y="6229"/>
                    </a:cubicBezTo>
                    <a:cubicBezTo>
                      <a:pt x="737" y="6229"/>
                      <a:pt x="690" y="6222"/>
                      <a:pt x="646" y="6207"/>
                    </a:cubicBezTo>
                    <a:cubicBezTo>
                      <a:pt x="546" y="6170"/>
                      <a:pt x="459" y="6093"/>
                      <a:pt x="412" y="5992"/>
                    </a:cubicBezTo>
                    <a:cubicBezTo>
                      <a:pt x="368" y="5895"/>
                      <a:pt x="362" y="5771"/>
                      <a:pt x="395" y="5694"/>
                    </a:cubicBezTo>
                    <a:lnTo>
                      <a:pt x="569" y="5279"/>
                    </a:lnTo>
                    <a:cubicBezTo>
                      <a:pt x="776" y="4795"/>
                      <a:pt x="987" y="4293"/>
                      <a:pt x="1208" y="3805"/>
                    </a:cubicBezTo>
                    <a:cubicBezTo>
                      <a:pt x="1302" y="3604"/>
                      <a:pt x="1392" y="3404"/>
                      <a:pt x="1483" y="3200"/>
                    </a:cubicBezTo>
                    <a:cubicBezTo>
                      <a:pt x="1546" y="3052"/>
                      <a:pt x="1603" y="2899"/>
                      <a:pt x="1656" y="2751"/>
                    </a:cubicBezTo>
                    <a:lnTo>
                      <a:pt x="1707" y="2615"/>
                    </a:lnTo>
                    <a:cubicBezTo>
                      <a:pt x="1857" y="2209"/>
                      <a:pt x="2064" y="1818"/>
                      <a:pt x="2268" y="1437"/>
                    </a:cubicBezTo>
                    <a:lnTo>
                      <a:pt x="2298" y="1383"/>
                    </a:lnTo>
                    <a:cubicBezTo>
                      <a:pt x="2375" y="1240"/>
                      <a:pt x="2452" y="1093"/>
                      <a:pt x="2536" y="952"/>
                    </a:cubicBezTo>
                    <a:cubicBezTo>
                      <a:pt x="2606" y="835"/>
                      <a:pt x="2693" y="735"/>
                      <a:pt x="2793" y="628"/>
                    </a:cubicBezTo>
                    <a:cubicBezTo>
                      <a:pt x="2877" y="537"/>
                      <a:pt x="2984" y="467"/>
                      <a:pt x="3094" y="431"/>
                    </a:cubicBezTo>
                    <a:cubicBezTo>
                      <a:pt x="3158" y="407"/>
                      <a:pt x="3221" y="383"/>
                      <a:pt x="3289" y="370"/>
                    </a:cubicBezTo>
                    <a:cubicBezTo>
                      <a:pt x="3335" y="357"/>
                      <a:pt x="3385" y="357"/>
                      <a:pt x="3445" y="353"/>
                    </a:cubicBezTo>
                    <a:lnTo>
                      <a:pt x="3499" y="353"/>
                    </a:lnTo>
                    <a:cubicBezTo>
                      <a:pt x="3508" y="353"/>
                      <a:pt x="3516" y="352"/>
                      <a:pt x="3525" y="352"/>
                    </a:cubicBezTo>
                    <a:close/>
                    <a:moveTo>
                      <a:pt x="3528" y="1"/>
                    </a:moveTo>
                    <a:cubicBezTo>
                      <a:pt x="3515" y="1"/>
                      <a:pt x="3500" y="1"/>
                      <a:pt x="3485" y="2"/>
                    </a:cubicBezTo>
                    <a:lnTo>
                      <a:pt x="3435" y="2"/>
                    </a:lnTo>
                    <a:cubicBezTo>
                      <a:pt x="3362" y="6"/>
                      <a:pt x="3289" y="9"/>
                      <a:pt x="3208" y="26"/>
                    </a:cubicBezTo>
                    <a:cubicBezTo>
                      <a:pt x="3128" y="46"/>
                      <a:pt x="3054" y="69"/>
                      <a:pt x="2980" y="96"/>
                    </a:cubicBezTo>
                    <a:cubicBezTo>
                      <a:pt x="2817" y="153"/>
                      <a:pt x="2659" y="256"/>
                      <a:pt x="2536" y="387"/>
                    </a:cubicBezTo>
                    <a:cubicBezTo>
                      <a:pt x="2426" y="508"/>
                      <a:pt x="2318" y="624"/>
                      <a:pt x="2231" y="775"/>
                    </a:cubicBezTo>
                    <a:cubicBezTo>
                      <a:pt x="2148" y="919"/>
                      <a:pt x="2068" y="1069"/>
                      <a:pt x="1987" y="1216"/>
                    </a:cubicBezTo>
                    <a:lnTo>
                      <a:pt x="1957" y="1273"/>
                    </a:lnTo>
                    <a:cubicBezTo>
                      <a:pt x="1750" y="1661"/>
                      <a:pt x="1536" y="2066"/>
                      <a:pt x="1375" y="2494"/>
                    </a:cubicBezTo>
                    <a:lnTo>
                      <a:pt x="1325" y="2635"/>
                    </a:lnTo>
                    <a:cubicBezTo>
                      <a:pt x="1275" y="2775"/>
                      <a:pt x="1222" y="2922"/>
                      <a:pt x="1161" y="3056"/>
                    </a:cubicBezTo>
                    <a:lnTo>
                      <a:pt x="890" y="3658"/>
                    </a:lnTo>
                    <a:cubicBezTo>
                      <a:pt x="666" y="4149"/>
                      <a:pt x="452" y="4654"/>
                      <a:pt x="248" y="5143"/>
                    </a:cubicBezTo>
                    <a:lnTo>
                      <a:pt x="71" y="5557"/>
                    </a:lnTo>
                    <a:cubicBezTo>
                      <a:pt x="1" y="5728"/>
                      <a:pt x="7" y="5952"/>
                      <a:pt x="94" y="6139"/>
                    </a:cubicBezTo>
                    <a:cubicBezTo>
                      <a:pt x="178" y="6323"/>
                      <a:pt x="339" y="6471"/>
                      <a:pt x="529" y="6537"/>
                    </a:cubicBezTo>
                    <a:cubicBezTo>
                      <a:pt x="611" y="6568"/>
                      <a:pt x="698" y="6582"/>
                      <a:pt x="785" y="6582"/>
                    </a:cubicBezTo>
                    <a:cubicBezTo>
                      <a:pt x="822" y="6582"/>
                      <a:pt x="860" y="6579"/>
                      <a:pt x="897" y="6574"/>
                    </a:cubicBezTo>
                    <a:cubicBezTo>
                      <a:pt x="904" y="6577"/>
                      <a:pt x="910" y="6584"/>
                      <a:pt x="917" y="6588"/>
                    </a:cubicBezTo>
                    <a:cubicBezTo>
                      <a:pt x="1001" y="6641"/>
                      <a:pt x="1084" y="6695"/>
                      <a:pt x="1168" y="6744"/>
                    </a:cubicBezTo>
                    <a:cubicBezTo>
                      <a:pt x="1255" y="6795"/>
                      <a:pt x="1338" y="6845"/>
                      <a:pt x="1426" y="6892"/>
                    </a:cubicBezTo>
                    <a:cubicBezTo>
                      <a:pt x="1552" y="6962"/>
                      <a:pt x="1707" y="7042"/>
                      <a:pt x="1873" y="7096"/>
                    </a:cubicBezTo>
                    <a:lnTo>
                      <a:pt x="1897" y="7105"/>
                    </a:lnTo>
                    <a:cubicBezTo>
                      <a:pt x="1940" y="7119"/>
                      <a:pt x="1984" y="7133"/>
                      <a:pt x="2028" y="7142"/>
                    </a:cubicBezTo>
                    <a:lnTo>
                      <a:pt x="2114" y="7170"/>
                    </a:lnTo>
                    <a:cubicBezTo>
                      <a:pt x="2181" y="7190"/>
                      <a:pt x="2252" y="7210"/>
                      <a:pt x="2318" y="7226"/>
                    </a:cubicBezTo>
                    <a:cubicBezTo>
                      <a:pt x="2415" y="7250"/>
                      <a:pt x="2512" y="7270"/>
                      <a:pt x="2609" y="7286"/>
                    </a:cubicBezTo>
                    <a:cubicBezTo>
                      <a:pt x="2676" y="7300"/>
                      <a:pt x="2736" y="7303"/>
                      <a:pt x="2800" y="7303"/>
                    </a:cubicBezTo>
                    <a:cubicBezTo>
                      <a:pt x="2863" y="7303"/>
                      <a:pt x="2923" y="7300"/>
                      <a:pt x="2988" y="7297"/>
                    </a:cubicBezTo>
                    <a:cubicBezTo>
                      <a:pt x="3124" y="7286"/>
                      <a:pt x="3252" y="7246"/>
                      <a:pt x="3372" y="7206"/>
                    </a:cubicBezTo>
                    <a:lnTo>
                      <a:pt x="3435" y="7186"/>
                    </a:lnTo>
                    <a:cubicBezTo>
                      <a:pt x="3519" y="7159"/>
                      <a:pt x="3606" y="7126"/>
                      <a:pt x="3706" y="7079"/>
                    </a:cubicBezTo>
                    <a:cubicBezTo>
                      <a:pt x="3944" y="6969"/>
                      <a:pt x="4167" y="6832"/>
                      <a:pt x="4372" y="6668"/>
                    </a:cubicBezTo>
                    <a:cubicBezTo>
                      <a:pt x="4415" y="6634"/>
                      <a:pt x="4456" y="6594"/>
                      <a:pt x="4496" y="6557"/>
                    </a:cubicBezTo>
                    <a:cubicBezTo>
                      <a:pt x="4653" y="6403"/>
                      <a:pt x="4769" y="6253"/>
                      <a:pt x="4857" y="6096"/>
                    </a:cubicBezTo>
                    <a:cubicBezTo>
                      <a:pt x="4930" y="5955"/>
                      <a:pt x="4984" y="5835"/>
                      <a:pt x="5027" y="5714"/>
                    </a:cubicBezTo>
                    <a:cubicBezTo>
                      <a:pt x="5058" y="5628"/>
                      <a:pt x="5074" y="5540"/>
                      <a:pt x="5087" y="5460"/>
                    </a:cubicBezTo>
                    <a:lnTo>
                      <a:pt x="5101" y="5397"/>
                    </a:lnTo>
                    <a:cubicBezTo>
                      <a:pt x="5141" y="5199"/>
                      <a:pt x="5144" y="4995"/>
                      <a:pt x="5115" y="4791"/>
                    </a:cubicBezTo>
                    <a:cubicBezTo>
                      <a:pt x="5104" y="4708"/>
                      <a:pt x="5084" y="4601"/>
                      <a:pt x="5054" y="4487"/>
                    </a:cubicBezTo>
                    <a:cubicBezTo>
                      <a:pt x="5027" y="4376"/>
                      <a:pt x="4987" y="4270"/>
                      <a:pt x="4940" y="4156"/>
                    </a:cubicBezTo>
                    <a:cubicBezTo>
                      <a:pt x="5138" y="4116"/>
                      <a:pt x="5322" y="4032"/>
                      <a:pt x="5482" y="3959"/>
                    </a:cubicBezTo>
                    <a:cubicBezTo>
                      <a:pt x="5686" y="3868"/>
                      <a:pt x="5830" y="3768"/>
                      <a:pt x="5941" y="3648"/>
                    </a:cubicBezTo>
                    <a:lnTo>
                      <a:pt x="5973" y="3611"/>
                    </a:lnTo>
                    <a:cubicBezTo>
                      <a:pt x="6030" y="3547"/>
                      <a:pt x="6091" y="3481"/>
                      <a:pt x="6148" y="3407"/>
                    </a:cubicBezTo>
                    <a:cubicBezTo>
                      <a:pt x="6254" y="3260"/>
                      <a:pt x="6375" y="3089"/>
                      <a:pt x="6445" y="2882"/>
                    </a:cubicBezTo>
                    <a:cubicBezTo>
                      <a:pt x="6486" y="2761"/>
                      <a:pt x="6512" y="2624"/>
                      <a:pt x="6522" y="2484"/>
                    </a:cubicBezTo>
                    <a:cubicBezTo>
                      <a:pt x="6529" y="2346"/>
                      <a:pt x="6529" y="2203"/>
                      <a:pt x="6515" y="2053"/>
                    </a:cubicBezTo>
                    <a:cubicBezTo>
                      <a:pt x="6515" y="2013"/>
                      <a:pt x="6506" y="1976"/>
                      <a:pt x="6499" y="1939"/>
                    </a:cubicBezTo>
                    <a:cubicBezTo>
                      <a:pt x="6482" y="1875"/>
                      <a:pt x="6459" y="1805"/>
                      <a:pt x="6429" y="1724"/>
                    </a:cubicBezTo>
                    <a:cubicBezTo>
                      <a:pt x="6405" y="1658"/>
                      <a:pt x="6372" y="1601"/>
                      <a:pt x="6342" y="1547"/>
                    </a:cubicBezTo>
                    <a:cubicBezTo>
                      <a:pt x="6262" y="1411"/>
                      <a:pt x="6174" y="1290"/>
                      <a:pt x="6081" y="1179"/>
                    </a:cubicBezTo>
                    <a:cubicBezTo>
                      <a:pt x="6024" y="1116"/>
                      <a:pt x="5967" y="1059"/>
                      <a:pt x="5907" y="1002"/>
                    </a:cubicBezTo>
                    <a:lnTo>
                      <a:pt x="5877" y="972"/>
                    </a:lnTo>
                    <a:cubicBezTo>
                      <a:pt x="5773" y="875"/>
                      <a:pt x="5663" y="775"/>
                      <a:pt x="5546" y="681"/>
                    </a:cubicBezTo>
                    <a:lnTo>
                      <a:pt x="5496" y="638"/>
                    </a:lnTo>
                    <a:cubicBezTo>
                      <a:pt x="5442" y="594"/>
                      <a:pt x="5382" y="548"/>
                      <a:pt x="5315" y="508"/>
                    </a:cubicBezTo>
                    <a:cubicBezTo>
                      <a:pt x="5098" y="377"/>
                      <a:pt x="4874" y="283"/>
                      <a:pt x="4629" y="223"/>
                    </a:cubicBezTo>
                    <a:cubicBezTo>
                      <a:pt x="4439" y="173"/>
                      <a:pt x="4241" y="130"/>
                      <a:pt x="4054" y="93"/>
                    </a:cubicBezTo>
                    <a:lnTo>
                      <a:pt x="3907" y="59"/>
                    </a:lnTo>
                    <a:cubicBezTo>
                      <a:pt x="3817" y="42"/>
                      <a:pt x="3726" y="26"/>
                      <a:pt x="3633" y="9"/>
                    </a:cubicBezTo>
                    <a:cubicBezTo>
                      <a:pt x="3601" y="4"/>
                      <a:pt x="3567" y="1"/>
                      <a:pt x="35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326" name="Google Shape;4326;p29"/>
            <p:cNvGrpSpPr/>
            <p:nvPr/>
          </p:nvGrpSpPr>
          <p:grpSpPr>
            <a:xfrm>
              <a:off x="172009" y="954081"/>
              <a:ext cx="222100" cy="248393"/>
              <a:chOff x="4791500" y="4541438"/>
              <a:chExt cx="163225" cy="182575"/>
            </a:xfrm>
          </p:grpSpPr>
          <p:sp>
            <p:nvSpPr>
              <p:cNvPr id="4327" name="Google Shape;4327;p29"/>
              <p:cNvSpPr/>
              <p:nvPr/>
            </p:nvSpPr>
            <p:spPr>
              <a:xfrm>
                <a:off x="4795950" y="4545838"/>
                <a:ext cx="154425" cy="173825"/>
              </a:xfrm>
              <a:custGeom>
                <a:avLst/>
                <a:gdLst/>
                <a:ahLst/>
                <a:cxnLst/>
                <a:rect l="l" t="t" r="r" b="b"/>
                <a:pathLst>
                  <a:path w="6177" h="6953" extrusionOk="0">
                    <a:moveTo>
                      <a:pt x="3438" y="1267"/>
                    </a:moveTo>
                    <a:cubicBezTo>
                      <a:pt x="3458" y="1271"/>
                      <a:pt x="3475" y="1275"/>
                      <a:pt x="3495" y="1275"/>
                    </a:cubicBezTo>
                    <a:cubicBezTo>
                      <a:pt x="3575" y="1288"/>
                      <a:pt x="3652" y="1301"/>
                      <a:pt x="3733" y="1315"/>
                    </a:cubicBezTo>
                    <a:cubicBezTo>
                      <a:pt x="3849" y="1338"/>
                      <a:pt x="3969" y="1358"/>
                      <a:pt x="4087" y="1381"/>
                    </a:cubicBezTo>
                    <a:cubicBezTo>
                      <a:pt x="4190" y="1408"/>
                      <a:pt x="4294" y="1442"/>
                      <a:pt x="4391" y="1482"/>
                    </a:cubicBezTo>
                    <a:cubicBezTo>
                      <a:pt x="4491" y="1545"/>
                      <a:pt x="4585" y="1619"/>
                      <a:pt x="4676" y="1699"/>
                    </a:cubicBezTo>
                    <a:cubicBezTo>
                      <a:pt x="4776" y="1796"/>
                      <a:pt x="4876" y="1897"/>
                      <a:pt x="4960" y="2007"/>
                    </a:cubicBezTo>
                    <a:cubicBezTo>
                      <a:pt x="4966" y="2027"/>
                      <a:pt x="4977" y="2044"/>
                      <a:pt x="4986" y="2064"/>
                    </a:cubicBezTo>
                    <a:cubicBezTo>
                      <a:pt x="4983" y="2124"/>
                      <a:pt x="4980" y="2184"/>
                      <a:pt x="4970" y="2244"/>
                    </a:cubicBezTo>
                    <a:lnTo>
                      <a:pt x="4963" y="2264"/>
                    </a:lnTo>
                    <a:cubicBezTo>
                      <a:pt x="4920" y="2338"/>
                      <a:pt x="4866" y="2408"/>
                      <a:pt x="4812" y="2479"/>
                    </a:cubicBezTo>
                    <a:lnTo>
                      <a:pt x="4792" y="2495"/>
                    </a:lnTo>
                    <a:cubicBezTo>
                      <a:pt x="4702" y="2542"/>
                      <a:pt x="4608" y="2582"/>
                      <a:pt x="4515" y="2615"/>
                    </a:cubicBezTo>
                    <a:cubicBezTo>
                      <a:pt x="4408" y="2642"/>
                      <a:pt x="4298" y="2652"/>
                      <a:pt x="4190" y="2666"/>
                    </a:cubicBezTo>
                    <a:cubicBezTo>
                      <a:pt x="4114" y="2675"/>
                      <a:pt x="4034" y="2686"/>
                      <a:pt x="3953" y="2692"/>
                    </a:cubicBezTo>
                    <a:cubicBezTo>
                      <a:pt x="3816" y="2692"/>
                      <a:pt x="3679" y="2679"/>
                      <a:pt x="3538" y="2666"/>
                    </a:cubicBezTo>
                    <a:cubicBezTo>
                      <a:pt x="3415" y="2652"/>
                      <a:pt x="3291" y="2639"/>
                      <a:pt x="3167" y="2615"/>
                    </a:cubicBezTo>
                    <a:cubicBezTo>
                      <a:pt x="3074" y="2589"/>
                      <a:pt x="2983" y="2562"/>
                      <a:pt x="2886" y="2552"/>
                    </a:cubicBezTo>
                    <a:cubicBezTo>
                      <a:pt x="2864" y="2549"/>
                      <a:pt x="2843" y="2548"/>
                      <a:pt x="2822" y="2548"/>
                    </a:cubicBezTo>
                    <a:cubicBezTo>
                      <a:pt x="2763" y="2548"/>
                      <a:pt x="2705" y="2557"/>
                      <a:pt x="2649" y="2572"/>
                    </a:cubicBezTo>
                    <a:cubicBezTo>
                      <a:pt x="2665" y="2539"/>
                      <a:pt x="2679" y="2508"/>
                      <a:pt x="2692" y="2475"/>
                    </a:cubicBezTo>
                    <a:cubicBezTo>
                      <a:pt x="2742" y="2385"/>
                      <a:pt x="2789" y="2294"/>
                      <a:pt x="2842" y="2204"/>
                    </a:cubicBezTo>
                    <a:cubicBezTo>
                      <a:pt x="2923" y="2070"/>
                      <a:pt x="3000" y="1940"/>
                      <a:pt x="3080" y="1809"/>
                    </a:cubicBezTo>
                    <a:cubicBezTo>
                      <a:pt x="3157" y="1689"/>
                      <a:pt x="3231" y="1572"/>
                      <a:pt x="3311" y="1459"/>
                    </a:cubicBezTo>
                    <a:cubicBezTo>
                      <a:pt x="3355" y="1395"/>
                      <a:pt x="3395" y="1331"/>
                      <a:pt x="3438" y="1267"/>
                    </a:cubicBezTo>
                    <a:close/>
                    <a:moveTo>
                      <a:pt x="2228" y="3492"/>
                    </a:moveTo>
                    <a:cubicBezTo>
                      <a:pt x="2284" y="3609"/>
                      <a:pt x="2358" y="3675"/>
                      <a:pt x="2458" y="3759"/>
                    </a:cubicBezTo>
                    <a:lnTo>
                      <a:pt x="2461" y="3763"/>
                    </a:lnTo>
                    <a:cubicBezTo>
                      <a:pt x="2509" y="3796"/>
                      <a:pt x="2562" y="3826"/>
                      <a:pt x="2612" y="3853"/>
                    </a:cubicBezTo>
                    <a:cubicBezTo>
                      <a:pt x="2659" y="3879"/>
                      <a:pt x="2702" y="3907"/>
                      <a:pt x="2749" y="3933"/>
                    </a:cubicBezTo>
                    <a:cubicBezTo>
                      <a:pt x="2839" y="3984"/>
                      <a:pt x="2936" y="4037"/>
                      <a:pt x="3023" y="4097"/>
                    </a:cubicBezTo>
                    <a:cubicBezTo>
                      <a:pt x="3100" y="4147"/>
                      <a:pt x="3171" y="4204"/>
                      <a:pt x="3237" y="4261"/>
                    </a:cubicBezTo>
                    <a:cubicBezTo>
                      <a:pt x="3298" y="4321"/>
                      <a:pt x="3358" y="4385"/>
                      <a:pt x="3408" y="4452"/>
                    </a:cubicBezTo>
                    <a:cubicBezTo>
                      <a:pt x="3438" y="4509"/>
                      <a:pt x="3465" y="4572"/>
                      <a:pt x="3488" y="4635"/>
                    </a:cubicBezTo>
                    <a:cubicBezTo>
                      <a:pt x="3508" y="4709"/>
                      <a:pt x="3522" y="4786"/>
                      <a:pt x="3528" y="4863"/>
                    </a:cubicBezTo>
                    <a:cubicBezTo>
                      <a:pt x="3528" y="4900"/>
                      <a:pt x="3522" y="4933"/>
                      <a:pt x="3518" y="4967"/>
                    </a:cubicBezTo>
                    <a:cubicBezTo>
                      <a:pt x="3501" y="5020"/>
                      <a:pt x="3485" y="5074"/>
                      <a:pt x="3461" y="5128"/>
                    </a:cubicBezTo>
                    <a:cubicBezTo>
                      <a:pt x="3438" y="5168"/>
                      <a:pt x="3412" y="5208"/>
                      <a:pt x="3384" y="5244"/>
                    </a:cubicBezTo>
                    <a:cubicBezTo>
                      <a:pt x="3321" y="5301"/>
                      <a:pt x="3251" y="5355"/>
                      <a:pt x="3180" y="5401"/>
                    </a:cubicBezTo>
                    <a:cubicBezTo>
                      <a:pt x="3060" y="5472"/>
                      <a:pt x="2930" y="5525"/>
                      <a:pt x="2796" y="5572"/>
                    </a:cubicBezTo>
                    <a:cubicBezTo>
                      <a:pt x="2759" y="5582"/>
                      <a:pt x="2719" y="5592"/>
                      <a:pt x="2679" y="5599"/>
                    </a:cubicBezTo>
                    <a:cubicBezTo>
                      <a:pt x="2669" y="5599"/>
                      <a:pt x="2662" y="5595"/>
                      <a:pt x="2655" y="5595"/>
                    </a:cubicBezTo>
                    <a:cubicBezTo>
                      <a:pt x="2585" y="5575"/>
                      <a:pt x="2518" y="5555"/>
                      <a:pt x="2452" y="5535"/>
                    </a:cubicBezTo>
                    <a:cubicBezTo>
                      <a:pt x="2324" y="5495"/>
                      <a:pt x="2197" y="5458"/>
                      <a:pt x="2077" y="5404"/>
                    </a:cubicBezTo>
                    <a:cubicBezTo>
                      <a:pt x="1963" y="5341"/>
                      <a:pt x="1850" y="5274"/>
                      <a:pt x="1739" y="5204"/>
                    </a:cubicBezTo>
                    <a:cubicBezTo>
                      <a:pt x="1679" y="5168"/>
                      <a:pt x="1618" y="5123"/>
                      <a:pt x="1558" y="5087"/>
                    </a:cubicBezTo>
                    <a:cubicBezTo>
                      <a:pt x="1538" y="5077"/>
                      <a:pt x="1515" y="5063"/>
                      <a:pt x="1495" y="5050"/>
                    </a:cubicBezTo>
                    <a:cubicBezTo>
                      <a:pt x="1572" y="4873"/>
                      <a:pt x="1649" y="4696"/>
                      <a:pt x="1729" y="4518"/>
                    </a:cubicBezTo>
                    <a:cubicBezTo>
                      <a:pt x="1882" y="4171"/>
                      <a:pt x="2057" y="3833"/>
                      <a:pt x="2228" y="3492"/>
                    </a:cubicBezTo>
                    <a:close/>
                    <a:moveTo>
                      <a:pt x="3314" y="0"/>
                    </a:moveTo>
                    <a:cubicBezTo>
                      <a:pt x="3231" y="3"/>
                      <a:pt x="3151" y="3"/>
                      <a:pt x="3070" y="23"/>
                    </a:cubicBezTo>
                    <a:cubicBezTo>
                      <a:pt x="2997" y="40"/>
                      <a:pt x="2926" y="63"/>
                      <a:pt x="2859" y="87"/>
                    </a:cubicBezTo>
                    <a:cubicBezTo>
                      <a:pt x="2719" y="134"/>
                      <a:pt x="2589" y="224"/>
                      <a:pt x="2488" y="332"/>
                    </a:cubicBezTo>
                    <a:cubicBezTo>
                      <a:pt x="2381" y="445"/>
                      <a:pt x="2284" y="552"/>
                      <a:pt x="2204" y="686"/>
                    </a:cubicBezTo>
                    <a:cubicBezTo>
                      <a:pt x="2110" y="849"/>
                      <a:pt x="2023" y="1014"/>
                      <a:pt x="1933" y="1181"/>
                    </a:cubicBezTo>
                    <a:cubicBezTo>
                      <a:pt x="1726" y="1568"/>
                      <a:pt x="1518" y="1963"/>
                      <a:pt x="1361" y="2378"/>
                    </a:cubicBezTo>
                    <a:cubicBezTo>
                      <a:pt x="1291" y="2569"/>
                      <a:pt x="1228" y="2766"/>
                      <a:pt x="1144" y="2953"/>
                    </a:cubicBezTo>
                    <a:cubicBezTo>
                      <a:pt x="1053" y="3154"/>
                      <a:pt x="963" y="3354"/>
                      <a:pt x="870" y="3555"/>
                    </a:cubicBezTo>
                    <a:cubicBezTo>
                      <a:pt x="585" y="4180"/>
                      <a:pt x="325" y="4816"/>
                      <a:pt x="56" y="5449"/>
                    </a:cubicBezTo>
                    <a:cubicBezTo>
                      <a:pt x="0" y="5585"/>
                      <a:pt x="16" y="5759"/>
                      <a:pt x="76" y="5890"/>
                    </a:cubicBezTo>
                    <a:cubicBezTo>
                      <a:pt x="141" y="6031"/>
                      <a:pt x="264" y="6144"/>
                      <a:pt x="411" y="6197"/>
                    </a:cubicBezTo>
                    <a:cubicBezTo>
                      <a:pt x="473" y="6220"/>
                      <a:pt x="539" y="6231"/>
                      <a:pt x="605" y="6231"/>
                    </a:cubicBezTo>
                    <a:cubicBezTo>
                      <a:pt x="657" y="6231"/>
                      <a:pt x="709" y="6224"/>
                      <a:pt x="759" y="6211"/>
                    </a:cubicBezTo>
                    <a:cubicBezTo>
                      <a:pt x="783" y="6227"/>
                      <a:pt x="809" y="6244"/>
                      <a:pt x="836" y="6264"/>
                    </a:cubicBezTo>
                    <a:cubicBezTo>
                      <a:pt x="916" y="6318"/>
                      <a:pt x="1000" y="6368"/>
                      <a:pt x="1084" y="6418"/>
                    </a:cubicBezTo>
                    <a:cubicBezTo>
                      <a:pt x="1164" y="6468"/>
                      <a:pt x="1248" y="6515"/>
                      <a:pt x="1331" y="6562"/>
                    </a:cubicBezTo>
                    <a:cubicBezTo>
                      <a:pt x="1465" y="6639"/>
                      <a:pt x="1602" y="6706"/>
                      <a:pt x="1749" y="6753"/>
                    </a:cubicBezTo>
                    <a:cubicBezTo>
                      <a:pt x="1799" y="6769"/>
                      <a:pt x="1846" y="6786"/>
                      <a:pt x="1896" y="6799"/>
                    </a:cubicBezTo>
                    <a:cubicBezTo>
                      <a:pt x="1990" y="6826"/>
                      <a:pt x="2083" y="6856"/>
                      <a:pt x="2180" y="6880"/>
                    </a:cubicBezTo>
                    <a:cubicBezTo>
                      <a:pt x="2274" y="6900"/>
                      <a:pt x="2368" y="6923"/>
                      <a:pt x="2464" y="6940"/>
                    </a:cubicBezTo>
                    <a:cubicBezTo>
                      <a:pt x="2517" y="6949"/>
                      <a:pt x="2569" y="6953"/>
                      <a:pt x="2620" y="6953"/>
                    </a:cubicBezTo>
                    <a:cubicBezTo>
                      <a:pt x="2678" y="6953"/>
                      <a:pt x="2736" y="6949"/>
                      <a:pt x="2796" y="6943"/>
                    </a:cubicBezTo>
                    <a:cubicBezTo>
                      <a:pt x="2940" y="6937"/>
                      <a:pt x="3070" y="6886"/>
                      <a:pt x="3207" y="6843"/>
                    </a:cubicBezTo>
                    <a:cubicBezTo>
                      <a:pt x="3291" y="6816"/>
                      <a:pt x="3375" y="6779"/>
                      <a:pt x="3455" y="6742"/>
                    </a:cubicBezTo>
                    <a:cubicBezTo>
                      <a:pt x="3679" y="6639"/>
                      <a:pt x="3889" y="6508"/>
                      <a:pt x="4083" y="6355"/>
                    </a:cubicBezTo>
                    <a:cubicBezTo>
                      <a:pt x="4124" y="6321"/>
                      <a:pt x="4160" y="6287"/>
                      <a:pt x="4197" y="6254"/>
                    </a:cubicBezTo>
                    <a:cubicBezTo>
                      <a:pt x="4324" y="6127"/>
                      <a:pt x="4438" y="5994"/>
                      <a:pt x="4522" y="5836"/>
                    </a:cubicBezTo>
                    <a:cubicBezTo>
                      <a:pt x="4585" y="5719"/>
                      <a:pt x="4639" y="5605"/>
                      <a:pt x="4682" y="5478"/>
                    </a:cubicBezTo>
                    <a:cubicBezTo>
                      <a:pt x="4716" y="5384"/>
                      <a:pt x="4732" y="5284"/>
                      <a:pt x="4749" y="5188"/>
                    </a:cubicBezTo>
                    <a:cubicBezTo>
                      <a:pt x="4786" y="5007"/>
                      <a:pt x="4789" y="4827"/>
                      <a:pt x="4762" y="4642"/>
                    </a:cubicBezTo>
                    <a:cubicBezTo>
                      <a:pt x="4749" y="4546"/>
                      <a:pt x="4732" y="4452"/>
                      <a:pt x="4709" y="4358"/>
                    </a:cubicBezTo>
                    <a:cubicBezTo>
                      <a:pt x="4669" y="4211"/>
                      <a:pt x="4616" y="4074"/>
                      <a:pt x="4551" y="3940"/>
                    </a:cubicBezTo>
                    <a:cubicBezTo>
                      <a:pt x="4535" y="3910"/>
                      <a:pt x="4518" y="3879"/>
                      <a:pt x="4502" y="3850"/>
                    </a:cubicBezTo>
                    <a:cubicBezTo>
                      <a:pt x="4565" y="3839"/>
                      <a:pt x="4628" y="3830"/>
                      <a:pt x="4692" y="3816"/>
                    </a:cubicBezTo>
                    <a:cubicBezTo>
                      <a:pt x="4883" y="3783"/>
                      <a:pt x="5060" y="3703"/>
                      <a:pt x="5234" y="3623"/>
                    </a:cubicBezTo>
                    <a:cubicBezTo>
                      <a:pt x="5378" y="3558"/>
                      <a:pt x="5522" y="3475"/>
                      <a:pt x="5632" y="3354"/>
                    </a:cubicBezTo>
                    <a:cubicBezTo>
                      <a:pt x="5699" y="3281"/>
                      <a:pt x="5766" y="3208"/>
                      <a:pt x="5826" y="3127"/>
                    </a:cubicBezTo>
                    <a:cubicBezTo>
                      <a:pt x="5936" y="2980"/>
                      <a:pt x="6040" y="2823"/>
                      <a:pt x="6100" y="2649"/>
                    </a:cubicBezTo>
                    <a:cubicBezTo>
                      <a:pt x="6137" y="2539"/>
                      <a:pt x="6161" y="2414"/>
                      <a:pt x="6167" y="2298"/>
                    </a:cubicBezTo>
                    <a:cubicBezTo>
                      <a:pt x="6177" y="2161"/>
                      <a:pt x="6174" y="2027"/>
                      <a:pt x="6164" y="1886"/>
                    </a:cubicBezTo>
                    <a:cubicBezTo>
                      <a:pt x="6161" y="1860"/>
                      <a:pt x="6157" y="1833"/>
                      <a:pt x="6150" y="1806"/>
                    </a:cubicBezTo>
                    <a:cubicBezTo>
                      <a:pt x="6133" y="1739"/>
                      <a:pt x="6110" y="1672"/>
                      <a:pt x="6087" y="1609"/>
                    </a:cubicBezTo>
                    <a:cubicBezTo>
                      <a:pt x="6067" y="1556"/>
                      <a:pt x="6040" y="1508"/>
                      <a:pt x="6013" y="1459"/>
                    </a:cubicBezTo>
                    <a:cubicBezTo>
                      <a:pt x="5940" y="1338"/>
                      <a:pt x="5860" y="1224"/>
                      <a:pt x="5769" y="1117"/>
                    </a:cubicBezTo>
                    <a:cubicBezTo>
                      <a:pt x="5709" y="1047"/>
                      <a:pt x="5642" y="987"/>
                      <a:pt x="5575" y="923"/>
                    </a:cubicBezTo>
                    <a:cubicBezTo>
                      <a:pt x="5474" y="823"/>
                      <a:pt x="5368" y="729"/>
                      <a:pt x="5258" y="639"/>
                    </a:cubicBezTo>
                    <a:cubicBezTo>
                      <a:pt x="5241" y="625"/>
                      <a:pt x="5224" y="613"/>
                      <a:pt x="5207" y="599"/>
                    </a:cubicBezTo>
                    <a:cubicBezTo>
                      <a:pt x="5153" y="556"/>
                      <a:pt x="5104" y="515"/>
                      <a:pt x="5047" y="482"/>
                    </a:cubicBezTo>
                    <a:cubicBezTo>
                      <a:pt x="4846" y="361"/>
                      <a:pt x="4636" y="275"/>
                      <a:pt x="4408" y="214"/>
                    </a:cubicBezTo>
                    <a:cubicBezTo>
                      <a:pt x="4170" y="154"/>
                      <a:pt x="3929" y="107"/>
                      <a:pt x="3692" y="57"/>
                    </a:cubicBezTo>
                    <a:cubicBezTo>
                      <a:pt x="3602" y="37"/>
                      <a:pt x="3515" y="23"/>
                      <a:pt x="3428" y="7"/>
                    </a:cubicBezTo>
                    <a:cubicBezTo>
                      <a:pt x="3387" y="0"/>
                      <a:pt x="3351" y="0"/>
                      <a:pt x="33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28" name="Google Shape;4328;p29"/>
              <p:cNvSpPr/>
              <p:nvPr/>
            </p:nvSpPr>
            <p:spPr>
              <a:xfrm>
                <a:off x="4791500" y="4541438"/>
                <a:ext cx="163225" cy="182575"/>
              </a:xfrm>
              <a:custGeom>
                <a:avLst/>
                <a:gdLst/>
                <a:ahLst/>
                <a:cxnLst/>
                <a:rect l="l" t="t" r="r" b="b"/>
                <a:pathLst>
                  <a:path w="6529" h="7303" extrusionOk="0">
                    <a:moveTo>
                      <a:pt x="3700" y="1635"/>
                    </a:moveTo>
                    <a:lnTo>
                      <a:pt x="3880" y="1664"/>
                    </a:lnTo>
                    <a:cubicBezTo>
                      <a:pt x="3997" y="1684"/>
                      <a:pt x="4111" y="1708"/>
                      <a:pt x="4221" y="1728"/>
                    </a:cubicBezTo>
                    <a:cubicBezTo>
                      <a:pt x="4325" y="1755"/>
                      <a:pt x="4412" y="1781"/>
                      <a:pt x="4489" y="1815"/>
                    </a:cubicBezTo>
                    <a:cubicBezTo>
                      <a:pt x="4582" y="1875"/>
                      <a:pt x="4669" y="1945"/>
                      <a:pt x="4733" y="2005"/>
                    </a:cubicBezTo>
                    <a:cubicBezTo>
                      <a:pt x="4817" y="2082"/>
                      <a:pt x="4907" y="2173"/>
                      <a:pt x="4987" y="2277"/>
                    </a:cubicBezTo>
                    <a:cubicBezTo>
                      <a:pt x="4984" y="2310"/>
                      <a:pt x="4981" y="2340"/>
                      <a:pt x="4977" y="2374"/>
                    </a:cubicBezTo>
                    <a:cubicBezTo>
                      <a:pt x="4947" y="2424"/>
                      <a:pt x="4907" y="2474"/>
                      <a:pt x="4867" y="2527"/>
                    </a:cubicBezTo>
                    <a:cubicBezTo>
                      <a:pt x="4797" y="2561"/>
                      <a:pt x="4723" y="2595"/>
                      <a:pt x="4643" y="2624"/>
                    </a:cubicBezTo>
                    <a:cubicBezTo>
                      <a:pt x="4566" y="2641"/>
                      <a:pt x="4489" y="2651"/>
                      <a:pt x="4405" y="2661"/>
                    </a:cubicBezTo>
                    <a:lnTo>
                      <a:pt x="4348" y="2668"/>
                    </a:lnTo>
                    <a:cubicBezTo>
                      <a:pt x="4272" y="2678"/>
                      <a:pt x="4195" y="2684"/>
                      <a:pt x="4131" y="2691"/>
                    </a:cubicBezTo>
                    <a:cubicBezTo>
                      <a:pt x="3991" y="2691"/>
                      <a:pt x="3854" y="2678"/>
                      <a:pt x="3736" y="2668"/>
                    </a:cubicBezTo>
                    <a:cubicBezTo>
                      <a:pt x="3596" y="2655"/>
                      <a:pt x="3485" y="2638"/>
                      <a:pt x="3385" y="2621"/>
                    </a:cubicBezTo>
                    <a:lnTo>
                      <a:pt x="3375" y="2618"/>
                    </a:lnTo>
                    <a:cubicBezTo>
                      <a:pt x="3295" y="2595"/>
                      <a:pt x="3215" y="2570"/>
                      <a:pt x="3121" y="2558"/>
                    </a:cubicBezTo>
                    <a:cubicBezTo>
                      <a:pt x="3138" y="2527"/>
                      <a:pt x="3155" y="2497"/>
                      <a:pt x="3171" y="2470"/>
                    </a:cubicBezTo>
                    <a:cubicBezTo>
                      <a:pt x="3252" y="2337"/>
                      <a:pt x="3329" y="2206"/>
                      <a:pt x="3409" y="2079"/>
                    </a:cubicBezTo>
                    <a:cubicBezTo>
                      <a:pt x="3482" y="1962"/>
                      <a:pt x="3556" y="1845"/>
                      <a:pt x="3633" y="1735"/>
                    </a:cubicBezTo>
                    <a:lnTo>
                      <a:pt x="3700" y="1635"/>
                    </a:lnTo>
                    <a:close/>
                    <a:moveTo>
                      <a:pt x="3536" y="1253"/>
                    </a:moveTo>
                    <a:lnTo>
                      <a:pt x="3345" y="1534"/>
                    </a:lnTo>
                    <a:cubicBezTo>
                      <a:pt x="3261" y="1651"/>
                      <a:pt x="3184" y="1772"/>
                      <a:pt x="3111" y="1892"/>
                    </a:cubicBezTo>
                    <a:cubicBezTo>
                      <a:pt x="3028" y="2022"/>
                      <a:pt x="2951" y="2156"/>
                      <a:pt x="2870" y="2289"/>
                    </a:cubicBezTo>
                    <a:cubicBezTo>
                      <a:pt x="2817" y="2380"/>
                      <a:pt x="2770" y="2470"/>
                      <a:pt x="2719" y="2561"/>
                    </a:cubicBezTo>
                    <a:lnTo>
                      <a:pt x="2509" y="3019"/>
                    </a:lnTo>
                    <a:lnTo>
                      <a:pt x="2874" y="2919"/>
                    </a:lnTo>
                    <a:cubicBezTo>
                      <a:pt x="2916" y="2906"/>
                      <a:pt x="2960" y="2899"/>
                      <a:pt x="3003" y="2899"/>
                    </a:cubicBezTo>
                    <a:cubicBezTo>
                      <a:pt x="3018" y="2899"/>
                      <a:pt x="3033" y="2900"/>
                      <a:pt x="3048" y="2902"/>
                    </a:cubicBezTo>
                    <a:cubicBezTo>
                      <a:pt x="3121" y="2908"/>
                      <a:pt x="3195" y="2932"/>
                      <a:pt x="3275" y="2956"/>
                    </a:cubicBezTo>
                    <a:lnTo>
                      <a:pt x="3312" y="2965"/>
                    </a:lnTo>
                    <a:cubicBezTo>
                      <a:pt x="3425" y="2985"/>
                      <a:pt x="3549" y="3002"/>
                      <a:pt x="3700" y="3016"/>
                    </a:cubicBezTo>
                    <a:cubicBezTo>
                      <a:pt x="3823" y="3029"/>
                      <a:pt x="3967" y="3042"/>
                      <a:pt x="4131" y="3042"/>
                    </a:cubicBezTo>
                    <a:lnTo>
                      <a:pt x="4144" y="3042"/>
                    </a:lnTo>
                    <a:cubicBezTo>
                      <a:pt x="4228" y="3036"/>
                      <a:pt x="4308" y="3029"/>
                      <a:pt x="4392" y="3016"/>
                    </a:cubicBezTo>
                    <a:lnTo>
                      <a:pt x="4452" y="3009"/>
                    </a:lnTo>
                    <a:cubicBezTo>
                      <a:pt x="4542" y="2999"/>
                      <a:pt x="4636" y="2985"/>
                      <a:pt x="4729" y="2965"/>
                    </a:cubicBezTo>
                    <a:lnTo>
                      <a:pt x="4753" y="2959"/>
                    </a:lnTo>
                    <a:cubicBezTo>
                      <a:pt x="4860" y="2919"/>
                      <a:pt x="4961" y="2875"/>
                      <a:pt x="5050" y="2828"/>
                    </a:cubicBezTo>
                    <a:lnTo>
                      <a:pt x="5124" y="2765"/>
                    </a:lnTo>
                    <a:cubicBezTo>
                      <a:pt x="5188" y="2688"/>
                      <a:pt x="5245" y="2607"/>
                      <a:pt x="5291" y="2534"/>
                    </a:cubicBezTo>
                    <a:lnTo>
                      <a:pt x="5322" y="2447"/>
                    </a:lnTo>
                    <a:cubicBezTo>
                      <a:pt x="5331" y="2380"/>
                      <a:pt x="5339" y="2310"/>
                      <a:pt x="5339" y="2243"/>
                    </a:cubicBezTo>
                    <a:lnTo>
                      <a:pt x="5339" y="2226"/>
                    </a:lnTo>
                    <a:lnTo>
                      <a:pt x="5322" y="2166"/>
                    </a:lnTo>
                    <a:cubicBezTo>
                      <a:pt x="5311" y="2143"/>
                      <a:pt x="5302" y="2123"/>
                      <a:pt x="5291" y="2102"/>
                    </a:cubicBezTo>
                    <a:lnTo>
                      <a:pt x="5278" y="2079"/>
                    </a:lnTo>
                    <a:cubicBezTo>
                      <a:pt x="5181" y="1948"/>
                      <a:pt x="5070" y="1838"/>
                      <a:pt x="4974" y="1748"/>
                    </a:cubicBezTo>
                    <a:lnTo>
                      <a:pt x="4967" y="1741"/>
                    </a:lnTo>
                    <a:cubicBezTo>
                      <a:pt x="4890" y="1675"/>
                      <a:pt x="4783" y="1584"/>
                      <a:pt x="4663" y="1511"/>
                    </a:cubicBezTo>
                    <a:lnTo>
                      <a:pt x="4639" y="1497"/>
                    </a:lnTo>
                    <a:cubicBezTo>
                      <a:pt x="4539" y="1454"/>
                      <a:pt x="4436" y="1420"/>
                      <a:pt x="4298" y="1387"/>
                    </a:cubicBezTo>
                    <a:cubicBezTo>
                      <a:pt x="4181" y="1363"/>
                      <a:pt x="4061" y="1340"/>
                      <a:pt x="3944" y="1320"/>
                    </a:cubicBezTo>
                    <a:cubicBezTo>
                      <a:pt x="3860" y="1303"/>
                      <a:pt x="3780" y="1290"/>
                      <a:pt x="3696" y="1277"/>
                    </a:cubicBezTo>
                    <a:lnTo>
                      <a:pt x="3536" y="1253"/>
                    </a:lnTo>
                    <a:close/>
                    <a:moveTo>
                      <a:pt x="2439" y="3995"/>
                    </a:moveTo>
                    <a:cubicBezTo>
                      <a:pt x="2466" y="4022"/>
                      <a:pt x="2496" y="4046"/>
                      <a:pt x="2526" y="4069"/>
                    </a:cubicBezTo>
                    <a:lnTo>
                      <a:pt x="2529" y="4072"/>
                    </a:lnTo>
                    <a:cubicBezTo>
                      <a:pt x="2576" y="4109"/>
                      <a:pt x="2622" y="4136"/>
                      <a:pt x="2662" y="4160"/>
                    </a:cubicBezTo>
                    <a:lnTo>
                      <a:pt x="2703" y="4183"/>
                    </a:lnTo>
                    <a:cubicBezTo>
                      <a:pt x="2747" y="4209"/>
                      <a:pt x="2793" y="4236"/>
                      <a:pt x="2840" y="4260"/>
                    </a:cubicBezTo>
                    <a:lnTo>
                      <a:pt x="2880" y="4287"/>
                    </a:lnTo>
                    <a:cubicBezTo>
                      <a:pt x="2957" y="4327"/>
                      <a:pt x="3034" y="4370"/>
                      <a:pt x="3104" y="4417"/>
                    </a:cubicBezTo>
                    <a:cubicBezTo>
                      <a:pt x="3168" y="4461"/>
                      <a:pt x="3232" y="4510"/>
                      <a:pt x="3292" y="4564"/>
                    </a:cubicBezTo>
                    <a:cubicBezTo>
                      <a:pt x="3352" y="4621"/>
                      <a:pt x="3399" y="4671"/>
                      <a:pt x="3439" y="4722"/>
                    </a:cubicBezTo>
                    <a:cubicBezTo>
                      <a:pt x="3459" y="4765"/>
                      <a:pt x="3479" y="4808"/>
                      <a:pt x="3499" y="4862"/>
                    </a:cubicBezTo>
                    <a:cubicBezTo>
                      <a:pt x="3512" y="4925"/>
                      <a:pt x="3522" y="4986"/>
                      <a:pt x="3533" y="5043"/>
                    </a:cubicBezTo>
                    <a:cubicBezTo>
                      <a:pt x="3529" y="5063"/>
                      <a:pt x="3525" y="5083"/>
                      <a:pt x="3522" y="5106"/>
                    </a:cubicBezTo>
                    <a:cubicBezTo>
                      <a:pt x="3512" y="5146"/>
                      <a:pt x="3499" y="5186"/>
                      <a:pt x="3482" y="5223"/>
                    </a:cubicBezTo>
                    <a:cubicBezTo>
                      <a:pt x="3465" y="5250"/>
                      <a:pt x="3449" y="5276"/>
                      <a:pt x="3429" y="5299"/>
                    </a:cubicBezTo>
                    <a:cubicBezTo>
                      <a:pt x="3385" y="5344"/>
                      <a:pt x="3332" y="5384"/>
                      <a:pt x="3275" y="5424"/>
                    </a:cubicBezTo>
                    <a:cubicBezTo>
                      <a:pt x="3171" y="5480"/>
                      <a:pt x="3054" y="5534"/>
                      <a:pt x="2931" y="5577"/>
                    </a:cubicBezTo>
                    <a:cubicBezTo>
                      <a:pt x="2903" y="5584"/>
                      <a:pt x="2880" y="5591"/>
                      <a:pt x="2854" y="5594"/>
                    </a:cubicBezTo>
                    <a:cubicBezTo>
                      <a:pt x="2810" y="5580"/>
                      <a:pt x="2767" y="5568"/>
                      <a:pt x="2723" y="5554"/>
                    </a:cubicBezTo>
                    <a:lnTo>
                      <a:pt x="2642" y="5531"/>
                    </a:lnTo>
                    <a:cubicBezTo>
                      <a:pt x="2532" y="5497"/>
                      <a:pt x="2426" y="5464"/>
                      <a:pt x="2338" y="5427"/>
                    </a:cubicBezTo>
                    <a:cubicBezTo>
                      <a:pt x="2228" y="5364"/>
                      <a:pt x="2121" y="5296"/>
                      <a:pt x="2011" y="5230"/>
                    </a:cubicBezTo>
                    <a:lnTo>
                      <a:pt x="1944" y="5186"/>
                    </a:lnTo>
                    <a:cubicBezTo>
                      <a:pt x="1927" y="5176"/>
                      <a:pt x="1910" y="5166"/>
                      <a:pt x="1897" y="5156"/>
                    </a:cubicBezTo>
                    <a:cubicBezTo>
                      <a:pt x="1954" y="5026"/>
                      <a:pt x="2011" y="4895"/>
                      <a:pt x="2068" y="4768"/>
                    </a:cubicBezTo>
                    <a:cubicBezTo>
                      <a:pt x="2181" y="4507"/>
                      <a:pt x="2309" y="4250"/>
                      <a:pt x="2439" y="3995"/>
                    </a:cubicBezTo>
                    <a:close/>
                    <a:moveTo>
                      <a:pt x="2409" y="3273"/>
                    </a:moveTo>
                    <a:lnTo>
                      <a:pt x="2228" y="3631"/>
                    </a:lnTo>
                    <a:cubicBezTo>
                      <a:pt x="2064" y="3952"/>
                      <a:pt x="1894" y="4287"/>
                      <a:pt x="1747" y="4624"/>
                    </a:cubicBezTo>
                    <a:cubicBezTo>
                      <a:pt x="1666" y="4802"/>
                      <a:pt x="1589" y="4978"/>
                      <a:pt x="1512" y="5156"/>
                    </a:cubicBezTo>
                    <a:lnTo>
                      <a:pt x="1449" y="5299"/>
                    </a:lnTo>
                    <a:lnTo>
                      <a:pt x="1646" y="5417"/>
                    </a:lnTo>
                    <a:cubicBezTo>
                      <a:pt x="1683" y="5437"/>
                      <a:pt x="1716" y="5460"/>
                      <a:pt x="1753" y="5480"/>
                    </a:cubicBezTo>
                    <a:lnTo>
                      <a:pt x="1827" y="5531"/>
                    </a:lnTo>
                    <a:cubicBezTo>
                      <a:pt x="1937" y="5600"/>
                      <a:pt x="2051" y="5668"/>
                      <a:pt x="2181" y="5741"/>
                    </a:cubicBezTo>
                    <a:cubicBezTo>
                      <a:pt x="2301" y="5795"/>
                      <a:pt x="2422" y="5832"/>
                      <a:pt x="2542" y="5869"/>
                    </a:cubicBezTo>
                    <a:lnTo>
                      <a:pt x="2619" y="5892"/>
                    </a:lnTo>
                    <a:cubicBezTo>
                      <a:pt x="2673" y="5909"/>
                      <a:pt x="2730" y="5926"/>
                      <a:pt x="2787" y="5942"/>
                    </a:cubicBezTo>
                    <a:lnTo>
                      <a:pt x="2863" y="5952"/>
                    </a:lnTo>
                    <a:lnTo>
                      <a:pt x="2887" y="5946"/>
                    </a:lnTo>
                    <a:cubicBezTo>
                      <a:pt x="2931" y="5938"/>
                      <a:pt x="2977" y="5929"/>
                      <a:pt x="3034" y="5912"/>
                    </a:cubicBezTo>
                    <a:cubicBezTo>
                      <a:pt x="3188" y="5858"/>
                      <a:pt x="3325" y="5798"/>
                      <a:pt x="3459" y="5721"/>
                    </a:cubicBezTo>
                    <a:cubicBezTo>
                      <a:pt x="3549" y="5661"/>
                      <a:pt x="3619" y="5605"/>
                      <a:pt x="3679" y="5548"/>
                    </a:cubicBezTo>
                    <a:lnTo>
                      <a:pt x="3700" y="5527"/>
                    </a:lnTo>
                    <a:cubicBezTo>
                      <a:pt x="3733" y="5484"/>
                      <a:pt x="3763" y="5440"/>
                      <a:pt x="3790" y="5393"/>
                    </a:cubicBezTo>
                    <a:lnTo>
                      <a:pt x="3803" y="5370"/>
                    </a:lnTo>
                    <a:cubicBezTo>
                      <a:pt x="3826" y="5310"/>
                      <a:pt x="3846" y="5253"/>
                      <a:pt x="3863" y="5190"/>
                    </a:cubicBezTo>
                    <a:lnTo>
                      <a:pt x="3870" y="5169"/>
                    </a:lnTo>
                    <a:cubicBezTo>
                      <a:pt x="3874" y="5129"/>
                      <a:pt x="3880" y="5092"/>
                      <a:pt x="3883" y="5052"/>
                    </a:cubicBezTo>
                    <a:lnTo>
                      <a:pt x="3883" y="5035"/>
                    </a:lnTo>
                    <a:lnTo>
                      <a:pt x="3883" y="5019"/>
                    </a:lnTo>
                    <a:cubicBezTo>
                      <a:pt x="3874" y="4942"/>
                      <a:pt x="3860" y="4858"/>
                      <a:pt x="3840" y="4771"/>
                    </a:cubicBezTo>
                    <a:lnTo>
                      <a:pt x="3834" y="4748"/>
                    </a:lnTo>
                    <a:cubicBezTo>
                      <a:pt x="3803" y="4674"/>
                      <a:pt x="3773" y="4608"/>
                      <a:pt x="3743" y="4544"/>
                    </a:cubicBezTo>
                    <a:lnTo>
                      <a:pt x="3726" y="4517"/>
                    </a:lnTo>
                    <a:cubicBezTo>
                      <a:pt x="3673" y="4453"/>
                      <a:pt x="3616" y="4387"/>
                      <a:pt x="3529" y="4303"/>
                    </a:cubicBezTo>
                    <a:cubicBezTo>
                      <a:pt x="3465" y="4250"/>
                      <a:pt x="3389" y="4186"/>
                      <a:pt x="3301" y="4126"/>
                    </a:cubicBezTo>
                    <a:cubicBezTo>
                      <a:pt x="3221" y="4072"/>
                      <a:pt x="3138" y="4026"/>
                      <a:pt x="3054" y="3979"/>
                    </a:cubicBezTo>
                    <a:lnTo>
                      <a:pt x="3011" y="3955"/>
                    </a:lnTo>
                    <a:cubicBezTo>
                      <a:pt x="2967" y="3929"/>
                      <a:pt x="2923" y="3905"/>
                      <a:pt x="2880" y="3879"/>
                    </a:cubicBezTo>
                    <a:lnTo>
                      <a:pt x="2837" y="3855"/>
                    </a:lnTo>
                    <a:cubicBezTo>
                      <a:pt x="2807" y="3839"/>
                      <a:pt x="2776" y="3822"/>
                      <a:pt x="2750" y="3802"/>
                    </a:cubicBezTo>
                    <a:lnTo>
                      <a:pt x="2639" y="3939"/>
                    </a:lnTo>
                    <a:lnTo>
                      <a:pt x="2747" y="3799"/>
                    </a:lnTo>
                    <a:cubicBezTo>
                      <a:pt x="2650" y="3718"/>
                      <a:pt x="2602" y="3674"/>
                      <a:pt x="2566" y="3591"/>
                    </a:cubicBezTo>
                    <a:lnTo>
                      <a:pt x="2409" y="3273"/>
                    </a:lnTo>
                    <a:close/>
                    <a:moveTo>
                      <a:pt x="3525" y="352"/>
                    </a:moveTo>
                    <a:cubicBezTo>
                      <a:pt x="3544" y="352"/>
                      <a:pt x="3562" y="354"/>
                      <a:pt x="3576" y="357"/>
                    </a:cubicBezTo>
                    <a:cubicBezTo>
                      <a:pt x="3663" y="370"/>
                      <a:pt x="3746" y="387"/>
                      <a:pt x="3834" y="403"/>
                    </a:cubicBezTo>
                    <a:lnTo>
                      <a:pt x="3980" y="434"/>
                    </a:lnTo>
                    <a:cubicBezTo>
                      <a:pt x="4167" y="474"/>
                      <a:pt x="4359" y="514"/>
                      <a:pt x="4542" y="561"/>
                    </a:cubicBezTo>
                    <a:cubicBezTo>
                      <a:pt x="4753" y="614"/>
                      <a:pt x="4944" y="698"/>
                      <a:pt x="5135" y="812"/>
                    </a:cubicBezTo>
                    <a:cubicBezTo>
                      <a:pt x="5184" y="838"/>
                      <a:pt x="5231" y="875"/>
                      <a:pt x="5275" y="912"/>
                    </a:cubicBezTo>
                    <a:lnTo>
                      <a:pt x="5325" y="952"/>
                    </a:lnTo>
                    <a:cubicBezTo>
                      <a:pt x="5432" y="1042"/>
                      <a:pt x="5536" y="1133"/>
                      <a:pt x="5632" y="1226"/>
                    </a:cubicBezTo>
                    <a:lnTo>
                      <a:pt x="5666" y="1256"/>
                    </a:lnTo>
                    <a:cubicBezTo>
                      <a:pt x="5720" y="1310"/>
                      <a:pt x="5770" y="1357"/>
                      <a:pt x="5813" y="1407"/>
                    </a:cubicBezTo>
                    <a:cubicBezTo>
                      <a:pt x="5893" y="1504"/>
                      <a:pt x="5967" y="1607"/>
                      <a:pt x="6038" y="1724"/>
                    </a:cubicBezTo>
                    <a:cubicBezTo>
                      <a:pt x="6061" y="1765"/>
                      <a:pt x="6084" y="1805"/>
                      <a:pt x="6101" y="1845"/>
                    </a:cubicBezTo>
                    <a:cubicBezTo>
                      <a:pt x="6121" y="1905"/>
                      <a:pt x="6141" y="1962"/>
                      <a:pt x="6154" y="2025"/>
                    </a:cubicBezTo>
                    <a:cubicBezTo>
                      <a:pt x="6161" y="2042"/>
                      <a:pt x="6164" y="2059"/>
                      <a:pt x="6168" y="2076"/>
                    </a:cubicBezTo>
                    <a:cubicBezTo>
                      <a:pt x="6178" y="2213"/>
                      <a:pt x="6178" y="2340"/>
                      <a:pt x="6171" y="2464"/>
                    </a:cubicBezTo>
                    <a:cubicBezTo>
                      <a:pt x="6164" y="2570"/>
                      <a:pt x="6141" y="2678"/>
                      <a:pt x="6111" y="2768"/>
                    </a:cubicBezTo>
                    <a:cubicBezTo>
                      <a:pt x="6058" y="2925"/>
                      <a:pt x="5957" y="3072"/>
                      <a:pt x="5863" y="3200"/>
                    </a:cubicBezTo>
                    <a:cubicBezTo>
                      <a:pt x="5820" y="3257"/>
                      <a:pt x="5770" y="3313"/>
                      <a:pt x="5713" y="3373"/>
                    </a:cubicBezTo>
                    <a:lnTo>
                      <a:pt x="5680" y="3413"/>
                    </a:lnTo>
                    <a:cubicBezTo>
                      <a:pt x="5603" y="3498"/>
                      <a:pt x="5496" y="3567"/>
                      <a:pt x="5339" y="3638"/>
                    </a:cubicBezTo>
                    <a:cubicBezTo>
                      <a:pt x="5175" y="3711"/>
                      <a:pt x="5007" y="3788"/>
                      <a:pt x="4840" y="3819"/>
                    </a:cubicBezTo>
                    <a:cubicBezTo>
                      <a:pt x="4777" y="3831"/>
                      <a:pt x="4716" y="3842"/>
                      <a:pt x="4653" y="3851"/>
                    </a:cubicBezTo>
                    <a:lnTo>
                      <a:pt x="4402" y="3892"/>
                    </a:lnTo>
                    <a:lnTo>
                      <a:pt x="4529" y="4112"/>
                    </a:lnTo>
                    <a:cubicBezTo>
                      <a:pt x="4542" y="4140"/>
                      <a:pt x="4556" y="4166"/>
                      <a:pt x="4569" y="4193"/>
                    </a:cubicBezTo>
                    <a:cubicBezTo>
                      <a:pt x="4633" y="4323"/>
                      <a:pt x="4683" y="4450"/>
                      <a:pt x="4716" y="4577"/>
                    </a:cubicBezTo>
                    <a:cubicBezTo>
                      <a:pt x="4740" y="4671"/>
                      <a:pt x="4757" y="4771"/>
                      <a:pt x="4766" y="4845"/>
                    </a:cubicBezTo>
                    <a:cubicBezTo>
                      <a:pt x="4794" y="5006"/>
                      <a:pt x="4786" y="5169"/>
                      <a:pt x="4757" y="5330"/>
                    </a:cubicBezTo>
                    <a:lnTo>
                      <a:pt x="4743" y="5393"/>
                    </a:lnTo>
                    <a:cubicBezTo>
                      <a:pt x="4729" y="5467"/>
                      <a:pt x="4716" y="5537"/>
                      <a:pt x="4696" y="5597"/>
                    </a:cubicBezTo>
                    <a:cubicBezTo>
                      <a:pt x="4660" y="5701"/>
                      <a:pt x="4613" y="5805"/>
                      <a:pt x="4546" y="5929"/>
                    </a:cubicBezTo>
                    <a:cubicBezTo>
                      <a:pt x="4476" y="6056"/>
                      <a:pt x="4382" y="6176"/>
                      <a:pt x="4252" y="6303"/>
                    </a:cubicBezTo>
                    <a:cubicBezTo>
                      <a:pt x="4218" y="6333"/>
                      <a:pt x="4188" y="6363"/>
                      <a:pt x="4151" y="6394"/>
                    </a:cubicBezTo>
                    <a:cubicBezTo>
                      <a:pt x="3971" y="6537"/>
                      <a:pt x="3770" y="6661"/>
                      <a:pt x="3559" y="6758"/>
                    </a:cubicBezTo>
                    <a:cubicBezTo>
                      <a:pt x="3472" y="6798"/>
                      <a:pt x="3399" y="6829"/>
                      <a:pt x="3332" y="6852"/>
                    </a:cubicBezTo>
                    <a:lnTo>
                      <a:pt x="3261" y="6872"/>
                    </a:lnTo>
                    <a:cubicBezTo>
                      <a:pt x="3158" y="6905"/>
                      <a:pt x="3057" y="6939"/>
                      <a:pt x="2954" y="6945"/>
                    </a:cubicBezTo>
                    <a:cubicBezTo>
                      <a:pt x="2899" y="6949"/>
                      <a:pt x="2847" y="6952"/>
                      <a:pt x="2798" y="6952"/>
                    </a:cubicBezTo>
                    <a:cubicBezTo>
                      <a:pt x="2755" y="6952"/>
                      <a:pt x="2713" y="6950"/>
                      <a:pt x="2673" y="6942"/>
                    </a:cubicBezTo>
                    <a:cubicBezTo>
                      <a:pt x="2579" y="6925"/>
                      <a:pt x="2489" y="6905"/>
                      <a:pt x="2395" y="6882"/>
                    </a:cubicBezTo>
                    <a:cubicBezTo>
                      <a:pt x="2335" y="6869"/>
                      <a:pt x="2275" y="6852"/>
                      <a:pt x="2215" y="6832"/>
                    </a:cubicBezTo>
                    <a:lnTo>
                      <a:pt x="2121" y="6804"/>
                    </a:lnTo>
                    <a:cubicBezTo>
                      <a:pt x="2085" y="6795"/>
                      <a:pt x="2044" y="6781"/>
                      <a:pt x="2004" y="6768"/>
                    </a:cubicBezTo>
                    <a:lnTo>
                      <a:pt x="1980" y="6761"/>
                    </a:lnTo>
                    <a:cubicBezTo>
                      <a:pt x="1840" y="6718"/>
                      <a:pt x="1710" y="6648"/>
                      <a:pt x="1596" y="6584"/>
                    </a:cubicBezTo>
                    <a:cubicBezTo>
                      <a:pt x="1512" y="6540"/>
                      <a:pt x="1432" y="6494"/>
                      <a:pt x="1352" y="6443"/>
                    </a:cubicBezTo>
                    <a:cubicBezTo>
                      <a:pt x="1268" y="6397"/>
                      <a:pt x="1191" y="6343"/>
                      <a:pt x="1111" y="6293"/>
                    </a:cubicBezTo>
                    <a:cubicBezTo>
                      <a:pt x="1084" y="6276"/>
                      <a:pt x="1061" y="6259"/>
                      <a:pt x="1041" y="6243"/>
                    </a:cubicBezTo>
                    <a:lnTo>
                      <a:pt x="970" y="6193"/>
                    </a:lnTo>
                    <a:lnTo>
                      <a:pt x="890" y="6216"/>
                    </a:lnTo>
                    <a:cubicBezTo>
                      <a:pt x="856" y="6225"/>
                      <a:pt x="820" y="6229"/>
                      <a:pt x="784" y="6229"/>
                    </a:cubicBezTo>
                    <a:cubicBezTo>
                      <a:pt x="737" y="6229"/>
                      <a:pt x="690" y="6222"/>
                      <a:pt x="646" y="6207"/>
                    </a:cubicBezTo>
                    <a:cubicBezTo>
                      <a:pt x="546" y="6170"/>
                      <a:pt x="459" y="6093"/>
                      <a:pt x="412" y="5992"/>
                    </a:cubicBezTo>
                    <a:cubicBezTo>
                      <a:pt x="368" y="5895"/>
                      <a:pt x="362" y="5771"/>
                      <a:pt x="395" y="5694"/>
                    </a:cubicBezTo>
                    <a:lnTo>
                      <a:pt x="569" y="5279"/>
                    </a:lnTo>
                    <a:cubicBezTo>
                      <a:pt x="776" y="4795"/>
                      <a:pt x="987" y="4293"/>
                      <a:pt x="1208" y="3805"/>
                    </a:cubicBezTo>
                    <a:cubicBezTo>
                      <a:pt x="1302" y="3604"/>
                      <a:pt x="1392" y="3404"/>
                      <a:pt x="1483" y="3200"/>
                    </a:cubicBezTo>
                    <a:cubicBezTo>
                      <a:pt x="1546" y="3052"/>
                      <a:pt x="1603" y="2899"/>
                      <a:pt x="1656" y="2751"/>
                    </a:cubicBezTo>
                    <a:lnTo>
                      <a:pt x="1707" y="2615"/>
                    </a:lnTo>
                    <a:cubicBezTo>
                      <a:pt x="1857" y="2209"/>
                      <a:pt x="2064" y="1818"/>
                      <a:pt x="2268" y="1437"/>
                    </a:cubicBezTo>
                    <a:lnTo>
                      <a:pt x="2298" y="1383"/>
                    </a:lnTo>
                    <a:cubicBezTo>
                      <a:pt x="2375" y="1240"/>
                      <a:pt x="2452" y="1093"/>
                      <a:pt x="2536" y="952"/>
                    </a:cubicBezTo>
                    <a:cubicBezTo>
                      <a:pt x="2606" y="835"/>
                      <a:pt x="2693" y="735"/>
                      <a:pt x="2793" y="628"/>
                    </a:cubicBezTo>
                    <a:cubicBezTo>
                      <a:pt x="2877" y="537"/>
                      <a:pt x="2984" y="467"/>
                      <a:pt x="3094" y="431"/>
                    </a:cubicBezTo>
                    <a:cubicBezTo>
                      <a:pt x="3158" y="407"/>
                      <a:pt x="3221" y="383"/>
                      <a:pt x="3289" y="370"/>
                    </a:cubicBezTo>
                    <a:cubicBezTo>
                      <a:pt x="3335" y="357"/>
                      <a:pt x="3385" y="357"/>
                      <a:pt x="3445" y="353"/>
                    </a:cubicBezTo>
                    <a:lnTo>
                      <a:pt x="3499" y="353"/>
                    </a:lnTo>
                    <a:cubicBezTo>
                      <a:pt x="3508" y="353"/>
                      <a:pt x="3516" y="352"/>
                      <a:pt x="3525" y="352"/>
                    </a:cubicBezTo>
                    <a:close/>
                    <a:moveTo>
                      <a:pt x="3528" y="1"/>
                    </a:moveTo>
                    <a:cubicBezTo>
                      <a:pt x="3515" y="1"/>
                      <a:pt x="3500" y="1"/>
                      <a:pt x="3485" y="2"/>
                    </a:cubicBezTo>
                    <a:lnTo>
                      <a:pt x="3435" y="2"/>
                    </a:lnTo>
                    <a:cubicBezTo>
                      <a:pt x="3362" y="6"/>
                      <a:pt x="3289" y="9"/>
                      <a:pt x="3208" y="26"/>
                    </a:cubicBezTo>
                    <a:cubicBezTo>
                      <a:pt x="3128" y="46"/>
                      <a:pt x="3054" y="69"/>
                      <a:pt x="2980" y="96"/>
                    </a:cubicBezTo>
                    <a:cubicBezTo>
                      <a:pt x="2817" y="153"/>
                      <a:pt x="2659" y="256"/>
                      <a:pt x="2536" y="387"/>
                    </a:cubicBezTo>
                    <a:cubicBezTo>
                      <a:pt x="2426" y="508"/>
                      <a:pt x="2318" y="624"/>
                      <a:pt x="2231" y="775"/>
                    </a:cubicBezTo>
                    <a:cubicBezTo>
                      <a:pt x="2148" y="919"/>
                      <a:pt x="2068" y="1069"/>
                      <a:pt x="1987" y="1216"/>
                    </a:cubicBezTo>
                    <a:lnTo>
                      <a:pt x="1957" y="1273"/>
                    </a:lnTo>
                    <a:cubicBezTo>
                      <a:pt x="1750" y="1661"/>
                      <a:pt x="1536" y="2066"/>
                      <a:pt x="1375" y="2494"/>
                    </a:cubicBezTo>
                    <a:lnTo>
                      <a:pt x="1325" y="2635"/>
                    </a:lnTo>
                    <a:cubicBezTo>
                      <a:pt x="1275" y="2775"/>
                      <a:pt x="1222" y="2922"/>
                      <a:pt x="1161" y="3056"/>
                    </a:cubicBezTo>
                    <a:lnTo>
                      <a:pt x="890" y="3658"/>
                    </a:lnTo>
                    <a:cubicBezTo>
                      <a:pt x="666" y="4149"/>
                      <a:pt x="452" y="4654"/>
                      <a:pt x="248" y="5143"/>
                    </a:cubicBezTo>
                    <a:lnTo>
                      <a:pt x="71" y="5557"/>
                    </a:lnTo>
                    <a:cubicBezTo>
                      <a:pt x="1" y="5728"/>
                      <a:pt x="7" y="5952"/>
                      <a:pt x="94" y="6139"/>
                    </a:cubicBezTo>
                    <a:cubicBezTo>
                      <a:pt x="178" y="6323"/>
                      <a:pt x="339" y="6471"/>
                      <a:pt x="529" y="6537"/>
                    </a:cubicBezTo>
                    <a:cubicBezTo>
                      <a:pt x="611" y="6568"/>
                      <a:pt x="698" y="6582"/>
                      <a:pt x="785" y="6582"/>
                    </a:cubicBezTo>
                    <a:cubicBezTo>
                      <a:pt x="822" y="6582"/>
                      <a:pt x="860" y="6579"/>
                      <a:pt x="897" y="6574"/>
                    </a:cubicBezTo>
                    <a:cubicBezTo>
                      <a:pt x="904" y="6577"/>
                      <a:pt x="910" y="6584"/>
                      <a:pt x="917" y="6588"/>
                    </a:cubicBezTo>
                    <a:cubicBezTo>
                      <a:pt x="1001" y="6641"/>
                      <a:pt x="1084" y="6695"/>
                      <a:pt x="1168" y="6744"/>
                    </a:cubicBezTo>
                    <a:cubicBezTo>
                      <a:pt x="1255" y="6795"/>
                      <a:pt x="1338" y="6845"/>
                      <a:pt x="1426" y="6892"/>
                    </a:cubicBezTo>
                    <a:cubicBezTo>
                      <a:pt x="1552" y="6962"/>
                      <a:pt x="1707" y="7042"/>
                      <a:pt x="1873" y="7096"/>
                    </a:cubicBezTo>
                    <a:lnTo>
                      <a:pt x="1897" y="7105"/>
                    </a:lnTo>
                    <a:cubicBezTo>
                      <a:pt x="1940" y="7119"/>
                      <a:pt x="1984" y="7133"/>
                      <a:pt x="2028" y="7142"/>
                    </a:cubicBezTo>
                    <a:lnTo>
                      <a:pt x="2114" y="7170"/>
                    </a:lnTo>
                    <a:cubicBezTo>
                      <a:pt x="2181" y="7190"/>
                      <a:pt x="2252" y="7210"/>
                      <a:pt x="2318" y="7226"/>
                    </a:cubicBezTo>
                    <a:cubicBezTo>
                      <a:pt x="2415" y="7250"/>
                      <a:pt x="2512" y="7270"/>
                      <a:pt x="2609" y="7286"/>
                    </a:cubicBezTo>
                    <a:cubicBezTo>
                      <a:pt x="2676" y="7300"/>
                      <a:pt x="2736" y="7303"/>
                      <a:pt x="2800" y="7303"/>
                    </a:cubicBezTo>
                    <a:cubicBezTo>
                      <a:pt x="2863" y="7303"/>
                      <a:pt x="2923" y="7300"/>
                      <a:pt x="2988" y="7297"/>
                    </a:cubicBezTo>
                    <a:cubicBezTo>
                      <a:pt x="3124" y="7286"/>
                      <a:pt x="3252" y="7246"/>
                      <a:pt x="3372" y="7206"/>
                    </a:cubicBezTo>
                    <a:lnTo>
                      <a:pt x="3435" y="7186"/>
                    </a:lnTo>
                    <a:cubicBezTo>
                      <a:pt x="3519" y="7159"/>
                      <a:pt x="3606" y="7126"/>
                      <a:pt x="3706" y="7079"/>
                    </a:cubicBezTo>
                    <a:cubicBezTo>
                      <a:pt x="3944" y="6969"/>
                      <a:pt x="4167" y="6832"/>
                      <a:pt x="4372" y="6668"/>
                    </a:cubicBezTo>
                    <a:cubicBezTo>
                      <a:pt x="4415" y="6634"/>
                      <a:pt x="4456" y="6594"/>
                      <a:pt x="4496" y="6557"/>
                    </a:cubicBezTo>
                    <a:cubicBezTo>
                      <a:pt x="4653" y="6403"/>
                      <a:pt x="4769" y="6253"/>
                      <a:pt x="4857" y="6096"/>
                    </a:cubicBezTo>
                    <a:cubicBezTo>
                      <a:pt x="4930" y="5955"/>
                      <a:pt x="4984" y="5835"/>
                      <a:pt x="5027" y="5714"/>
                    </a:cubicBezTo>
                    <a:cubicBezTo>
                      <a:pt x="5058" y="5628"/>
                      <a:pt x="5074" y="5540"/>
                      <a:pt x="5087" y="5460"/>
                    </a:cubicBezTo>
                    <a:lnTo>
                      <a:pt x="5101" y="5397"/>
                    </a:lnTo>
                    <a:cubicBezTo>
                      <a:pt x="5141" y="5199"/>
                      <a:pt x="5144" y="4995"/>
                      <a:pt x="5115" y="4791"/>
                    </a:cubicBezTo>
                    <a:cubicBezTo>
                      <a:pt x="5104" y="4708"/>
                      <a:pt x="5084" y="4601"/>
                      <a:pt x="5054" y="4487"/>
                    </a:cubicBezTo>
                    <a:cubicBezTo>
                      <a:pt x="5027" y="4376"/>
                      <a:pt x="4987" y="4270"/>
                      <a:pt x="4940" y="4156"/>
                    </a:cubicBezTo>
                    <a:cubicBezTo>
                      <a:pt x="5138" y="4116"/>
                      <a:pt x="5322" y="4032"/>
                      <a:pt x="5482" y="3959"/>
                    </a:cubicBezTo>
                    <a:cubicBezTo>
                      <a:pt x="5686" y="3868"/>
                      <a:pt x="5830" y="3768"/>
                      <a:pt x="5941" y="3648"/>
                    </a:cubicBezTo>
                    <a:lnTo>
                      <a:pt x="5973" y="3611"/>
                    </a:lnTo>
                    <a:cubicBezTo>
                      <a:pt x="6030" y="3547"/>
                      <a:pt x="6091" y="3481"/>
                      <a:pt x="6148" y="3407"/>
                    </a:cubicBezTo>
                    <a:cubicBezTo>
                      <a:pt x="6254" y="3260"/>
                      <a:pt x="6375" y="3089"/>
                      <a:pt x="6445" y="2882"/>
                    </a:cubicBezTo>
                    <a:cubicBezTo>
                      <a:pt x="6486" y="2761"/>
                      <a:pt x="6512" y="2624"/>
                      <a:pt x="6522" y="2484"/>
                    </a:cubicBezTo>
                    <a:cubicBezTo>
                      <a:pt x="6529" y="2346"/>
                      <a:pt x="6529" y="2203"/>
                      <a:pt x="6515" y="2053"/>
                    </a:cubicBezTo>
                    <a:cubicBezTo>
                      <a:pt x="6515" y="2013"/>
                      <a:pt x="6506" y="1976"/>
                      <a:pt x="6499" y="1939"/>
                    </a:cubicBezTo>
                    <a:cubicBezTo>
                      <a:pt x="6482" y="1875"/>
                      <a:pt x="6459" y="1805"/>
                      <a:pt x="6429" y="1724"/>
                    </a:cubicBezTo>
                    <a:cubicBezTo>
                      <a:pt x="6405" y="1658"/>
                      <a:pt x="6372" y="1601"/>
                      <a:pt x="6342" y="1547"/>
                    </a:cubicBezTo>
                    <a:cubicBezTo>
                      <a:pt x="6262" y="1411"/>
                      <a:pt x="6174" y="1290"/>
                      <a:pt x="6081" y="1179"/>
                    </a:cubicBezTo>
                    <a:cubicBezTo>
                      <a:pt x="6024" y="1116"/>
                      <a:pt x="5967" y="1059"/>
                      <a:pt x="5907" y="1002"/>
                    </a:cubicBezTo>
                    <a:lnTo>
                      <a:pt x="5877" y="972"/>
                    </a:lnTo>
                    <a:cubicBezTo>
                      <a:pt x="5773" y="875"/>
                      <a:pt x="5663" y="775"/>
                      <a:pt x="5546" y="681"/>
                    </a:cubicBezTo>
                    <a:lnTo>
                      <a:pt x="5496" y="638"/>
                    </a:lnTo>
                    <a:cubicBezTo>
                      <a:pt x="5442" y="594"/>
                      <a:pt x="5382" y="548"/>
                      <a:pt x="5315" y="508"/>
                    </a:cubicBezTo>
                    <a:cubicBezTo>
                      <a:pt x="5098" y="377"/>
                      <a:pt x="4874" y="283"/>
                      <a:pt x="4629" y="223"/>
                    </a:cubicBezTo>
                    <a:cubicBezTo>
                      <a:pt x="4439" y="173"/>
                      <a:pt x="4241" y="130"/>
                      <a:pt x="4054" y="93"/>
                    </a:cubicBezTo>
                    <a:lnTo>
                      <a:pt x="3907" y="59"/>
                    </a:lnTo>
                    <a:cubicBezTo>
                      <a:pt x="3817" y="42"/>
                      <a:pt x="3726" y="26"/>
                      <a:pt x="3633" y="9"/>
                    </a:cubicBezTo>
                    <a:cubicBezTo>
                      <a:pt x="3601" y="4"/>
                      <a:pt x="3567" y="1"/>
                      <a:pt x="35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329" name="Google Shape;4329;p29"/>
            <p:cNvGrpSpPr/>
            <p:nvPr/>
          </p:nvGrpSpPr>
          <p:grpSpPr>
            <a:xfrm>
              <a:off x="8797342" y="3964408"/>
              <a:ext cx="192516" cy="227716"/>
              <a:chOff x="1824250" y="1008625"/>
              <a:chExt cx="144250" cy="170625"/>
            </a:xfrm>
          </p:grpSpPr>
          <p:sp>
            <p:nvSpPr>
              <p:cNvPr id="4330" name="Google Shape;4330;p29"/>
              <p:cNvSpPr/>
              <p:nvPr/>
            </p:nvSpPr>
            <p:spPr>
              <a:xfrm>
                <a:off x="1828675" y="1013025"/>
                <a:ext cx="135400" cy="161850"/>
              </a:xfrm>
              <a:custGeom>
                <a:avLst/>
                <a:gdLst/>
                <a:ahLst/>
                <a:cxnLst/>
                <a:rect l="l" t="t" r="r" b="b"/>
                <a:pathLst>
                  <a:path w="5416" h="6474" extrusionOk="0">
                    <a:moveTo>
                      <a:pt x="2356" y="0"/>
                    </a:moveTo>
                    <a:cubicBezTo>
                      <a:pt x="2252" y="0"/>
                      <a:pt x="2150" y="4"/>
                      <a:pt x="2047" y="21"/>
                    </a:cubicBezTo>
                    <a:cubicBezTo>
                      <a:pt x="1947" y="37"/>
                      <a:pt x="1847" y="67"/>
                      <a:pt x="1750" y="94"/>
                    </a:cubicBezTo>
                    <a:cubicBezTo>
                      <a:pt x="1690" y="107"/>
                      <a:pt x="1636" y="138"/>
                      <a:pt x="1579" y="161"/>
                    </a:cubicBezTo>
                    <a:cubicBezTo>
                      <a:pt x="1469" y="211"/>
                      <a:pt x="1362" y="274"/>
                      <a:pt x="1258" y="342"/>
                    </a:cubicBezTo>
                    <a:cubicBezTo>
                      <a:pt x="1164" y="402"/>
                      <a:pt x="1074" y="472"/>
                      <a:pt x="988" y="539"/>
                    </a:cubicBezTo>
                    <a:cubicBezTo>
                      <a:pt x="871" y="629"/>
                      <a:pt x="760" y="743"/>
                      <a:pt x="659" y="850"/>
                    </a:cubicBezTo>
                    <a:cubicBezTo>
                      <a:pt x="647" y="863"/>
                      <a:pt x="636" y="876"/>
                      <a:pt x="623" y="890"/>
                    </a:cubicBezTo>
                    <a:cubicBezTo>
                      <a:pt x="562" y="960"/>
                      <a:pt x="506" y="1034"/>
                      <a:pt x="456" y="1111"/>
                    </a:cubicBezTo>
                    <a:cubicBezTo>
                      <a:pt x="358" y="1265"/>
                      <a:pt x="272" y="1428"/>
                      <a:pt x="208" y="1599"/>
                    </a:cubicBezTo>
                    <a:cubicBezTo>
                      <a:pt x="141" y="1783"/>
                      <a:pt x="98" y="1973"/>
                      <a:pt x="65" y="2164"/>
                    </a:cubicBezTo>
                    <a:cubicBezTo>
                      <a:pt x="45" y="2291"/>
                      <a:pt x="28" y="2418"/>
                      <a:pt x="17" y="2546"/>
                    </a:cubicBezTo>
                    <a:cubicBezTo>
                      <a:pt x="1" y="2696"/>
                      <a:pt x="1" y="2850"/>
                      <a:pt x="5" y="3003"/>
                    </a:cubicBezTo>
                    <a:cubicBezTo>
                      <a:pt x="11" y="3144"/>
                      <a:pt x="51" y="3295"/>
                      <a:pt x="91" y="3429"/>
                    </a:cubicBezTo>
                    <a:cubicBezTo>
                      <a:pt x="151" y="3619"/>
                      <a:pt x="228" y="3803"/>
                      <a:pt x="306" y="3987"/>
                    </a:cubicBezTo>
                    <a:cubicBezTo>
                      <a:pt x="342" y="4077"/>
                      <a:pt x="382" y="4167"/>
                      <a:pt x="422" y="4258"/>
                    </a:cubicBezTo>
                    <a:cubicBezTo>
                      <a:pt x="489" y="4402"/>
                      <a:pt x="573" y="4539"/>
                      <a:pt x="656" y="4676"/>
                    </a:cubicBezTo>
                    <a:cubicBezTo>
                      <a:pt x="757" y="4846"/>
                      <a:pt x="867" y="5007"/>
                      <a:pt x="997" y="5150"/>
                    </a:cubicBezTo>
                    <a:cubicBezTo>
                      <a:pt x="1161" y="5331"/>
                      <a:pt x="1339" y="5505"/>
                      <a:pt x="1522" y="5666"/>
                    </a:cubicBezTo>
                    <a:cubicBezTo>
                      <a:pt x="1666" y="5793"/>
                      <a:pt x="1817" y="5917"/>
                      <a:pt x="1977" y="6024"/>
                    </a:cubicBezTo>
                    <a:cubicBezTo>
                      <a:pt x="2175" y="6161"/>
                      <a:pt x="2385" y="6285"/>
                      <a:pt x="2613" y="6362"/>
                    </a:cubicBezTo>
                    <a:cubicBezTo>
                      <a:pt x="2743" y="6405"/>
                      <a:pt x="2877" y="6442"/>
                      <a:pt x="3014" y="6459"/>
                    </a:cubicBezTo>
                    <a:cubicBezTo>
                      <a:pt x="3084" y="6469"/>
                      <a:pt x="3155" y="6473"/>
                      <a:pt x="3227" y="6473"/>
                    </a:cubicBezTo>
                    <a:cubicBezTo>
                      <a:pt x="3293" y="6473"/>
                      <a:pt x="3360" y="6470"/>
                      <a:pt x="3425" y="6465"/>
                    </a:cubicBezTo>
                    <a:cubicBezTo>
                      <a:pt x="3509" y="6459"/>
                      <a:pt x="3589" y="6445"/>
                      <a:pt x="3669" y="6428"/>
                    </a:cubicBezTo>
                    <a:cubicBezTo>
                      <a:pt x="3813" y="6395"/>
                      <a:pt x="3958" y="6362"/>
                      <a:pt x="4098" y="6311"/>
                    </a:cubicBezTo>
                    <a:cubicBezTo>
                      <a:pt x="4248" y="6261"/>
                      <a:pt x="4389" y="6184"/>
                      <a:pt x="4519" y="6094"/>
                    </a:cubicBezTo>
                    <a:cubicBezTo>
                      <a:pt x="4646" y="6007"/>
                      <a:pt x="4750" y="5886"/>
                      <a:pt x="4853" y="5769"/>
                    </a:cubicBezTo>
                    <a:cubicBezTo>
                      <a:pt x="4957" y="5652"/>
                      <a:pt x="5031" y="5528"/>
                      <a:pt x="5108" y="5391"/>
                    </a:cubicBezTo>
                    <a:cubicBezTo>
                      <a:pt x="5185" y="5251"/>
                      <a:pt x="5228" y="5097"/>
                      <a:pt x="5268" y="4943"/>
                    </a:cubicBezTo>
                    <a:cubicBezTo>
                      <a:pt x="5332" y="4706"/>
                      <a:pt x="5402" y="4465"/>
                      <a:pt x="5409" y="4218"/>
                    </a:cubicBezTo>
                    <a:cubicBezTo>
                      <a:pt x="5415" y="4054"/>
                      <a:pt x="5415" y="3886"/>
                      <a:pt x="5392" y="3722"/>
                    </a:cubicBezTo>
                    <a:cubicBezTo>
                      <a:pt x="5389" y="3699"/>
                      <a:pt x="5386" y="3676"/>
                      <a:pt x="5382" y="3649"/>
                    </a:cubicBezTo>
                    <a:cubicBezTo>
                      <a:pt x="5365" y="3579"/>
                      <a:pt x="5345" y="3512"/>
                      <a:pt x="5329" y="3442"/>
                    </a:cubicBezTo>
                    <a:cubicBezTo>
                      <a:pt x="5325" y="3429"/>
                      <a:pt x="5322" y="3415"/>
                      <a:pt x="5315" y="3401"/>
                    </a:cubicBezTo>
                    <a:cubicBezTo>
                      <a:pt x="5272" y="3324"/>
                      <a:pt x="5238" y="3244"/>
                      <a:pt x="5178" y="3181"/>
                    </a:cubicBezTo>
                    <a:cubicBezTo>
                      <a:pt x="5128" y="3128"/>
                      <a:pt x="5077" y="3071"/>
                      <a:pt x="5017" y="3027"/>
                    </a:cubicBezTo>
                    <a:cubicBezTo>
                      <a:pt x="4997" y="3014"/>
                      <a:pt x="4981" y="2997"/>
                      <a:pt x="4961" y="2983"/>
                    </a:cubicBezTo>
                    <a:cubicBezTo>
                      <a:pt x="4852" y="2900"/>
                      <a:pt x="4718" y="2857"/>
                      <a:pt x="4583" y="2857"/>
                    </a:cubicBezTo>
                    <a:cubicBezTo>
                      <a:pt x="4503" y="2857"/>
                      <a:pt x="4423" y="2872"/>
                      <a:pt x="4349" y="2903"/>
                    </a:cubicBezTo>
                    <a:cubicBezTo>
                      <a:pt x="4108" y="3000"/>
                      <a:pt x="3944" y="3251"/>
                      <a:pt x="3958" y="3512"/>
                    </a:cubicBezTo>
                    <a:lnTo>
                      <a:pt x="3958" y="3525"/>
                    </a:lnTo>
                    <a:cubicBezTo>
                      <a:pt x="3944" y="3602"/>
                      <a:pt x="3950" y="3682"/>
                      <a:pt x="3954" y="3759"/>
                    </a:cubicBezTo>
                    <a:cubicBezTo>
                      <a:pt x="3954" y="3803"/>
                      <a:pt x="3967" y="3850"/>
                      <a:pt x="3974" y="3890"/>
                    </a:cubicBezTo>
                    <a:cubicBezTo>
                      <a:pt x="3984" y="3950"/>
                      <a:pt x="3991" y="4011"/>
                      <a:pt x="3994" y="4067"/>
                    </a:cubicBezTo>
                    <a:cubicBezTo>
                      <a:pt x="3984" y="4207"/>
                      <a:pt x="3958" y="4345"/>
                      <a:pt x="3927" y="4482"/>
                    </a:cubicBezTo>
                    <a:cubicBezTo>
                      <a:pt x="3901" y="4576"/>
                      <a:pt x="3870" y="4669"/>
                      <a:pt x="3830" y="4759"/>
                    </a:cubicBezTo>
                    <a:cubicBezTo>
                      <a:pt x="3793" y="4813"/>
                      <a:pt x="3753" y="4863"/>
                      <a:pt x="3710" y="4914"/>
                    </a:cubicBezTo>
                    <a:cubicBezTo>
                      <a:pt x="3697" y="4923"/>
                      <a:pt x="3683" y="4934"/>
                      <a:pt x="3669" y="4943"/>
                    </a:cubicBezTo>
                    <a:cubicBezTo>
                      <a:pt x="3620" y="4967"/>
                      <a:pt x="3563" y="4987"/>
                      <a:pt x="3509" y="5004"/>
                    </a:cubicBezTo>
                    <a:cubicBezTo>
                      <a:pt x="3419" y="5024"/>
                      <a:pt x="3325" y="5040"/>
                      <a:pt x="3231" y="5047"/>
                    </a:cubicBezTo>
                    <a:cubicBezTo>
                      <a:pt x="3202" y="5044"/>
                      <a:pt x="3168" y="5037"/>
                      <a:pt x="3135" y="5034"/>
                    </a:cubicBezTo>
                    <a:cubicBezTo>
                      <a:pt x="3061" y="5007"/>
                      <a:pt x="2987" y="4977"/>
                      <a:pt x="2917" y="4940"/>
                    </a:cubicBezTo>
                    <a:cubicBezTo>
                      <a:pt x="2649" y="4773"/>
                      <a:pt x="2408" y="4562"/>
                      <a:pt x="2181" y="4345"/>
                    </a:cubicBezTo>
                    <a:cubicBezTo>
                      <a:pt x="2101" y="4261"/>
                      <a:pt x="2027" y="4174"/>
                      <a:pt x="1957" y="4084"/>
                    </a:cubicBezTo>
                    <a:cubicBezTo>
                      <a:pt x="1894" y="4000"/>
                      <a:pt x="1837" y="3910"/>
                      <a:pt x="1780" y="3820"/>
                    </a:cubicBezTo>
                    <a:cubicBezTo>
                      <a:pt x="1706" y="3679"/>
                      <a:pt x="1643" y="3532"/>
                      <a:pt x="1579" y="3385"/>
                    </a:cubicBezTo>
                    <a:cubicBezTo>
                      <a:pt x="1519" y="3241"/>
                      <a:pt x="1453" y="3094"/>
                      <a:pt x="1405" y="2947"/>
                    </a:cubicBezTo>
                    <a:cubicBezTo>
                      <a:pt x="1396" y="2883"/>
                      <a:pt x="1389" y="2823"/>
                      <a:pt x="1385" y="2759"/>
                    </a:cubicBezTo>
                    <a:cubicBezTo>
                      <a:pt x="1392" y="2552"/>
                      <a:pt x="1416" y="2345"/>
                      <a:pt x="1459" y="2140"/>
                    </a:cubicBezTo>
                    <a:cubicBezTo>
                      <a:pt x="1489" y="2047"/>
                      <a:pt x="1522" y="1957"/>
                      <a:pt x="1566" y="1867"/>
                    </a:cubicBezTo>
                    <a:cubicBezTo>
                      <a:pt x="1636" y="1759"/>
                      <a:pt x="1713" y="1659"/>
                      <a:pt x="1800" y="1562"/>
                    </a:cubicBezTo>
                    <a:cubicBezTo>
                      <a:pt x="1904" y="1462"/>
                      <a:pt x="2014" y="1368"/>
                      <a:pt x="2135" y="1291"/>
                    </a:cubicBezTo>
                    <a:cubicBezTo>
                      <a:pt x="2212" y="1251"/>
                      <a:pt x="2285" y="1217"/>
                      <a:pt x="2365" y="1188"/>
                    </a:cubicBezTo>
                    <a:cubicBezTo>
                      <a:pt x="2476" y="1171"/>
                      <a:pt x="2589" y="1168"/>
                      <a:pt x="2700" y="1168"/>
                    </a:cubicBezTo>
                    <a:lnTo>
                      <a:pt x="2914" y="1168"/>
                    </a:lnTo>
                    <a:cubicBezTo>
                      <a:pt x="3021" y="1154"/>
                      <a:pt x="3115" y="1117"/>
                      <a:pt x="3198" y="1050"/>
                    </a:cubicBezTo>
                    <a:cubicBezTo>
                      <a:pt x="3319" y="956"/>
                      <a:pt x="3399" y="816"/>
                      <a:pt x="3419" y="666"/>
                    </a:cubicBezTo>
                    <a:cubicBezTo>
                      <a:pt x="3439" y="512"/>
                      <a:pt x="3396" y="354"/>
                      <a:pt x="3302" y="234"/>
                    </a:cubicBezTo>
                    <a:cubicBezTo>
                      <a:pt x="3218" y="121"/>
                      <a:pt x="3064" y="13"/>
                      <a:pt x="2917" y="10"/>
                    </a:cubicBezTo>
                    <a:cubicBezTo>
                      <a:pt x="2803" y="7"/>
                      <a:pt x="2686" y="4"/>
                      <a:pt x="2573" y="4"/>
                    </a:cubicBezTo>
                    <a:cubicBezTo>
                      <a:pt x="2500" y="2"/>
                      <a:pt x="2428" y="0"/>
                      <a:pt x="23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31" name="Google Shape;4331;p29"/>
              <p:cNvSpPr/>
              <p:nvPr/>
            </p:nvSpPr>
            <p:spPr>
              <a:xfrm>
                <a:off x="1824250" y="1008625"/>
                <a:ext cx="144250" cy="170625"/>
              </a:xfrm>
              <a:custGeom>
                <a:avLst/>
                <a:gdLst/>
                <a:ahLst/>
                <a:cxnLst/>
                <a:rect l="l" t="t" r="r" b="b"/>
                <a:pathLst>
                  <a:path w="5770" h="6825" extrusionOk="0">
                    <a:moveTo>
                      <a:pt x="5328" y="3645"/>
                    </a:moveTo>
                    <a:lnTo>
                      <a:pt x="5328" y="3645"/>
                    </a:lnTo>
                    <a:cubicBezTo>
                      <a:pt x="5328" y="3645"/>
                      <a:pt x="5331" y="3651"/>
                      <a:pt x="5339" y="3661"/>
                    </a:cubicBezTo>
                    <a:cubicBezTo>
                      <a:pt x="5335" y="3655"/>
                      <a:pt x="5332" y="3650"/>
                      <a:pt x="5328" y="3645"/>
                    </a:cubicBezTo>
                    <a:close/>
                    <a:moveTo>
                      <a:pt x="2545" y="352"/>
                    </a:moveTo>
                    <a:cubicBezTo>
                      <a:pt x="2590" y="352"/>
                      <a:pt x="2636" y="353"/>
                      <a:pt x="2683" y="354"/>
                    </a:cubicBezTo>
                    <a:lnTo>
                      <a:pt x="2750" y="354"/>
                    </a:lnTo>
                    <a:cubicBezTo>
                      <a:pt x="2863" y="357"/>
                      <a:pt x="2977" y="357"/>
                      <a:pt x="3091" y="360"/>
                    </a:cubicBezTo>
                    <a:cubicBezTo>
                      <a:pt x="3164" y="364"/>
                      <a:pt x="3275" y="430"/>
                      <a:pt x="3342" y="518"/>
                    </a:cubicBezTo>
                    <a:cubicBezTo>
                      <a:pt x="3405" y="601"/>
                      <a:pt x="3436" y="711"/>
                      <a:pt x="3422" y="819"/>
                    </a:cubicBezTo>
                    <a:cubicBezTo>
                      <a:pt x="3408" y="925"/>
                      <a:pt x="3352" y="1023"/>
                      <a:pt x="3268" y="1089"/>
                    </a:cubicBezTo>
                    <a:cubicBezTo>
                      <a:pt x="3212" y="1129"/>
                      <a:pt x="3147" y="1157"/>
                      <a:pt x="3081" y="1169"/>
                    </a:cubicBezTo>
                    <a:lnTo>
                      <a:pt x="2877" y="1166"/>
                    </a:lnTo>
                    <a:cubicBezTo>
                      <a:pt x="2763" y="1166"/>
                      <a:pt x="2639" y="1169"/>
                      <a:pt x="2516" y="1189"/>
                    </a:cubicBezTo>
                    <a:lnTo>
                      <a:pt x="2482" y="1200"/>
                    </a:lnTo>
                    <a:cubicBezTo>
                      <a:pt x="2405" y="1226"/>
                      <a:pt x="2321" y="1263"/>
                      <a:pt x="2218" y="1320"/>
                    </a:cubicBezTo>
                    <a:cubicBezTo>
                      <a:pt x="2101" y="1393"/>
                      <a:pt x="1988" y="1487"/>
                      <a:pt x="1847" y="1621"/>
                    </a:cubicBezTo>
                    <a:cubicBezTo>
                      <a:pt x="1750" y="1728"/>
                      <a:pt x="1666" y="1839"/>
                      <a:pt x="1596" y="1949"/>
                    </a:cubicBezTo>
                    <a:lnTo>
                      <a:pt x="1586" y="1966"/>
                    </a:lnTo>
                    <a:cubicBezTo>
                      <a:pt x="1539" y="2060"/>
                      <a:pt x="1499" y="2160"/>
                      <a:pt x="1462" y="2280"/>
                    </a:cubicBezTo>
                    <a:cubicBezTo>
                      <a:pt x="1422" y="2474"/>
                      <a:pt x="1395" y="2685"/>
                      <a:pt x="1386" y="2946"/>
                    </a:cubicBezTo>
                    <a:cubicBezTo>
                      <a:pt x="1389" y="3016"/>
                      <a:pt x="1395" y="3083"/>
                      <a:pt x="1409" y="3150"/>
                    </a:cubicBezTo>
                    <a:lnTo>
                      <a:pt x="1415" y="3176"/>
                    </a:lnTo>
                    <a:cubicBezTo>
                      <a:pt x="1459" y="3313"/>
                      <a:pt x="1516" y="3444"/>
                      <a:pt x="1569" y="3571"/>
                    </a:cubicBezTo>
                    <a:lnTo>
                      <a:pt x="1596" y="3631"/>
                    </a:lnTo>
                    <a:cubicBezTo>
                      <a:pt x="1650" y="3755"/>
                      <a:pt x="1719" y="3919"/>
                      <a:pt x="1810" y="4089"/>
                    </a:cubicBezTo>
                    <a:cubicBezTo>
                      <a:pt x="1860" y="4173"/>
                      <a:pt x="1920" y="4273"/>
                      <a:pt x="1994" y="4367"/>
                    </a:cubicBezTo>
                    <a:cubicBezTo>
                      <a:pt x="2061" y="4457"/>
                      <a:pt x="2141" y="4548"/>
                      <a:pt x="2235" y="4648"/>
                    </a:cubicBezTo>
                    <a:cubicBezTo>
                      <a:pt x="2519" y="4919"/>
                      <a:pt x="2760" y="5113"/>
                      <a:pt x="3000" y="5266"/>
                    </a:cubicBezTo>
                    <a:lnTo>
                      <a:pt x="3017" y="5277"/>
                    </a:lnTo>
                    <a:cubicBezTo>
                      <a:pt x="3104" y="5317"/>
                      <a:pt x="3181" y="5350"/>
                      <a:pt x="3255" y="5374"/>
                    </a:cubicBezTo>
                    <a:lnTo>
                      <a:pt x="3278" y="5380"/>
                    </a:lnTo>
                    <a:cubicBezTo>
                      <a:pt x="3318" y="5387"/>
                      <a:pt x="3355" y="5394"/>
                      <a:pt x="3392" y="5397"/>
                    </a:cubicBezTo>
                    <a:lnTo>
                      <a:pt x="3408" y="5400"/>
                    </a:lnTo>
                    <a:lnTo>
                      <a:pt x="3425" y="5397"/>
                    </a:lnTo>
                    <a:cubicBezTo>
                      <a:pt x="3516" y="5391"/>
                      <a:pt x="3613" y="5377"/>
                      <a:pt x="3740" y="5346"/>
                    </a:cubicBezTo>
                    <a:cubicBezTo>
                      <a:pt x="3800" y="5330"/>
                      <a:pt x="3860" y="5306"/>
                      <a:pt x="3917" y="5283"/>
                    </a:cubicBezTo>
                    <a:lnTo>
                      <a:pt x="3950" y="5263"/>
                    </a:lnTo>
                    <a:cubicBezTo>
                      <a:pt x="3967" y="5250"/>
                      <a:pt x="3984" y="5240"/>
                      <a:pt x="3997" y="5226"/>
                    </a:cubicBezTo>
                    <a:lnTo>
                      <a:pt x="4017" y="5206"/>
                    </a:lnTo>
                    <a:cubicBezTo>
                      <a:pt x="4070" y="5146"/>
                      <a:pt x="4115" y="5090"/>
                      <a:pt x="4155" y="5036"/>
                    </a:cubicBezTo>
                    <a:lnTo>
                      <a:pt x="4168" y="5005"/>
                    </a:lnTo>
                    <a:cubicBezTo>
                      <a:pt x="4218" y="4899"/>
                      <a:pt x="4251" y="4789"/>
                      <a:pt x="4275" y="4698"/>
                    </a:cubicBezTo>
                    <a:cubicBezTo>
                      <a:pt x="4302" y="4581"/>
                      <a:pt x="4335" y="4423"/>
                      <a:pt x="4345" y="4256"/>
                    </a:cubicBezTo>
                    <a:lnTo>
                      <a:pt x="4345" y="4247"/>
                    </a:lnTo>
                    <a:lnTo>
                      <a:pt x="4345" y="4236"/>
                    </a:lnTo>
                    <a:cubicBezTo>
                      <a:pt x="4342" y="4170"/>
                      <a:pt x="4335" y="4102"/>
                      <a:pt x="4325" y="4039"/>
                    </a:cubicBezTo>
                    <a:cubicBezTo>
                      <a:pt x="4322" y="4019"/>
                      <a:pt x="4318" y="4002"/>
                      <a:pt x="4315" y="3982"/>
                    </a:cubicBezTo>
                    <a:cubicBezTo>
                      <a:pt x="4311" y="3966"/>
                      <a:pt x="4305" y="3942"/>
                      <a:pt x="4305" y="3935"/>
                    </a:cubicBezTo>
                    <a:lnTo>
                      <a:pt x="4305" y="3862"/>
                    </a:lnTo>
                    <a:cubicBezTo>
                      <a:pt x="4302" y="3815"/>
                      <a:pt x="4302" y="3768"/>
                      <a:pt x="4308" y="3715"/>
                    </a:cubicBezTo>
                    <a:lnTo>
                      <a:pt x="4311" y="3698"/>
                    </a:lnTo>
                    <a:lnTo>
                      <a:pt x="4311" y="3678"/>
                    </a:lnTo>
                    <a:cubicBezTo>
                      <a:pt x="4302" y="3494"/>
                      <a:pt x="4419" y="3310"/>
                      <a:pt x="4592" y="3243"/>
                    </a:cubicBezTo>
                    <a:cubicBezTo>
                      <a:pt x="4647" y="3221"/>
                      <a:pt x="4706" y="3209"/>
                      <a:pt x="4765" y="3209"/>
                    </a:cubicBezTo>
                    <a:cubicBezTo>
                      <a:pt x="4860" y="3209"/>
                      <a:pt x="4954" y="3239"/>
                      <a:pt x="5030" y="3296"/>
                    </a:cubicBezTo>
                    <a:lnTo>
                      <a:pt x="5091" y="3344"/>
                    </a:lnTo>
                    <a:cubicBezTo>
                      <a:pt x="5124" y="3370"/>
                      <a:pt x="5161" y="3407"/>
                      <a:pt x="5198" y="3444"/>
                    </a:cubicBezTo>
                    <a:lnTo>
                      <a:pt x="5231" y="3480"/>
                    </a:lnTo>
                    <a:cubicBezTo>
                      <a:pt x="5258" y="3508"/>
                      <a:pt x="5278" y="3551"/>
                      <a:pt x="5305" y="3601"/>
                    </a:cubicBezTo>
                    <a:cubicBezTo>
                      <a:pt x="5312" y="3615"/>
                      <a:pt x="5319" y="3630"/>
                      <a:pt x="5328" y="3645"/>
                    </a:cubicBezTo>
                    <a:lnTo>
                      <a:pt x="5328" y="3645"/>
                    </a:lnTo>
                    <a:lnTo>
                      <a:pt x="5499" y="3597"/>
                    </a:lnTo>
                    <a:lnTo>
                      <a:pt x="5499" y="3597"/>
                    </a:lnTo>
                    <a:lnTo>
                      <a:pt x="5335" y="3665"/>
                    </a:lnTo>
                    <a:lnTo>
                      <a:pt x="5342" y="3691"/>
                    </a:lnTo>
                    <a:cubicBezTo>
                      <a:pt x="5359" y="3748"/>
                      <a:pt x="5375" y="3801"/>
                      <a:pt x="5385" y="3858"/>
                    </a:cubicBezTo>
                    <a:cubicBezTo>
                      <a:pt x="5388" y="3882"/>
                      <a:pt x="5392" y="3902"/>
                      <a:pt x="5395" y="3926"/>
                    </a:cubicBezTo>
                    <a:cubicBezTo>
                      <a:pt x="5419" y="4073"/>
                      <a:pt x="5415" y="4230"/>
                      <a:pt x="5412" y="4390"/>
                    </a:cubicBezTo>
                    <a:cubicBezTo>
                      <a:pt x="5405" y="4591"/>
                      <a:pt x="5351" y="4792"/>
                      <a:pt x="5294" y="5005"/>
                    </a:cubicBezTo>
                    <a:lnTo>
                      <a:pt x="5274" y="5076"/>
                    </a:lnTo>
                    <a:cubicBezTo>
                      <a:pt x="5238" y="5220"/>
                      <a:pt x="5198" y="5360"/>
                      <a:pt x="5131" y="5481"/>
                    </a:cubicBezTo>
                    <a:cubicBezTo>
                      <a:pt x="5061" y="5607"/>
                      <a:pt x="4993" y="5725"/>
                      <a:pt x="4900" y="5828"/>
                    </a:cubicBezTo>
                    <a:lnTo>
                      <a:pt x="4873" y="5859"/>
                    </a:lnTo>
                    <a:cubicBezTo>
                      <a:pt x="4783" y="5959"/>
                      <a:pt x="4696" y="6059"/>
                      <a:pt x="4596" y="6126"/>
                    </a:cubicBezTo>
                    <a:cubicBezTo>
                      <a:pt x="4462" y="6217"/>
                      <a:pt x="4339" y="6283"/>
                      <a:pt x="4218" y="6323"/>
                    </a:cubicBezTo>
                    <a:cubicBezTo>
                      <a:pt x="4094" y="6363"/>
                      <a:pt x="3964" y="6397"/>
                      <a:pt x="3806" y="6434"/>
                    </a:cubicBezTo>
                    <a:cubicBezTo>
                      <a:pt x="3726" y="6450"/>
                      <a:pt x="3656" y="6461"/>
                      <a:pt x="3593" y="6467"/>
                    </a:cubicBezTo>
                    <a:cubicBezTo>
                      <a:pt x="3539" y="6471"/>
                      <a:pt x="3477" y="6474"/>
                      <a:pt x="3412" y="6474"/>
                    </a:cubicBezTo>
                    <a:cubicBezTo>
                      <a:pt x="3347" y="6474"/>
                      <a:pt x="3280" y="6471"/>
                      <a:pt x="3215" y="6461"/>
                    </a:cubicBezTo>
                    <a:cubicBezTo>
                      <a:pt x="3104" y="6447"/>
                      <a:pt x="2984" y="6417"/>
                      <a:pt x="2846" y="6370"/>
                    </a:cubicBezTo>
                    <a:cubicBezTo>
                      <a:pt x="2663" y="6310"/>
                      <a:pt x="2476" y="6209"/>
                      <a:pt x="2255" y="6056"/>
                    </a:cubicBezTo>
                    <a:cubicBezTo>
                      <a:pt x="2114" y="5962"/>
                      <a:pt x="1974" y="5848"/>
                      <a:pt x="1817" y="5712"/>
                    </a:cubicBezTo>
                    <a:cubicBezTo>
                      <a:pt x="1636" y="5551"/>
                      <a:pt x="1466" y="5383"/>
                      <a:pt x="1305" y="5210"/>
                    </a:cubicBezTo>
                    <a:cubicBezTo>
                      <a:pt x="1198" y="5090"/>
                      <a:pt x="1094" y="4949"/>
                      <a:pt x="984" y="4761"/>
                    </a:cubicBezTo>
                    <a:lnTo>
                      <a:pt x="964" y="4732"/>
                    </a:lnTo>
                    <a:cubicBezTo>
                      <a:pt x="890" y="4604"/>
                      <a:pt x="816" y="4488"/>
                      <a:pt x="759" y="4360"/>
                    </a:cubicBezTo>
                    <a:lnTo>
                      <a:pt x="739" y="4317"/>
                    </a:lnTo>
                    <a:cubicBezTo>
                      <a:pt x="710" y="4243"/>
                      <a:pt x="676" y="4170"/>
                      <a:pt x="646" y="4096"/>
                    </a:cubicBezTo>
                    <a:lnTo>
                      <a:pt x="616" y="4022"/>
                    </a:lnTo>
                    <a:cubicBezTo>
                      <a:pt x="549" y="3862"/>
                      <a:pt x="486" y="3708"/>
                      <a:pt x="435" y="3551"/>
                    </a:cubicBezTo>
                    <a:cubicBezTo>
                      <a:pt x="398" y="3427"/>
                      <a:pt x="362" y="3293"/>
                      <a:pt x="358" y="3173"/>
                    </a:cubicBezTo>
                    <a:cubicBezTo>
                      <a:pt x="355" y="3036"/>
                      <a:pt x="355" y="2885"/>
                      <a:pt x="369" y="2738"/>
                    </a:cubicBezTo>
                    <a:cubicBezTo>
                      <a:pt x="378" y="2637"/>
                      <a:pt x="392" y="2504"/>
                      <a:pt x="415" y="2370"/>
                    </a:cubicBezTo>
                    <a:cubicBezTo>
                      <a:pt x="452" y="2163"/>
                      <a:pt x="495" y="1989"/>
                      <a:pt x="549" y="1835"/>
                    </a:cubicBezTo>
                    <a:cubicBezTo>
                      <a:pt x="603" y="1688"/>
                      <a:pt x="683" y="1538"/>
                      <a:pt x="779" y="1380"/>
                    </a:cubicBezTo>
                    <a:cubicBezTo>
                      <a:pt x="824" y="1313"/>
                      <a:pt x="873" y="1250"/>
                      <a:pt x="934" y="1183"/>
                    </a:cubicBezTo>
                    <a:lnTo>
                      <a:pt x="967" y="1146"/>
                    </a:lnTo>
                    <a:cubicBezTo>
                      <a:pt x="1060" y="1043"/>
                      <a:pt x="1161" y="936"/>
                      <a:pt x="1272" y="856"/>
                    </a:cubicBezTo>
                    <a:lnTo>
                      <a:pt x="1312" y="825"/>
                    </a:lnTo>
                    <a:cubicBezTo>
                      <a:pt x="1386" y="765"/>
                      <a:pt x="1455" y="711"/>
                      <a:pt x="1529" y="665"/>
                    </a:cubicBezTo>
                    <a:cubicBezTo>
                      <a:pt x="1622" y="608"/>
                      <a:pt x="1727" y="544"/>
                      <a:pt x="1830" y="498"/>
                    </a:cubicBezTo>
                    <a:lnTo>
                      <a:pt x="1860" y="484"/>
                    </a:lnTo>
                    <a:cubicBezTo>
                      <a:pt x="1900" y="464"/>
                      <a:pt x="1940" y="447"/>
                      <a:pt x="1974" y="437"/>
                    </a:cubicBezTo>
                    <a:lnTo>
                      <a:pt x="2008" y="430"/>
                    </a:lnTo>
                    <a:cubicBezTo>
                      <a:pt x="2091" y="407"/>
                      <a:pt x="2171" y="384"/>
                      <a:pt x="2252" y="370"/>
                    </a:cubicBezTo>
                    <a:cubicBezTo>
                      <a:pt x="2346" y="356"/>
                      <a:pt x="2444" y="352"/>
                      <a:pt x="2545" y="352"/>
                    </a:cubicBezTo>
                    <a:close/>
                    <a:moveTo>
                      <a:pt x="2529" y="0"/>
                    </a:moveTo>
                    <a:cubicBezTo>
                      <a:pt x="2420" y="0"/>
                      <a:pt x="2309" y="5"/>
                      <a:pt x="2195" y="22"/>
                    </a:cubicBezTo>
                    <a:cubicBezTo>
                      <a:pt x="2097" y="39"/>
                      <a:pt x="2004" y="66"/>
                      <a:pt x="1914" y="89"/>
                    </a:cubicBezTo>
                    <a:lnTo>
                      <a:pt x="1880" y="99"/>
                    </a:lnTo>
                    <a:cubicBezTo>
                      <a:pt x="1817" y="116"/>
                      <a:pt x="1763" y="143"/>
                      <a:pt x="1713" y="166"/>
                    </a:cubicBezTo>
                    <a:lnTo>
                      <a:pt x="1687" y="176"/>
                    </a:lnTo>
                    <a:cubicBezTo>
                      <a:pt x="1562" y="233"/>
                      <a:pt x="1449" y="303"/>
                      <a:pt x="1341" y="367"/>
                    </a:cubicBezTo>
                    <a:cubicBezTo>
                      <a:pt x="1255" y="424"/>
                      <a:pt x="1174" y="484"/>
                      <a:pt x="1097" y="544"/>
                    </a:cubicBezTo>
                    <a:lnTo>
                      <a:pt x="1057" y="575"/>
                    </a:lnTo>
                    <a:cubicBezTo>
                      <a:pt x="927" y="675"/>
                      <a:pt x="813" y="791"/>
                      <a:pt x="706" y="909"/>
                    </a:cubicBezTo>
                    <a:lnTo>
                      <a:pt x="670" y="949"/>
                    </a:lnTo>
                    <a:cubicBezTo>
                      <a:pt x="596" y="1032"/>
                      <a:pt x="539" y="1109"/>
                      <a:pt x="486" y="1193"/>
                    </a:cubicBezTo>
                    <a:cubicBezTo>
                      <a:pt x="372" y="1367"/>
                      <a:pt x="282" y="1544"/>
                      <a:pt x="222" y="1714"/>
                    </a:cubicBezTo>
                    <a:cubicBezTo>
                      <a:pt x="157" y="1889"/>
                      <a:pt x="108" y="2083"/>
                      <a:pt x="68" y="2310"/>
                    </a:cubicBezTo>
                    <a:cubicBezTo>
                      <a:pt x="44" y="2454"/>
                      <a:pt x="27" y="2597"/>
                      <a:pt x="17" y="2705"/>
                    </a:cubicBezTo>
                    <a:cubicBezTo>
                      <a:pt x="1" y="2869"/>
                      <a:pt x="4" y="3032"/>
                      <a:pt x="7" y="3183"/>
                    </a:cubicBezTo>
                    <a:cubicBezTo>
                      <a:pt x="11" y="3347"/>
                      <a:pt x="54" y="3508"/>
                      <a:pt x="101" y="3654"/>
                    </a:cubicBezTo>
                    <a:cubicBezTo>
                      <a:pt x="154" y="3829"/>
                      <a:pt x="222" y="3996"/>
                      <a:pt x="288" y="4156"/>
                    </a:cubicBezTo>
                    <a:lnTo>
                      <a:pt x="322" y="4230"/>
                    </a:lnTo>
                    <a:cubicBezTo>
                      <a:pt x="352" y="4307"/>
                      <a:pt x="385" y="4383"/>
                      <a:pt x="418" y="4460"/>
                    </a:cubicBezTo>
                    <a:lnTo>
                      <a:pt x="438" y="4504"/>
                    </a:lnTo>
                    <a:cubicBezTo>
                      <a:pt x="506" y="4651"/>
                      <a:pt x="586" y="4785"/>
                      <a:pt x="663" y="4915"/>
                    </a:cubicBezTo>
                    <a:lnTo>
                      <a:pt x="683" y="4942"/>
                    </a:lnTo>
                    <a:cubicBezTo>
                      <a:pt x="807" y="5150"/>
                      <a:pt x="920" y="5306"/>
                      <a:pt x="1044" y="5444"/>
                    </a:cubicBezTo>
                    <a:cubicBezTo>
                      <a:pt x="1211" y="5627"/>
                      <a:pt x="1395" y="5808"/>
                      <a:pt x="1586" y="5976"/>
                    </a:cubicBezTo>
                    <a:cubicBezTo>
                      <a:pt x="1750" y="6119"/>
                      <a:pt x="1903" y="6243"/>
                      <a:pt x="2054" y="6347"/>
                    </a:cubicBezTo>
                    <a:cubicBezTo>
                      <a:pt x="2301" y="6518"/>
                      <a:pt x="2519" y="6635"/>
                      <a:pt x="2736" y="6705"/>
                    </a:cubicBezTo>
                    <a:cubicBezTo>
                      <a:pt x="2894" y="6758"/>
                      <a:pt x="3034" y="6791"/>
                      <a:pt x="3167" y="6811"/>
                    </a:cubicBezTo>
                    <a:cubicBezTo>
                      <a:pt x="3248" y="6822"/>
                      <a:pt x="3328" y="6825"/>
                      <a:pt x="3405" y="6825"/>
                    </a:cubicBezTo>
                    <a:cubicBezTo>
                      <a:pt x="3482" y="6825"/>
                      <a:pt x="3553" y="6822"/>
                      <a:pt x="3616" y="6819"/>
                    </a:cubicBezTo>
                    <a:cubicBezTo>
                      <a:pt x="3696" y="6811"/>
                      <a:pt x="3786" y="6798"/>
                      <a:pt x="3883" y="6775"/>
                    </a:cubicBezTo>
                    <a:cubicBezTo>
                      <a:pt x="4050" y="6738"/>
                      <a:pt x="4191" y="6701"/>
                      <a:pt x="4331" y="6655"/>
                    </a:cubicBezTo>
                    <a:cubicBezTo>
                      <a:pt x="4482" y="6604"/>
                      <a:pt x="4632" y="6527"/>
                      <a:pt x="4797" y="6417"/>
                    </a:cubicBezTo>
                    <a:cubicBezTo>
                      <a:pt x="4930" y="6323"/>
                      <a:pt x="5038" y="6206"/>
                      <a:pt x="5138" y="6089"/>
                    </a:cubicBezTo>
                    <a:lnTo>
                      <a:pt x="5161" y="6062"/>
                    </a:lnTo>
                    <a:cubicBezTo>
                      <a:pt x="5282" y="5932"/>
                      <a:pt x="5359" y="5788"/>
                      <a:pt x="5435" y="5651"/>
                    </a:cubicBezTo>
                    <a:cubicBezTo>
                      <a:pt x="5526" y="5494"/>
                      <a:pt x="5572" y="5326"/>
                      <a:pt x="5616" y="5166"/>
                    </a:cubicBezTo>
                    <a:lnTo>
                      <a:pt x="5636" y="5096"/>
                    </a:lnTo>
                    <a:cubicBezTo>
                      <a:pt x="5696" y="4872"/>
                      <a:pt x="5756" y="4644"/>
                      <a:pt x="5763" y="4397"/>
                    </a:cubicBezTo>
                    <a:cubicBezTo>
                      <a:pt x="5766" y="4230"/>
                      <a:pt x="5770" y="4049"/>
                      <a:pt x="5743" y="3875"/>
                    </a:cubicBezTo>
                    <a:cubicBezTo>
                      <a:pt x="5740" y="3849"/>
                      <a:pt x="5736" y="3821"/>
                      <a:pt x="5730" y="3795"/>
                    </a:cubicBezTo>
                    <a:cubicBezTo>
                      <a:pt x="5716" y="3728"/>
                      <a:pt x="5700" y="3661"/>
                      <a:pt x="5683" y="3597"/>
                    </a:cubicBezTo>
                    <a:lnTo>
                      <a:pt x="5673" y="3565"/>
                    </a:lnTo>
                    <a:cubicBezTo>
                      <a:pt x="5669" y="3548"/>
                      <a:pt x="5663" y="3520"/>
                      <a:pt x="5646" y="3491"/>
                    </a:cubicBezTo>
                    <a:cubicBezTo>
                      <a:pt x="5636" y="3474"/>
                      <a:pt x="5626" y="3457"/>
                      <a:pt x="5616" y="3437"/>
                    </a:cubicBezTo>
                    <a:cubicBezTo>
                      <a:pt x="5583" y="3374"/>
                      <a:pt x="5546" y="3300"/>
                      <a:pt x="5482" y="3236"/>
                    </a:cubicBezTo>
                    <a:lnTo>
                      <a:pt x="5452" y="3203"/>
                    </a:lnTo>
                    <a:cubicBezTo>
                      <a:pt x="5405" y="3156"/>
                      <a:pt x="5359" y="3106"/>
                      <a:pt x="5302" y="3063"/>
                    </a:cubicBezTo>
                    <a:lnTo>
                      <a:pt x="5245" y="3019"/>
                    </a:lnTo>
                    <a:cubicBezTo>
                      <a:pt x="5107" y="2913"/>
                      <a:pt x="4932" y="2857"/>
                      <a:pt x="4757" y="2857"/>
                    </a:cubicBezTo>
                    <a:cubicBezTo>
                      <a:pt x="4655" y="2857"/>
                      <a:pt x="4554" y="2876"/>
                      <a:pt x="4459" y="2915"/>
                    </a:cubicBezTo>
                    <a:cubicBezTo>
                      <a:pt x="4155" y="3039"/>
                      <a:pt x="3950" y="3350"/>
                      <a:pt x="3960" y="3675"/>
                    </a:cubicBezTo>
                    <a:cubicBezTo>
                      <a:pt x="3947" y="3748"/>
                      <a:pt x="3950" y="3815"/>
                      <a:pt x="3954" y="3875"/>
                    </a:cubicBezTo>
                    <a:lnTo>
                      <a:pt x="3954" y="3939"/>
                    </a:lnTo>
                    <a:cubicBezTo>
                      <a:pt x="3954" y="3982"/>
                      <a:pt x="3964" y="4026"/>
                      <a:pt x="3970" y="4059"/>
                    </a:cubicBezTo>
                    <a:cubicBezTo>
                      <a:pt x="3974" y="4073"/>
                      <a:pt x="3977" y="4082"/>
                      <a:pt x="3977" y="4096"/>
                    </a:cubicBezTo>
                    <a:cubicBezTo>
                      <a:pt x="3987" y="4142"/>
                      <a:pt x="3990" y="4193"/>
                      <a:pt x="3994" y="4243"/>
                    </a:cubicBezTo>
                    <a:cubicBezTo>
                      <a:pt x="3984" y="4380"/>
                      <a:pt x="3957" y="4517"/>
                      <a:pt x="3934" y="4611"/>
                    </a:cubicBezTo>
                    <a:cubicBezTo>
                      <a:pt x="3917" y="4678"/>
                      <a:pt x="3890" y="4765"/>
                      <a:pt x="3854" y="4849"/>
                    </a:cubicBezTo>
                    <a:cubicBezTo>
                      <a:pt x="3826" y="4889"/>
                      <a:pt x="3797" y="4925"/>
                      <a:pt x="3763" y="4962"/>
                    </a:cubicBezTo>
                    <a:cubicBezTo>
                      <a:pt x="3760" y="4965"/>
                      <a:pt x="3760" y="4965"/>
                      <a:pt x="3760" y="4969"/>
                    </a:cubicBezTo>
                    <a:cubicBezTo>
                      <a:pt x="3716" y="4985"/>
                      <a:pt x="3680" y="4999"/>
                      <a:pt x="3649" y="5009"/>
                    </a:cubicBezTo>
                    <a:cubicBezTo>
                      <a:pt x="3559" y="5025"/>
                      <a:pt x="3485" y="5039"/>
                      <a:pt x="3412" y="5045"/>
                    </a:cubicBezTo>
                    <a:cubicBezTo>
                      <a:pt x="3395" y="5042"/>
                      <a:pt x="3375" y="5039"/>
                      <a:pt x="3355" y="5039"/>
                    </a:cubicBezTo>
                    <a:cubicBezTo>
                      <a:pt x="3301" y="5019"/>
                      <a:pt x="3244" y="4992"/>
                      <a:pt x="3181" y="4962"/>
                    </a:cubicBezTo>
                    <a:cubicBezTo>
                      <a:pt x="2964" y="4825"/>
                      <a:pt x="2740" y="4644"/>
                      <a:pt x="2485" y="4397"/>
                    </a:cubicBezTo>
                    <a:cubicBezTo>
                      <a:pt x="2402" y="4313"/>
                      <a:pt x="2335" y="4233"/>
                      <a:pt x="2275" y="4153"/>
                    </a:cubicBezTo>
                    <a:cubicBezTo>
                      <a:pt x="2218" y="4079"/>
                      <a:pt x="2168" y="4002"/>
                      <a:pt x="2114" y="3915"/>
                    </a:cubicBezTo>
                    <a:cubicBezTo>
                      <a:pt x="2037" y="3765"/>
                      <a:pt x="1971" y="3611"/>
                      <a:pt x="1920" y="3494"/>
                    </a:cubicBezTo>
                    <a:lnTo>
                      <a:pt x="1894" y="3430"/>
                    </a:lnTo>
                    <a:cubicBezTo>
                      <a:pt x="1840" y="3310"/>
                      <a:pt x="1793" y="3196"/>
                      <a:pt x="1753" y="3079"/>
                    </a:cubicBezTo>
                    <a:cubicBezTo>
                      <a:pt x="1743" y="3029"/>
                      <a:pt x="1739" y="2979"/>
                      <a:pt x="1736" y="2946"/>
                    </a:cubicBezTo>
                    <a:cubicBezTo>
                      <a:pt x="1747" y="2722"/>
                      <a:pt x="1770" y="2527"/>
                      <a:pt x="1803" y="2370"/>
                    </a:cubicBezTo>
                    <a:cubicBezTo>
                      <a:pt x="1830" y="2287"/>
                      <a:pt x="1860" y="2206"/>
                      <a:pt x="1897" y="2129"/>
                    </a:cubicBezTo>
                    <a:cubicBezTo>
                      <a:pt x="1957" y="2035"/>
                      <a:pt x="2028" y="1946"/>
                      <a:pt x="2097" y="1865"/>
                    </a:cubicBezTo>
                    <a:cubicBezTo>
                      <a:pt x="2211" y="1759"/>
                      <a:pt x="2309" y="1678"/>
                      <a:pt x="2395" y="1625"/>
                    </a:cubicBezTo>
                    <a:cubicBezTo>
                      <a:pt x="2465" y="1584"/>
                      <a:pt x="2525" y="1558"/>
                      <a:pt x="2585" y="1538"/>
                    </a:cubicBezTo>
                    <a:cubicBezTo>
                      <a:pt x="2683" y="1521"/>
                      <a:pt x="2783" y="1518"/>
                      <a:pt x="2874" y="1518"/>
                    </a:cubicBezTo>
                    <a:lnTo>
                      <a:pt x="3091" y="1521"/>
                    </a:lnTo>
                    <a:lnTo>
                      <a:pt x="3114" y="1518"/>
                    </a:lnTo>
                    <a:cubicBezTo>
                      <a:pt x="3252" y="1501"/>
                      <a:pt x="3372" y="1450"/>
                      <a:pt x="3482" y="1367"/>
                    </a:cubicBezTo>
                    <a:cubicBezTo>
                      <a:pt x="3639" y="1246"/>
                      <a:pt x="3743" y="1063"/>
                      <a:pt x="3769" y="862"/>
                    </a:cubicBezTo>
                    <a:cubicBezTo>
                      <a:pt x="3797" y="665"/>
                      <a:pt x="3740" y="461"/>
                      <a:pt x="3619" y="303"/>
                    </a:cubicBezTo>
                    <a:cubicBezTo>
                      <a:pt x="3519" y="169"/>
                      <a:pt x="3322" y="16"/>
                      <a:pt x="3098" y="9"/>
                    </a:cubicBezTo>
                    <a:cubicBezTo>
                      <a:pt x="2984" y="6"/>
                      <a:pt x="2866" y="2"/>
                      <a:pt x="2753" y="2"/>
                    </a:cubicBezTo>
                    <a:lnTo>
                      <a:pt x="2686" y="2"/>
                    </a:lnTo>
                    <a:cubicBezTo>
                      <a:pt x="2634" y="1"/>
                      <a:pt x="2582" y="0"/>
                      <a:pt x="2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332" name="Google Shape;4332;p29"/>
            <p:cNvGrpSpPr/>
            <p:nvPr/>
          </p:nvGrpSpPr>
          <p:grpSpPr>
            <a:xfrm rot="-564885">
              <a:off x="1023204" y="216108"/>
              <a:ext cx="153769" cy="230340"/>
              <a:chOff x="1459800" y="1512500"/>
              <a:chExt cx="131625" cy="197100"/>
            </a:xfrm>
          </p:grpSpPr>
          <p:sp>
            <p:nvSpPr>
              <p:cNvPr id="4333" name="Google Shape;4333;p29"/>
              <p:cNvSpPr/>
              <p:nvPr/>
            </p:nvSpPr>
            <p:spPr>
              <a:xfrm>
                <a:off x="1533625" y="1599050"/>
                <a:ext cx="600" cy="2450"/>
              </a:xfrm>
              <a:custGeom>
                <a:avLst/>
                <a:gdLst/>
                <a:ahLst/>
                <a:cxnLst/>
                <a:rect l="l" t="t" r="r" b="b"/>
                <a:pathLst>
                  <a:path w="24" h="98" extrusionOk="0">
                    <a:moveTo>
                      <a:pt x="0" y="1"/>
                    </a:moveTo>
                    <a:cubicBezTo>
                      <a:pt x="2" y="11"/>
                      <a:pt x="5" y="21"/>
                      <a:pt x="7" y="30"/>
                    </a:cubicBezTo>
                    <a:lnTo>
                      <a:pt x="7" y="30"/>
                    </a:lnTo>
                    <a:cubicBezTo>
                      <a:pt x="7" y="19"/>
                      <a:pt x="3" y="9"/>
                      <a:pt x="0" y="1"/>
                    </a:cubicBezTo>
                    <a:close/>
                    <a:moveTo>
                      <a:pt x="7" y="30"/>
                    </a:moveTo>
                    <a:lnTo>
                      <a:pt x="7" y="30"/>
                    </a:lnTo>
                    <a:cubicBezTo>
                      <a:pt x="7" y="32"/>
                      <a:pt x="7" y="33"/>
                      <a:pt x="7" y="34"/>
                    </a:cubicBezTo>
                    <a:cubicBezTo>
                      <a:pt x="11" y="47"/>
                      <a:pt x="14" y="64"/>
                      <a:pt x="17" y="81"/>
                    </a:cubicBezTo>
                    <a:lnTo>
                      <a:pt x="23" y="98"/>
                    </a:lnTo>
                    <a:cubicBezTo>
                      <a:pt x="19" y="74"/>
                      <a:pt x="13" y="53"/>
                      <a:pt x="7" y="30"/>
                    </a:cubicBezTo>
                    <a:close/>
                  </a:path>
                </a:pathLst>
              </a:custGeom>
              <a:solidFill>
                <a:srgbClr val="FB6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34" name="Google Shape;4334;p29"/>
              <p:cNvSpPr/>
              <p:nvPr/>
            </p:nvSpPr>
            <p:spPr>
              <a:xfrm>
                <a:off x="1529350" y="1598125"/>
                <a:ext cx="9150" cy="4300"/>
              </a:xfrm>
              <a:custGeom>
                <a:avLst/>
                <a:gdLst/>
                <a:ahLst/>
                <a:cxnLst/>
                <a:rect l="l" t="t" r="r" b="b"/>
                <a:pathLst>
                  <a:path w="366" h="172" extrusionOk="0">
                    <a:moveTo>
                      <a:pt x="345" y="1"/>
                    </a:moveTo>
                    <a:lnTo>
                      <a:pt x="1" y="74"/>
                    </a:lnTo>
                    <a:lnTo>
                      <a:pt x="21" y="172"/>
                    </a:lnTo>
                    <a:lnTo>
                      <a:pt x="365" y="98"/>
                    </a:lnTo>
                    <a:lnTo>
                      <a:pt x="345" y="1"/>
                    </a:lnTo>
                    <a:close/>
                  </a:path>
                </a:pathLst>
              </a:custGeom>
              <a:solidFill>
                <a:srgbClr val="524A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35" name="Google Shape;4335;p29"/>
              <p:cNvSpPr/>
              <p:nvPr/>
            </p:nvSpPr>
            <p:spPr>
              <a:xfrm>
                <a:off x="1463575" y="1516850"/>
                <a:ext cx="123425" cy="188350"/>
              </a:xfrm>
              <a:custGeom>
                <a:avLst/>
                <a:gdLst/>
                <a:ahLst/>
                <a:cxnLst/>
                <a:rect l="l" t="t" r="r" b="b"/>
                <a:pathLst>
                  <a:path w="4937" h="7534" extrusionOk="0">
                    <a:moveTo>
                      <a:pt x="2585" y="2359"/>
                    </a:moveTo>
                    <a:cubicBezTo>
                      <a:pt x="2601" y="2419"/>
                      <a:pt x="2618" y="2479"/>
                      <a:pt x="2635" y="2543"/>
                    </a:cubicBezTo>
                    <a:cubicBezTo>
                      <a:pt x="2682" y="2743"/>
                      <a:pt x="2729" y="2947"/>
                      <a:pt x="2772" y="3148"/>
                    </a:cubicBezTo>
                    <a:cubicBezTo>
                      <a:pt x="2782" y="3188"/>
                      <a:pt x="2793" y="3225"/>
                      <a:pt x="2799" y="3265"/>
                    </a:cubicBezTo>
                    <a:lnTo>
                      <a:pt x="2796" y="3245"/>
                    </a:lnTo>
                    <a:lnTo>
                      <a:pt x="2796" y="3245"/>
                    </a:lnTo>
                    <a:cubicBezTo>
                      <a:pt x="2799" y="3258"/>
                      <a:pt x="2802" y="3275"/>
                      <a:pt x="2805" y="3292"/>
                    </a:cubicBezTo>
                    <a:cubicBezTo>
                      <a:pt x="2805" y="3302"/>
                      <a:pt x="2809" y="3312"/>
                      <a:pt x="2809" y="3322"/>
                    </a:cubicBezTo>
                    <a:lnTo>
                      <a:pt x="2816" y="3338"/>
                    </a:lnTo>
                    <a:lnTo>
                      <a:pt x="2816" y="3352"/>
                    </a:lnTo>
                    <a:cubicBezTo>
                      <a:pt x="2859" y="3543"/>
                      <a:pt x="2902" y="3733"/>
                      <a:pt x="2946" y="3924"/>
                    </a:cubicBezTo>
                    <a:cubicBezTo>
                      <a:pt x="2856" y="3934"/>
                      <a:pt x="2762" y="3937"/>
                      <a:pt x="2672" y="3951"/>
                    </a:cubicBezTo>
                    <a:cubicBezTo>
                      <a:pt x="2558" y="3968"/>
                      <a:pt x="2444" y="3984"/>
                      <a:pt x="2328" y="4000"/>
                    </a:cubicBezTo>
                    <a:cubicBezTo>
                      <a:pt x="2197" y="4017"/>
                      <a:pt x="2067" y="4034"/>
                      <a:pt x="1939" y="4051"/>
                    </a:cubicBezTo>
                    <a:cubicBezTo>
                      <a:pt x="1979" y="3944"/>
                      <a:pt x="2020" y="3840"/>
                      <a:pt x="2060" y="3736"/>
                    </a:cubicBezTo>
                    <a:cubicBezTo>
                      <a:pt x="2227" y="3325"/>
                      <a:pt x="2401" y="2914"/>
                      <a:pt x="2541" y="2492"/>
                    </a:cubicBezTo>
                    <a:cubicBezTo>
                      <a:pt x="2555" y="2449"/>
                      <a:pt x="2572" y="2402"/>
                      <a:pt x="2585" y="2359"/>
                    </a:cubicBezTo>
                    <a:close/>
                    <a:moveTo>
                      <a:pt x="2705" y="1"/>
                    </a:moveTo>
                    <a:cubicBezTo>
                      <a:pt x="2595" y="1"/>
                      <a:pt x="2495" y="35"/>
                      <a:pt x="2391" y="95"/>
                    </a:cubicBezTo>
                    <a:cubicBezTo>
                      <a:pt x="2294" y="152"/>
                      <a:pt x="2240" y="235"/>
                      <a:pt x="2183" y="328"/>
                    </a:cubicBezTo>
                    <a:cubicBezTo>
                      <a:pt x="2130" y="416"/>
                      <a:pt x="2097" y="516"/>
                      <a:pt x="2063" y="609"/>
                    </a:cubicBezTo>
                    <a:cubicBezTo>
                      <a:pt x="1916" y="1024"/>
                      <a:pt x="1806" y="1449"/>
                      <a:pt x="1682" y="1870"/>
                    </a:cubicBezTo>
                    <a:cubicBezTo>
                      <a:pt x="1641" y="2011"/>
                      <a:pt x="1601" y="2148"/>
                      <a:pt x="1558" y="2285"/>
                    </a:cubicBezTo>
                    <a:cubicBezTo>
                      <a:pt x="1508" y="2435"/>
                      <a:pt x="1454" y="2586"/>
                      <a:pt x="1397" y="2736"/>
                    </a:cubicBezTo>
                    <a:cubicBezTo>
                      <a:pt x="1317" y="2944"/>
                      <a:pt x="1240" y="3151"/>
                      <a:pt x="1160" y="3358"/>
                    </a:cubicBezTo>
                    <a:cubicBezTo>
                      <a:pt x="1090" y="3543"/>
                      <a:pt x="1023" y="3727"/>
                      <a:pt x="956" y="3914"/>
                    </a:cubicBezTo>
                    <a:cubicBezTo>
                      <a:pt x="909" y="4034"/>
                      <a:pt x="873" y="4158"/>
                      <a:pt x="832" y="4278"/>
                    </a:cubicBezTo>
                    <a:cubicBezTo>
                      <a:pt x="806" y="4366"/>
                      <a:pt x="772" y="4452"/>
                      <a:pt x="749" y="4542"/>
                    </a:cubicBezTo>
                    <a:cubicBezTo>
                      <a:pt x="632" y="4937"/>
                      <a:pt x="522" y="5332"/>
                      <a:pt x="401" y="5726"/>
                    </a:cubicBezTo>
                    <a:cubicBezTo>
                      <a:pt x="334" y="5924"/>
                      <a:pt x="267" y="6118"/>
                      <a:pt x="210" y="6319"/>
                    </a:cubicBezTo>
                    <a:cubicBezTo>
                      <a:pt x="147" y="6529"/>
                      <a:pt x="107" y="6750"/>
                      <a:pt x="56" y="6964"/>
                    </a:cubicBezTo>
                    <a:cubicBezTo>
                      <a:pt x="0" y="7211"/>
                      <a:pt x="184" y="7466"/>
                      <a:pt x="425" y="7512"/>
                    </a:cubicBezTo>
                    <a:cubicBezTo>
                      <a:pt x="454" y="7518"/>
                      <a:pt x="483" y="7521"/>
                      <a:pt x="512" y="7521"/>
                    </a:cubicBezTo>
                    <a:cubicBezTo>
                      <a:pt x="605" y="7521"/>
                      <a:pt x="697" y="7493"/>
                      <a:pt x="775" y="7442"/>
                    </a:cubicBezTo>
                    <a:cubicBezTo>
                      <a:pt x="879" y="7368"/>
                      <a:pt x="943" y="7265"/>
                      <a:pt x="973" y="7141"/>
                    </a:cubicBezTo>
                    <a:cubicBezTo>
                      <a:pt x="1007" y="6990"/>
                      <a:pt x="1036" y="6837"/>
                      <a:pt x="1076" y="6689"/>
                    </a:cubicBezTo>
                    <a:cubicBezTo>
                      <a:pt x="1107" y="6576"/>
                      <a:pt x="1144" y="6469"/>
                      <a:pt x="1177" y="6359"/>
                    </a:cubicBezTo>
                    <a:cubicBezTo>
                      <a:pt x="1271" y="6091"/>
                      <a:pt x="1365" y="5827"/>
                      <a:pt x="1445" y="5556"/>
                    </a:cubicBezTo>
                    <a:lnTo>
                      <a:pt x="1535" y="5255"/>
                    </a:lnTo>
                    <a:cubicBezTo>
                      <a:pt x="1554" y="5257"/>
                      <a:pt x="1573" y="5259"/>
                      <a:pt x="1593" y="5259"/>
                    </a:cubicBezTo>
                    <a:cubicBezTo>
                      <a:pt x="1607" y="5259"/>
                      <a:pt x="1621" y="5258"/>
                      <a:pt x="1635" y="5255"/>
                    </a:cubicBezTo>
                    <a:cubicBezTo>
                      <a:pt x="1896" y="5221"/>
                      <a:pt x="2157" y="5188"/>
                      <a:pt x="2418" y="5151"/>
                    </a:cubicBezTo>
                    <a:cubicBezTo>
                      <a:pt x="2532" y="5138"/>
                      <a:pt x="2649" y="5118"/>
                      <a:pt x="2762" y="5098"/>
                    </a:cubicBezTo>
                    <a:cubicBezTo>
                      <a:pt x="2873" y="5078"/>
                      <a:pt x="2986" y="5078"/>
                      <a:pt x="3100" y="5061"/>
                    </a:cubicBezTo>
                    <a:cubicBezTo>
                      <a:pt x="3110" y="5058"/>
                      <a:pt x="3120" y="5054"/>
                      <a:pt x="3130" y="5054"/>
                    </a:cubicBezTo>
                    <a:cubicBezTo>
                      <a:pt x="3137" y="5081"/>
                      <a:pt x="3140" y="5111"/>
                      <a:pt x="3146" y="5138"/>
                    </a:cubicBezTo>
                    <a:cubicBezTo>
                      <a:pt x="3171" y="5285"/>
                      <a:pt x="3197" y="5436"/>
                      <a:pt x="3237" y="5579"/>
                    </a:cubicBezTo>
                    <a:cubicBezTo>
                      <a:pt x="3264" y="5673"/>
                      <a:pt x="3291" y="5766"/>
                      <a:pt x="3321" y="5860"/>
                    </a:cubicBezTo>
                    <a:cubicBezTo>
                      <a:pt x="3371" y="6031"/>
                      <a:pt x="3418" y="6201"/>
                      <a:pt x="3461" y="6372"/>
                    </a:cubicBezTo>
                    <a:cubicBezTo>
                      <a:pt x="3475" y="6439"/>
                      <a:pt x="3488" y="6509"/>
                      <a:pt x="3498" y="6576"/>
                    </a:cubicBezTo>
                    <a:cubicBezTo>
                      <a:pt x="3508" y="6626"/>
                      <a:pt x="3518" y="6677"/>
                      <a:pt x="3525" y="6730"/>
                    </a:cubicBezTo>
                    <a:cubicBezTo>
                      <a:pt x="3538" y="6817"/>
                      <a:pt x="3558" y="6904"/>
                      <a:pt x="3578" y="6987"/>
                    </a:cubicBezTo>
                    <a:cubicBezTo>
                      <a:pt x="3592" y="7041"/>
                      <a:pt x="3618" y="7091"/>
                      <a:pt x="3645" y="7138"/>
                    </a:cubicBezTo>
                    <a:cubicBezTo>
                      <a:pt x="3682" y="7228"/>
                      <a:pt x="3739" y="7305"/>
                      <a:pt x="3813" y="7372"/>
                    </a:cubicBezTo>
                    <a:cubicBezTo>
                      <a:pt x="3903" y="7449"/>
                      <a:pt x="4003" y="7499"/>
                      <a:pt x="4120" y="7523"/>
                    </a:cubicBezTo>
                    <a:cubicBezTo>
                      <a:pt x="4161" y="7530"/>
                      <a:pt x="4202" y="7534"/>
                      <a:pt x="4243" y="7534"/>
                    </a:cubicBezTo>
                    <a:cubicBezTo>
                      <a:pt x="4316" y="7534"/>
                      <a:pt x="4387" y="7522"/>
                      <a:pt x="4458" y="7496"/>
                    </a:cubicBezTo>
                    <a:cubicBezTo>
                      <a:pt x="4565" y="7459"/>
                      <a:pt x="4655" y="7396"/>
                      <a:pt x="4732" y="7311"/>
                    </a:cubicBezTo>
                    <a:cubicBezTo>
                      <a:pt x="4816" y="7185"/>
                      <a:pt x="4889" y="7095"/>
                      <a:pt x="4916" y="6937"/>
                    </a:cubicBezTo>
                    <a:cubicBezTo>
                      <a:pt x="4929" y="6860"/>
                      <a:pt x="4936" y="6783"/>
                      <a:pt x="4932" y="6700"/>
                    </a:cubicBezTo>
                    <a:cubicBezTo>
                      <a:pt x="4932" y="6660"/>
                      <a:pt x="4929" y="6620"/>
                      <a:pt x="4920" y="6579"/>
                    </a:cubicBezTo>
                    <a:cubicBezTo>
                      <a:pt x="4896" y="6445"/>
                      <a:pt x="4866" y="6308"/>
                      <a:pt x="4836" y="6175"/>
                    </a:cubicBezTo>
                    <a:cubicBezTo>
                      <a:pt x="4802" y="6018"/>
                      <a:pt x="4765" y="5860"/>
                      <a:pt x="4719" y="5706"/>
                    </a:cubicBezTo>
                    <a:cubicBezTo>
                      <a:pt x="4665" y="5539"/>
                      <a:pt x="4611" y="5372"/>
                      <a:pt x="4558" y="5208"/>
                    </a:cubicBezTo>
                    <a:cubicBezTo>
                      <a:pt x="4511" y="5071"/>
                      <a:pt x="4481" y="4934"/>
                      <a:pt x="4448" y="4794"/>
                    </a:cubicBezTo>
                    <a:cubicBezTo>
                      <a:pt x="4364" y="4375"/>
                      <a:pt x="4290" y="3957"/>
                      <a:pt x="4184" y="3546"/>
                    </a:cubicBezTo>
                    <a:cubicBezTo>
                      <a:pt x="4080" y="3162"/>
                      <a:pt x="3949" y="2787"/>
                      <a:pt x="3836" y="2406"/>
                    </a:cubicBezTo>
                    <a:cubicBezTo>
                      <a:pt x="3773" y="2191"/>
                      <a:pt x="3702" y="1984"/>
                      <a:pt x="3625" y="1777"/>
                    </a:cubicBezTo>
                    <a:cubicBezTo>
                      <a:pt x="3538" y="1549"/>
                      <a:pt x="3464" y="1325"/>
                      <a:pt x="3401" y="1091"/>
                    </a:cubicBezTo>
                    <a:cubicBezTo>
                      <a:pt x="3364" y="904"/>
                      <a:pt x="3331" y="714"/>
                      <a:pt x="3287" y="526"/>
                    </a:cubicBezTo>
                    <a:cubicBezTo>
                      <a:pt x="3281" y="502"/>
                      <a:pt x="3277" y="479"/>
                      <a:pt x="3271" y="456"/>
                    </a:cubicBezTo>
                    <a:cubicBezTo>
                      <a:pt x="3251" y="388"/>
                      <a:pt x="3220" y="336"/>
                      <a:pt x="3187" y="272"/>
                    </a:cubicBezTo>
                    <a:cubicBezTo>
                      <a:pt x="3120" y="135"/>
                      <a:pt x="2950" y="31"/>
                      <a:pt x="2805" y="11"/>
                    </a:cubicBezTo>
                    <a:cubicBezTo>
                      <a:pt x="2772" y="4"/>
                      <a:pt x="2739" y="1"/>
                      <a:pt x="27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36" name="Google Shape;4336;p29"/>
              <p:cNvSpPr/>
              <p:nvPr/>
            </p:nvSpPr>
            <p:spPr>
              <a:xfrm>
                <a:off x="1459800" y="1512500"/>
                <a:ext cx="131625" cy="197100"/>
              </a:xfrm>
              <a:custGeom>
                <a:avLst/>
                <a:gdLst/>
                <a:ahLst/>
                <a:cxnLst/>
                <a:rect l="l" t="t" r="r" b="b"/>
                <a:pathLst>
                  <a:path w="5265" h="7884" extrusionOk="0">
                    <a:moveTo>
                      <a:pt x="2706" y="3151"/>
                    </a:moveTo>
                    <a:cubicBezTo>
                      <a:pt x="2723" y="3222"/>
                      <a:pt x="2736" y="3292"/>
                      <a:pt x="2752" y="3362"/>
                    </a:cubicBezTo>
                    <a:lnTo>
                      <a:pt x="2796" y="3563"/>
                    </a:lnTo>
                    <a:cubicBezTo>
                      <a:pt x="2823" y="3690"/>
                      <a:pt x="2853" y="3813"/>
                      <a:pt x="2880" y="3941"/>
                    </a:cubicBezTo>
                    <a:cubicBezTo>
                      <a:pt x="2853" y="3944"/>
                      <a:pt x="2826" y="3947"/>
                      <a:pt x="2800" y="3951"/>
                    </a:cubicBezTo>
                    <a:lnTo>
                      <a:pt x="2669" y="3971"/>
                    </a:lnTo>
                    <a:cubicBezTo>
                      <a:pt x="2599" y="3981"/>
                      <a:pt x="2529" y="3991"/>
                      <a:pt x="2455" y="4001"/>
                    </a:cubicBezTo>
                    <a:lnTo>
                      <a:pt x="2362" y="4011"/>
                    </a:lnTo>
                    <a:cubicBezTo>
                      <a:pt x="2365" y="4001"/>
                      <a:pt x="2368" y="3987"/>
                      <a:pt x="2374" y="3974"/>
                    </a:cubicBezTo>
                    <a:lnTo>
                      <a:pt x="2462" y="3760"/>
                    </a:lnTo>
                    <a:cubicBezTo>
                      <a:pt x="2545" y="3560"/>
                      <a:pt x="2629" y="3359"/>
                      <a:pt x="2706" y="3151"/>
                    </a:cubicBezTo>
                    <a:close/>
                    <a:moveTo>
                      <a:pt x="2749" y="1934"/>
                    </a:moveTo>
                    <a:lnTo>
                      <a:pt x="2525" y="2613"/>
                    </a:lnTo>
                    <a:cubicBezTo>
                      <a:pt x="2411" y="2954"/>
                      <a:pt x="2271" y="3296"/>
                      <a:pt x="2138" y="3626"/>
                    </a:cubicBezTo>
                    <a:lnTo>
                      <a:pt x="2050" y="3844"/>
                    </a:lnTo>
                    <a:cubicBezTo>
                      <a:pt x="2017" y="3924"/>
                      <a:pt x="1984" y="4008"/>
                      <a:pt x="1953" y="4091"/>
                    </a:cubicBezTo>
                    <a:lnTo>
                      <a:pt x="1820" y="4435"/>
                    </a:lnTo>
                    <a:lnTo>
                      <a:pt x="2502" y="4349"/>
                    </a:lnTo>
                    <a:cubicBezTo>
                      <a:pt x="2575" y="4339"/>
                      <a:pt x="2649" y="4329"/>
                      <a:pt x="2723" y="4319"/>
                    </a:cubicBezTo>
                    <a:lnTo>
                      <a:pt x="2850" y="4299"/>
                    </a:lnTo>
                    <a:cubicBezTo>
                      <a:pt x="2896" y="4292"/>
                      <a:pt x="2947" y="4288"/>
                      <a:pt x="2993" y="4282"/>
                    </a:cubicBezTo>
                    <a:cubicBezTo>
                      <a:pt x="3033" y="4279"/>
                      <a:pt x="3077" y="4275"/>
                      <a:pt x="3117" y="4272"/>
                    </a:cubicBezTo>
                    <a:lnTo>
                      <a:pt x="3311" y="4248"/>
                    </a:lnTo>
                    <a:lnTo>
                      <a:pt x="3228" y="3887"/>
                    </a:lnTo>
                    <a:cubicBezTo>
                      <a:pt x="3197" y="3753"/>
                      <a:pt x="3167" y="3623"/>
                      <a:pt x="3137" y="3476"/>
                    </a:cubicBezTo>
                    <a:lnTo>
                      <a:pt x="3134" y="3456"/>
                    </a:lnTo>
                    <a:lnTo>
                      <a:pt x="2960" y="3496"/>
                    </a:lnTo>
                    <a:lnTo>
                      <a:pt x="3127" y="3429"/>
                    </a:lnTo>
                    <a:lnTo>
                      <a:pt x="3117" y="3382"/>
                    </a:lnTo>
                    <a:lnTo>
                      <a:pt x="3097" y="3285"/>
                    </a:lnTo>
                    <a:cubicBezTo>
                      <a:pt x="3050" y="3081"/>
                      <a:pt x="3004" y="2877"/>
                      <a:pt x="2956" y="2673"/>
                    </a:cubicBezTo>
                    <a:cubicBezTo>
                      <a:pt x="2940" y="2609"/>
                      <a:pt x="2923" y="2546"/>
                      <a:pt x="2907" y="2486"/>
                    </a:cubicBezTo>
                    <a:lnTo>
                      <a:pt x="2749" y="1934"/>
                    </a:lnTo>
                    <a:close/>
                    <a:moveTo>
                      <a:pt x="2855" y="352"/>
                    </a:moveTo>
                    <a:cubicBezTo>
                      <a:pt x="2879" y="352"/>
                      <a:pt x="2904" y="355"/>
                      <a:pt x="2930" y="359"/>
                    </a:cubicBezTo>
                    <a:cubicBezTo>
                      <a:pt x="3030" y="372"/>
                      <a:pt x="3144" y="449"/>
                      <a:pt x="3181" y="526"/>
                    </a:cubicBezTo>
                    <a:lnTo>
                      <a:pt x="3201" y="566"/>
                    </a:lnTo>
                    <a:cubicBezTo>
                      <a:pt x="3224" y="607"/>
                      <a:pt x="3241" y="640"/>
                      <a:pt x="3251" y="673"/>
                    </a:cubicBezTo>
                    <a:cubicBezTo>
                      <a:pt x="3257" y="697"/>
                      <a:pt x="3261" y="717"/>
                      <a:pt x="3268" y="740"/>
                    </a:cubicBezTo>
                    <a:cubicBezTo>
                      <a:pt x="3294" y="871"/>
                      <a:pt x="3322" y="1001"/>
                      <a:pt x="3345" y="1132"/>
                    </a:cubicBezTo>
                    <a:lnTo>
                      <a:pt x="3382" y="1315"/>
                    </a:lnTo>
                    <a:cubicBezTo>
                      <a:pt x="3448" y="1553"/>
                      <a:pt x="3522" y="1780"/>
                      <a:pt x="3609" y="2011"/>
                    </a:cubicBezTo>
                    <a:cubicBezTo>
                      <a:pt x="3686" y="2212"/>
                      <a:pt x="3753" y="2416"/>
                      <a:pt x="3819" y="2629"/>
                    </a:cubicBezTo>
                    <a:cubicBezTo>
                      <a:pt x="3856" y="2760"/>
                      <a:pt x="3899" y="2890"/>
                      <a:pt x="3940" y="3021"/>
                    </a:cubicBezTo>
                    <a:cubicBezTo>
                      <a:pt x="4017" y="3265"/>
                      <a:pt x="4097" y="3516"/>
                      <a:pt x="4164" y="3767"/>
                    </a:cubicBezTo>
                    <a:cubicBezTo>
                      <a:pt x="4248" y="4081"/>
                      <a:pt x="4311" y="4409"/>
                      <a:pt x="4371" y="4723"/>
                    </a:cubicBezTo>
                    <a:lnTo>
                      <a:pt x="4428" y="5004"/>
                    </a:lnTo>
                    <a:cubicBezTo>
                      <a:pt x="4461" y="5151"/>
                      <a:pt x="4495" y="5295"/>
                      <a:pt x="4542" y="5439"/>
                    </a:cubicBezTo>
                    <a:cubicBezTo>
                      <a:pt x="4595" y="5603"/>
                      <a:pt x="4649" y="5767"/>
                      <a:pt x="4699" y="5931"/>
                    </a:cubicBezTo>
                    <a:cubicBezTo>
                      <a:pt x="4739" y="6061"/>
                      <a:pt x="4776" y="6201"/>
                      <a:pt x="4816" y="6386"/>
                    </a:cubicBezTo>
                    <a:lnTo>
                      <a:pt x="4836" y="6476"/>
                    </a:lnTo>
                    <a:cubicBezTo>
                      <a:pt x="4856" y="6579"/>
                      <a:pt x="4880" y="6683"/>
                      <a:pt x="4900" y="6787"/>
                    </a:cubicBezTo>
                    <a:cubicBezTo>
                      <a:pt x="4907" y="6817"/>
                      <a:pt x="4907" y="6847"/>
                      <a:pt x="4910" y="6880"/>
                    </a:cubicBezTo>
                    <a:cubicBezTo>
                      <a:pt x="4910" y="6948"/>
                      <a:pt x="4907" y="7011"/>
                      <a:pt x="4893" y="7081"/>
                    </a:cubicBezTo>
                    <a:cubicBezTo>
                      <a:pt x="4876" y="7181"/>
                      <a:pt x="4833" y="7245"/>
                      <a:pt x="4766" y="7345"/>
                    </a:cubicBezTo>
                    <a:lnTo>
                      <a:pt x="4742" y="7375"/>
                    </a:lnTo>
                    <a:cubicBezTo>
                      <a:pt x="4689" y="7436"/>
                      <a:pt x="4626" y="7479"/>
                      <a:pt x="4552" y="7506"/>
                    </a:cubicBezTo>
                    <a:cubicBezTo>
                      <a:pt x="4499" y="7523"/>
                      <a:pt x="4448" y="7532"/>
                      <a:pt x="4396" y="7532"/>
                    </a:cubicBezTo>
                    <a:cubicBezTo>
                      <a:pt x="4366" y="7532"/>
                      <a:pt x="4336" y="7529"/>
                      <a:pt x="4305" y="7522"/>
                    </a:cubicBezTo>
                    <a:cubicBezTo>
                      <a:pt x="4217" y="7506"/>
                      <a:pt x="4144" y="7469"/>
                      <a:pt x="4080" y="7416"/>
                    </a:cubicBezTo>
                    <a:cubicBezTo>
                      <a:pt x="4027" y="7365"/>
                      <a:pt x="3987" y="7309"/>
                      <a:pt x="3956" y="7245"/>
                    </a:cubicBezTo>
                    <a:lnTo>
                      <a:pt x="3947" y="7225"/>
                    </a:lnTo>
                    <a:cubicBezTo>
                      <a:pt x="3927" y="7188"/>
                      <a:pt x="3907" y="7152"/>
                      <a:pt x="3896" y="7104"/>
                    </a:cubicBezTo>
                    <a:cubicBezTo>
                      <a:pt x="3879" y="7031"/>
                      <a:pt x="3859" y="6954"/>
                      <a:pt x="3850" y="6877"/>
                    </a:cubicBezTo>
                    <a:cubicBezTo>
                      <a:pt x="3843" y="6823"/>
                      <a:pt x="3833" y="6770"/>
                      <a:pt x="3823" y="6717"/>
                    </a:cubicBezTo>
                    <a:cubicBezTo>
                      <a:pt x="3810" y="6650"/>
                      <a:pt x="3796" y="6579"/>
                      <a:pt x="3783" y="6506"/>
                    </a:cubicBezTo>
                    <a:cubicBezTo>
                      <a:pt x="3746" y="6352"/>
                      <a:pt x="3699" y="6192"/>
                      <a:pt x="3639" y="5984"/>
                    </a:cubicBezTo>
                    <a:lnTo>
                      <a:pt x="3632" y="5968"/>
                    </a:lnTo>
                    <a:cubicBezTo>
                      <a:pt x="3609" y="5880"/>
                      <a:pt x="3582" y="5793"/>
                      <a:pt x="3558" y="5707"/>
                    </a:cubicBezTo>
                    <a:cubicBezTo>
                      <a:pt x="3518" y="5563"/>
                      <a:pt x="3492" y="5412"/>
                      <a:pt x="3468" y="5285"/>
                    </a:cubicBezTo>
                    <a:lnTo>
                      <a:pt x="3425" y="5017"/>
                    </a:lnTo>
                    <a:lnTo>
                      <a:pt x="3221" y="5061"/>
                    </a:lnTo>
                    <a:cubicBezTo>
                      <a:pt x="3174" y="5068"/>
                      <a:pt x="3124" y="5071"/>
                      <a:pt x="3074" y="5077"/>
                    </a:cubicBezTo>
                    <a:cubicBezTo>
                      <a:pt x="3010" y="5081"/>
                      <a:pt x="2947" y="5088"/>
                      <a:pt x="2883" y="5102"/>
                    </a:cubicBezTo>
                    <a:cubicBezTo>
                      <a:pt x="2769" y="5122"/>
                      <a:pt x="2655" y="5138"/>
                      <a:pt x="2545" y="5151"/>
                    </a:cubicBezTo>
                    <a:cubicBezTo>
                      <a:pt x="2374" y="5178"/>
                      <a:pt x="2204" y="5198"/>
                      <a:pt x="2033" y="5222"/>
                    </a:cubicBezTo>
                    <a:lnTo>
                      <a:pt x="1763" y="5255"/>
                    </a:lnTo>
                    <a:cubicBezTo>
                      <a:pt x="1756" y="5256"/>
                      <a:pt x="1748" y="5257"/>
                      <a:pt x="1738" y="5257"/>
                    </a:cubicBezTo>
                    <a:cubicBezTo>
                      <a:pt x="1727" y="5257"/>
                      <a:pt x="1716" y="5256"/>
                      <a:pt x="1703" y="5255"/>
                    </a:cubicBezTo>
                    <a:lnTo>
                      <a:pt x="1559" y="5242"/>
                    </a:lnTo>
                    <a:lnTo>
                      <a:pt x="1428" y="5679"/>
                    </a:lnTo>
                    <a:cubicBezTo>
                      <a:pt x="1358" y="5917"/>
                      <a:pt x="1275" y="6155"/>
                      <a:pt x="1195" y="6386"/>
                    </a:cubicBezTo>
                    <a:lnTo>
                      <a:pt x="1161" y="6479"/>
                    </a:lnTo>
                    <a:cubicBezTo>
                      <a:pt x="1124" y="6590"/>
                      <a:pt x="1090" y="6703"/>
                      <a:pt x="1060" y="6817"/>
                    </a:cubicBezTo>
                    <a:cubicBezTo>
                      <a:pt x="1030" y="6924"/>
                      <a:pt x="1007" y="7031"/>
                      <a:pt x="983" y="7141"/>
                    </a:cubicBezTo>
                    <a:lnTo>
                      <a:pt x="950" y="7275"/>
                    </a:lnTo>
                    <a:cubicBezTo>
                      <a:pt x="934" y="7362"/>
                      <a:pt x="890" y="7425"/>
                      <a:pt x="826" y="7469"/>
                    </a:cubicBezTo>
                    <a:cubicBezTo>
                      <a:pt x="779" y="7502"/>
                      <a:pt x="724" y="7519"/>
                      <a:pt x="668" y="7519"/>
                    </a:cubicBezTo>
                    <a:cubicBezTo>
                      <a:pt x="648" y="7519"/>
                      <a:pt x="628" y="7517"/>
                      <a:pt x="609" y="7513"/>
                    </a:cubicBezTo>
                    <a:cubicBezTo>
                      <a:pt x="536" y="7499"/>
                      <a:pt x="465" y="7449"/>
                      <a:pt x="418" y="7382"/>
                    </a:cubicBezTo>
                    <a:cubicBezTo>
                      <a:pt x="378" y="7315"/>
                      <a:pt x="365" y="7245"/>
                      <a:pt x="378" y="7178"/>
                    </a:cubicBezTo>
                    <a:cubicBezTo>
                      <a:pt x="392" y="7115"/>
                      <a:pt x="408" y="7054"/>
                      <a:pt x="422" y="6991"/>
                    </a:cubicBezTo>
                    <a:cubicBezTo>
                      <a:pt x="452" y="6840"/>
                      <a:pt x="485" y="6687"/>
                      <a:pt x="528" y="6542"/>
                    </a:cubicBezTo>
                    <a:cubicBezTo>
                      <a:pt x="589" y="6342"/>
                      <a:pt x="656" y="6141"/>
                      <a:pt x="719" y="5951"/>
                    </a:cubicBezTo>
                    <a:cubicBezTo>
                      <a:pt x="806" y="5663"/>
                      <a:pt x="894" y="5369"/>
                      <a:pt x="977" y="5077"/>
                    </a:cubicBezTo>
                    <a:lnTo>
                      <a:pt x="1067" y="4764"/>
                    </a:lnTo>
                    <a:cubicBezTo>
                      <a:pt x="1084" y="4707"/>
                      <a:pt x="1104" y="4653"/>
                      <a:pt x="1121" y="4596"/>
                    </a:cubicBezTo>
                    <a:lnTo>
                      <a:pt x="1187" y="4395"/>
                    </a:lnTo>
                    <a:cubicBezTo>
                      <a:pt x="1215" y="4312"/>
                      <a:pt x="1241" y="4228"/>
                      <a:pt x="1271" y="4148"/>
                    </a:cubicBezTo>
                    <a:lnTo>
                      <a:pt x="1325" y="4001"/>
                    </a:lnTo>
                    <a:cubicBezTo>
                      <a:pt x="1375" y="3867"/>
                      <a:pt x="1425" y="3730"/>
                      <a:pt x="1475" y="3597"/>
                    </a:cubicBezTo>
                    <a:lnTo>
                      <a:pt x="1485" y="3569"/>
                    </a:lnTo>
                    <a:cubicBezTo>
                      <a:pt x="1562" y="3372"/>
                      <a:pt x="1636" y="3171"/>
                      <a:pt x="1712" y="2974"/>
                    </a:cubicBezTo>
                    <a:cubicBezTo>
                      <a:pt x="1769" y="2824"/>
                      <a:pt x="1823" y="2669"/>
                      <a:pt x="1880" y="2509"/>
                    </a:cubicBezTo>
                    <a:lnTo>
                      <a:pt x="1900" y="2433"/>
                    </a:lnTo>
                    <a:cubicBezTo>
                      <a:pt x="1937" y="2322"/>
                      <a:pt x="1970" y="2208"/>
                      <a:pt x="2004" y="2095"/>
                    </a:cubicBezTo>
                    <a:cubicBezTo>
                      <a:pt x="2033" y="1994"/>
                      <a:pt x="2061" y="1891"/>
                      <a:pt x="2090" y="1791"/>
                    </a:cubicBezTo>
                    <a:cubicBezTo>
                      <a:pt x="2178" y="1476"/>
                      <a:pt x="2271" y="1152"/>
                      <a:pt x="2382" y="843"/>
                    </a:cubicBezTo>
                    <a:lnTo>
                      <a:pt x="2391" y="817"/>
                    </a:lnTo>
                    <a:cubicBezTo>
                      <a:pt x="2419" y="737"/>
                      <a:pt x="2448" y="656"/>
                      <a:pt x="2485" y="593"/>
                    </a:cubicBezTo>
                    <a:cubicBezTo>
                      <a:pt x="2539" y="506"/>
                      <a:pt x="2575" y="456"/>
                      <a:pt x="2632" y="419"/>
                    </a:cubicBezTo>
                    <a:cubicBezTo>
                      <a:pt x="2711" y="373"/>
                      <a:pt x="2780" y="352"/>
                      <a:pt x="2855" y="352"/>
                    </a:cubicBezTo>
                    <a:close/>
                    <a:moveTo>
                      <a:pt x="2851" y="0"/>
                    </a:moveTo>
                    <a:cubicBezTo>
                      <a:pt x="2711" y="0"/>
                      <a:pt x="2582" y="39"/>
                      <a:pt x="2451" y="118"/>
                    </a:cubicBezTo>
                    <a:cubicBezTo>
                      <a:pt x="2321" y="198"/>
                      <a:pt x="2248" y="309"/>
                      <a:pt x="2184" y="412"/>
                    </a:cubicBezTo>
                    <a:cubicBezTo>
                      <a:pt x="2127" y="506"/>
                      <a:pt x="2090" y="610"/>
                      <a:pt x="2061" y="700"/>
                    </a:cubicBezTo>
                    <a:lnTo>
                      <a:pt x="2050" y="727"/>
                    </a:lnTo>
                    <a:cubicBezTo>
                      <a:pt x="1937" y="1044"/>
                      <a:pt x="1843" y="1376"/>
                      <a:pt x="1752" y="1693"/>
                    </a:cubicBezTo>
                    <a:cubicBezTo>
                      <a:pt x="1723" y="1794"/>
                      <a:pt x="1696" y="1894"/>
                      <a:pt x="1666" y="1998"/>
                    </a:cubicBezTo>
                    <a:cubicBezTo>
                      <a:pt x="1632" y="2108"/>
                      <a:pt x="1599" y="2222"/>
                      <a:pt x="1565" y="2332"/>
                    </a:cubicBezTo>
                    <a:lnTo>
                      <a:pt x="1545" y="2402"/>
                    </a:lnTo>
                    <a:cubicBezTo>
                      <a:pt x="1491" y="2553"/>
                      <a:pt x="1442" y="2700"/>
                      <a:pt x="1385" y="2850"/>
                    </a:cubicBezTo>
                    <a:cubicBezTo>
                      <a:pt x="1308" y="3048"/>
                      <a:pt x="1235" y="3245"/>
                      <a:pt x="1158" y="3442"/>
                    </a:cubicBezTo>
                    <a:lnTo>
                      <a:pt x="1147" y="3469"/>
                    </a:lnTo>
                    <a:cubicBezTo>
                      <a:pt x="1094" y="3606"/>
                      <a:pt x="1044" y="3743"/>
                      <a:pt x="994" y="3881"/>
                    </a:cubicBezTo>
                    <a:lnTo>
                      <a:pt x="940" y="4024"/>
                    </a:lnTo>
                    <a:cubicBezTo>
                      <a:pt x="910" y="4111"/>
                      <a:pt x="880" y="4202"/>
                      <a:pt x="853" y="4288"/>
                    </a:cubicBezTo>
                    <a:lnTo>
                      <a:pt x="789" y="4483"/>
                    </a:lnTo>
                    <a:cubicBezTo>
                      <a:pt x="769" y="4543"/>
                      <a:pt x="749" y="4603"/>
                      <a:pt x="729" y="4667"/>
                    </a:cubicBezTo>
                    <a:lnTo>
                      <a:pt x="639" y="4981"/>
                    </a:lnTo>
                    <a:cubicBezTo>
                      <a:pt x="556" y="5272"/>
                      <a:pt x="472" y="5559"/>
                      <a:pt x="385" y="5844"/>
                    </a:cubicBezTo>
                    <a:cubicBezTo>
                      <a:pt x="321" y="6034"/>
                      <a:pt x="251" y="6235"/>
                      <a:pt x="191" y="6442"/>
                    </a:cubicBezTo>
                    <a:cubicBezTo>
                      <a:pt x="147" y="6599"/>
                      <a:pt x="111" y="6760"/>
                      <a:pt x="77" y="6914"/>
                    </a:cubicBezTo>
                    <a:cubicBezTo>
                      <a:pt x="64" y="6977"/>
                      <a:pt x="51" y="7038"/>
                      <a:pt x="37" y="7098"/>
                    </a:cubicBezTo>
                    <a:cubicBezTo>
                      <a:pt x="0" y="7258"/>
                      <a:pt x="31" y="7429"/>
                      <a:pt x="124" y="7573"/>
                    </a:cubicBezTo>
                    <a:cubicBezTo>
                      <a:pt x="221" y="7723"/>
                      <a:pt x="375" y="7827"/>
                      <a:pt x="542" y="7860"/>
                    </a:cubicBezTo>
                    <a:cubicBezTo>
                      <a:pt x="580" y="7867"/>
                      <a:pt x="619" y="7871"/>
                      <a:pt x="658" y="7871"/>
                    </a:cubicBezTo>
                    <a:cubicBezTo>
                      <a:pt x="787" y="7871"/>
                      <a:pt x="915" y="7832"/>
                      <a:pt x="1024" y="7760"/>
                    </a:cubicBezTo>
                    <a:cubicBezTo>
                      <a:pt x="1161" y="7666"/>
                      <a:pt x="1255" y="7526"/>
                      <a:pt x="1295" y="7355"/>
                    </a:cubicBezTo>
                    <a:lnTo>
                      <a:pt x="1325" y="7215"/>
                    </a:lnTo>
                    <a:cubicBezTo>
                      <a:pt x="1348" y="7115"/>
                      <a:pt x="1371" y="7011"/>
                      <a:pt x="1398" y="6911"/>
                    </a:cubicBezTo>
                    <a:cubicBezTo>
                      <a:pt x="1428" y="6800"/>
                      <a:pt x="1462" y="6693"/>
                      <a:pt x="1496" y="6590"/>
                    </a:cubicBezTo>
                    <a:lnTo>
                      <a:pt x="1525" y="6502"/>
                    </a:lnTo>
                    <a:cubicBezTo>
                      <a:pt x="1609" y="6269"/>
                      <a:pt x="1692" y="6025"/>
                      <a:pt x="1766" y="5780"/>
                    </a:cubicBezTo>
                    <a:lnTo>
                      <a:pt x="1817" y="5603"/>
                    </a:lnTo>
                    <a:lnTo>
                      <a:pt x="2081" y="5570"/>
                    </a:lnTo>
                    <a:cubicBezTo>
                      <a:pt x="2251" y="5546"/>
                      <a:pt x="2422" y="5526"/>
                      <a:pt x="2592" y="5499"/>
                    </a:cubicBezTo>
                    <a:cubicBezTo>
                      <a:pt x="2709" y="5486"/>
                      <a:pt x="2830" y="5466"/>
                      <a:pt x="2944" y="5446"/>
                    </a:cubicBezTo>
                    <a:cubicBezTo>
                      <a:pt x="2996" y="5435"/>
                      <a:pt x="3050" y="5432"/>
                      <a:pt x="3107" y="5426"/>
                    </a:cubicBezTo>
                    <a:lnTo>
                      <a:pt x="3137" y="5426"/>
                    </a:lnTo>
                    <a:cubicBezTo>
                      <a:pt x="3157" y="5543"/>
                      <a:pt x="3184" y="5670"/>
                      <a:pt x="3217" y="5800"/>
                    </a:cubicBezTo>
                    <a:cubicBezTo>
                      <a:pt x="3245" y="5891"/>
                      <a:pt x="3271" y="5977"/>
                      <a:pt x="3297" y="6068"/>
                    </a:cubicBezTo>
                    <a:lnTo>
                      <a:pt x="3302" y="6085"/>
                    </a:lnTo>
                    <a:cubicBezTo>
                      <a:pt x="3362" y="6285"/>
                      <a:pt x="3405" y="6442"/>
                      <a:pt x="3438" y="6582"/>
                    </a:cubicBezTo>
                    <a:cubicBezTo>
                      <a:pt x="3452" y="6650"/>
                      <a:pt x="3465" y="6713"/>
                      <a:pt x="3478" y="6780"/>
                    </a:cubicBezTo>
                    <a:cubicBezTo>
                      <a:pt x="3485" y="6830"/>
                      <a:pt x="3495" y="6880"/>
                      <a:pt x="3502" y="6931"/>
                    </a:cubicBezTo>
                    <a:cubicBezTo>
                      <a:pt x="3515" y="7014"/>
                      <a:pt x="3535" y="7101"/>
                      <a:pt x="3558" y="7201"/>
                    </a:cubicBezTo>
                    <a:cubicBezTo>
                      <a:pt x="3575" y="7275"/>
                      <a:pt x="3609" y="7339"/>
                      <a:pt x="3639" y="7392"/>
                    </a:cubicBezTo>
                    <a:cubicBezTo>
                      <a:pt x="3686" y="7499"/>
                      <a:pt x="3756" y="7596"/>
                      <a:pt x="3850" y="7680"/>
                    </a:cubicBezTo>
                    <a:cubicBezTo>
                      <a:pt x="3960" y="7777"/>
                      <a:pt x="4091" y="7840"/>
                      <a:pt x="4237" y="7867"/>
                    </a:cubicBezTo>
                    <a:cubicBezTo>
                      <a:pt x="4288" y="7877"/>
                      <a:pt x="4341" y="7884"/>
                      <a:pt x="4395" y="7884"/>
                    </a:cubicBezTo>
                    <a:cubicBezTo>
                      <a:pt x="4485" y="7884"/>
                      <a:pt x="4579" y="7867"/>
                      <a:pt x="4669" y="7837"/>
                    </a:cubicBezTo>
                    <a:cubicBezTo>
                      <a:pt x="4802" y="7786"/>
                      <a:pt x="4920" y="7710"/>
                      <a:pt x="5014" y="7603"/>
                    </a:cubicBezTo>
                    <a:lnTo>
                      <a:pt x="5057" y="7542"/>
                    </a:lnTo>
                    <a:cubicBezTo>
                      <a:pt x="5134" y="7425"/>
                      <a:pt x="5208" y="7319"/>
                      <a:pt x="5241" y="7141"/>
                    </a:cubicBezTo>
                    <a:cubicBezTo>
                      <a:pt x="5258" y="7048"/>
                      <a:pt x="5264" y="6961"/>
                      <a:pt x="5261" y="6871"/>
                    </a:cubicBezTo>
                    <a:cubicBezTo>
                      <a:pt x="5258" y="6820"/>
                      <a:pt x="5254" y="6770"/>
                      <a:pt x="5244" y="6720"/>
                    </a:cubicBezTo>
                    <a:cubicBezTo>
                      <a:pt x="5224" y="6613"/>
                      <a:pt x="5201" y="6509"/>
                      <a:pt x="5177" y="6402"/>
                    </a:cubicBezTo>
                    <a:lnTo>
                      <a:pt x="5157" y="6312"/>
                    </a:lnTo>
                    <a:cubicBezTo>
                      <a:pt x="5117" y="6121"/>
                      <a:pt x="5077" y="5968"/>
                      <a:pt x="5037" y="5827"/>
                    </a:cubicBezTo>
                    <a:cubicBezTo>
                      <a:pt x="4987" y="5659"/>
                      <a:pt x="4930" y="5492"/>
                      <a:pt x="4876" y="5325"/>
                    </a:cubicBezTo>
                    <a:cubicBezTo>
                      <a:pt x="4833" y="5202"/>
                      <a:pt x="4802" y="5071"/>
                      <a:pt x="4773" y="4934"/>
                    </a:cubicBezTo>
                    <a:lnTo>
                      <a:pt x="4719" y="4656"/>
                    </a:lnTo>
                    <a:cubicBezTo>
                      <a:pt x="4656" y="4335"/>
                      <a:pt x="4589" y="4001"/>
                      <a:pt x="4501" y="3677"/>
                    </a:cubicBezTo>
                    <a:cubicBezTo>
                      <a:pt x="4435" y="3419"/>
                      <a:pt x="4355" y="3165"/>
                      <a:pt x="4274" y="2917"/>
                    </a:cubicBezTo>
                    <a:lnTo>
                      <a:pt x="4154" y="2526"/>
                    </a:lnTo>
                    <a:cubicBezTo>
                      <a:pt x="4087" y="2308"/>
                      <a:pt x="4017" y="2095"/>
                      <a:pt x="3940" y="1887"/>
                    </a:cubicBezTo>
                    <a:cubicBezTo>
                      <a:pt x="3856" y="1666"/>
                      <a:pt x="3786" y="1445"/>
                      <a:pt x="3723" y="1232"/>
                    </a:cubicBezTo>
                    <a:lnTo>
                      <a:pt x="3692" y="1068"/>
                    </a:lnTo>
                    <a:cubicBezTo>
                      <a:pt x="3666" y="931"/>
                      <a:pt x="3639" y="797"/>
                      <a:pt x="3609" y="663"/>
                    </a:cubicBezTo>
                    <a:cubicBezTo>
                      <a:pt x="3606" y="636"/>
                      <a:pt x="3598" y="610"/>
                      <a:pt x="3592" y="583"/>
                    </a:cubicBezTo>
                    <a:cubicBezTo>
                      <a:pt x="3572" y="513"/>
                      <a:pt x="3542" y="456"/>
                      <a:pt x="3515" y="402"/>
                    </a:cubicBezTo>
                    <a:lnTo>
                      <a:pt x="3495" y="366"/>
                    </a:lnTo>
                    <a:cubicBezTo>
                      <a:pt x="3405" y="188"/>
                      <a:pt x="3194" y="41"/>
                      <a:pt x="2984" y="11"/>
                    </a:cubicBezTo>
                    <a:cubicBezTo>
                      <a:pt x="2938" y="4"/>
                      <a:pt x="2894" y="0"/>
                      <a:pt x="28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337" name="Google Shape;4337;p29"/>
            <p:cNvGrpSpPr/>
            <p:nvPr/>
          </p:nvGrpSpPr>
          <p:grpSpPr>
            <a:xfrm>
              <a:off x="155449" y="233126"/>
              <a:ext cx="530524" cy="504705"/>
              <a:chOff x="435062" y="187598"/>
              <a:chExt cx="730347" cy="694803"/>
            </a:xfrm>
          </p:grpSpPr>
          <p:sp>
            <p:nvSpPr>
              <p:cNvPr id="4338" name="Google Shape;4338;p29"/>
              <p:cNvSpPr/>
              <p:nvPr/>
            </p:nvSpPr>
            <p:spPr>
              <a:xfrm rot="9076706">
                <a:off x="676192" y="272498"/>
                <a:ext cx="354711" cy="548269"/>
              </a:xfrm>
              <a:custGeom>
                <a:avLst/>
                <a:gdLst/>
                <a:ahLst/>
                <a:cxnLst/>
                <a:rect l="l" t="t" r="r" b="b"/>
                <a:pathLst>
                  <a:path w="17153" h="26513" extrusionOk="0">
                    <a:moveTo>
                      <a:pt x="1136" y="1"/>
                    </a:moveTo>
                    <a:lnTo>
                      <a:pt x="0" y="611"/>
                    </a:lnTo>
                    <a:cubicBezTo>
                      <a:pt x="77" y="2177"/>
                      <a:pt x="706" y="9129"/>
                      <a:pt x="706" y="9129"/>
                    </a:cubicBezTo>
                    <a:cubicBezTo>
                      <a:pt x="905" y="9668"/>
                      <a:pt x="1162" y="10342"/>
                      <a:pt x="1470" y="11113"/>
                    </a:cubicBezTo>
                    <a:cubicBezTo>
                      <a:pt x="2837" y="14534"/>
                      <a:pt x="5078" y="19843"/>
                      <a:pt x="6528" y="23245"/>
                    </a:cubicBezTo>
                    <a:lnTo>
                      <a:pt x="7928" y="26512"/>
                    </a:lnTo>
                    <a:cubicBezTo>
                      <a:pt x="8839" y="26435"/>
                      <a:pt x="9745" y="26281"/>
                      <a:pt x="10624" y="26050"/>
                    </a:cubicBezTo>
                    <a:cubicBezTo>
                      <a:pt x="11959" y="25691"/>
                      <a:pt x="13230" y="25132"/>
                      <a:pt x="14398" y="24394"/>
                    </a:cubicBezTo>
                    <a:cubicBezTo>
                      <a:pt x="15150" y="23919"/>
                      <a:pt x="15849" y="23367"/>
                      <a:pt x="16478" y="22744"/>
                    </a:cubicBezTo>
                    <a:cubicBezTo>
                      <a:pt x="16722" y="22513"/>
                      <a:pt x="16947" y="22256"/>
                      <a:pt x="17152" y="21993"/>
                    </a:cubicBezTo>
                    <a:cubicBezTo>
                      <a:pt x="16754" y="20915"/>
                      <a:pt x="16196" y="19657"/>
                      <a:pt x="15535" y="18321"/>
                    </a:cubicBezTo>
                    <a:cubicBezTo>
                      <a:pt x="12575" y="12281"/>
                      <a:pt x="7716" y="4539"/>
                      <a:pt x="7222" y="4308"/>
                    </a:cubicBezTo>
                    <a:cubicBezTo>
                      <a:pt x="6618" y="4019"/>
                      <a:pt x="1136" y="1"/>
                      <a:pt x="1136" y="1"/>
                    </a:cubicBezTo>
                    <a:close/>
                  </a:path>
                </a:pathLst>
              </a:custGeom>
              <a:solidFill>
                <a:srgbClr val="FFBE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39" name="Google Shape;4339;p29"/>
              <p:cNvSpPr/>
              <p:nvPr/>
            </p:nvSpPr>
            <p:spPr>
              <a:xfrm rot="9076706">
                <a:off x="668378" y="265331"/>
                <a:ext cx="369849" cy="562828"/>
              </a:xfrm>
              <a:custGeom>
                <a:avLst/>
                <a:gdLst/>
                <a:ahLst/>
                <a:cxnLst/>
                <a:rect l="l" t="t" r="r" b="b"/>
                <a:pathLst>
                  <a:path w="17885" h="27217" extrusionOk="0">
                    <a:moveTo>
                      <a:pt x="1464" y="756"/>
                    </a:moveTo>
                    <a:cubicBezTo>
                      <a:pt x="2504" y="1520"/>
                      <a:pt x="6740" y="4614"/>
                      <a:pt x="7401" y="4954"/>
                    </a:cubicBezTo>
                    <a:cubicBezTo>
                      <a:pt x="8024" y="5487"/>
                      <a:pt x="12684" y="12921"/>
                      <a:pt x="15573" y="18820"/>
                    </a:cubicBezTo>
                    <a:cubicBezTo>
                      <a:pt x="16196" y="20072"/>
                      <a:pt x="16722" y="21259"/>
                      <a:pt x="17114" y="22274"/>
                    </a:cubicBezTo>
                    <a:cubicBezTo>
                      <a:pt x="16947" y="22473"/>
                      <a:pt x="16774" y="22665"/>
                      <a:pt x="16587" y="22838"/>
                    </a:cubicBezTo>
                    <a:cubicBezTo>
                      <a:pt x="15971" y="23448"/>
                      <a:pt x="15297" y="23987"/>
                      <a:pt x="14565" y="24443"/>
                    </a:cubicBezTo>
                    <a:cubicBezTo>
                      <a:pt x="13429" y="25169"/>
                      <a:pt x="12190" y="25714"/>
                      <a:pt x="10893" y="26061"/>
                    </a:cubicBezTo>
                    <a:cubicBezTo>
                      <a:pt x="10110" y="26266"/>
                      <a:pt x="9314" y="26408"/>
                      <a:pt x="8512" y="26491"/>
                    </a:cubicBezTo>
                    <a:lnTo>
                      <a:pt x="7209" y="23455"/>
                    </a:lnTo>
                    <a:cubicBezTo>
                      <a:pt x="6182" y="21067"/>
                      <a:pt x="3653" y="15110"/>
                      <a:pt x="2150" y="11335"/>
                    </a:cubicBezTo>
                    <a:cubicBezTo>
                      <a:pt x="1881" y="10674"/>
                      <a:pt x="1624" y="10006"/>
                      <a:pt x="1399" y="9403"/>
                    </a:cubicBezTo>
                    <a:cubicBezTo>
                      <a:pt x="1348" y="8819"/>
                      <a:pt x="822" y="2964"/>
                      <a:pt x="719" y="1161"/>
                    </a:cubicBezTo>
                    <a:lnTo>
                      <a:pt x="1464" y="756"/>
                    </a:lnTo>
                    <a:close/>
                    <a:moveTo>
                      <a:pt x="1495" y="0"/>
                    </a:moveTo>
                    <a:cubicBezTo>
                      <a:pt x="1436" y="0"/>
                      <a:pt x="1377" y="15"/>
                      <a:pt x="1322" y="44"/>
                    </a:cubicBezTo>
                    <a:lnTo>
                      <a:pt x="193" y="660"/>
                    </a:lnTo>
                    <a:cubicBezTo>
                      <a:pt x="71" y="724"/>
                      <a:pt x="0" y="852"/>
                      <a:pt x="6" y="981"/>
                    </a:cubicBezTo>
                    <a:cubicBezTo>
                      <a:pt x="83" y="2534"/>
                      <a:pt x="687" y="9230"/>
                      <a:pt x="713" y="9512"/>
                    </a:cubicBezTo>
                    <a:cubicBezTo>
                      <a:pt x="713" y="9544"/>
                      <a:pt x="719" y="9576"/>
                      <a:pt x="732" y="9602"/>
                    </a:cubicBezTo>
                    <a:cubicBezTo>
                      <a:pt x="963" y="10225"/>
                      <a:pt x="1233" y="10918"/>
                      <a:pt x="1502" y="11598"/>
                    </a:cubicBezTo>
                    <a:cubicBezTo>
                      <a:pt x="3004" y="15379"/>
                      <a:pt x="5540" y="21343"/>
                      <a:pt x="6561" y="23737"/>
                    </a:cubicBezTo>
                    <a:lnTo>
                      <a:pt x="7960" y="27005"/>
                    </a:lnTo>
                    <a:cubicBezTo>
                      <a:pt x="8018" y="27133"/>
                      <a:pt x="8146" y="27216"/>
                      <a:pt x="8281" y="27216"/>
                    </a:cubicBezTo>
                    <a:lnTo>
                      <a:pt x="8313" y="27216"/>
                    </a:lnTo>
                    <a:cubicBezTo>
                      <a:pt x="9250" y="27139"/>
                      <a:pt x="10168" y="26985"/>
                      <a:pt x="11073" y="26741"/>
                    </a:cubicBezTo>
                    <a:cubicBezTo>
                      <a:pt x="12441" y="26382"/>
                      <a:pt x="13744" y="25804"/>
                      <a:pt x="14938" y="25047"/>
                    </a:cubicBezTo>
                    <a:cubicBezTo>
                      <a:pt x="15714" y="24559"/>
                      <a:pt x="16427" y="23994"/>
                      <a:pt x="17075" y="23352"/>
                    </a:cubicBezTo>
                    <a:cubicBezTo>
                      <a:pt x="17332" y="23108"/>
                      <a:pt x="17570" y="22838"/>
                      <a:pt x="17788" y="22562"/>
                    </a:cubicBezTo>
                    <a:cubicBezTo>
                      <a:pt x="17865" y="22460"/>
                      <a:pt x="17884" y="22338"/>
                      <a:pt x="17839" y="22222"/>
                    </a:cubicBezTo>
                    <a:cubicBezTo>
                      <a:pt x="17435" y="21150"/>
                      <a:pt x="16870" y="19866"/>
                      <a:pt x="16209" y="18525"/>
                    </a:cubicBezTo>
                    <a:cubicBezTo>
                      <a:pt x="13532" y="13075"/>
                      <a:pt x="8429" y="4678"/>
                      <a:pt x="7729" y="4345"/>
                    </a:cubicBezTo>
                    <a:cubicBezTo>
                      <a:pt x="7305" y="4146"/>
                      <a:pt x="3890" y="1674"/>
                      <a:pt x="1701" y="69"/>
                    </a:cubicBezTo>
                    <a:cubicBezTo>
                      <a:pt x="1641" y="23"/>
                      <a:pt x="1568" y="0"/>
                      <a:pt x="14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0" name="Google Shape;4340;p29"/>
              <p:cNvSpPr/>
              <p:nvPr/>
            </p:nvSpPr>
            <p:spPr>
              <a:xfrm rot="9076706">
                <a:off x="1122277" y="690921"/>
                <a:ext cx="34803" cy="43571"/>
              </a:xfrm>
              <a:custGeom>
                <a:avLst/>
                <a:gdLst/>
                <a:ahLst/>
                <a:cxnLst/>
                <a:rect l="l" t="t" r="r" b="b"/>
                <a:pathLst>
                  <a:path w="1683" h="2107" extrusionOk="0">
                    <a:moveTo>
                      <a:pt x="399" y="1"/>
                    </a:moveTo>
                    <a:lnTo>
                      <a:pt x="1" y="257"/>
                    </a:lnTo>
                    <a:lnTo>
                      <a:pt x="547" y="2106"/>
                    </a:lnTo>
                    <a:lnTo>
                      <a:pt x="1683" y="1490"/>
                    </a:lnTo>
                    <a:lnTo>
                      <a:pt x="39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1" name="Google Shape;4341;p29"/>
              <p:cNvSpPr/>
              <p:nvPr/>
            </p:nvSpPr>
            <p:spPr>
              <a:xfrm rot="9076706">
                <a:off x="711767" y="280197"/>
                <a:ext cx="269410" cy="447520"/>
              </a:xfrm>
              <a:custGeom>
                <a:avLst/>
                <a:gdLst/>
                <a:ahLst/>
                <a:cxnLst/>
                <a:rect l="l" t="t" r="r" b="b"/>
                <a:pathLst>
                  <a:path w="13028" h="21641" extrusionOk="0">
                    <a:moveTo>
                      <a:pt x="1643" y="1"/>
                    </a:moveTo>
                    <a:cubicBezTo>
                      <a:pt x="390" y="1"/>
                      <a:pt x="0" y="1905"/>
                      <a:pt x="1332" y="4315"/>
                    </a:cubicBezTo>
                    <a:cubicBezTo>
                      <a:pt x="3559" y="8365"/>
                      <a:pt x="9253" y="21640"/>
                      <a:pt x="9253" y="21640"/>
                    </a:cubicBezTo>
                    <a:cubicBezTo>
                      <a:pt x="10588" y="21281"/>
                      <a:pt x="11859" y="20722"/>
                      <a:pt x="13027" y="19984"/>
                    </a:cubicBezTo>
                    <a:cubicBezTo>
                      <a:pt x="11121" y="14168"/>
                      <a:pt x="5113" y="3063"/>
                      <a:pt x="5113" y="3063"/>
                    </a:cubicBezTo>
                    <a:cubicBezTo>
                      <a:pt x="3738" y="876"/>
                      <a:pt x="2492" y="1"/>
                      <a:pt x="164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2" name="Google Shape;4342;p29"/>
              <p:cNvSpPr/>
              <p:nvPr/>
            </p:nvSpPr>
            <p:spPr>
              <a:xfrm rot="9076706">
                <a:off x="703999" y="273650"/>
                <a:ext cx="282768" cy="461975"/>
              </a:xfrm>
              <a:custGeom>
                <a:avLst/>
                <a:gdLst/>
                <a:ahLst/>
                <a:cxnLst/>
                <a:rect l="l" t="t" r="r" b="b"/>
                <a:pathLst>
                  <a:path w="13674" h="22340" extrusionOk="0">
                    <a:moveTo>
                      <a:pt x="1876" y="706"/>
                    </a:moveTo>
                    <a:cubicBezTo>
                      <a:pt x="1887" y="706"/>
                      <a:pt x="1897" y="706"/>
                      <a:pt x="1907" y="707"/>
                    </a:cubicBezTo>
                    <a:cubicBezTo>
                      <a:pt x="2613" y="707"/>
                      <a:pt x="3782" y="1541"/>
                      <a:pt x="5065" y="3583"/>
                    </a:cubicBezTo>
                    <a:cubicBezTo>
                      <a:pt x="5123" y="3692"/>
                      <a:pt x="10900" y="14399"/>
                      <a:pt x="12865" y="20183"/>
                    </a:cubicBezTo>
                    <a:cubicBezTo>
                      <a:pt x="11883" y="20786"/>
                      <a:pt x="10823" y="21248"/>
                      <a:pt x="9719" y="21569"/>
                    </a:cubicBezTo>
                    <a:cubicBezTo>
                      <a:pt x="8878" y="19624"/>
                      <a:pt x="3929" y="8185"/>
                      <a:pt x="1894" y="4501"/>
                    </a:cubicBezTo>
                    <a:cubicBezTo>
                      <a:pt x="893" y="2684"/>
                      <a:pt x="938" y="1156"/>
                      <a:pt x="1560" y="790"/>
                    </a:cubicBezTo>
                    <a:cubicBezTo>
                      <a:pt x="1655" y="737"/>
                      <a:pt x="1765" y="706"/>
                      <a:pt x="1876" y="706"/>
                    </a:cubicBezTo>
                    <a:close/>
                    <a:moveTo>
                      <a:pt x="1893" y="1"/>
                    </a:moveTo>
                    <a:cubicBezTo>
                      <a:pt x="1631" y="1"/>
                      <a:pt x="1398" y="66"/>
                      <a:pt x="1201" y="180"/>
                    </a:cubicBezTo>
                    <a:cubicBezTo>
                      <a:pt x="270" y="733"/>
                      <a:pt x="1" y="2511"/>
                      <a:pt x="1284" y="4834"/>
                    </a:cubicBezTo>
                    <a:cubicBezTo>
                      <a:pt x="3480" y="8821"/>
                      <a:pt x="9135" y="21993"/>
                      <a:pt x="9193" y="22128"/>
                    </a:cubicBezTo>
                    <a:cubicBezTo>
                      <a:pt x="9251" y="22256"/>
                      <a:pt x="9373" y="22340"/>
                      <a:pt x="9514" y="22340"/>
                    </a:cubicBezTo>
                    <a:cubicBezTo>
                      <a:pt x="9546" y="22340"/>
                      <a:pt x="9578" y="22333"/>
                      <a:pt x="9610" y="22327"/>
                    </a:cubicBezTo>
                    <a:cubicBezTo>
                      <a:pt x="10978" y="21961"/>
                      <a:pt x="12281" y="21390"/>
                      <a:pt x="13475" y="20626"/>
                    </a:cubicBezTo>
                    <a:cubicBezTo>
                      <a:pt x="13609" y="20542"/>
                      <a:pt x="13674" y="20375"/>
                      <a:pt x="13622" y="20221"/>
                    </a:cubicBezTo>
                    <a:cubicBezTo>
                      <a:pt x="11722" y="14444"/>
                      <a:pt x="5739" y="3352"/>
                      <a:pt x="5669" y="3223"/>
                    </a:cubicBezTo>
                    <a:cubicBezTo>
                      <a:pt x="4168" y="838"/>
                      <a:pt x="2835" y="1"/>
                      <a:pt x="18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3" name="Google Shape;4343;p29"/>
              <p:cNvSpPr/>
              <p:nvPr/>
            </p:nvSpPr>
            <p:spPr>
              <a:xfrm rot="9076706">
                <a:off x="694999" y="345565"/>
                <a:ext cx="354856" cy="470743"/>
              </a:xfrm>
              <a:custGeom>
                <a:avLst/>
                <a:gdLst/>
                <a:ahLst/>
                <a:cxnLst/>
                <a:rect l="l" t="t" r="r" b="b"/>
                <a:pathLst>
                  <a:path w="17160" h="22764" extrusionOk="0">
                    <a:moveTo>
                      <a:pt x="1130" y="1"/>
                    </a:moveTo>
                    <a:lnTo>
                      <a:pt x="1" y="623"/>
                    </a:lnTo>
                    <a:cubicBezTo>
                      <a:pt x="71" y="2183"/>
                      <a:pt x="700" y="9135"/>
                      <a:pt x="700" y="9135"/>
                    </a:cubicBezTo>
                    <a:cubicBezTo>
                      <a:pt x="899" y="9674"/>
                      <a:pt x="1163" y="10348"/>
                      <a:pt x="1471" y="11119"/>
                    </a:cubicBezTo>
                    <a:cubicBezTo>
                      <a:pt x="3114" y="11003"/>
                      <a:pt x="4494" y="10329"/>
                      <a:pt x="4443" y="8577"/>
                    </a:cubicBezTo>
                    <a:lnTo>
                      <a:pt x="4443" y="8577"/>
                    </a:lnTo>
                    <a:cubicBezTo>
                      <a:pt x="5354" y="8737"/>
                      <a:pt x="6266" y="9032"/>
                      <a:pt x="7158" y="9276"/>
                    </a:cubicBezTo>
                    <a:cubicBezTo>
                      <a:pt x="7401" y="8954"/>
                      <a:pt x="7663" y="8816"/>
                      <a:pt x="7934" y="8816"/>
                    </a:cubicBezTo>
                    <a:cubicBezTo>
                      <a:pt x="9253" y="8816"/>
                      <a:pt x="10774" y="12077"/>
                      <a:pt x="11222" y="13089"/>
                    </a:cubicBezTo>
                    <a:cubicBezTo>
                      <a:pt x="12704" y="16453"/>
                      <a:pt x="14470" y="19688"/>
                      <a:pt x="16485" y="22763"/>
                    </a:cubicBezTo>
                    <a:cubicBezTo>
                      <a:pt x="16729" y="22532"/>
                      <a:pt x="16954" y="22275"/>
                      <a:pt x="17159" y="22012"/>
                    </a:cubicBezTo>
                    <a:cubicBezTo>
                      <a:pt x="16761" y="20934"/>
                      <a:pt x="16203" y="19676"/>
                      <a:pt x="15535" y="18327"/>
                    </a:cubicBezTo>
                    <a:cubicBezTo>
                      <a:pt x="12570" y="12287"/>
                      <a:pt x="7710" y="4545"/>
                      <a:pt x="7216" y="4314"/>
                    </a:cubicBezTo>
                    <a:cubicBezTo>
                      <a:pt x="6612" y="4025"/>
                      <a:pt x="1130" y="1"/>
                      <a:pt x="1130" y="1"/>
                    </a:cubicBezTo>
                    <a:close/>
                  </a:path>
                </a:pathLst>
              </a:custGeom>
              <a:solidFill>
                <a:srgbClr val="000000">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4" name="Google Shape;4344;p29"/>
              <p:cNvSpPr/>
              <p:nvPr/>
            </p:nvSpPr>
            <p:spPr>
              <a:xfrm rot="9076706">
                <a:off x="955267" y="560692"/>
                <a:ext cx="149366" cy="188926"/>
              </a:xfrm>
              <a:custGeom>
                <a:avLst/>
                <a:gdLst/>
                <a:ahLst/>
                <a:cxnLst/>
                <a:rect l="l" t="t" r="r" b="b"/>
                <a:pathLst>
                  <a:path w="7223" h="9136" extrusionOk="0">
                    <a:moveTo>
                      <a:pt x="1137" y="1"/>
                    </a:moveTo>
                    <a:lnTo>
                      <a:pt x="219" y="502"/>
                    </a:lnTo>
                    <a:lnTo>
                      <a:pt x="1" y="624"/>
                    </a:lnTo>
                    <a:cubicBezTo>
                      <a:pt x="71" y="2183"/>
                      <a:pt x="700" y="9136"/>
                      <a:pt x="700" y="9136"/>
                    </a:cubicBezTo>
                    <a:cubicBezTo>
                      <a:pt x="700" y="9136"/>
                      <a:pt x="1875" y="9039"/>
                      <a:pt x="2690" y="8911"/>
                    </a:cubicBezTo>
                    <a:cubicBezTo>
                      <a:pt x="2953" y="8892"/>
                      <a:pt x="3210" y="8827"/>
                      <a:pt x="3448" y="8718"/>
                    </a:cubicBezTo>
                    <a:cubicBezTo>
                      <a:pt x="3692" y="8500"/>
                      <a:pt x="3653" y="6375"/>
                      <a:pt x="3955" y="6369"/>
                    </a:cubicBezTo>
                    <a:cubicBezTo>
                      <a:pt x="3956" y="6369"/>
                      <a:pt x="3956" y="6369"/>
                      <a:pt x="3957" y="6369"/>
                    </a:cubicBezTo>
                    <a:cubicBezTo>
                      <a:pt x="4261" y="6369"/>
                      <a:pt x="6154" y="7481"/>
                      <a:pt x="6461" y="7481"/>
                    </a:cubicBezTo>
                    <a:cubicBezTo>
                      <a:pt x="6467" y="7481"/>
                      <a:pt x="6473" y="7480"/>
                      <a:pt x="6478" y="7479"/>
                    </a:cubicBezTo>
                    <a:cubicBezTo>
                      <a:pt x="6728" y="7434"/>
                      <a:pt x="7222" y="4321"/>
                      <a:pt x="7222" y="4321"/>
                    </a:cubicBezTo>
                    <a:cubicBezTo>
                      <a:pt x="6619" y="4032"/>
                      <a:pt x="1137" y="1"/>
                      <a:pt x="113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5" name="Google Shape;4345;p29"/>
              <p:cNvSpPr/>
              <p:nvPr/>
            </p:nvSpPr>
            <p:spPr>
              <a:xfrm rot="9076706">
                <a:off x="947493" y="552945"/>
                <a:ext cx="164752" cy="205242"/>
              </a:xfrm>
              <a:custGeom>
                <a:avLst/>
                <a:gdLst/>
                <a:ahLst/>
                <a:cxnLst/>
                <a:rect l="l" t="t" r="r" b="b"/>
                <a:pathLst>
                  <a:path w="7967" h="9925" extrusionOk="0">
                    <a:moveTo>
                      <a:pt x="1464" y="828"/>
                    </a:moveTo>
                    <a:cubicBezTo>
                      <a:pt x="2433" y="1534"/>
                      <a:pt x="6118" y="4230"/>
                      <a:pt x="7196" y="4904"/>
                    </a:cubicBezTo>
                    <a:cubicBezTo>
                      <a:pt x="7029" y="5925"/>
                      <a:pt x="6804" y="7029"/>
                      <a:pt x="6663" y="7472"/>
                    </a:cubicBezTo>
                    <a:cubicBezTo>
                      <a:pt x="6419" y="7369"/>
                      <a:pt x="6008" y="7164"/>
                      <a:pt x="5713" y="7016"/>
                    </a:cubicBezTo>
                    <a:cubicBezTo>
                      <a:pt x="4895" y="6607"/>
                      <a:pt x="4550" y="6432"/>
                      <a:pt x="4324" y="6432"/>
                    </a:cubicBezTo>
                    <a:cubicBezTo>
                      <a:pt x="4316" y="6432"/>
                      <a:pt x="4309" y="6432"/>
                      <a:pt x="4301" y="6432"/>
                    </a:cubicBezTo>
                    <a:cubicBezTo>
                      <a:pt x="3832" y="6439"/>
                      <a:pt x="3775" y="7016"/>
                      <a:pt x="3678" y="7966"/>
                    </a:cubicBezTo>
                    <a:cubicBezTo>
                      <a:pt x="3653" y="8262"/>
                      <a:pt x="3614" y="8557"/>
                      <a:pt x="3556" y="8852"/>
                    </a:cubicBezTo>
                    <a:cubicBezTo>
                      <a:pt x="3377" y="8923"/>
                      <a:pt x="3184" y="8961"/>
                      <a:pt x="2991" y="8974"/>
                    </a:cubicBezTo>
                    <a:cubicBezTo>
                      <a:pt x="2471" y="9058"/>
                      <a:pt x="1785" y="9128"/>
                      <a:pt x="1380" y="9167"/>
                    </a:cubicBezTo>
                    <a:cubicBezTo>
                      <a:pt x="1258" y="7806"/>
                      <a:pt x="815" y="2857"/>
                      <a:pt x="719" y="1233"/>
                    </a:cubicBezTo>
                    <a:lnTo>
                      <a:pt x="1464" y="828"/>
                    </a:lnTo>
                    <a:close/>
                    <a:moveTo>
                      <a:pt x="1521" y="0"/>
                    </a:moveTo>
                    <a:lnTo>
                      <a:pt x="0" y="835"/>
                    </a:lnTo>
                    <a:lnTo>
                      <a:pt x="6" y="1053"/>
                    </a:lnTo>
                    <a:cubicBezTo>
                      <a:pt x="77" y="2600"/>
                      <a:pt x="680" y="9295"/>
                      <a:pt x="713" y="9578"/>
                    </a:cubicBezTo>
                    <a:lnTo>
                      <a:pt x="738" y="9924"/>
                    </a:lnTo>
                    <a:lnTo>
                      <a:pt x="1085" y="9899"/>
                    </a:lnTo>
                    <a:cubicBezTo>
                      <a:pt x="1136" y="9892"/>
                      <a:pt x="2285" y="9802"/>
                      <a:pt x="3075" y="9674"/>
                    </a:cubicBezTo>
                    <a:cubicBezTo>
                      <a:pt x="3377" y="9648"/>
                      <a:pt x="3672" y="9578"/>
                      <a:pt x="3948" y="9449"/>
                    </a:cubicBezTo>
                    <a:lnTo>
                      <a:pt x="4038" y="9391"/>
                    </a:lnTo>
                    <a:cubicBezTo>
                      <a:pt x="4237" y="9212"/>
                      <a:pt x="4288" y="8878"/>
                      <a:pt x="4372" y="8037"/>
                    </a:cubicBezTo>
                    <a:cubicBezTo>
                      <a:pt x="4404" y="7793"/>
                      <a:pt x="4436" y="7427"/>
                      <a:pt x="4481" y="7203"/>
                    </a:cubicBezTo>
                    <a:cubicBezTo>
                      <a:pt x="4725" y="7305"/>
                      <a:pt x="5116" y="7504"/>
                      <a:pt x="5399" y="7645"/>
                    </a:cubicBezTo>
                    <a:cubicBezTo>
                      <a:pt x="6289" y="8096"/>
                      <a:pt x="6606" y="8243"/>
                      <a:pt x="6818" y="8243"/>
                    </a:cubicBezTo>
                    <a:cubicBezTo>
                      <a:pt x="6845" y="8243"/>
                      <a:pt x="6870" y="8240"/>
                      <a:pt x="6894" y="8236"/>
                    </a:cubicBezTo>
                    <a:cubicBezTo>
                      <a:pt x="7138" y="8191"/>
                      <a:pt x="7395" y="8140"/>
                      <a:pt x="7921" y="4782"/>
                    </a:cubicBezTo>
                    <a:lnTo>
                      <a:pt x="7966" y="4526"/>
                    </a:lnTo>
                    <a:lnTo>
                      <a:pt x="7729" y="4410"/>
                    </a:lnTo>
                    <a:cubicBezTo>
                      <a:pt x="7305" y="4211"/>
                      <a:pt x="3897" y="1740"/>
                      <a:pt x="1701" y="129"/>
                    </a:cubicBezTo>
                    <a:lnTo>
                      <a:pt x="152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6" name="Google Shape;4346;p29"/>
              <p:cNvSpPr/>
              <p:nvPr/>
            </p:nvSpPr>
            <p:spPr>
              <a:xfrm rot="9076706">
                <a:off x="956662" y="566141"/>
                <a:ext cx="144858" cy="184273"/>
              </a:xfrm>
              <a:custGeom>
                <a:avLst/>
                <a:gdLst/>
                <a:ahLst/>
                <a:cxnLst/>
                <a:rect l="l" t="t" r="r" b="b"/>
                <a:pathLst>
                  <a:path w="7005" h="8911" extrusionOk="0">
                    <a:moveTo>
                      <a:pt x="919" y="1"/>
                    </a:moveTo>
                    <a:lnTo>
                      <a:pt x="1" y="502"/>
                    </a:lnTo>
                    <a:cubicBezTo>
                      <a:pt x="1400" y="2331"/>
                      <a:pt x="2934" y="4045"/>
                      <a:pt x="4597" y="5637"/>
                    </a:cubicBezTo>
                    <a:cubicBezTo>
                      <a:pt x="4340" y="5717"/>
                      <a:pt x="4077" y="5757"/>
                      <a:pt x="3814" y="5757"/>
                    </a:cubicBezTo>
                    <a:cubicBezTo>
                      <a:pt x="3426" y="5757"/>
                      <a:pt x="3040" y="5671"/>
                      <a:pt x="2684" y="5502"/>
                    </a:cubicBezTo>
                    <a:cubicBezTo>
                      <a:pt x="2549" y="6638"/>
                      <a:pt x="2479" y="7775"/>
                      <a:pt x="2472" y="8911"/>
                    </a:cubicBezTo>
                    <a:cubicBezTo>
                      <a:pt x="2735" y="8892"/>
                      <a:pt x="2992" y="8827"/>
                      <a:pt x="3230" y="8718"/>
                    </a:cubicBezTo>
                    <a:cubicBezTo>
                      <a:pt x="3474" y="8500"/>
                      <a:pt x="3435" y="6375"/>
                      <a:pt x="3737" y="6369"/>
                    </a:cubicBezTo>
                    <a:cubicBezTo>
                      <a:pt x="3738" y="6369"/>
                      <a:pt x="3738" y="6369"/>
                      <a:pt x="3739" y="6369"/>
                    </a:cubicBezTo>
                    <a:cubicBezTo>
                      <a:pt x="4043" y="6369"/>
                      <a:pt x="5936" y="7481"/>
                      <a:pt x="6243" y="7481"/>
                    </a:cubicBezTo>
                    <a:cubicBezTo>
                      <a:pt x="6249" y="7481"/>
                      <a:pt x="6255" y="7480"/>
                      <a:pt x="6260" y="7479"/>
                    </a:cubicBezTo>
                    <a:cubicBezTo>
                      <a:pt x="6510" y="7434"/>
                      <a:pt x="7004" y="4321"/>
                      <a:pt x="7004" y="4321"/>
                    </a:cubicBezTo>
                    <a:cubicBezTo>
                      <a:pt x="6401" y="4032"/>
                      <a:pt x="919" y="1"/>
                      <a:pt x="919" y="1"/>
                    </a:cubicBezTo>
                    <a:close/>
                  </a:path>
                </a:pathLst>
              </a:custGeom>
              <a:solidFill>
                <a:srgbClr val="000000">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7" name="Google Shape;4347;p29"/>
              <p:cNvSpPr/>
              <p:nvPr/>
            </p:nvSpPr>
            <p:spPr>
              <a:xfrm rot="9076706">
                <a:off x="468389" y="251653"/>
                <a:ext cx="276378" cy="209440"/>
              </a:xfrm>
              <a:custGeom>
                <a:avLst/>
                <a:gdLst/>
                <a:ahLst/>
                <a:cxnLst/>
                <a:rect l="l" t="t" r="r" b="b"/>
                <a:pathLst>
                  <a:path w="13365" h="10128" extrusionOk="0">
                    <a:moveTo>
                      <a:pt x="9218" y="1"/>
                    </a:moveTo>
                    <a:cubicBezTo>
                      <a:pt x="9218" y="1"/>
                      <a:pt x="8377" y="623"/>
                      <a:pt x="7235" y="1361"/>
                    </a:cubicBezTo>
                    <a:cubicBezTo>
                      <a:pt x="6439" y="1875"/>
                      <a:pt x="5617" y="2344"/>
                      <a:pt x="4776" y="2767"/>
                    </a:cubicBezTo>
                    <a:cubicBezTo>
                      <a:pt x="1554" y="4334"/>
                      <a:pt x="39" y="4520"/>
                      <a:pt x="0" y="4520"/>
                    </a:cubicBezTo>
                    <a:cubicBezTo>
                      <a:pt x="1239" y="7601"/>
                      <a:pt x="2638" y="9905"/>
                      <a:pt x="5065" y="10111"/>
                    </a:cubicBezTo>
                    <a:cubicBezTo>
                      <a:pt x="5186" y="10122"/>
                      <a:pt x="5311" y="10128"/>
                      <a:pt x="5439" y="10128"/>
                    </a:cubicBezTo>
                    <a:cubicBezTo>
                      <a:pt x="6329" y="10128"/>
                      <a:pt x="7369" y="9850"/>
                      <a:pt x="8576" y="9238"/>
                    </a:cubicBezTo>
                    <a:cubicBezTo>
                      <a:pt x="13365" y="6818"/>
                      <a:pt x="9218" y="1"/>
                      <a:pt x="92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8" name="Google Shape;4348;p29"/>
              <p:cNvSpPr/>
              <p:nvPr/>
            </p:nvSpPr>
            <p:spPr>
              <a:xfrm rot="9076706">
                <a:off x="496152" y="235089"/>
                <a:ext cx="254996" cy="223977"/>
              </a:xfrm>
              <a:custGeom>
                <a:avLst/>
                <a:gdLst/>
                <a:ahLst/>
                <a:cxnLst/>
                <a:rect l="l" t="t" r="r" b="b"/>
                <a:pathLst>
                  <a:path w="12331" h="10831" extrusionOk="0">
                    <a:moveTo>
                      <a:pt x="9526" y="868"/>
                    </a:moveTo>
                    <a:cubicBezTo>
                      <a:pt x="10046" y="1837"/>
                      <a:pt x="11432" y="4745"/>
                      <a:pt x="10784" y="7011"/>
                    </a:cubicBezTo>
                    <a:cubicBezTo>
                      <a:pt x="10501" y="8006"/>
                      <a:pt x="9847" y="8770"/>
                      <a:pt x="8839" y="9277"/>
                    </a:cubicBezTo>
                    <a:cubicBezTo>
                      <a:pt x="7727" y="9842"/>
                      <a:pt x="6734" y="10128"/>
                      <a:pt x="5865" y="10128"/>
                    </a:cubicBezTo>
                    <a:cubicBezTo>
                      <a:pt x="5746" y="10128"/>
                      <a:pt x="5628" y="10123"/>
                      <a:pt x="5514" y="10112"/>
                    </a:cubicBezTo>
                    <a:cubicBezTo>
                      <a:pt x="3254" y="9926"/>
                      <a:pt x="1951" y="7660"/>
                      <a:pt x="905" y="5137"/>
                    </a:cubicBezTo>
                    <a:cubicBezTo>
                      <a:pt x="1598" y="4983"/>
                      <a:pt x="3036" y="4559"/>
                      <a:pt x="5353" y="3436"/>
                    </a:cubicBezTo>
                    <a:cubicBezTo>
                      <a:pt x="6207" y="3006"/>
                      <a:pt x="7035" y="2531"/>
                      <a:pt x="7837" y="2011"/>
                    </a:cubicBezTo>
                    <a:cubicBezTo>
                      <a:pt x="8563" y="1549"/>
                      <a:pt x="9173" y="1118"/>
                      <a:pt x="9526" y="868"/>
                    </a:cubicBezTo>
                    <a:close/>
                    <a:moveTo>
                      <a:pt x="9637" y="0"/>
                    </a:moveTo>
                    <a:cubicBezTo>
                      <a:pt x="9566" y="0"/>
                      <a:pt x="9493" y="23"/>
                      <a:pt x="9429" y="72"/>
                    </a:cubicBezTo>
                    <a:cubicBezTo>
                      <a:pt x="9423" y="79"/>
                      <a:pt x="8588" y="701"/>
                      <a:pt x="7465" y="1420"/>
                    </a:cubicBezTo>
                    <a:cubicBezTo>
                      <a:pt x="6682" y="1927"/>
                      <a:pt x="5873" y="2389"/>
                      <a:pt x="5045" y="2807"/>
                    </a:cubicBezTo>
                    <a:cubicBezTo>
                      <a:pt x="1891" y="4332"/>
                      <a:pt x="414" y="4527"/>
                      <a:pt x="423" y="4527"/>
                    </a:cubicBezTo>
                    <a:lnTo>
                      <a:pt x="423" y="4527"/>
                    </a:lnTo>
                    <a:cubicBezTo>
                      <a:pt x="420" y="4527"/>
                      <a:pt x="417" y="4527"/>
                      <a:pt x="414" y="4527"/>
                    </a:cubicBezTo>
                    <a:cubicBezTo>
                      <a:pt x="169" y="4527"/>
                      <a:pt x="1" y="4780"/>
                      <a:pt x="96" y="5009"/>
                    </a:cubicBezTo>
                    <a:cubicBezTo>
                      <a:pt x="1251" y="7884"/>
                      <a:pt x="2702" y="10580"/>
                      <a:pt x="5456" y="10812"/>
                    </a:cubicBezTo>
                    <a:cubicBezTo>
                      <a:pt x="5584" y="10824"/>
                      <a:pt x="5719" y="10831"/>
                      <a:pt x="5854" y="10831"/>
                    </a:cubicBezTo>
                    <a:cubicBezTo>
                      <a:pt x="6836" y="10831"/>
                      <a:pt x="7940" y="10523"/>
                      <a:pt x="9153" y="9906"/>
                    </a:cubicBezTo>
                    <a:cubicBezTo>
                      <a:pt x="10347" y="9303"/>
                      <a:pt x="11124" y="8391"/>
                      <a:pt x="11464" y="7204"/>
                    </a:cubicBezTo>
                    <a:cubicBezTo>
                      <a:pt x="12331" y="4155"/>
                      <a:pt x="10039" y="329"/>
                      <a:pt x="9936" y="168"/>
                    </a:cubicBezTo>
                    <a:cubicBezTo>
                      <a:pt x="9869" y="61"/>
                      <a:pt x="9754" y="0"/>
                      <a:pt x="96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9" name="Google Shape;4349;p29"/>
              <p:cNvSpPr/>
              <p:nvPr/>
            </p:nvSpPr>
            <p:spPr>
              <a:xfrm rot="9076706">
                <a:off x="474920" y="276788"/>
                <a:ext cx="171659" cy="209833"/>
              </a:xfrm>
              <a:custGeom>
                <a:avLst/>
                <a:gdLst/>
                <a:ahLst/>
                <a:cxnLst/>
                <a:rect l="l" t="t" r="r" b="b"/>
                <a:pathLst>
                  <a:path w="8301" h="10147" extrusionOk="0">
                    <a:moveTo>
                      <a:pt x="4161" y="0"/>
                    </a:moveTo>
                    <a:cubicBezTo>
                      <a:pt x="4160" y="0"/>
                      <a:pt x="3326" y="623"/>
                      <a:pt x="2177" y="1361"/>
                    </a:cubicBezTo>
                    <a:cubicBezTo>
                      <a:pt x="2813" y="2594"/>
                      <a:pt x="3230" y="3922"/>
                      <a:pt x="3422" y="5296"/>
                    </a:cubicBezTo>
                    <a:cubicBezTo>
                      <a:pt x="3570" y="6490"/>
                      <a:pt x="3525" y="7819"/>
                      <a:pt x="2742" y="8724"/>
                    </a:cubicBezTo>
                    <a:cubicBezTo>
                      <a:pt x="2061" y="9520"/>
                      <a:pt x="1009" y="9802"/>
                      <a:pt x="1" y="10130"/>
                    </a:cubicBezTo>
                    <a:cubicBezTo>
                      <a:pt x="122" y="10141"/>
                      <a:pt x="247" y="10147"/>
                      <a:pt x="375" y="10147"/>
                    </a:cubicBezTo>
                    <a:cubicBezTo>
                      <a:pt x="1265" y="10147"/>
                      <a:pt x="2305" y="9869"/>
                      <a:pt x="3512" y="9257"/>
                    </a:cubicBezTo>
                    <a:cubicBezTo>
                      <a:pt x="8301" y="6837"/>
                      <a:pt x="4161" y="1"/>
                      <a:pt x="4161" y="0"/>
                    </a:cubicBezTo>
                    <a:close/>
                  </a:path>
                </a:pathLst>
              </a:custGeom>
              <a:solidFill>
                <a:srgbClr val="000000">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0" name="Google Shape;4350;p29"/>
              <p:cNvSpPr/>
              <p:nvPr/>
            </p:nvSpPr>
            <p:spPr>
              <a:xfrm rot="9076706">
                <a:off x="593475" y="328245"/>
                <a:ext cx="219593" cy="169405"/>
              </a:xfrm>
              <a:custGeom>
                <a:avLst/>
                <a:gdLst/>
                <a:ahLst/>
                <a:cxnLst/>
                <a:rect l="l" t="t" r="r" b="b"/>
                <a:pathLst>
                  <a:path w="10619" h="8192" extrusionOk="0">
                    <a:moveTo>
                      <a:pt x="9007" y="0"/>
                    </a:moveTo>
                    <a:cubicBezTo>
                      <a:pt x="8378" y="610"/>
                      <a:pt x="7685" y="1156"/>
                      <a:pt x="6940" y="1612"/>
                    </a:cubicBezTo>
                    <a:cubicBezTo>
                      <a:pt x="3962" y="3518"/>
                      <a:pt x="1" y="4924"/>
                      <a:pt x="1" y="4924"/>
                    </a:cubicBezTo>
                    <a:cubicBezTo>
                      <a:pt x="219" y="5412"/>
                      <a:pt x="418" y="5906"/>
                      <a:pt x="566" y="6259"/>
                    </a:cubicBezTo>
                    <a:cubicBezTo>
                      <a:pt x="720" y="6606"/>
                      <a:pt x="848" y="6914"/>
                      <a:pt x="957" y="7177"/>
                    </a:cubicBezTo>
                    <a:lnTo>
                      <a:pt x="1400" y="8191"/>
                    </a:lnTo>
                    <a:cubicBezTo>
                      <a:pt x="3846" y="7601"/>
                      <a:pt x="6189" y="6625"/>
                      <a:pt x="8339" y="5303"/>
                    </a:cubicBezTo>
                    <a:cubicBezTo>
                      <a:pt x="9142" y="4815"/>
                      <a:pt x="9899" y="4269"/>
                      <a:pt x="10618" y="3672"/>
                    </a:cubicBezTo>
                    <a:cubicBezTo>
                      <a:pt x="10458" y="3229"/>
                      <a:pt x="10265" y="2754"/>
                      <a:pt x="10047" y="2260"/>
                    </a:cubicBezTo>
                    <a:cubicBezTo>
                      <a:pt x="9919" y="1945"/>
                      <a:pt x="9771" y="1631"/>
                      <a:pt x="9623" y="1297"/>
                    </a:cubicBezTo>
                    <a:cubicBezTo>
                      <a:pt x="9424" y="880"/>
                      <a:pt x="9219" y="443"/>
                      <a:pt x="90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1" name="Google Shape;4351;p29"/>
              <p:cNvSpPr/>
              <p:nvPr/>
            </p:nvSpPr>
            <p:spPr>
              <a:xfrm rot="9076706">
                <a:off x="585484" y="320853"/>
                <a:ext cx="235909" cy="183983"/>
              </a:xfrm>
              <a:custGeom>
                <a:avLst/>
                <a:gdLst/>
                <a:ahLst/>
                <a:cxnLst/>
                <a:rect l="l" t="t" r="r" b="b"/>
                <a:pathLst>
                  <a:path w="11408" h="8897" extrusionOk="0">
                    <a:moveTo>
                      <a:pt x="9302" y="936"/>
                    </a:moveTo>
                    <a:cubicBezTo>
                      <a:pt x="9437" y="1232"/>
                      <a:pt x="9572" y="1514"/>
                      <a:pt x="9700" y="1797"/>
                    </a:cubicBezTo>
                    <a:lnTo>
                      <a:pt x="9726" y="1848"/>
                    </a:lnTo>
                    <a:cubicBezTo>
                      <a:pt x="9867" y="2156"/>
                      <a:pt x="10008" y="2451"/>
                      <a:pt x="10130" y="2753"/>
                    </a:cubicBezTo>
                    <a:cubicBezTo>
                      <a:pt x="10303" y="3145"/>
                      <a:pt x="10464" y="3536"/>
                      <a:pt x="10611" y="3909"/>
                    </a:cubicBezTo>
                    <a:cubicBezTo>
                      <a:pt x="9963" y="4435"/>
                      <a:pt x="9276" y="4923"/>
                      <a:pt x="8557" y="5353"/>
                    </a:cubicBezTo>
                    <a:cubicBezTo>
                      <a:pt x="6529" y="6611"/>
                      <a:pt x="4321" y="7548"/>
                      <a:pt x="2010" y="8132"/>
                    </a:cubicBezTo>
                    <a:lnTo>
                      <a:pt x="1689" y="7394"/>
                    </a:lnTo>
                    <a:cubicBezTo>
                      <a:pt x="1580" y="7131"/>
                      <a:pt x="1445" y="6817"/>
                      <a:pt x="1297" y="6470"/>
                    </a:cubicBezTo>
                    <a:cubicBezTo>
                      <a:pt x="1233" y="6335"/>
                      <a:pt x="1162" y="6162"/>
                      <a:pt x="1098" y="6001"/>
                    </a:cubicBezTo>
                    <a:cubicBezTo>
                      <a:pt x="1028" y="5834"/>
                      <a:pt x="957" y="5655"/>
                      <a:pt x="873" y="5475"/>
                    </a:cubicBezTo>
                    <a:cubicBezTo>
                      <a:pt x="1920" y="5083"/>
                      <a:pt x="5072" y="3838"/>
                      <a:pt x="7530" y="2265"/>
                    </a:cubicBezTo>
                    <a:cubicBezTo>
                      <a:pt x="8159" y="1880"/>
                      <a:pt x="8750" y="1437"/>
                      <a:pt x="9302" y="936"/>
                    </a:cubicBezTo>
                    <a:close/>
                    <a:moveTo>
                      <a:pt x="9416" y="1"/>
                    </a:moveTo>
                    <a:cubicBezTo>
                      <a:pt x="9323" y="1"/>
                      <a:pt x="9236" y="38"/>
                      <a:pt x="9167" y="102"/>
                    </a:cubicBezTo>
                    <a:cubicBezTo>
                      <a:pt x="8557" y="699"/>
                      <a:pt x="7883" y="1225"/>
                      <a:pt x="7158" y="1668"/>
                    </a:cubicBezTo>
                    <a:cubicBezTo>
                      <a:pt x="4250" y="3530"/>
                      <a:pt x="328" y="4929"/>
                      <a:pt x="289" y="4942"/>
                    </a:cubicBezTo>
                    <a:cubicBezTo>
                      <a:pt x="97" y="5013"/>
                      <a:pt x="0" y="5231"/>
                      <a:pt x="84" y="5417"/>
                    </a:cubicBezTo>
                    <a:cubicBezTo>
                      <a:pt x="212" y="5706"/>
                      <a:pt x="341" y="6008"/>
                      <a:pt x="450" y="6271"/>
                    </a:cubicBezTo>
                    <a:cubicBezTo>
                      <a:pt x="520" y="6451"/>
                      <a:pt x="591" y="6611"/>
                      <a:pt x="655" y="6752"/>
                    </a:cubicBezTo>
                    <a:cubicBezTo>
                      <a:pt x="803" y="7093"/>
                      <a:pt x="931" y="7401"/>
                      <a:pt x="1040" y="7670"/>
                    </a:cubicBezTo>
                    <a:lnTo>
                      <a:pt x="1483" y="8685"/>
                    </a:lnTo>
                    <a:cubicBezTo>
                      <a:pt x="1535" y="8813"/>
                      <a:pt x="1663" y="8896"/>
                      <a:pt x="1804" y="8896"/>
                    </a:cubicBezTo>
                    <a:cubicBezTo>
                      <a:pt x="1830" y="8896"/>
                      <a:pt x="1856" y="8890"/>
                      <a:pt x="1888" y="8884"/>
                    </a:cubicBezTo>
                    <a:cubicBezTo>
                      <a:pt x="4372" y="8287"/>
                      <a:pt x="6747" y="7298"/>
                      <a:pt x="8923" y="5950"/>
                    </a:cubicBezTo>
                    <a:cubicBezTo>
                      <a:pt x="9745" y="5456"/>
                      <a:pt x="10522" y="4904"/>
                      <a:pt x="11253" y="4287"/>
                    </a:cubicBezTo>
                    <a:cubicBezTo>
                      <a:pt x="11369" y="4191"/>
                      <a:pt x="11407" y="4037"/>
                      <a:pt x="11356" y="3896"/>
                    </a:cubicBezTo>
                    <a:cubicBezTo>
                      <a:pt x="11176" y="3440"/>
                      <a:pt x="10984" y="2959"/>
                      <a:pt x="10778" y="2484"/>
                    </a:cubicBezTo>
                    <a:cubicBezTo>
                      <a:pt x="10656" y="2182"/>
                      <a:pt x="10515" y="1874"/>
                      <a:pt x="10368" y="1559"/>
                    </a:cubicBezTo>
                    <a:lnTo>
                      <a:pt x="10342" y="1501"/>
                    </a:lnTo>
                    <a:cubicBezTo>
                      <a:pt x="10149" y="1084"/>
                      <a:pt x="9944" y="648"/>
                      <a:pt x="9726" y="198"/>
                    </a:cubicBezTo>
                    <a:cubicBezTo>
                      <a:pt x="9681" y="96"/>
                      <a:pt x="9584" y="25"/>
                      <a:pt x="9475" y="6"/>
                    </a:cubicBezTo>
                    <a:cubicBezTo>
                      <a:pt x="9455" y="2"/>
                      <a:pt x="9436" y="1"/>
                      <a:pt x="94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2" name="Google Shape;4352;p29"/>
              <p:cNvSpPr/>
              <p:nvPr/>
            </p:nvSpPr>
            <p:spPr>
              <a:xfrm rot="9076706">
                <a:off x="603967" y="349699"/>
                <a:ext cx="195936" cy="121615"/>
              </a:xfrm>
              <a:custGeom>
                <a:avLst/>
                <a:gdLst/>
                <a:ahLst/>
                <a:cxnLst/>
                <a:rect l="l" t="t" r="r" b="b"/>
                <a:pathLst>
                  <a:path w="9475" h="5881" extrusionOk="0">
                    <a:moveTo>
                      <a:pt x="9051" y="1"/>
                    </a:moveTo>
                    <a:cubicBezTo>
                      <a:pt x="6419" y="2632"/>
                      <a:pt x="2497" y="4186"/>
                      <a:pt x="0" y="4963"/>
                    </a:cubicBezTo>
                    <a:cubicBezTo>
                      <a:pt x="148" y="5309"/>
                      <a:pt x="276" y="5617"/>
                      <a:pt x="385" y="5881"/>
                    </a:cubicBezTo>
                    <a:cubicBezTo>
                      <a:pt x="2908" y="5104"/>
                      <a:pt x="6728" y="3583"/>
                      <a:pt x="9475" y="970"/>
                    </a:cubicBezTo>
                    <a:cubicBezTo>
                      <a:pt x="9347" y="662"/>
                      <a:pt x="9199" y="341"/>
                      <a:pt x="90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3" name="Google Shape;4353;p29"/>
              <p:cNvSpPr/>
              <p:nvPr/>
            </p:nvSpPr>
            <p:spPr>
              <a:xfrm rot="9076706">
                <a:off x="600114" y="345042"/>
                <a:ext cx="205118" cy="132244"/>
              </a:xfrm>
              <a:custGeom>
                <a:avLst/>
                <a:gdLst/>
                <a:ahLst/>
                <a:cxnLst/>
                <a:rect l="l" t="t" r="r" b="b"/>
                <a:pathLst>
                  <a:path w="9919" h="6395" extrusionOk="0">
                    <a:moveTo>
                      <a:pt x="9232" y="611"/>
                    </a:moveTo>
                    <a:cubicBezTo>
                      <a:pt x="9328" y="823"/>
                      <a:pt x="9418" y="1028"/>
                      <a:pt x="9508" y="1233"/>
                    </a:cubicBezTo>
                    <a:cubicBezTo>
                      <a:pt x="6876" y="3686"/>
                      <a:pt x="3319" y="5156"/>
                      <a:pt x="726" y="5971"/>
                    </a:cubicBezTo>
                    <a:cubicBezTo>
                      <a:pt x="668" y="5836"/>
                      <a:pt x="604" y="5688"/>
                      <a:pt x="540" y="5534"/>
                    </a:cubicBezTo>
                    <a:lnTo>
                      <a:pt x="469" y="5374"/>
                    </a:lnTo>
                    <a:cubicBezTo>
                      <a:pt x="3127" y="4533"/>
                      <a:pt x="6702" y="3044"/>
                      <a:pt x="9232" y="611"/>
                    </a:cubicBezTo>
                    <a:close/>
                    <a:moveTo>
                      <a:pt x="9341" y="1"/>
                    </a:moveTo>
                    <a:lnTo>
                      <a:pt x="9161" y="181"/>
                    </a:lnTo>
                    <a:cubicBezTo>
                      <a:pt x="6619" y="2729"/>
                      <a:pt x="2877" y="4263"/>
                      <a:pt x="180" y="5098"/>
                    </a:cubicBezTo>
                    <a:lnTo>
                      <a:pt x="1" y="5156"/>
                    </a:lnTo>
                    <a:lnTo>
                      <a:pt x="219" y="5669"/>
                    </a:lnTo>
                    <a:cubicBezTo>
                      <a:pt x="309" y="5881"/>
                      <a:pt x="392" y="6074"/>
                      <a:pt x="463" y="6247"/>
                    </a:cubicBezTo>
                    <a:lnTo>
                      <a:pt x="521" y="6394"/>
                    </a:lnTo>
                    <a:lnTo>
                      <a:pt x="675" y="6350"/>
                    </a:lnTo>
                    <a:cubicBezTo>
                      <a:pt x="3339" y="5528"/>
                      <a:pt x="7094" y="4000"/>
                      <a:pt x="9835" y="1394"/>
                    </a:cubicBezTo>
                    <a:lnTo>
                      <a:pt x="9918" y="1310"/>
                    </a:lnTo>
                    <a:lnTo>
                      <a:pt x="9873" y="1201"/>
                    </a:lnTo>
                    <a:cubicBezTo>
                      <a:pt x="9752" y="906"/>
                      <a:pt x="9617" y="604"/>
                      <a:pt x="9469" y="283"/>
                    </a:cubicBezTo>
                    <a:lnTo>
                      <a:pt x="934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4" name="Google Shape;4354;p29"/>
              <p:cNvSpPr/>
              <p:nvPr/>
            </p:nvSpPr>
            <p:spPr>
              <a:xfrm rot="9076706">
                <a:off x="616641" y="418757"/>
                <a:ext cx="76224" cy="109662"/>
              </a:xfrm>
              <a:custGeom>
                <a:avLst/>
                <a:gdLst/>
                <a:ahLst/>
                <a:cxnLst/>
                <a:rect l="l" t="t" r="r" b="b"/>
                <a:pathLst>
                  <a:path w="3686" h="5303" extrusionOk="0">
                    <a:moveTo>
                      <a:pt x="2068" y="0"/>
                    </a:moveTo>
                    <a:cubicBezTo>
                      <a:pt x="1439" y="617"/>
                      <a:pt x="745" y="1156"/>
                      <a:pt x="1" y="1618"/>
                    </a:cubicBezTo>
                    <a:cubicBezTo>
                      <a:pt x="604" y="2793"/>
                      <a:pt x="1073" y="4025"/>
                      <a:pt x="1406" y="5303"/>
                    </a:cubicBezTo>
                    <a:cubicBezTo>
                      <a:pt x="2209" y="4815"/>
                      <a:pt x="2966" y="4269"/>
                      <a:pt x="3685" y="3672"/>
                    </a:cubicBezTo>
                    <a:cubicBezTo>
                      <a:pt x="3525" y="3229"/>
                      <a:pt x="3332" y="2754"/>
                      <a:pt x="3108" y="2266"/>
                    </a:cubicBezTo>
                    <a:cubicBezTo>
                      <a:pt x="2979" y="1952"/>
                      <a:pt x="2832" y="1631"/>
                      <a:pt x="2684" y="1303"/>
                    </a:cubicBezTo>
                    <a:cubicBezTo>
                      <a:pt x="2485" y="880"/>
                      <a:pt x="2279" y="450"/>
                      <a:pt x="2068" y="0"/>
                    </a:cubicBezTo>
                    <a:close/>
                  </a:path>
                </a:pathLst>
              </a:custGeom>
              <a:solidFill>
                <a:srgbClr val="000000">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5" name="Google Shape;4355;p29"/>
              <p:cNvSpPr/>
              <p:nvPr/>
            </p:nvSpPr>
            <p:spPr>
              <a:xfrm rot="9076706">
                <a:off x="980133" y="633967"/>
                <a:ext cx="93077" cy="80153"/>
              </a:xfrm>
              <a:custGeom>
                <a:avLst/>
                <a:gdLst/>
                <a:ahLst/>
                <a:cxnLst/>
                <a:rect l="l" t="t" r="r" b="b"/>
                <a:pathLst>
                  <a:path w="4501" h="3876" extrusionOk="0">
                    <a:moveTo>
                      <a:pt x="57" y="0"/>
                    </a:moveTo>
                    <a:cubicBezTo>
                      <a:pt x="41" y="0"/>
                      <a:pt x="27" y="4"/>
                      <a:pt x="19" y="9"/>
                    </a:cubicBezTo>
                    <a:cubicBezTo>
                      <a:pt x="0" y="28"/>
                      <a:pt x="19" y="80"/>
                      <a:pt x="58" y="112"/>
                    </a:cubicBezTo>
                    <a:cubicBezTo>
                      <a:pt x="449" y="407"/>
                      <a:pt x="783" y="721"/>
                      <a:pt x="1149" y="1023"/>
                    </a:cubicBezTo>
                    <a:cubicBezTo>
                      <a:pt x="1521" y="1325"/>
                      <a:pt x="1868" y="1639"/>
                      <a:pt x="2221" y="1948"/>
                    </a:cubicBezTo>
                    <a:cubicBezTo>
                      <a:pt x="2574" y="2249"/>
                      <a:pt x="2921" y="2564"/>
                      <a:pt x="3274" y="2885"/>
                    </a:cubicBezTo>
                    <a:lnTo>
                      <a:pt x="4327" y="3841"/>
                    </a:lnTo>
                    <a:cubicBezTo>
                      <a:pt x="4349" y="3863"/>
                      <a:pt x="4379" y="3876"/>
                      <a:pt x="4411" y="3876"/>
                    </a:cubicBezTo>
                    <a:cubicBezTo>
                      <a:pt x="4426" y="3876"/>
                      <a:pt x="4441" y="3873"/>
                      <a:pt x="4455" y="3867"/>
                    </a:cubicBezTo>
                    <a:cubicBezTo>
                      <a:pt x="4500" y="3848"/>
                      <a:pt x="4494" y="3783"/>
                      <a:pt x="4455" y="3738"/>
                    </a:cubicBezTo>
                    <a:cubicBezTo>
                      <a:pt x="4160" y="3360"/>
                      <a:pt x="3845" y="3000"/>
                      <a:pt x="3511" y="2666"/>
                    </a:cubicBezTo>
                    <a:cubicBezTo>
                      <a:pt x="3158" y="2320"/>
                      <a:pt x="2825" y="1986"/>
                      <a:pt x="2459" y="1678"/>
                    </a:cubicBezTo>
                    <a:cubicBezTo>
                      <a:pt x="2093" y="1376"/>
                      <a:pt x="1714" y="1087"/>
                      <a:pt x="1329" y="805"/>
                    </a:cubicBezTo>
                    <a:cubicBezTo>
                      <a:pt x="944" y="522"/>
                      <a:pt x="539" y="266"/>
                      <a:pt x="129" y="22"/>
                    </a:cubicBezTo>
                    <a:cubicBezTo>
                      <a:pt x="106" y="7"/>
                      <a:pt x="79" y="0"/>
                      <a:pt x="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6" name="Google Shape;4356;p29"/>
              <p:cNvSpPr/>
              <p:nvPr/>
            </p:nvSpPr>
            <p:spPr>
              <a:xfrm rot="9076706">
                <a:off x="993512" y="633291"/>
                <a:ext cx="40635" cy="38153"/>
              </a:xfrm>
              <a:custGeom>
                <a:avLst/>
                <a:gdLst/>
                <a:ahLst/>
                <a:cxnLst/>
                <a:rect l="l" t="t" r="r" b="b"/>
                <a:pathLst>
                  <a:path w="1965" h="1845" extrusionOk="0">
                    <a:moveTo>
                      <a:pt x="53" y="0"/>
                    </a:moveTo>
                    <a:cubicBezTo>
                      <a:pt x="41" y="0"/>
                      <a:pt x="30" y="3"/>
                      <a:pt x="20" y="10"/>
                    </a:cubicBezTo>
                    <a:cubicBezTo>
                      <a:pt x="1" y="29"/>
                      <a:pt x="1" y="61"/>
                      <a:pt x="20" y="74"/>
                    </a:cubicBezTo>
                    <a:cubicBezTo>
                      <a:pt x="135" y="260"/>
                      <a:pt x="257" y="433"/>
                      <a:pt x="392" y="600"/>
                    </a:cubicBezTo>
                    <a:cubicBezTo>
                      <a:pt x="527" y="767"/>
                      <a:pt x="662" y="934"/>
                      <a:pt x="822" y="1075"/>
                    </a:cubicBezTo>
                    <a:cubicBezTo>
                      <a:pt x="983" y="1217"/>
                      <a:pt x="1150" y="1358"/>
                      <a:pt x="1317" y="1486"/>
                    </a:cubicBezTo>
                    <a:cubicBezTo>
                      <a:pt x="1490" y="1615"/>
                      <a:pt x="1676" y="1730"/>
                      <a:pt x="1862" y="1839"/>
                    </a:cubicBezTo>
                    <a:cubicBezTo>
                      <a:pt x="1871" y="1843"/>
                      <a:pt x="1879" y="1844"/>
                      <a:pt x="1888" y="1844"/>
                    </a:cubicBezTo>
                    <a:cubicBezTo>
                      <a:pt x="1911" y="1844"/>
                      <a:pt x="1932" y="1832"/>
                      <a:pt x="1946" y="1814"/>
                    </a:cubicBezTo>
                    <a:cubicBezTo>
                      <a:pt x="1946" y="1782"/>
                      <a:pt x="1965" y="1743"/>
                      <a:pt x="1946" y="1717"/>
                    </a:cubicBezTo>
                    <a:cubicBezTo>
                      <a:pt x="1798" y="1563"/>
                      <a:pt x="1657" y="1409"/>
                      <a:pt x="1509" y="1262"/>
                    </a:cubicBezTo>
                    <a:lnTo>
                      <a:pt x="1053" y="825"/>
                    </a:lnTo>
                    <a:lnTo>
                      <a:pt x="578" y="414"/>
                    </a:lnTo>
                    <a:lnTo>
                      <a:pt x="91" y="10"/>
                    </a:lnTo>
                    <a:cubicBezTo>
                      <a:pt x="78" y="3"/>
                      <a:pt x="65" y="0"/>
                      <a:pt x="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7" name="Google Shape;4357;p29"/>
              <p:cNvSpPr/>
              <p:nvPr/>
            </p:nvSpPr>
            <p:spPr>
              <a:xfrm rot="9076706">
                <a:off x="782456" y="505934"/>
                <a:ext cx="99984" cy="170397"/>
              </a:xfrm>
              <a:custGeom>
                <a:avLst/>
                <a:gdLst/>
                <a:ahLst/>
                <a:cxnLst/>
                <a:rect l="l" t="t" r="r" b="b"/>
                <a:pathLst>
                  <a:path w="4835" h="8240" extrusionOk="0">
                    <a:moveTo>
                      <a:pt x="37" y="1"/>
                    </a:moveTo>
                    <a:cubicBezTo>
                      <a:pt x="33" y="1"/>
                      <a:pt x="29" y="2"/>
                      <a:pt x="26" y="3"/>
                    </a:cubicBezTo>
                    <a:cubicBezTo>
                      <a:pt x="0" y="16"/>
                      <a:pt x="20" y="80"/>
                      <a:pt x="65" y="157"/>
                    </a:cubicBezTo>
                    <a:cubicBezTo>
                      <a:pt x="488" y="799"/>
                      <a:pt x="886" y="1448"/>
                      <a:pt x="1291" y="2103"/>
                    </a:cubicBezTo>
                    <a:cubicBezTo>
                      <a:pt x="1689" y="2757"/>
                      <a:pt x="2074" y="3418"/>
                      <a:pt x="2452" y="4080"/>
                    </a:cubicBezTo>
                    <a:cubicBezTo>
                      <a:pt x="2838" y="4741"/>
                      <a:pt x="3197" y="5408"/>
                      <a:pt x="3576" y="6082"/>
                    </a:cubicBezTo>
                    <a:cubicBezTo>
                      <a:pt x="3961" y="6750"/>
                      <a:pt x="4308" y="7424"/>
                      <a:pt x="4661" y="8105"/>
                    </a:cubicBezTo>
                    <a:cubicBezTo>
                      <a:pt x="4703" y="8189"/>
                      <a:pt x="4751" y="8240"/>
                      <a:pt x="4789" y="8240"/>
                    </a:cubicBezTo>
                    <a:cubicBezTo>
                      <a:pt x="4791" y="8240"/>
                      <a:pt x="4793" y="8240"/>
                      <a:pt x="4796" y="8239"/>
                    </a:cubicBezTo>
                    <a:cubicBezTo>
                      <a:pt x="4834" y="8226"/>
                      <a:pt x="4834" y="8143"/>
                      <a:pt x="4796" y="8047"/>
                    </a:cubicBezTo>
                    <a:cubicBezTo>
                      <a:pt x="4507" y="7347"/>
                      <a:pt x="4192" y="6628"/>
                      <a:pt x="3845" y="5941"/>
                    </a:cubicBezTo>
                    <a:cubicBezTo>
                      <a:pt x="3505" y="5254"/>
                      <a:pt x="3152" y="4567"/>
                      <a:pt x="2754" y="3906"/>
                    </a:cubicBezTo>
                    <a:cubicBezTo>
                      <a:pt x="2356" y="3239"/>
                      <a:pt x="1945" y="2584"/>
                      <a:pt x="1515" y="1955"/>
                    </a:cubicBezTo>
                    <a:cubicBezTo>
                      <a:pt x="1079" y="1319"/>
                      <a:pt x="623" y="703"/>
                      <a:pt x="148" y="93"/>
                    </a:cubicBezTo>
                    <a:cubicBezTo>
                      <a:pt x="109" y="37"/>
                      <a:pt x="65" y="1"/>
                      <a:pt x="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8" name="Google Shape;4358;p29"/>
              <p:cNvSpPr/>
              <p:nvPr/>
            </p:nvSpPr>
            <p:spPr>
              <a:xfrm rot="9076706">
                <a:off x="754451" y="439031"/>
                <a:ext cx="30150" cy="58460"/>
              </a:xfrm>
              <a:custGeom>
                <a:avLst/>
                <a:gdLst/>
                <a:ahLst/>
                <a:cxnLst/>
                <a:rect l="l" t="t" r="r" b="b"/>
                <a:pathLst>
                  <a:path w="1458" h="2827" extrusionOk="0">
                    <a:moveTo>
                      <a:pt x="73" y="1"/>
                    </a:moveTo>
                    <a:cubicBezTo>
                      <a:pt x="61" y="1"/>
                      <a:pt x="50" y="4"/>
                      <a:pt x="39" y="9"/>
                    </a:cubicBezTo>
                    <a:cubicBezTo>
                      <a:pt x="13" y="22"/>
                      <a:pt x="0" y="54"/>
                      <a:pt x="13" y="80"/>
                    </a:cubicBezTo>
                    <a:cubicBezTo>
                      <a:pt x="97" y="305"/>
                      <a:pt x="167" y="542"/>
                      <a:pt x="270" y="786"/>
                    </a:cubicBezTo>
                    <a:cubicBezTo>
                      <a:pt x="366" y="1024"/>
                      <a:pt x="456" y="1261"/>
                      <a:pt x="565" y="1486"/>
                    </a:cubicBezTo>
                    <a:cubicBezTo>
                      <a:pt x="681" y="1710"/>
                      <a:pt x="796" y="1942"/>
                      <a:pt x="918" y="2153"/>
                    </a:cubicBezTo>
                    <a:cubicBezTo>
                      <a:pt x="1040" y="2372"/>
                      <a:pt x="1175" y="2583"/>
                      <a:pt x="1323" y="2795"/>
                    </a:cubicBezTo>
                    <a:cubicBezTo>
                      <a:pt x="1337" y="2814"/>
                      <a:pt x="1358" y="2826"/>
                      <a:pt x="1381" y="2826"/>
                    </a:cubicBezTo>
                    <a:cubicBezTo>
                      <a:pt x="1389" y="2826"/>
                      <a:pt x="1398" y="2824"/>
                      <a:pt x="1406" y="2821"/>
                    </a:cubicBezTo>
                    <a:cubicBezTo>
                      <a:pt x="1438" y="2802"/>
                      <a:pt x="1458" y="2770"/>
                      <a:pt x="1451" y="2731"/>
                    </a:cubicBezTo>
                    <a:cubicBezTo>
                      <a:pt x="1374" y="2500"/>
                      <a:pt x="1291" y="2275"/>
                      <a:pt x="1188" y="2031"/>
                    </a:cubicBezTo>
                    <a:cubicBezTo>
                      <a:pt x="1092" y="1781"/>
                      <a:pt x="983" y="1550"/>
                      <a:pt x="880" y="1325"/>
                    </a:cubicBezTo>
                    <a:cubicBezTo>
                      <a:pt x="771" y="1101"/>
                      <a:pt x="655" y="876"/>
                      <a:pt x="527" y="664"/>
                    </a:cubicBezTo>
                    <a:cubicBezTo>
                      <a:pt x="398" y="446"/>
                      <a:pt x="257" y="234"/>
                      <a:pt x="122" y="22"/>
                    </a:cubicBezTo>
                    <a:cubicBezTo>
                      <a:pt x="107" y="7"/>
                      <a:pt x="90" y="1"/>
                      <a:pt x="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9" name="Google Shape;4359;p29"/>
              <p:cNvSpPr/>
              <p:nvPr/>
            </p:nvSpPr>
            <p:spPr>
              <a:xfrm rot="9076706">
                <a:off x="853841" y="497161"/>
                <a:ext cx="65471" cy="125275"/>
              </a:xfrm>
              <a:custGeom>
                <a:avLst/>
                <a:gdLst/>
                <a:ahLst/>
                <a:cxnLst/>
                <a:rect l="l" t="t" r="r" b="b"/>
                <a:pathLst>
                  <a:path w="3166" h="6058" extrusionOk="0">
                    <a:moveTo>
                      <a:pt x="51" y="0"/>
                    </a:moveTo>
                    <a:cubicBezTo>
                      <a:pt x="45" y="0"/>
                      <a:pt x="39" y="1"/>
                      <a:pt x="32" y="3"/>
                    </a:cubicBezTo>
                    <a:cubicBezTo>
                      <a:pt x="0" y="16"/>
                      <a:pt x="0" y="67"/>
                      <a:pt x="32" y="125"/>
                    </a:cubicBezTo>
                    <a:cubicBezTo>
                      <a:pt x="309" y="594"/>
                      <a:pt x="565" y="1082"/>
                      <a:pt x="828" y="1557"/>
                    </a:cubicBezTo>
                    <a:cubicBezTo>
                      <a:pt x="1092" y="2038"/>
                      <a:pt x="1342" y="2526"/>
                      <a:pt x="1580" y="3014"/>
                    </a:cubicBezTo>
                    <a:cubicBezTo>
                      <a:pt x="1830" y="3495"/>
                      <a:pt x="2067" y="3990"/>
                      <a:pt x="2305" y="4478"/>
                    </a:cubicBezTo>
                    <a:cubicBezTo>
                      <a:pt x="2536" y="4972"/>
                      <a:pt x="2767" y="5466"/>
                      <a:pt x="3005" y="5960"/>
                    </a:cubicBezTo>
                    <a:cubicBezTo>
                      <a:pt x="3028" y="6020"/>
                      <a:pt x="3074" y="6057"/>
                      <a:pt x="3106" y="6057"/>
                    </a:cubicBezTo>
                    <a:cubicBezTo>
                      <a:pt x="3109" y="6057"/>
                      <a:pt x="3111" y="6057"/>
                      <a:pt x="3114" y="6057"/>
                    </a:cubicBezTo>
                    <a:cubicBezTo>
                      <a:pt x="3146" y="6044"/>
                      <a:pt x="3165" y="5980"/>
                      <a:pt x="3146" y="5909"/>
                    </a:cubicBezTo>
                    <a:cubicBezTo>
                      <a:pt x="2985" y="5383"/>
                      <a:pt x="2799" y="4863"/>
                      <a:pt x="2587" y="4356"/>
                    </a:cubicBezTo>
                    <a:cubicBezTo>
                      <a:pt x="2369" y="3842"/>
                      <a:pt x="2144" y="3335"/>
                      <a:pt x="1888" y="2853"/>
                    </a:cubicBezTo>
                    <a:cubicBezTo>
                      <a:pt x="1631" y="2366"/>
                      <a:pt x="1361" y="1884"/>
                      <a:pt x="1066" y="1422"/>
                    </a:cubicBezTo>
                    <a:cubicBezTo>
                      <a:pt x="764" y="953"/>
                      <a:pt x="456" y="504"/>
                      <a:pt x="122" y="67"/>
                    </a:cubicBezTo>
                    <a:cubicBezTo>
                      <a:pt x="96" y="25"/>
                      <a:pt x="78" y="0"/>
                      <a:pt x="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0" name="Google Shape;4360;p29"/>
              <p:cNvSpPr/>
              <p:nvPr/>
            </p:nvSpPr>
            <p:spPr>
              <a:xfrm rot="9076706">
                <a:off x="836317" y="372918"/>
                <a:ext cx="76886" cy="158734"/>
              </a:xfrm>
              <a:custGeom>
                <a:avLst/>
                <a:gdLst/>
                <a:ahLst/>
                <a:cxnLst/>
                <a:rect l="l" t="t" r="r" b="b"/>
                <a:pathLst>
                  <a:path w="3718" h="7676" extrusionOk="0">
                    <a:moveTo>
                      <a:pt x="40" y="1"/>
                    </a:moveTo>
                    <a:cubicBezTo>
                      <a:pt x="35" y="1"/>
                      <a:pt x="31" y="1"/>
                      <a:pt x="27" y="3"/>
                    </a:cubicBezTo>
                    <a:cubicBezTo>
                      <a:pt x="1" y="10"/>
                      <a:pt x="14" y="80"/>
                      <a:pt x="52" y="144"/>
                    </a:cubicBezTo>
                    <a:cubicBezTo>
                      <a:pt x="393" y="741"/>
                      <a:pt x="701" y="1345"/>
                      <a:pt x="1022" y="1955"/>
                    </a:cubicBezTo>
                    <a:cubicBezTo>
                      <a:pt x="1343" y="2558"/>
                      <a:pt x="1631" y="3174"/>
                      <a:pt x="1927" y="3784"/>
                    </a:cubicBezTo>
                    <a:cubicBezTo>
                      <a:pt x="2222" y="4400"/>
                      <a:pt x="2498" y="5029"/>
                      <a:pt x="2768" y="5652"/>
                    </a:cubicBezTo>
                    <a:cubicBezTo>
                      <a:pt x="3037" y="6275"/>
                      <a:pt x="3300" y="6904"/>
                      <a:pt x="3551" y="7546"/>
                    </a:cubicBezTo>
                    <a:cubicBezTo>
                      <a:pt x="3580" y="7616"/>
                      <a:pt x="3636" y="7676"/>
                      <a:pt x="3665" y="7676"/>
                    </a:cubicBezTo>
                    <a:cubicBezTo>
                      <a:pt x="3668" y="7676"/>
                      <a:pt x="3671" y="7675"/>
                      <a:pt x="3673" y="7674"/>
                    </a:cubicBezTo>
                    <a:cubicBezTo>
                      <a:pt x="3692" y="7661"/>
                      <a:pt x="3718" y="7584"/>
                      <a:pt x="3692" y="7501"/>
                    </a:cubicBezTo>
                    <a:cubicBezTo>
                      <a:pt x="3506" y="6833"/>
                      <a:pt x="3300" y="6178"/>
                      <a:pt x="3050" y="5537"/>
                    </a:cubicBezTo>
                    <a:cubicBezTo>
                      <a:pt x="2806" y="4895"/>
                      <a:pt x="2543" y="4253"/>
                      <a:pt x="2241" y="3636"/>
                    </a:cubicBezTo>
                    <a:cubicBezTo>
                      <a:pt x="1940" y="3020"/>
                      <a:pt x="1619" y="2410"/>
                      <a:pt x="1266" y="1820"/>
                    </a:cubicBezTo>
                    <a:cubicBezTo>
                      <a:pt x="912" y="1223"/>
                      <a:pt x="534" y="645"/>
                      <a:pt x="142" y="87"/>
                    </a:cubicBezTo>
                    <a:cubicBezTo>
                      <a:pt x="109" y="36"/>
                      <a:pt x="70" y="1"/>
                      <a:pt x="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1" name="Google Shape;4361;p29"/>
              <p:cNvSpPr/>
              <p:nvPr/>
            </p:nvSpPr>
            <p:spPr>
              <a:xfrm rot="9076706">
                <a:off x="549384" y="305681"/>
                <a:ext cx="39849" cy="117872"/>
              </a:xfrm>
              <a:custGeom>
                <a:avLst/>
                <a:gdLst/>
                <a:ahLst/>
                <a:cxnLst/>
                <a:rect l="l" t="t" r="r" b="b"/>
                <a:pathLst>
                  <a:path w="1927" h="5700" extrusionOk="0">
                    <a:moveTo>
                      <a:pt x="874" y="0"/>
                    </a:moveTo>
                    <a:cubicBezTo>
                      <a:pt x="869" y="0"/>
                      <a:pt x="867" y="2"/>
                      <a:pt x="867" y="5"/>
                    </a:cubicBezTo>
                    <a:cubicBezTo>
                      <a:pt x="848" y="50"/>
                      <a:pt x="848" y="101"/>
                      <a:pt x="867" y="146"/>
                    </a:cubicBezTo>
                    <a:cubicBezTo>
                      <a:pt x="1060" y="634"/>
                      <a:pt x="1220" y="1141"/>
                      <a:pt x="1342" y="1655"/>
                    </a:cubicBezTo>
                    <a:cubicBezTo>
                      <a:pt x="1477" y="2156"/>
                      <a:pt x="1554" y="2676"/>
                      <a:pt x="1573" y="3196"/>
                    </a:cubicBezTo>
                    <a:cubicBezTo>
                      <a:pt x="1605" y="3696"/>
                      <a:pt x="1496" y="4203"/>
                      <a:pt x="1259" y="4653"/>
                    </a:cubicBezTo>
                    <a:cubicBezTo>
                      <a:pt x="1027" y="5108"/>
                      <a:pt x="610" y="5449"/>
                      <a:pt x="116" y="5590"/>
                    </a:cubicBezTo>
                    <a:cubicBezTo>
                      <a:pt x="65" y="5603"/>
                      <a:pt x="7" y="5622"/>
                      <a:pt x="7" y="5661"/>
                    </a:cubicBezTo>
                    <a:cubicBezTo>
                      <a:pt x="0" y="5699"/>
                      <a:pt x="52" y="5699"/>
                      <a:pt x="116" y="5699"/>
                    </a:cubicBezTo>
                    <a:cubicBezTo>
                      <a:pt x="681" y="5609"/>
                      <a:pt x="1175" y="5282"/>
                      <a:pt x="1477" y="4800"/>
                    </a:cubicBezTo>
                    <a:cubicBezTo>
                      <a:pt x="1772" y="4312"/>
                      <a:pt x="1926" y="3754"/>
                      <a:pt x="1907" y="3183"/>
                    </a:cubicBezTo>
                    <a:cubicBezTo>
                      <a:pt x="1888" y="2637"/>
                      <a:pt x="1791" y="2091"/>
                      <a:pt x="1624" y="1571"/>
                    </a:cubicBezTo>
                    <a:cubicBezTo>
                      <a:pt x="1464" y="1052"/>
                      <a:pt x="1246" y="557"/>
                      <a:pt x="983" y="82"/>
                    </a:cubicBezTo>
                    <a:cubicBezTo>
                      <a:pt x="951" y="35"/>
                      <a:pt x="893" y="0"/>
                      <a:pt x="8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2" name="Google Shape;4362;p29"/>
              <p:cNvSpPr/>
              <p:nvPr/>
            </p:nvSpPr>
            <p:spPr>
              <a:xfrm rot="9076706">
                <a:off x="577488" y="328479"/>
                <a:ext cx="12366" cy="77403"/>
              </a:xfrm>
              <a:custGeom>
                <a:avLst/>
                <a:gdLst/>
                <a:ahLst/>
                <a:cxnLst/>
                <a:rect l="l" t="t" r="r" b="b"/>
                <a:pathLst>
                  <a:path w="598" h="3743" extrusionOk="0">
                    <a:moveTo>
                      <a:pt x="97" y="0"/>
                    </a:moveTo>
                    <a:cubicBezTo>
                      <a:pt x="91" y="0"/>
                      <a:pt x="84" y="1"/>
                      <a:pt x="78" y="2"/>
                    </a:cubicBezTo>
                    <a:cubicBezTo>
                      <a:pt x="39" y="15"/>
                      <a:pt x="20" y="60"/>
                      <a:pt x="27" y="98"/>
                    </a:cubicBezTo>
                    <a:cubicBezTo>
                      <a:pt x="104" y="387"/>
                      <a:pt x="161" y="689"/>
                      <a:pt x="200" y="991"/>
                    </a:cubicBezTo>
                    <a:cubicBezTo>
                      <a:pt x="232" y="1286"/>
                      <a:pt x="251" y="1581"/>
                      <a:pt x="251" y="1876"/>
                    </a:cubicBezTo>
                    <a:cubicBezTo>
                      <a:pt x="251" y="2178"/>
                      <a:pt x="232" y="2480"/>
                      <a:pt x="193" y="2775"/>
                    </a:cubicBezTo>
                    <a:cubicBezTo>
                      <a:pt x="155" y="3077"/>
                      <a:pt x="91" y="3372"/>
                      <a:pt x="7" y="3667"/>
                    </a:cubicBezTo>
                    <a:cubicBezTo>
                      <a:pt x="1" y="3693"/>
                      <a:pt x="7" y="3719"/>
                      <a:pt x="33" y="3738"/>
                    </a:cubicBezTo>
                    <a:cubicBezTo>
                      <a:pt x="41" y="3741"/>
                      <a:pt x="50" y="3743"/>
                      <a:pt x="59" y="3743"/>
                    </a:cubicBezTo>
                    <a:cubicBezTo>
                      <a:pt x="83" y="3743"/>
                      <a:pt x="105" y="3730"/>
                      <a:pt x="110" y="3706"/>
                    </a:cubicBezTo>
                    <a:cubicBezTo>
                      <a:pt x="264" y="3423"/>
                      <a:pt x="380" y="3128"/>
                      <a:pt x="463" y="2826"/>
                    </a:cubicBezTo>
                    <a:cubicBezTo>
                      <a:pt x="540" y="2518"/>
                      <a:pt x="585" y="2204"/>
                      <a:pt x="598" y="1883"/>
                    </a:cubicBezTo>
                    <a:cubicBezTo>
                      <a:pt x="598" y="1562"/>
                      <a:pt x="566" y="1247"/>
                      <a:pt x="502" y="933"/>
                    </a:cubicBezTo>
                    <a:cubicBezTo>
                      <a:pt x="425" y="625"/>
                      <a:pt x="315" y="323"/>
                      <a:pt x="168" y="40"/>
                    </a:cubicBezTo>
                    <a:cubicBezTo>
                      <a:pt x="152" y="14"/>
                      <a:pt x="127" y="0"/>
                      <a:pt x="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3" name="Google Shape;4363;p29"/>
              <p:cNvSpPr/>
              <p:nvPr/>
            </p:nvSpPr>
            <p:spPr>
              <a:xfrm rot="9076706">
                <a:off x="639746" y="454236"/>
                <a:ext cx="22768" cy="48327"/>
              </a:xfrm>
              <a:custGeom>
                <a:avLst/>
                <a:gdLst/>
                <a:ahLst/>
                <a:cxnLst/>
                <a:rect l="l" t="t" r="r" b="b"/>
                <a:pathLst>
                  <a:path w="1101" h="2337" extrusionOk="0">
                    <a:moveTo>
                      <a:pt x="72" y="0"/>
                    </a:moveTo>
                    <a:cubicBezTo>
                      <a:pt x="35" y="0"/>
                      <a:pt x="1" y="36"/>
                      <a:pt x="15" y="75"/>
                    </a:cubicBezTo>
                    <a:cubicBezTo>
                      <a:pt x="105" y="255"/>
                      <a:pt x="189" y="448"/>
                      <a:pt x="266" y="627"/>
                    </a:cubicBezTo>
                    <a:cubicBezTo>
                      <a:pt x="349" y="813"/>
                      <a:pt x="413" y="1000"/>
                      <a:pt x="497" y="1186"/>
                    </a:cubicBezTo>
                    <a:cubicBezTo>
                      <a:pt x="574" y="1366"/>
                      <a:pt x="651" y="1552"/>
                      <a:pt x="721" y="1738"/>
                    </a:cubicBezTo>
                    <a:lnTo>
                      <a:pt x="946" y="2309"/>
                    </a:lnTo>
                    <a:cubicBezTo>
                      <a:pt x="962" y="2325"/>
                      <a:pt x="987" y="2336"/>
                      <a:pt x="1013" y="2336"/>
                    </a:cubicBezTo>
                    <a:cubicBezTo>
                      <a:pt x="1018" y="2336"/>
                      <a:pt x="1024" y="2336"/>
                      <a:pt x="1030" y="2335"/>
                    </a:cubicBezTo>
                    <a:cubicBezTo>
                      <a:pt x="1068" y="2328"/>
                      <a:pt x="1100" y="2303"/>
                      <a:pt x="1100" y="2277"/>
                    </a:cubicBezTo>
                    <a:cubicBezTo>
                      <a:pt x="1087" y="2065"/>
                      <a:pt x="1062" y="1853"/>
                      <a:pt x="1017" y="1648"/>
                    </a:cubicBezTo>
                    <a:cubicBezTo>
                      <a:pt x="965" y="1443"/>
                      <a:pt x="901" y="1237"/>
                      <a:pt x="818" y="1045"/>
                    </a:cubicBezTo>
                    <a:cubicBezTo>
                      <a:pt x="721" y="852"/>
                      <a:pt x="619" y="672"/>
                      <a:pt x="503" y="492"/>
                    </a:cubicBezTo>
                    <a:cubicBezTo>
                      <a:pt x="381" y="319"/>
                      <a:pt x="246" y="159"/>
                      <a:pt x="105" y="11"/>
                    </a:cubicBezTo>
                    <a:cubicBezTo>
                      <a:pt x="95" y="4"/>
                      <a:pt x="83" y="0"/>
                      <a:pt x="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4" name="Google Shape;4364;p29"/>
              <p:cNvSpPr/>
              <p:nvPr/>
            </p:nvSpPr>
            <p:spPr>
              <a:xfrm rot="9076706">
                <a:off x="641892" y="440981"/>
                <a:ext cx="20865" cy="41152"/>
              </a:xfrm>
              <a:custGeom>
                <a:avLst/>
                <a:gdLst/>
                <a:ahLst/>
                <a:cxnLst/>
                <a:rect l="l" t="t" r="r" b="b"/>
                <a:pathLst>
                  <a:path w="1009" h="1990" extrusionOk="0">
                    <a:moveTo>
                      <a:pt x="74" y="1"/>
                    </a:moveTo>
                    <a:cubicBezTo>
                      <a:pt x="61" y="1"/>
                      <a:pt x="47" y="5"/>
                      <a:pt x="39" y="18"/>
                    </a:cubicBezTo>
                    <a:cubicBezTo>
                      <a:pt x="20" y="30"/>
                      <a:pt x="1" y="50"/>
                      <a:pt x="7" y="75"/>
                    </a:cubicBezTo>
                    <a:cubicBezTo>
                      <a:pt x="65" y="242"/>
                      <a:pt x="116" y="416"/>
                      <a:pt x="180" y="576"/>
                    </a:cubicBezTo>
                    <a:lnTo>
                      <a:pt x="379" y="1058"/>
                    </a:lnTo>
                    <a:lnTo>
                      <a:pt x="604" y="1526"/>
                    </a:lnTo>
                    <a:cubicBezTo>
                      <a:pt x="687" y="1674"/>
                      <a:pt x="777" y="1828"/>
                      <a:pt x="874" y="1976"/>
                    </a:cubicBezTo>
                    <a:cubicBezTo>
                      <a:pt x="883" y="1985"/>
                      <a:pt x="896" y="1990"/>
                      <a:pt x="910" y="1990"/>
                    </a:cubicBezTo>
                    <a:cubicBezTo>
                      <a:pt x="923" y="1990"/>
                      <a:pt x="938" y="1985"/>
                      <a:pt x="951" y="1976"/>
                    </a:cubicBezTo>
                    <a:cubicBezTo>
                      <a:pt x="983" y="1969"/>
                      <a:pt x="1008" y="1943"/>
                      <a:pt x="1008" y="1911"/>
                    </a:cubicBezTo>
                    <a:cubicBezTo>
                      <a:pt x="983" y="1738"/>
                      <a:pt x="944" y="1558"/>
                      <a:pt x="886" y="1391"/>
                    </a:cubicBezTo>
                    <a:cubicBezTo>
                      <a:pt x="829" y="1218"/>
                      <a:pt x="764" y="1058"/>
                      <a:pt x="694" y="897"/>
                    </a:cubicBezTo>
                    <a:cubicBezTo>
                      <a:pt x="610" y="737"/>
                      <a:pt x="521" y="583"/>
                      <a:pt x="424" y="435"/>
                    </a:cubicBezTo>
                    <a:cubicBezTo>
                      <a:pt x="322" y="281"/>
                      <a:pt x="212" y="140"/>
                      <a:pt x="97" y="5"/>
                    </a:cubicBezTo>
                    <a:cubicBezTo>
                      <a:pt x="90" y="2"/>
                      <a:pt x="82" y="1"/>
                      <a:pt x="7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365" name="Google Shape;4365;p29"/>
            <p:cNvGrpSpPr/>
            <p:nvPr/>
          </p:nvGrpSpPr>
          <p:grpSpPr>
            <a:xfrm rot="4301295">
              <a:off x="8342174" y="4443784"/>
              <a:ext cx="511665" cy="425178"/>
              <a:chOff x="3478568" y="540468"/>
              <a:chExt cx="511644" cy="425160"/>
            </a:xfrm>
          </p:grpSpPr>
          <p:sp>
            <p:nvSpPr>
              <p:cNvPr id="4366" name="Google Shape;4366;p29"/>
              <p:cNvSpPr/>
              <p:nvPr/>
            </p:nvSpPr>
            <p:spPr>
              <a:xfrm>
                <a:off x="3501543" y="547189"/>
                <a:ext cx="481637" cy="395340"/>
              </a:xfrm>
              <a:custGeom>
                <a:avLst/>
                <a:gdLst/>
                <a:ahLst/>
                <a:cxnLst/>
                <a:rect l="l" t="t" r="r" b="b"/>
                <a:pathLst>
                  <a:path w="23290" h="19117" extrusionOk="0">
                    <a:moveTo>
                      <a:pt x="17814" y="0"/>
                    </a:moveTo>
                    <a:cubicBezTo>
                      <a:pt x="12614" y="2857"/>
                      <a:pt x="2908" y="11048"/>
                      <a:pt x="2722" y="11645"/>
                    </a:cubicBezTo>
                    <a:cubicBezTo>
                      <a:pt x="2542" y="12248"/>
                      <a:pt x="0" y="18154"/>
                      <a:pt x="0" y="18154"/>
                    </a:cubicBezTo>
                    <a:lnTo>
                      <a:pt x="732" y="19117"/>
                    </a:lnTo>
                    <a:cubicBezTo>
                      <a:pt x="2176" y="18834"/>
                      <a:pt x="8101" y="17043"/>
                      <a:pt x="8101" y="17043"/>
                    </a:cubicBezTo>
                    <a:cubicBezTo>
                      <a:pt x="8519" y="16819"/>
                      <a:pt x="9039" y="16523"/>
                      <a:pt x="9629" y="16177"/>
                    </a:cubicBezTo>
                    <a:cubicBezTo>
                      <a:pt x="14283" y="13500"/>
                      <a:pt x="23289" y="7954"/>
                      <a:pt x="23289" y="7954"/>
                    </a:cubicBezTo>
                    <a:cubicBezTo>
                      <a:pt x="23090" y="7119"/>
                      <a:pt x="22821" y="6304"/>
                      <a:pt x="22487" y="5521"/>
                    </a:cubicBezTo>
                    <a:cubicBezTo>
                      <a:pt x="22269" y="5020"/>
                      <a:pt x="22018" y="4532"/>
                      <a:pt x="21742" y="4064"/>
                    </a:cubicBezTo>
                    <a:cubicBezTo>
                      <a:pt x="21357" y="3415"/>
                      <a:pt x="20921" y="2805"/>
                      <a:pt x="20426" y="2234"/>
                    </a:cubicBezTo>
                    <a:cubicBezTo>
                      <a:pt x="19695" y="1348"/>
                      <a:pt x="18809" y="591"/>
                      <a:pt x="1781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7" name="Google Shape;4367;p29"/>
              <p:cNvSpPr/>
              <p:nvPr/>
            </p:nvSpPr>
            <p:spPr>
              <a:xfrm>
                <a:off x="3494367" y="540468"/>
                <a:ext cx="495844" cy="408844"/>
              </a:xfrm>
              <a:custGeom>
                <a:avLst/>
                <a:gdLst/>
                <a:ahLst/>
                <a:cxnLst/>
                <a:rect l="l" t="t" r="r" b="b"/>
                <a:pathLst>
                  <a:path w="23977" h="19770" extrusionOk="0">
                    <a:moveTo>
                      <a:pt x="18154" y="697"/>
                    </a:moveTo>
                    <a:cubicBezTo>
                      <a:pt x="19053" y="1256"/>
                      <a:pt x="19855" y="1956"/>
                      <a:pt x="20529" y="2771"/>
                    </a:cubicBezTo>
                    <a:cubicBezTo>
                      <a:pt x="21011" y="3329"/>
                      <a:pt x="21435" y="3920"/>
                      <a:pt x="21807" y="4549"/>
                    </a:cubicBezTo>
                    <a:cubicBezTo>
                      <a:pt x="22077" y="5011"/>
                      <a:pt x="22320" y="5480"/>
                      <a:pt x="22532" y="5968"/>
                    </a:cubicBezTo>
                    <a:cubicBezTo>
                      <a:pt x="22834" y="6667"/>
                      <a:pt x="23078" y="7393"/>
                      <a:pt x="23264" y="8131"/>
                    </a:cubicBezTo>
                    <a:cubicBezTo>
                      <a:pt x="21910" y="8959"/>
                      <a:pt x="14027" y="13799"/>
                      <a:pt x="9816" y="16226"/>
                    </a:cubicBezTo>
                    <a:lnTo>
                      <a:pt x="9675" y="16303"/>
                    </a:lnTo>
                    <a:cubicBezTo>
                      <a:pt x="9148" y="16611"/>
                      <a:pt x="8699" y="16868"/>
                      <a:pt x="8320" y="17067"/>
                    </a:cubicBezTo>
                    <a:cubicBezTo>
                      <a:pt x="7890" y="17195"/>
                      <a:pt x="2838" y="18723"/>
                      <a:pt x="1208" y="19089"/>
                    </a:cubicBezTo>
                    <a:lnTo>
                      <a:pt x="713" y="18434"/>
                    </a:lnTo>
                    <a:cubicBezTo>
                      <a:pt x="1137" y="17445"/>
                      <a:pt x="3153" y="12746"/>
                      <a:pt x="3364" y="12092"/>
                    </a:cubicBezTo>
                    <a:cubicBezTo>
                      <a:pt x="3852" y="11321"/>
                      <a:pt x="13032" y="3573"/>
                      <a:pt x="18154" y="697"/>
                    </a:cubicBezTo>
                    <a:close/>
                    <a:moveTo>
                      <a:pt x="18165" y="0"/>
                    </a:moveTo>
                    <a:cubicBezTo>
                      <a:pt x="18111" y="0"/>
                      <a:pt x="18057" y="15"/>
                      <a:pt x="18007" y="43"/>
                    </a:cubicBezTo>
                    <a:cubicBezTo>
                      <a:pt x="13128" y="2726"/>
                      <a:pt x="3018" y="11039"/>
                      <a:pt x="2755" y="11880"/>
                    </a:cubicBezTo>
                    <a:cubicBezTo>
                      <a:pt x="2613" y="12355"/>
                      <a:pt x="752" y="16714"/>
                      <a:pt x="46" y="18350"/>
                    </a:cubicBezTo>
                    <a:cubicBezTo>
                      <a:pt x="1" y="18460"/>
                      <a:pt x="20" y="18582"/>
                      <a:pt x="91" y="18671"/>
                    </a:cubicBezTo>
                    <a:lnTo>
                      <a:pt x="822" y="19641"/>
                    </a:lnTo>
                    <a:cubicBezTo>
                      <a:pt x="880" y="19718"/>
                      <a:pt x="976" y="19769"/>
                      <a:pt x="1079" y="19769"/>
                    </a:cubicBezTo>
                    <a:cubicBezTo>
                      <a:pt x="1098" y="19769"/>
                      <a:pt x="1118" y="19769"/>
                      <a:pt x="1137" y="19763"/>
                    </a:cubicBezTo>
                    <a:cubicBezTo>
                      <a:pt x="2581" y="19480"/>
                      <a:pt x="8294" y="17747"/>
                      <a:pt x="8538" y="17676"/>
                    </a:cubicBezTo>
                    <a:cubicBezTo>
                      <a:pt x="8558" y="17670"/>
                      <a:pt x="8577" y="17664"/>
                      <a:pt x="8590" y="17657"/>
                    </a:cubicBezTo>
                    <a:cubicBezTo>
                      <a:pt x="8988" y="17452"/>
                      <a:pt x="9456" y="17176"/>
                      <a:pt x="9996" y="16861"/>
                    </a:cubicBezTo>
                    <a:lnTo>
                      <a:pt x="10137" y="16784"/>
                    </a:lnTo>
                    <a:cubicBezTo>
                      <a:pt x="14739" y="14133"/>
                      <a:pt x="23713" y="8612"/>
                      <a:pt x="23803" y="8555"/>
                    </a:cubicBezTo>
                    <a:cubicBezTo>
                      <a:pt x="23919" y="8484"/>
                      <a:pt x="23977" y="8343"/>
                      <a:pt x="23945" y="8208"/>
                    </a:cubicBezTo>
                    <a:cubicBezTo>
                      <a:pt x="23746" y="7354"/>
                      <a:pt x="23469" y="6520"/>
                      <a:pt x="23123" y="5717"/>
                    </a:cubicBezTo>
                    <a:cubicBezTo>
                      <a:pt x="22905" y="5204"/>
                      <a:pt x="22648" y="4703"/>
                      <a:pt x="22365" y="4222"/>
                    </a:cubicBezTo>
                    <a:cubicBezTo>
                      <a:pt x="21974" y="3560"/>
                      <a:pt x="21524" y="2938"/>
                      <a:pt x="21024" y="2354"/>
                    </a:cubicBezTo>
                    <a:cubicBezTo>
                      <a:pt x="20266" y="1436"/>
                      <a:pt x="19355" y="653"/>
                      <a:pt x="18328" y="49"/>
                    </a:cubicBezTo>
                    <a:cubicBezTo>
                      <a:pt x="18278" y="16"/>
                      <a:pt x="18222" y="0"/>
                      <a:pt x="181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8" name="Google Shape;4368;p29"/>
              <p:cNvSpPr/>
              <p:nvPr/>
            </p:nvSpPr>
            <p:spPr>
              <a:xfrm>
                <a:off x="3478568" y="922469"/>
                <a:ext cx="37989" cy="43159"/>
              </a:xfrm>
              <a:custGeom>
                <a:avLst/>
                <a:gdLst/>
                <a:ahLst/>
                <a:cxnLst/>
                <a:rect l="l" t="t" r="r" b="b"/>
                <a:pathLst>
                  <a:path w="1837" h="2087" extrusionOk="0">
                    <a:moveTo>
                      <a:pt x="1111" y="0"/>
                    </a:moveTo>
                    <a:lnTo>
                      <a:pt x="1" y="1753"/>
                    </a:lnTo>
                    <a:lnTo>
                      <a:pt x="296" y="2087"/>
                    </a:lnTo>
                    <a:lnTo>
                      <a:pt x="1837" y="970"/>
                    </a:lnTo>
                    <a:lnTo>
                      <a:pt x="111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9" name="Google Shape;4369;p29"/>
              <p:cNvSpPr/>
              <p:nvPr/>
            </p:nvSpPr>
            <p:spPr>
              <a:xfrm>
                <a:off x="3555994" y="593119"/>
                <a:ext cx="410725" cy="293801"/>
              </a:xfrm>
              <a:custGeom>
                <a:avLst/>
                <a:gdLst/>
                <a:ahLst/>
                <a:cxnLst/>
                <a:rect l="l" t="t" r="r" b="b"/>
                <a:pathLst>
                  <a:path w="19861" h="14207" extrusionOk="0">
                    <a:moveTo>
                      <a:pt x="17813" y="0"/>
                    </a:moveTo>
                    <a:cubicBezTo>
                      <a:pt x="12658" y="2581"/>
                      <a:pt x="3151" y="9680"/>
                      <a:pt x="3151" y="9680"/>
                    </a:cubicBezTo>
                    <a:cubicBezTo>
                      <a:pt x="0" y="12374"/>
                      <a:pt x="359" y="14206"/>
                      <a:pt x="2022" y="14206"/>
                    </a:cubicBezTo>
                    <a:cubicBezTo>
                      <a:pt x="2765" y="14206"/>
                      <a:pt x="3767" y="13841"/>
                      <a:pt x="4833" y="13025"/>
                    </a:cubicBezTo>
                    <a:cubicBezTo>
                      <a:pt x="8293" y="10387"/>
                      <a:pt x="19860" y="3287"/>
                      <a:pt x="19860" y="3287"/>
                    </a:cubicBezTo>
                    <a:cubicBezTo>
                      <a:pt x="19353" y="2093"/>
                      <a:pt x="18660" y="989"/>
                      <a:pt x="178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0" name="Google Shape;4370;p29"/>
              <p:cNvSpPr/>
              <p:nvPr/>
            </p:nvSpPr>
            <p:spPr>
              <a:xfrm>
                <a:off x="3558351" y="586460"/>
                <a:ext cx="415792" cy="307077"/>
              </a:xfrm>
              <a:custGeom>
                <a:avLst/>
                <a:gdLst/>
                <a:ahLst/>
                <a:cxnLst/>
                <a:rect l="l" t="t" r="r" b="b"/>
                <a:pathLst>
                  <a:path w="20106" h="14849" extrusionOk="0">
                    <a:moveTo>
                      <a:pt x="17615" y="727"/>
                    </a:moveTo>
                    <a:lnTo>
                      <a:pt x="17615" y="733"/>
                    </a:lnTo>
                    <a:cubicBezTo>
                      <a:pt x="18309" y="1568"/>
                      <a:pt x="18886" y="2492"/>
                      <a:pt x="19342" y="3481"/>
                    </a:cubicBezTo>
                    <a:cubicBezTo>
                      <a:pt x="17660" y="4514"/>
                      <a:pt x="7678" y="10683"/>
                      <a:pt x="4526" y="13090"/>
                    </a:cubicBezTo>
                    <a:cubicBezTo>
                      <a:pt x="3513" y="13861"/>
                      <a:pt x="2560" y="14202"/>
                      <a:pt x="1898" y="14202"/>
                    </a:cubicBezTo>
                    <a:cubicBezTo>
                      <a:pt x="1541" y="14202"/>
                      <a:pt x="1269" y="14103"/>
                      <a:pt x="1118" y="13918"/>
                    </a:cubicBezTo>
                    <a:cubicBezTo>
                      <a:pt x="694" y="13385"/>
                      <a:pt x="1176" y="12012"/>
                      <a:pt x="3223" y="10253"/>
                    </a:cubicBezTo>
                    <a:cubicBezTo>
                      <a:pt x="3320" y="10189"/>
                      <a:pt x="12499" y="3352"/>
                      <a:pt x="17615" y="727"/>
                    </a:cubicBezTo>
                    <a:close/>
                    <a:moveTo>
                      <a:pt x="17694" y="1"/>
                    </a:moveTo>
                    <a:cubicBezTo>
                      <a:pt x="17646" y="1"/>
                      <a:pt x="17597" y="11"/>
                      <a:pt x="17551" y="33"/>
                    </a:cubicBezTo>
                    <a:cubicBezTo>
                      <a:pt x="12435" y="2601"/>
                      <a:pt x="2934" y="9669"/>
                      <a:pt x="2825" y="9752"/>
                    </a:cubicBezTo>
                    <a:cubicBezTo>
                      <a:pt x="251" y="11954"/>
                      <a:pt x="1" y="13559"/>
                      <a:pt x="617" y="14323"/>
                    </a:cubicBezTo>
                    <a:cubicBezTo>
                      <a:pt x="887" y="14656"/>
                      <a:pt x="1336" y="14849"/>
                      <a:pt x="1920" y="14849"/>
                    </a:cubicBezTo>
                    <a:cubicBezTo>
                      <a:pt x="2723" y="14849"/>
                      <a:pt x="3769" y="14483"/>
                      <a:pt x="4912" y="13604"/>
                    </a:cubicBezTo>
                    <a:cubicBezTo>
                      <a:pt x="8320" y="11004"/>
                      <a:pt x="19804" y="3962"/>
                      <a:pt x="19920" y="3885"/>
                    </a:cubicBezTo>
                    <a:cubicBezTo>
                      <a:pt x="20055" y="3801"/>
                      <a:pt x="20106" y="3635"/>
                      <a:pt x="20048" y="3487"/>
                    </a:cubicBezTo>
                    <a:cubicBezTo>
                      <a:pt x="19522" y="2261"/>
                      <a:pt x="18809" y="1125"/>
                      <a:pt x="17936" y="117"/>
                    </a:cubicBezTo>
                    <a:cubicBezTo>
                      <a:pt x="17877" y="41"/>
                      <a:pt x="17787" y="1"/>
                      <a:pt x="1769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1" name="Google Shape;4371;p29"/>
              <p:cNvSpPr/>
              <p:nvPr/>
            </p:nvSpPr>
            <p:spPr>
              <a:xfrm>
                <a:off x="3501398" y="547189"/>
                <a:ext cx="449790" cy="395340"/>
              </a:xfrm>
              <a:custGeom>
                <a:avLst/>
                <a:gdLst/>
                <a:ahLst/>
                <a:cxnLst/>
                <a:rect l="l" t="t" r="r" b="b"/>
                <a:pathLst>
                  <a:path w="21750" h="19117" extrusionOk="0">
                    <a:moveTo>
                      <a:pt x="17821" y="0"/>
                    </a:moveTo>
                    <a:cubicBezTo>
                      <a:pt x="12621" y="2857"/>
                      <a:pt x="2909" y="11048"/>
                      <a:pt x="2723" y="11645"/>
                    </a:cubicBezTo>
                    <a:cubicBezTo>
                      <a:pt x="2543" y="12248"/>
                      <a:pt x="1" y="18154"/>
                      <a:pt x="1" y="18154"/>
                    </a:cubicBezTo>
                    <a:lnTo>
                      <a:pt x="733" y="19117"/>
                    </a:lnTo>
                    <a:cubicBezTo>
                      <a:pt x="2177" y="18834"/>
                      <a:pt x="8102" y="17043"/>
                      <a:pt x="8102" y="17043"/>
                    </a:cubicBezTo>
                    <a:cubicBezTo>
                      <a:pt x="8526" y="16819"/>
                      <a:pt x="9039" y="16523"/>
                      <a:pt x="9630" y="16177"/>
                    </a:cubicBezTo>
                    <a:cubicBezTo>
                      <a:pt x="9232" y="15060"/>
                      <a:pt x="8949" y="13911"/>
                      <a:pt x="8789" y="12736"/>
                    </a:cubicBezTo>
                    <a:lnTo>
                      <a:pt x="6940" y="12678"/>
                    </a:lnTo>
                    <a:cubicBezTo>
                      <a:pt x="6600" y="12004"/>
                      <a:pt x="6645" y="11195"/>
                      <a:pt x="7062" y="10560"/>
                    </a:cubicBezTo>
                    <a:cubicBezTo>
                      <a:pt x="7479" y="9944"/>
                      <a:pt x="8006" y="9411"/>
                      <a:pt x="8616" y="8987"/>
                    </a:cubicBezTo>
                    <a:cubicBezTo>
                      <a:pt x="11504" y="6715"/>
                      <a:pt x="14451" y="4519"/>
                      <a:pt x="17461" y="2401"/>
                    </a:cubicBezTo>
                    <a:cubicBezTo>
                      <a:pt x="17718" y="2189"/>
                      <a:pt x="18026" y="2041"/>
                      <a:pt x="18354" y="1971"/>
                    </a:cubicBezTo>
                    <a:cubicBezTo>
                      <a:pt x="18382" y="1970"/>
                      <a:pt x="18411" y="1969"/>
                      <a:pt x="18439" y="1969"/>
                    </a:cubicBezTo>
                    <a:cubicBezTo>
                      <a:pt x="18828" y="1969"/>
                      <a:pt x="19211" y="2090"/>
                      <a:pt x="19528" y="2318"/>
                    </a:cubicBezTo>
                    <a:cubicBezTo>
                      <a:pt x="20324" y="2818"/>
                      <a:pt x="21069" y="3402"/>
                      <a:pt x="21749" y="4057"/>
                    </a:cubicBezTo>
                    <a:cubicBezTo>
                      <a:pt x="21364" y="3409"/>
                      <a:pt x="20928" y="2805"/>
                      <a:pt x="20433" y="2234"/>
                    </a:cubicBezTo>
                    <a:cubicBezTo>
                      <a:pt x="19702" y="1348"/>
                      <a:pt x="18816" y="591"/>
                      <a:pt x="17821" y="0"/>
                    </a:cubicBezTo>
                    <a:close/>
                  </a:path>
                </a:pathLst>
              </a:custGeom>
              <a:solidFill>
                <a:srgbClr val="000000">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2" name="Google Shape;4372;p29"/>
              <p:cNvSpPr/>
              <p:nvPr/>
            </p:nvSpPr>
            <p:spPr>
              <a:xfrm>
                <a:off x="3501543" y="787987"/>
                <a:ext cx="167425" cy="154542"/>
              </a:xfrm>
              <a:custGeom>
                <a:avLst/>
                <a:gdLst/>
                <a:ahLst/>
                <a:cxnLst/>
                <a:rect l="l" t="t" r="r" b="b"/>
                <a:pathLst>
                  <a:path w="8096" h="7473" extrusionOk="0">
                    <a:moveTo>
                      <a:pt x="2722" y="1"/>
                    </a:moveTo>
                    <a:cubicBezTo>
                      <a:pt x="2536" y="604"/>
                      <a:pt x="0" y="6510"/>
                      <a:pt x="0" y="6510"/>
                    </a:cubicBezTo>
                    <a:lnTo>
                      <a:pt x="732" y="7473"/>
                    </a:lnTo>
                    <a:cubicBezTo>
                      <a:pt x="944" y="7434"/>
                      <a:pt x="1259" y="7357"/>
                      <a:pt x="1631" y="7261"/>
                    </a:cubicBezTo>
                    <a:cubicBezTo>
                      <a:pt x="3794" y="6690"/>
                      <a:pt x="8095" y="5399"/>
                      <a:pt x="8095" y="5399"/>
                    </a:cubicBezTo>
                    <a:cubicBezTo>
                      <a:pt x="8095" y="5399"/>
                      <a:pt x="7582" y="3114"/>
                      <a:pt x="7338" y="2915"/>
                    </a:cubicBezTo>
                    <a:cubicBezTo>
                      <a:pt x="7271" y="2859"/>
                      <a:pt x="7077" y="2843"/>
                      <a:pt x="6829" y="2843"/>
                    </a:cubicBezTo>
                    <a:cubicBezTo>
                      <a:pt x="6476" y="2843"/>
                      <a:pt x="6012" y="2876"/>
                      <a:pt x="5652" y="2876"/>
                    </a:cubicBezTo>
                    <a:cubicBezTo>
                      <a:pt x="5336" y="2876"/>
                      <a:pt x="5100" y="2850"/>
                      <a:pt x="5084" y="2755"/>
                    </a:cubicBezTo>
                    <a:cubicBezTo>
                      <a:pt x="5046" y="2549"/>
                      <a:pt x="5495" y="1381"/>
                      <a:pt x="5688" y="713"/>
                    </a:cubicBezTo>
                    <a:cubicBezTo>
                      <a:pt x="5746" y="566"/>
                      <a:pt x="5771" y="418"/>
                      <a:pt x="5771" y="257"/>
                    </a:cubicBezTo>
                    <a:cubicBezTo>
                      <a:pt x="5681" y="33"/>
                      <a:pt x="2722" y="1"/>
                      <a:pt x="27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3" name="Google Shape;4373;p29"/>
              <p:cNvSpPr/>
              <p:nvPr/>
            </p:nvSpPr>
            <p:spPr>
              <a:xfrm>
                <a:off x="3493850" y="781225"/>
                <a:ext cx="182935" cy="168749"/>
              </a:xfrm>
              <a:custGeom>
                <a:avLst/>
                <a:gdLst/>
                <a:ahLst/>
                <a:cxnLst/>
                <a:rect l="l" t="t" r="r" b="b"/>
                <a:pathLst>
                  <a:path w="8846" h="8160" extrusionOk="0">
                    <a:moveTo>
                      <a:pt x="3312" y="655"/>
                    </a:moveTo>
                    <a:cubicBezTo>
                      <a:pt x="4295" y="674"/>
                      <a:pt x="5367" y="726"/>
                      <a:pt x="5790" y="803"/>
                    </a:cubicBezTo>
                    <a:cubicBezTo>
                      <a:pt x="5784" y="854"/>
                      <a:pt x="5765" y="899"/>
                      <a:pt x="5745" y="950"/>
                    </a:cubicBezTo>
                    <a:cubicBezTo>
                      <a:pt x="5681" y="1181"/>
                      <a:pt x="5585" y="1477"/>
                      <a:pt x="5482" y="1766"/>
                    </a:cubicBezTo>
                    <a:cubicBezTo>
                      <a:pt x="5193" y="2626"/>
                      <a:pt x="5097" y="2947"/>
                      <a:pt x="5135" y="3139"/>
                    </a:cubicBezTo>
                    <a:cubicBezTo>
                      <a:pt x="5187" y="3454"/>
                      <a:pt x="5490" y="3525"/>
                      <a:pt x="5995" y="3525"/>
                    </a:cubicBezTo>
                    <a:cubicBezTo>
                      <a:pt x="6179" y="3525"/>
                      <a:pt x="6390" y="3516"/>
                      <a:pt x="6625" y="3505"/>
                    </a:cubicBezTo>
                    <a:cubicBezTo>
                      <a:pt x="6809" y="3501"/>
                      <a:pt x="7042" y="3492"/>
                      <a:pt x="7233" y="3492"/>
                    </a:cubicBezTo>
                    <a:cubicBezTo>
                      <a:pt x="7348" y="3492"/>
                      <a:pt x="7448" y="3496"/>
                      <a:pt x="7511" y="3505"/>
                    </a:cubicBezTo>
                    <a:cubicBezTo>
                      <a:pt x="7639" y="3756"/>
                      <a:pt x="7889" y="4654"/>
                      <a:pt x="8088" y="5508"/>
                    </a:cubicBezTo>
                    <a:cubicBezTo>
                      <a:pt x="7087" y="5803"/>
                      <a:pt x="3730" y="6798"/>
                      <a:pt x="1919" y="7280"/>
                    </a:cubicBezTo>
                    <a:cubicBezTo>
                      <a:pt x="1663" y="7344"/>
                      <a:pt x="1425" y="7402"/>
                      <a:pt x="1233" y="7447"/>
                    </a:cubicBezTo>
                    <a:lnTo>
                      <a:pt x="738" y="6792"/>
                    </a:lnTo>
                    <a:cubicBezTo>
                      <a:pt x="1130" y="5880"/>
                      <a:pt x="2889" y="1778"/>
                      <a:pt x="3312" y="655"/>
                    </a:cubicBezTo>
                    <a:close/>
                    <a:moveTo>
                      <a:pt x="2857" y="0"/>
                    </a:moveTo>
                    <a:lnTo>
                      <a:pt x="2786" y="231"/>
                    </a:lnTo>
                    <a:cubicBezTo>
                      <a:pt x="2638" y="713"/>
                      <a:pt x="777" y="5072"/>
                      <a:pt x="71" y="6708"/>
                    </a:cubicBezTo>
                    <a:lnTo>
                      <a:pt x="0" y="6882"/>
                    </a:lnTo>
                    <a:lnTo>
                      <a:pt x="969" y="8159"/>
                    </a:lnTo>
                    <a:lnTo>
                      <a:pt x="1162" y="8114"/>
                    </a:lnTo>
                    <a:cubicBezTo>
                      <a:pt x="1393" y="8069"/>
                      <a:pt x="1720" y="7992"/>
                      <a:pt x="2080" y="7896"/>
                    </a:cubicBezTo>
                    <a:cubicBezTo>
                      <a:pt x="4224" y="7331"/>
                      <a:pt x="8518" y="6041"/>
                      <a:pt x="8557" y="6028"/>
                    </a:cubicBezTo>
                    <a:lnTo>
                      <a:pt x="8846" y="5945"/>
                    </a:lnTo>
                    <a:lnTo>
                      <a:pt x="8782" y="5649"/>
                    </a:lnTo>
                    <a:cubicBezTo>
                      <a:pt x="8249" y="3261"/>
                      <a:pt x="7998" y="3056"/>
                      <a:pt x="7915" y="2985"/>
                    </a:cubicBezTo>
                    <a:cubicBezTo>
                      <a:pt x="7782" y="2874"/>
                      <a:pt x="7588" y="2840"/>
                      <a:pt x="7215" y="2840"/>
                    </a:cubicBezTo>
                    <a:cubicBezTo>
                      <a:pt x="7049" y="2840"/>
                      <a:pt x="6847" y="2847"/>
                      <a:pt x="6599" y="2857"/>
                    </a:cubicBezTo>
                    <a:cubicBezTo>
                      <a:pt x="6440" y="2866"/>
                      <a:pt x="6217" y="2875"/>
                      <a:pt x="6025" y="2875"/>
                    </a:cubicBezTo>
                    <a:cubicBezTo>
                      <a:pt x="5946" y="2875"/>
                      <a:pt x="5872" y="2873"/>
                      <a:pt x="5809" y="2870"/>
                    </a:cubicBezTo>
                    <a:cubicBezTo>
                      <a:pt x="5874" y="2639"/>
                      <a:pt x="6002" y="2247"/>
                      <a:pt x="6098" y="1971"/>
                    </a:cubicBezTo>
                    <a:cubicBezTo>
                      <a:pt x="6201" y="1669"/>
                      <a:pt x="6304" y="1368"/>
                      <a:pt x="6362" y="1149"/>
                    </a:cubicBezTo>
                    <a:cubicBezTo>
                      <a:pt x="6432" y="963"/>
                      <a:pt x="6464" y="771"/>
                      <a:pt x="6458" y="578"/>
                    </a:cubicBezTo>
                    <a:lnTo>
                      <a:pt x="6458" y="520"/>
                    </a:lnTo>
                    <a:lnTo>
                      <a:pt x="6445" y="469"/>
                    </a:lnTo>
                    <a:cubicBezTo>
                      <a:pt x="6362" y="257"/>
                      <a:pt x="6278" y="39"/>
                      <a:pt x="30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4" name="Google Shape;4374;p29"/>
              <p:cNvSpPr/>
              <p:nvPr/>
            </p:nvSpPr>
            <p:spPr>
              <a:xfrm>
                <a:off x="3501543" y="787987"/>
                <a:ext cx="119365" cy="154542"/>
              </a:xfrm>
              <a:custGeom>
                <a:avLst/>
                <a:gdLst/>
                <a:ahLst/>
                <a:cxnLst/>
                <a:rect l="l" t="t" r="r" b="b"/>
                <a:pathLst>
                  <a:path w="5772" h="7473" extrusionOk="0">
                    <a:moveTo>
                      <a:pt x="2722" y="1"/>
                    </a:moveTo>
                    <a:cubicBezTo>
                      <a:pt x="2536" y="604"/>
                      <a:pt x="0" y="6510"/>
                      <a:pt x="0" y="6510"/>
                    </a:cubicBezTo>
                    <a:lnTo>
                      <a:pt x="732" y="7473"/>
                    </a:lnTo>
                    <a:cubicBezTo>
                      <a:pt x="944" y="7434"/>
                      <a:pt x="1259" y="7357"/>
                      <a:pt x="1631" y="7261"/>
                    </a:cubicBezTo>
                    <a:cubicBezTo>
                      <a:pt x="2209" y="5849"/>
                      <a:pt x="2703" y="4379"/>
                      <a:pt x="3300" y="2998"/>
                    </a:cubicBezTo>
                    <a:cubicBezTo>
                      <a:pt x="3942" y="1535"/>
                      <a:pt x="4763" y="964"/>
                      <a:pt x="5688" y="707"/>
                    </a:cubicBezTo>
                    <a:cubicBezTo>
                      <a:pt x="5746" y="566"/>
                      <a:pt x="5771" y="412"/>
                      <a:pt x="5771" y="257"/>
                    </a:cubicBezTo>
                    <a:cubicBezTo>
                      <a:pt x="5681" y="33"/>
                      <a:pt x="2722" y="1"/>
                      <a:pt x="2722" y="1"/>
                    </a:cubicBezTo>
                    <a:close/>
                  </a:path>
                </a:pathLst>
              </a:custGeom>
              <a:solidFill>
                <a:srgbClr val="000000">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5" name="Google Shape;4375;p29"/>
              <p:cNvSpPr/>
              <p:nvPr/>
            </p:nvSpPr>
            <p:spPr>
              <a:xfrm>
                <a:off x="3694963" y="606768"/>
                <a:ext cx="140996" cy="86877"/>
              </a:xfrm>
              <a:custGeom>
                <a:avLst/>
                <a:gdLst/>
                <a:ahLst/>
                <a:cxnLst/>
                <a:rect l="l" t="t" r="r" b="b"/>
                <a:pathLst>
                  <a:path w="6818" h="4201" extrusionOk="0">
                    <a:moveTo>
                      <a:pt x="6764" y="1"/>
                    </a:moveTo>
                    <a:cubicBezTo>
                      <a:pt x="6734" y="1"/>
                      <a:pt x="6694" y="10"/>
                      <a:pt x="6651" y="27"/>
                    </a:cubicBezTo>
                    <a:cubicBezTo>
                      <a:pt x="6073" y="316"/>
                      <a:pt x="5502" y="598"/>
                      <a:pt x="4937" y="919"/>
                    </a:cubicBezTo>
                    <a:cubicBezTo>
                      <a:pt x="4378" y="1247"/>
                      <a:pt x="3807" y="1542"/>
                      <a:pt x="3274" y="1889"/>
                    </a:cubicBezTo>
                    <a:cubicBezTo>
                      <a:pt x="2735" y="2235"/>
                      <a:pt x="2189" y="2588"/>
                      <a:pt x="1656" y="2948"/>
                    </a:cubicBezTo>
                    <a:cubicBezTo>
                      <a:pt x="1124" y="3307"/>
                      <a:pt x="610" y="3686"/>
                      <a:pt x="90" y="4071"/>
                    </a:cubicBezTo>
                    <a:cubicBezTo>
                      <a:pt x="39" y="4110"/>
                      <a:pt x="0" y="4161"/>
                      <a:pt x="7" y="4187"/>
                    </a:cubicBezTo>
                    <a:cubicBezTo>
                      <a:pt x="11" y="4196"/>
                      <a:pt x="21" y="4200"/>
                      <a:pt x="35" y="4200"/>
                    </a:cubicBezTo>
                    <a:cubicBezTo>
                      <a:pt x="61" y="4200"/>
                      <a:pt x="100" y="4186"/>
                      <a:pt x="141" y="4161"/>
                    </a:cubicBezTo>
                    <a:lnTo>
                      <a:pt x="1785" y="3173"/>
                    </a:lnTo>
                    <a:lnTo>
                      <a:pt x="3435" y="2178"/>
                    </a:lnTo>
                    <a:lnTo>
                      <a:pt x="5078" y="1170"/>
                    </a:lnTo>
                    <a:lnTo>
                      <a:pt x="6715" y="155"/>
                    </a:lnTo>
                    <a:cubicBezTo>
                      <a:pt x="6779" y="117"/>
                      <a:pt x="6817" y="66"/>
                      <a:pt x="6811" y="27"/>
                    </a:cubicBezTo>
                    <a:cubicBezTo>
                      <a:pt x="6808" y="9"/>
                      <a:pt x="6790" y="1"/>
                      <a:pt x="676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6" name="Google Shape;4376;p29"/>
              <p:cNvSpPr/>
              <p:nvPr/>
            </p:nvSpPr>
            <p:spPr>
              <a:xfrm>
                <a:off x="3640802" y="756802"/>
                <a:ext cx="63860" cy="47316"/>
              </a:xfrm>
              <a:custGeom>
                <a:avLst/>
                <a:gdLst/>
                <a:ahLst/>
                <a:cxnLst/>
                <a:rect l="l" t="t" r="r" b="b"/>
                <a:pathLst>
                  <a:path w="3088" h="2288" extrusionOk="0">
                    <a:moveTo>
                      <a:pt x="3020" y="0"/>
                    </a:moveTo>
                    <a:cubicBezTo>
                      <a:pt x="3003" y="0"/>
                      <a:pt x="2985" y="7"/>
                      <a:pt x="2972" y="19"/>
                    </a:cubicBezTo>
                    <a:cubicBezTo>
                      <a:pt x="2709" y="180"/>
                      <a:pt x="2446" y="328"/>
                      <a:pt x="2189" y="501"/>
                    </a:cubicBezTo>
                    <a:cubicBezTo>
                      <a:pt x="1939" y="674"/>
                      <a:pt x="1688" y="848"/>
                      <a:pt x="1438" y="1027"/>
                    </a:cubicBezTo>
                    <a:lnTo>
                      <a:pt x="726" y="1599"/>
                    </a:lnTo>
                    <a:cubicBezTo>
                      <a:pt x="488" y="1798"/>
                      <a:pt x="257" y="1997"/>
                      <a:pt x="32" y="2202"/>
                    </a:cubicBezTo>
                    <a:cubicBezTo>
                      <a:pt x="7" y="2221"/>
                      <a:pt x="0" y="2247"/>
                      <a:pt x="7" y="2273"/>
                    </a:cubicBezTo>
                    <a:cubicBezTo>
                      <a:pt x="19" y="2282"/>
                      <a:pt x="34" y="2287"/>
                      <a:pt x="48" y="2287"/>
                    </a:cubicBezTo>
                    <a:cubicBezTo>
                      <a:pt x="63" y="2287"/>
                      <a:pt x="77" y="2282"/>
                      <a:pt x="90" y="2273"/>
                    </a:cubicBezTo>
                    <a:cubicBezTo>
                      <a:pt x="353" y="2112"/>
                      <a:pt x="616" y="1958"/>
                      <a:pt x="873" y="1791"/>
                    </a:cubicBezTo>
                    <a:lnTo>
                      <a:pt x="1631" y="1278"/>
                    </a:lnTo>
                    <a:cubicBezTo>
                      <a:pt x="1875" y="1091"/>
                      <a:pt x="2125" y="905"/>
                      <a:pt x="2356" y="713"/>
                    </a:cubicBezTo>
                    <a:cubicBezTo>
                      <a:pt x="2594" y="520"/>
                      <a:pt x="2825" y="315"/>
                      <a:pt x="3056" y="116"/>
                    </a:cubicBezTo>
                    <a:cubicBezTo>
                      <a:pt x="3081" y="90"/>
                      <a:pt x="3088" y="52"/>
                      <a:pt x="3069" y="19"/>
                    </a:cubicBezTo>
                    <a:cubicBezTo>
                      <a:pt x="3056" y="7"/>
                      <a:pt x="3038" y="0"/>
                      <a:pt x="302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7" name="Google Shape;4377;p29"/>
              <p:cNvSpPr/>
              <p:nvPr/>
            </p:nvSpPr>
            <p:spPr>
              <a:xfrm>
                <a:off x="3732125" y="639670"/>
                <a:ext cx="181757" cy="101187"/>
              </a:xfrm>
              <a:custGeom>
                <a:avLst/>
                <a:gdLst/>
                <a:ahLst/>
                <a:cxnLst/>
                <a:rect l="l" t="t" r="r" b="b"/>
                <a:pathLst>
                  <a:path w="8789" h="4893" extrusionOk="0">
                    <a:moveTo>
                      <a:pt x="8714" y="1"/>
                    </a:moveTo>
                    <a:cubicBezTo>
                      <a:pt x="8678" y="1"/>
                      <a:pt x="8631" y="12"/>
                      <a:pt x="8583" y="34"/>
                    </a:cubicBezTo>
                    <a:cubicBezTo>
                      <a:pt x="7839" y="349"/>
                      <a:pt x="7100" y="676"/>
                      <a:pt x="6375" y="1036"/>
                    </a:cubicBezTo>
                    <a:cubicBezTo>
                      <a:pt x="5643" y="1395"/>
                      <a:pt x="4924" y="1761"/>
                      <a:pt x="4218" y="2159"/>
                    </a:cubicBezTo>
                    <a:cubicBezTo>
                      <a:pt x="3518" y="2557"/>
                      <a:pt x="2819" y="2968"/>
                      <a:pt x="2132" y="3398"/>
                    </a:cubicBezTo>
                    <a:cubicBezTo>
                      <a:pt x="1451" y="3828"/>
                      <a:pt x="777" y="4278"/>
                      <a:pt x="116" y="4746"/>
                    </a:cubicBezTo>
                    <a:cubicBezTo>
                      <a:pt x="58" y="4791"/>
                      <a:pt x="1" y="4855"/>
                      <a:pt x="7" y="4881"/>
                    </a:cubicBezTo>
                    <a:cubicBezTo>
                      <a:pt x="11" y="4889"/>
                      <a:pt x="20" y="4893"/>
                      <a:pt x="34" y="4893"/>
                    </a:cubicBezTo>
                    <a:cubicBezTo>
                      <a:pt x="64" y="4893"/>
                      <a:pt x="114" y="4874"/>
                      <a:pt x="168" y="4843"/>
                    </a:cubicBezTo>
                    <a:cubicBezTo>
                      <a:pt x="861" y="4425"/>
                      <a:pt x="1567" y="4027"/>
                      <a:pt x="2267" y="3629"/>
                    </a:cubicBezTo>
                    <a:lnTo>
                      <a:pt x="4379" y="2455"/>
                    </a:lnTo>
                    <a:cubicBezTo>
                      <a:pt x="5078" y="2057"/>
                      <a:pt x="5791" y="1678"/>
                      <a:pt x="6503" y="1299"/>
                    </a:cubicBezTo>
                    <a:lnTo>
                      <a:pt x="8641" y="176"/>
                    </a:lnTo>
                    <a:cubicBezTo>
                      <a:pt x="8731" y="124"/>
                      <a:pt x="8789" y="79"/>
                      <a:pt x="8782" y="34"/>
                    </a:cubicBezTo>
                    <a:cubicBezTo>
                      <a:pt x="8776" y="12"/>
                      <a:pt x="8750" y="1"/>
                      <a:pt x="871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8" name="Google Shape;4378;p29"/>
              <p:cNvSpPr/>
              <p:nvPr/>
            </p:nvSpPr>
            <p:spPr>
              <a:xfrm>
                <a:off x="3684065" y="791151"/>
                <a:ext cx="123625" cy="75854"/>
              </a:xfrm>
              <a:custGeom>
                <a:avLst/>
                <a:gdLst/>
                <a:ahLst/>
                <a:cxnLst/>
                <a:rect l="l" t="t" r="r" b="b"/>
                <a:pathLst>
                  <a:path w="5978" h="3668" extrusionOk="0">
                    <a:moveTo>
                      <a:pt x="5900" y="0"/>
                    </a:moveTo>
                    <a:cubicBezTo>
                      <a:pt x="5873" y="0"/>
                      <a:pt x="5839" y="11"/>
                      <a:pt x="5804" y="34"/>
                    </a:cubicBezTo>
                    <a:lnTo>
                      <a:pt x="4385" y="926"/>
                    </a:lnTo>
                    <a:cubicBezTo>
                      <a:pt x="3929" y="1228"/>
                      <a:pt x="3429" y="1510"/>
                      <a:pt x="2960" y="1812"/>
                    </a:cubicBezTo>
                    <a:cubicBezTo>
                      <a:pt x="2492" y="2114"/>
                      <a:pt x="2004" y="2403"/>
                      <a:pt x="1529" y="2691"/>
                    </a:cubicBezTo>
                    <a:cubicBezTo>
                      <a:pt x="1054" y="2974"/>
                      <a:pt x="572" y="3263"/>
                      <a:pt x="84" y="3545"/>
                    </a:cubicBezTo>
                    <a:cubicBezTo>
                      <a:pt x="33" y="3577"/>
                      <a:pt x="1" y="3622"/>
                      <a:pt x="7" y="3648"/>
                    </a:cubicBezTo>
                    <a:cubicBezTo>
                      <a:pt x="10" y="3661"/>
                      <a:pt x="27" y="3667"/>
                      <a:pt x="49" y="3667"/>
                    </a:cubicBezTo>
                    <a:cubicBezTo>
                      <a:pt x="71" y="3667"/>
                      <a:pt x="100" y="3661"/>
                      <a:pt x="129" y="3648"/>
                    </a:cubicBezTo>
                    <a:cubicBezTo>
                      <a:pt x="643" y="3423"/>
                      <a:pt x="1143" y="3186"/>
                      <a:pt x="1651" y="2923"/>
                    </a:cubicBezTo>
                    <a:cubicBezTo>
                      <a:pt x="2158" y="2659"/>
                      <a:pt x="2646" y="2396"/>
                      <a:pt x="3127" y="2101"/>
                    </a:cubicBezTo>
                    <a:cubicBezTo>
                      <a:pt x="3608" y="1806"/>
                      <a:pt x="4083" y="1497"/>
                      <a:pt x="4546" y="1176"/>
                    </a:cubicBezTo>
                    <a:cubicBezTo>
                      <a:pt x="5008" y="856"/>
                      <a:pt x="5451" y="515"/>
                      <a:pt x="5887" y="156"/>
                    </a:cubicBezTo>
                    <a:cubicBezTo>
                      <a:pt x="5958" y="111"/>
                      <a:pt x="5977" y="79"/>
                      <a:pt x="5958" y="34"/>
                    </a:cubicBezTo>
                    <a:cubicBezTo>
                      <a:pt x="5948" y="11"/>
                      <a:pt x="5927" y="0"/>
                      <a:pt x="590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9" name="Google Shape;4379;p29"/>
              <p:cNvSpPr/>
              <p:nvPr/>
            </p:nvSpPr>
            <p:spPr>
              <a:xfrm>
                <a:off x="3906830" y="680947"/>
                <a:ext cx="66155" cy="40264"/>
              </a:xfrm>
              <a:custGeom>
                <a:avLst/>
                <a:gdLst/>
                <a:ahLst/>
                <a:cxnLst/>
                <a:rect l="l" t="t" r="r" b="b"/>
                <a:pathLst>
                  <a:path w="3199" h="1947" extrusionOk="0">
                    <a:moveTo>
                      <a:pt x="3093" y="1"/>
                    </a:moveTo>
                    <a:cubicBezTo>
                      <a:pt x="3077" y="1"/>
                      <a:pt x="3060" y="7"/>
                      <a:pt x="3043" y="22"/>
                    </a:cubicBezTo>
                    <a:cubicBezTo>
                      <a:pt x="2799" y="183"/>
                      <a:pt x="2549" y="343"/>
                      <a:pt x="2305" y="503"/>
                    </a:cubicBezTo>
                    <a:cubicBezTo>
                      <a:pt x="2061" y="670"/>
                      <a:pt x="1804" y="818"/>
                      <a:pt x="1560" y="972"/>
                    </a:cubicBezTo>
                    <a:cubicBezTo>
                      <a:pt x="1316" y="1126"/>
                      <a:pt x="1066" y="1274"/>
                      <a:pt x="809" y="1421"/>
                    </a:cubicBezTo>
                    <a:cubicBezTo>
                      <a:pt x="552" y="1569"/>
                      <a:pt x="302" y="1717"/>
                      <a:pt x="39" y="1852"/>
                    </a:cubicBezTo>
                    <a:cubicBezTo>
                      <a:pt x="0" y="1864"/>
                      <a:pt x="0" y="1890"/>
                      <a:pt x="7" y="1909"/>
                    </a:cubicBezTo>
                    <a:cubicBezTo>
                      <a:pt x="16" y="1933"/>
                      <a:pt x="36" y="1946"/>
                      <a:pt x="57" y="1946"/>
                    </a:cubicBezTo>
                    <a:cubicBezTo>
                      <a:pt x="64" y="1946"/>
                      <a:pt x="71" y="1945"/>
                      <a:pt x="77" y="1941"/>
                    </a:cubicBezTo>
                    <a:cubicBezTo>
                      <a:pt x="366" y="1858"/>
                      <a:pt x="649" y="1762"/>
                      <a:pt x="925" y="1646"/>
                    </a:cubicBezTo>
                    <a:cubicBezTo>
                      <a:pt x="1201" y="1524"/>
                      <a:pt x="1464" y="1389"/>
                      <a:pt x="1727" y="1242"/>
                    </a:cubicBezTo>
                    <a:cubicBezTo>
                      <a:pt x="1984" y="1088"/>
                      <a:pt x="2228" y="921"/>
                      <a:pt x="2472" y="735"/>
                    </a:cubicBezTo>
                    <a:cubicBezTo>
                      <a:pt x="2703" y="548"/>
                      <a:pt x="2928" y="349"/>
                      <a:pt x="3133" y="131"/>
                    </a:cubicBezTo>
                    <a:cubicBezTo>
                      <a:pt x="3199" y="86"/>
                      <a:pt x="3153" y="1"/>
                      <a:pt x="30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80" name="Google Shape;4380;p29"/>
              <p:cNvSpPr/>
              <p:nvPr/>
            </p:nvSpPr>
            <p:spPr>
              <a:xfrm>
                <a:off x="3844831" y="577982"/>
                <a:ext cx="23513" cy="11932"/>
              </a:xfrm>
              <a:custGeom>
                <a:avLst/>
                <a:gdLst/>
                <a:ahLst/>
                <a:cxnLst/>
                <a:rect l="l" t="t" r="r" b="b"/>
                <a:pathLst>
                  <a:path w="1137" h="577" extrusionOk="0">
                    <a:moveTo>
                      <a:pt x="1047" y="0"/>
                    </a:moveTo>
                    <a:cubicBezTo>
                      <a:pt x="951" y="33"/>
                      <a:pt x="854" y="58"/>
                      <a:pt x="777" y="97"/>
                    </a:cubicBezTo>
                    <a:lnTo>
                      <a:pt x="521" y="199"/>
                    </a:lnTo>
                    <a:lnTo>
                      <a:pt x="277" y="328"/>
                    </a:lnTo>
                    <a:lnTo>
                      <a:pt x="26" y="463"/>
                    </a:lnTo>
                    <a:cubicBezTo>
                      <a:pt x="7" y="475"/>
                      <a:pt x="1" y="495"/>
                      <a:pt x="1" y="520"/>
                    </a:cubicBezTo>
                    <a:cubicBezTo>
                      <a:pt x="7" y="540"/>
                      <a:pt x="20" y="552"/>
                      <a:pt x="33" y="572"/>
                    </a:cubicBezTo>
                    <a:cubicBezTo>
                      <a:pt x="84" y="575"/>
                      <a:pt x="137" y="577"/>
                      <a:pt x="191" y="577"/>
                    </a:cubicBezTo>
                    <a:cubicBezTo>
                      <a:pt x="244" y="577"/>
                      <a:pt x="299" y="575"/>
                      <a:pt x="354" y="572"/>
                    </a:cubicBezTo>
                    <a:cubicBezTo>
                      <a:pt x="456" y="552"/>
                      <a:pt x="553" y="533"/>
                      <a:pt x="655" y="501"/>
                    </a:cubicBezTo>
                    <a:cubicBezTo>
                      <a:pt x="745" y="450"/>
                      <a:pt x="835" y="398"/>
                      <a:pt x="918" y="341"/>
                    </a:cubicBezTo>
                    <a:cubicBezTo>
                      <a:pt x="996" y="270"/>
                      <a:pt x="1066" y="193"/>
                      <a:pt x="1130" y="110"/>
                    </a:cubicBezTo>
                    <a:cubicBezTo>
                      <a:pt x="1137" y="97"/>
                      <a:pt x="1130" y="71"/>
                      <a:pt x="1105" y="45"/>
                    </a:cubicBezTo>
                    <a:cubicBezTo>
                      <a:pt x="1092" y="26"/>
                      <a:pt x="1066" y="7"/>
                      <a:pt x="104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27772104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4" name="图片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635672544"/>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3292526"/>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665484819"/>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4" name="TextBox 3"/>
          <p:cNvSpPr txBox="1"/>
          <p:nvPr userDrawn="1"/>
        </p:nvSpPr>
        <p:spPr>
          <a:xfrm>
            <a:off x="238561" y="6430896"/>
            <a:ext cx="1224136" cy="11843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prstClr val="black"/>
                </a:solidFill>
                <a:effectLst/>
                <a:uLnTx/>
                <a:uFillTx/>
                <a:hlinkClick r:id="rId2"/>
              </a:rPr>
              <a:t>PPT</a:t>
            </a:r>
            <a:r>
              <a:rPr kumimoji="0" lang="zh-CN" altLang="en-US" sz="100" b="0" i="0" u="none" strike="noStrike" kern="0" cap="none" spc="0" normalizeH="0" baseline="0" noProof="0" dirty="0">
                <a:ln>
                  <a:noFill/>
                </a:ln>
                <a:solidFill>
                  <a:prstClr val="black"/>
                </a:solidFill>
                <a:effectLst/>
                <a:uLnTx/>
                <a:uFillTx/>
                <a:hlinkClick r:id="rId2"/>
              </a:rPr>
              <a:t>下载</a:t>
            </a:r>
            <a:r>
              <a:rPr kumimoji="0" lang="zh-CN" altLang="en-US" sz="100" b="0" i="0" u="none" strike="noStrike" kern="0" cap="none" spc="0" normalizeH="0" baseline="0" noProof="0" dirty="0">
                <a:ln>
                  <a:noFill/>
                </a:ln>
                <a:solidFill>
                  <a:prstClr val="black"/>
                </a:solidFill>
                <a:effectLst/>
                <a:uLnTx/>
                <a:uFillTx/>
              </a:rPr>
              <a:t> </a:t>
            </a:r>
            <a:r>
              <a:rPr kumimoji="0" lang="en-US" altLang="zh-CN" sz="100" b="0" i="0" u="none" strike="noStrike" kern="0" cap="none" spc="0" normalizeH="0" baseline="0" noProof="0" dirty="0">
                <a:ln>
                  <a:noFill/>
                </a:ln>
                <a:solidFill>
                  <a:prstClr val="black"/>
                </a:solidFill>
                <a:effectLst/>
                <a:uLnTx/>
                <a:uFillTx/>
              </a:rPr>
              <a:t>http://www.1ppt.com/xiazai/</a:t>
            </a:r>
          </a:p>
        </p:txBody>
      </p:sp>
    </p:spTree>
    <p:extLst>
      <p:ext uri="{BB962C8B-B14F-4D97-AF65-F5344CB8AC3E}">
        <p14:creationId xmlns:p14="http://schemas.microsoft.com/office/powerpoint/2010/main" val="267492684"/>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5" Type="http://schemas.openxmlformats.org/officeDocument/2006/relationships/theme" Target="../theme/theme2.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3.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slideLayout" Target="../slideLayouts/slideLayout38.xml"/><Relationship Id="rId3" Type="http://schemas.openxmlformats.org/officeDocument/2006/relationships/slideLayout" Target="../slideLayouts/slideLayout23.xml"/><Relationship Id="rId21" Type="http://schemas.openxmlformats.org/officeDocument/2006/relationships/slideLayout" Target="../slideLayouts/slideLayout41.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slideLayout" Target="../slideLayouts/slideLayout40.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23" Type="http://schemas.openxmlformats.org/officeDocument/2006/relationships/theme" Target="../theme/theme4.xml"/><Relationship Id="rId10" Type="http://schemas.openxmlformats.org/officeDocument/2006/relationships/slideLayout" Target="../slideLayouts/slideLayout30.xml"/><Relationship Id="rId19" Type="http://schemas.openxmlformats.org/officeDocument/2006/relationships/slideLayout" Target="../slideLayouts/slideLayout39.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 Id="rId22"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accent3"/>
              </a:buClr>
              <a:buSzPts val="3000"/>
              <a:buFont typeface="Modak"/>
              <a:buNone/>
              <a:defRPr sz="3000">
                <a:solidFill>
                  <a:schemeClr val="accent3"/>
                </a:solidFill>
                <a:latin typeface="Modak"/>
                <a:ea typeface="Modak"/>
                <a:cs typeface="Modak"/>
                <a:sym typeface="Modak"/>
              </a:defRPr>
            </a:lvl1pPr>
            <a:lvl2pPr lvl="1" rtl="0">
              <a:spcBef>
                <a:spcPts val="0"/>
              </a:spcBef>
              <a:spcAft>
                <a:spcPts val="0"/>
              </a:spcAft>
              <a:buClr>
                <a:schemeClr val="accent3"/>
              </a:buClr>
              <a:buSzPts val="3000"/>
              <a:buFont typeface="Modak"/>
              <a:buNone/>
              <a:defRPr sz="3000">
                <a:solidFill>
                  <a:schemeClr val="accent3"/>
                </a:solidFill>
                <a:latin typeface="Modak"/>
                <a:ea typeface="Modak"/>
                <a:cs typeface="Modak"/>
                <a:sym typeface="Modak"/>
              </a:defRPr>
            </a:lvl2pPr>
            <a:lvl3pPr lvl="2" rtl="0">
              <a:spcBef>
                <a:spcPts val="0"/>
              </a:spcBef>
              <a:spcAft>
                <a:spcPts val="0"/>
              </a:spcAft>
              <a:buClr>
                <a:schemeClr val="accent3"/>
              </a:buClr>
              <a:buSzPts val="3000"/>
              <a:buFont typeface="Modak"/>
              <a:buNone/>
              <a:defRPr sz="3000">
                <a:solidFill>
                  <a:schemeClr val="accent3"/>
                </a:solidFill>
                <a:latin typeface="Modak"/>
                <a:ea typeface="Modak"/>
                <a:cs typeface="Modak"/>
                <a:sym typeface="Modak"/>
              </a:defRPr>
            </a:lvl3pPr>
            <a:lvl4pPr lvl="3" rtl="0">
              <a:spcBef>
                <a:spcPts val="0"/>
              </a:spcBef>
              <a:spcAft>
                <a:spcPts val="0"/>
              </a:spcAft>
              <a:buClr>
                <a:schemeClr val="accent3"/>
              </a:buClr>
              <a:buSzPts val="3000"/>
              <a:buFont typeface="Modak"/>
              <a:buNone/>
              <a:defRPr sz="3000">
                <a:solidFill>
                  <a:schemeClr val="accent3"/>
                </a:solidFill>
                <a:latin typeface="Modak"/>
                <a:ea typeface="Modak"/>
                <a:cs typeface="Modak"/>
                <a:sym typeface="Modak"/>
              </a:defRPr>
            </a:lvl4pPr>
            <a:lvl5pPr lvl="4" rtl="0">
              <a:spcBef>
                <a:spcPts val="0"/>
              </a:spcBef>
              <a:spcAft>
                <a:spcPts val="0"/>
              </a:spcAft>
              <a:buClr>
                <a:schemeClr val="accent3"/>
              </a:buClr>
              <a:buSzPts val="3000"/>
              <a:buFont typeface="Modak"/>
              <a:buNone/>
              <a:defRPr sz="3000">
                <a:solidFill>
                  <a:schemeClr val="accent3"/>
                </a:solidFill>
                <a:latin typeface="Modak"/>
                <a:ea typeface="Modak"/>
                <a:cs typeface="Modak"/>
                <a:sym typeface="Modak"/>
              </a:defRPr>
            </a:lvl5pPr>
            <a:lvl6pPr lvl="5" rtl="0">
              <a:spcBef>
                <a:spcPts val="0"/>
              </a:spcBef>
              <a:spcAft>
                <a:spcPts val="0"/>
              </a:spcAft>
              <a:buClr>
                <a:schemeClr val="accent3"/>
              </a:buClr>
              <a:buSzPts val="3000"/>
              <a:buFont typeface="Modak"/>
              <a:buNone/>
              <a:defRPr sz="3000">
                <a:solidFill>
                  <a:schemeClr val="accent3"/>
                </a:solidFill>
                <a:latin typeface="Modak"/>
                <a:ea typeface="Modak"/>
                <a:cs typeface="Modak"/>
                <a:sym typeface="Modak"/>
              </a:defRPr>
            </a:lvl6pPr>
            <a:lvl7pPr lvl="6" rtl="0">
              <a:spcBef>
                <a:spcPts val="0"/>
              </a:spcBef>
              <a:spcAft>
                <a:spcPts val="0"/>
              </a:spcAft>
              <a:buClr>
                <a:schemeClr val="accent3"/>
              </a:buClr>
              <a:buSzPts val="3000"/>
              <a:buFont typeface="Modak"/>
              <a:buNone/>
              <a:defRPr sz="3000">
                <a:solidFill>
                  <a:schemeClr val="accent3"/>
                </a:solidFill>
                <a:latin typeface="Modak"/>
                <a:ea typeface="Modak"/>
                <a:cs typeface="Modak"/>
                <a:sym typeface="Modak"/>
              </a:defRPr>
            </a:lvl7pPr>
            <a:lvl8pPr lvl="7" rtl="0">
              <a:spcBef>
                <a:spcPts val="0"/>
              </a:spcBef>
              <a:spcAft>
                <a:spcPts val="0"/>
              </a:spcAft>
              <a:buClr>
                <a:schemeClr val="accent3"/>
              </a:buClr>
              <a:buSzPts val="3000"/>
              <a:buFont typeface="Modak"/>
              <a:buNone/>
              <a:defRPr sz="3000">
                <a:solidFill>
                  <a:schemeClr val="accent3"/>
                </a:solidFill>
                <a:latin typeface="Modak"/>
                <a:ea typeface="Modak"/>
                <a:cs typeface="Modak"/>
                <a:sym typeface="Modak"/>
              </a:defRPr>
            </a:lvl8pPr>
            <a:lvl9pPr lvl="8" rtl="0">
              <a:spcBef>
                <a:spcPts val="0"/>
              </a:spcBef>
              <a:spcAft>
                <a:spcPts val="0"/>
              </a:spcAft>
              <a:buClr>
                <a:schemeClr val="accent3"/>
              </a:buClr>
              <a:buSzPts val="3000"/>
              <a:buFont typeface="Modak"/>
              <a:buNone/>
              <a:defRPr sz="3000">
                <a:solidFill>
                  <a:schemeClr val="accent3"/>
                </a:solidFill>
                <a:latin typeface="Modak"/>
                <a:ea typeface="Modak"/>
                <a:cs typeface="Modak"/>
                <a:sym typeface="Modak"/>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accent3"/>
              </a:buClr>
              <a:buSzPts val="1400"/>
              <a:buFont typeface="Nunito"/>
              <a:buChar char="●"/>
              <a:defRPr>
                <a:solidFill>
                  <a:schemeClr val="accent3"/>
                </a:solidFill>
                <a:latin typeface="Nunito"/>
                <a:ea typeface="Nunito"/>
                <a:cs typeface="Nunito"/>
                <a:sym typeface="Nunito"/>
              </a:defRPr>
            </a:lvl1pPr>
            <a:lvl2pPr marL="914400" lvl="1" indent="-317500">
              <a:lnSpc>
                <a:spcPct val="115000"/>
              </a:lnSpc>
              <a:spcBef>
                <a:spcPts val="1600"/>
              </a:spcBef>
              <a:spcAft>
                <a:spcPts val="0"/>
              </a:spcAft>
              <a:buClr>
                <a:schemeClr val="accent3"/>
              </a:buClr>
              <a:buSzPts val="1400"/>
              <a:buFont typeface="Nunito"/>
              <a:buChar char="○"/>
              <a:defRPr>
                <a:solidFill>
                  <a:schemeClr val="accent3"/>
                </a:solidFill>
                <a:latin typeface="Nunito"/>
                <a:ea typeface="Nunito"/>
                <a:cs typeface="Nunito"/>
                <a:sym typeface="Nunito"/>
              </a:defRPr>
            </a:lvl2pPr>
            <a:lvl3pPr marL="1371600" lvl="2" indent="-317500">
              <a:lnSpc>
                <a:spcPct val="115000"/>
              </a:lnSpc>
              <a:spcBef>
                <a:spcPts val="1600"/>
              </a:spcBef>
              <a:spcAft>
                <a:spcPts val="0"/>
              </a:spcAft>
              <a:buClr>
                <a:schemeClr val="accent3"/>
              </a:buClr>
              <a:buSzPts val="1400"/>
              <a:buFont typeface="Nunito"/>
              <a:buChar char="■"/>
              <a:defRPr>
                <a:solidFill>
                  <a:schemeClr val="accent3"/>
                </a:solidFill>
                <a:latin typeface="Nunito"/>
                <a:ea typeface="Nunito"/>
                <a:cs typeface="Nunito"/>
                <a:sym typeface="Nunito"/>
              </a:defRPr>
            </a:lvl3pPr>
            <a:lvl4pPr marL="1828800" lvl="3" indent="-317500">
              <a:lnSpc>
                <a:spcPct val="115000"/>
              </a:lnSpc>
              <a:spcBef>
                <a:spcPts val="1600"/>
              </a:spcBef>
              <a:spcAft>
                <a:spcPts val="0"/>
              </a:spcAft>
              <a:buClr>
                <a:schemeClr val="accent3"/>
              </a:buClr>
              <a:buSzPts val="1400"/>
              <a:buFont typeface="Nunito"/>
              <a:buChar char="●"/>
              <a:defRPr>
                <a:solidFill>
                  <a:schemeClr val="accent3"/>
                </a:solidFill>
                <a:latin typeface="Nunito"/>
                <a:ea typeface="Nunito"/>
                <a:cs typeface="Nunito"/>
                <a:sym typeface="Nunito"/>
              </a:defRPr>
            </a:lvl4pPr>
            <a:lvl5pPr marL="2286000" lvl="4" indent="-317500">
              <a:lnSpc>
                <a:spcPct val="115000"/>
              </a:lnSpc>
              <a:spcBef>
                <a:spcPts val="1600"/>
              </a:spcBef>
              <a:spcAft>
                <a:spcPts val="0"/>
              </a:spcAft>
              <a:buClr>
                <a:schemeClr val="accent3"/>
              </a:buClr>
              <a:buSzPts val="1400"/>
              <a:buFont typeface="Nunito"/>
              <a:buChar char="○"/>
              <a:defRPr>
                <a:solidFill>
                  <a:schemeClr val="accent3"/>
                </a:solidFill>
                <a:latin typeface="Nunito"/>
                <a:ea typeface="Nunito"/>
                <a:cs typeface="Nunito"/>
                <a:sym typeface="Nunito"/>
              </a:defRPr>
            </a:lvl5pPr>
            <a:lvl6pPr marL="2743200" lvl="5" indent="-317500">
              <a:lnSpc>
                <a:spcPct val="115000"/>
              </a:lnSpc>
              <a:spcBef>
                <a:spcPts val="1600"/>
              </a:spcBef>
              <a:spcAft>
                <a:spcPts val="0"/>
              </a:spcAft>
              <a:buClr>
                <a:schemeClr val="accent3"/>
              </a:buClr>
              <a:buSzPts val="1400"/>
              <a:buFont typeface="Nunito"/>
              <a:buChar char="■"/>
              <a:defRPr>
                <a:solidFill>
                  <a:schemeClr val="accent3"/>
                </a:solidFill>
                <a:latin typeface="Nunito"/>
                <a:ea typeface="Nunito"/>
                <a:cs typeface="Nunito"/>
                <a:sym typeface="Nunito"/>
              </a:defRPr>
            </a:lvl6pPr>
            <a:lvl7pPr marL="3200400" lvl="6" indent="-317500">
              <a:lnSpc>
                <a:spcPct val="115000"/>
              </a:lnSpc>
              <a:spcBef>
                <a:spcPts val="1600"/>
              </a:spcBef>
              <a:spcAft>
                <a:spcPts val="0"/>
              </a:spcAft>
              <a:buClr>
                <a:schemeClr val="accent3"/>
              </a:buClr>
              <a:buSzPts val="1400"/>
              <a:buFont typeface="Nunito"/>
              <a:buChar char="●"/>
              <a:defRPr>
                <a:solidFill>
                  <a:schemeClr val="accent3"/>
                </a:solidFill>
                <a:latin typeface="Nunito"/>
                <a:ea typeface="Nunito"/>
                <a:cs typeface="Nunito"/>
                <a:sym typeface="Nunito"/>
              </a:defRPr>
            </a:lvl7pPr>
            <a:lvl8pPr marL="3657600" lvl="7" indent="-317500">
              <a:lnSpc>
                <a:spcPct val="115000"/>
              </a:lnSpc>
              <a:spcBef>
                <a:spcPts val="1600"/>
              </a:spcBef>
              <a:spcAft>
                <a:spcPts val="0"/>
              </a:spcAft>
              <a:buClr>
                <a:schemeClr val="accent3"/>
              </a:buClr>
              <a:buSzPts val="1400"/>
              <a:buFont typeface="Nunito"/>
              <a:buChar char="○"/>
              <a:defRPr>
                <a:solidFill>
                  <a:schemeClr val="accent3"/>
                </a:solidFill>
                <a:latin typeface="Nunito"/>
                <a:ea typeface="Nunito"/>
                <a:cs typeface="Nunito"/>
                <a:sym typeface="Nunito"/>
              </a:defRPr>
            </a:lvl8pPr>
            <a:lvl9pPr marL="4114800" lvl="8" indent="-317500">
              <a:lnSpc>
                <a:spcPct val="115000"/>
              </a:lnSpc>
              <a:spcBef>
                <a:spcPts val="1600"/>
              </a:spcBef>
              <a:spcAft>
                <a:spcPts val="1600"/>
              </a:spcAft>
              <a:buClr>
                <a:schemeClr val="accent3"/>
              </a:buClr>
              <a:buSzPts val="1400"/>
              <a:buFont typeface="Nunito"/>
              <a:buChar char="■"/>
              <a:defRPr>
                <a:solidFill>
                  <a:schemeClr val="accent3"/>
                </a:solidFill>
                <a:latin typeface="Nunito"/>
                <a:ea typeface="Nunito"/>
                <a:cs typeface="Nunito"/>
                <a:sym typeface="Nunito"/>
              </a:defRPr>
            </a:lvl9pPr>
          </a:lstStyle>
          <a:p>
            <a:endParaRPr/>
          </a:p>
        </p:txBody>
      </p:sp>
    </p:spTree>
    <p:extLst>
      <p:ext uri="{BB962C8B-B14F-4D97-AF65-F5344CB8AC3E}">
        <p14:creationId xmlns:p14="http://schemas.microsoft.com/office/powerpoint/2010/main" val="402984695"/>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6" r:id="rId5"/>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56394438"/>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Lst>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5/12/25</a:t>
            </a:fld>
            <a:endParaRPr lang="en-US"/>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345011145"/>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mc:AlternateContent xmlns:mc="http://schemas.openxmlformats.org/markup-compatibility/2006" xmlns:p14="http://schemas.microsoft.com/office/powerpoint/2010/main">
    <mc:Choice Requires="p14">
      <p:transition spd="slow" p14:dur="3000" advClick="0" advTm="3000">
        <p14:conveyor dir="l"/>
      </p:transition>
    </mc:Choice>
    <mc:Fallback xmlns="">
      <p:transition spd="slow" advClick="0" advTm="3000">
        <p:fade/>
      </p:transition>
    </mc:Fallback>
  </mc:AlternateContent>
  <p:txStyles>
    <p:titleStyle>
      <a:lvl1pPr algn="ctr" defTabSz="914354" rtl="0" eaLnBrk="1" latinLnBrk="0" hangingPunct="1">
        <a:spcBef>
          <a:spcPct val="0"/>
        </a:spcBef>
        <a:buNone/>
        <a:defRPr sz="4400" kern="1200">
          <a:solidFill>
            <a:schemeClr val="tx1"/>
          </a:solidFill>
          <a:latin typeface="+mj-lt"/>
          <a:ea typeface="+mj-ea"/>
          <a:cs typeface="+mj-cs"/>
        </a:defRPr>
      </a:lvl1pPr>
    </p:titleStyle>
    <p:bodyStyle>
      <a:lvl1pPr marL="342882" indent="-342882" algn="l" defTabSz="914354"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13" indent="-285737" algn="l" defTabSz="914354"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42" indent="-228589" algn="l" defTabSz="914354"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20"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298"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474"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52"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29"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06"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500"/>
              <a:buFont typeface="Gorditas"/>
              <a:buNone/>
              <a:defRPr sz="3500">
                <a:solidFill>
                  <a:schemeClr val="dk1"/>
                </a:solidFill>
                <a:latin typeface="Gorditas"/>
                <a:ea typeface="Gorditas"/>
                <a:cs typeface="Gorditas"/>
                <a:sym typeface="Gorditas"/>
              </a:defRPr>
            </a:lvl1pPr>
            <a:lvl2pPr lvl="1" rtl="0">
              <a:spcBef>
                <a:spcPts val="0"/>
              </a:spcBef>
              <a:spcAft>
                <a:spcPts val="0"/>
              </a:spcAft>
              <a:buClr>
                <a:schemeClr val="lt1"/>
              </a:buClr>
              <a:buSzPts val="3500"/>
              <a:buFont typeface="Gorditas"/>
              <a:buNone/>
              <a:defRPr sz="3500">
                <a:solidFill>
                  <a:schemeClr val="lt1"/>
                </a:solidFill>
                <a:latin typeface="Gorditas"/>
                <a:ea typeface="Gorditas"/>
                <a:cs typeface="Gorditas"/>
                <a:sym typeface="Gorditas"/>
              </a:defRPr>
            </a:lvl2pPr>
            <a:lvl3pPr lvl="2" rtl="0">
              <a:spcBef>
                <a:spcPts val="0"/>
              </a:spcBef>
              <a:spcAft>
                <a:spcPts val="0"/>
              </a:spcAft>
              <a:buClr>
                <a:schemeClr val="lt1"/>
              </a:buClr>
              <a:buSzPts val="3500"/>
              <a:buFont typeface="Gorditas"/>
              <a:buNone/>
              <a:defRPr sz="3500">
                <a:solidFill>
                  <a:schemeClr val="lt1"/>
                </a:solidFill>
                <a:latin typeface="Gorditas"/>
                <a:ea typeface="Gorditas"/>
                <a:cs typeface="Gorditas"/>
                <a:sym typeface="Gorditas"/>
              </a:defRPr>
            </a:lvl3pPr>
            <a:lvl4pPr lvl="3" rtl="0">
              <a:spcBef>
                <a:spcPts val="0"/>
              </a:spcBef>
              <a:spcAft>
                <a:spcPts val="0"/>
              </a:spcAft>
              <a:buClr>
                <a:schemeClr val="lt1"/>
              </a:buClr>
              <a:buSzPts val="3500"/>
              <a:buFont typeface="Gorditas"/>
              <a:buNone/>
              <a:defRPr sz="3500">
                <a:solidFill>
                  <a:schemeClr val="lt1"/>
                </a:solidFill>
                <a:latin typeface="Gorditas"/>
                <a:ea typeface="Gorditas"/>
                <a:cs typeface="Gorditas"/>
                <a:sym typeface="Gorditas"/>
              </a:defRPr>
            </a:lvl4pPr>
            <a:lvl5pPr lvl="4" rtl="0">
              <a:spcBef>
                <a:spcPts val="0"/>
              </a:spcBef>
              <a:spcAft>
                <a:spcPts val="0"/>
              </a:spcAft>
              <a:buClr>
                <a:schemeClr val="lt1"/>
              </a:buClr>
              <a:buSzPts val="3500"/>
              <a:buFont typeface="Gorditas"/>
              <a:buNone/>
              <a:defRPr sz="3500">
                <a:solidFill>
                  <a:schemeClr val="lt1"/>
                </a:solidFill>
                <a:latin typeface="Gorditas"/>
                <a:ea typeface="Gorditas"/>
                <a:cs typeface="Gorditas"/>
                <a:sym typeface="Gorditas"/>
              </a:defRPr>
            </a:lvl5pPr>
            <a:lvl6pPr lvl="5" rtl="0">
              <a:spcBef>
                <a:spcPts val="0"/>
              </a:spcBef>
              <a:spcAft>
                <a:spcPts val="0"/>
              </a:spcAft>
              <a:buClr>
                <a:schemeClr val="lt1"/>
              </a:buClr>
              <a:buSzPts val="3500"/>
              <a:buFont typeface="Gorditas"/>
              <a:buNone/>
              <a:defRPr sz="3500">
                <a:solidFill>
                  <a:schemeClr val="lt1"/>
                </a:solidFill>
                <a:latin typeface="Gorditas"/>
                <a:ea typeface="Gorditas"/>
                <a:cs typeface="Gorditas"/>
                <a:sym typeface="Gorditas"/>
              </a:defRPr>
            </a:lvl6pPr>
            <a:lvl7pPr lvl="6" rtl="0">
              <a:spcBef>
                <a:spcPts val="0"/>
              </a:spcBef>
              <a:spcAft>
                <a:spcPts val="0"/>
              </a:spcAft>
              <a:buClr>
                <a:schemeClr val="lt1"/>
              </a:buClr>
              <a:buSzPts val="3500"/>
              <a:buFont typeface="Gorditas"/>
              <a:buNone/>
              <a:defRPr sz="3500">
                <a:solidFill>
                  <a:schemeClr val="lt1"/>
                </a:solidFill>
                <a:latin typeface="Gorditas"/>
                <a:ea typeface="Gorditas"/>
                <a:cs typeface="Gorditas"/>
                <a:sym typeface="Gorditas"/>
              </a:defRPr>
            </a:lvl7pPr>
            <a:lvl8pPr lvl="7" rtl="0">
              <a:spcBef>
                <a:spcPts val="0"/>
              </a:spcBef>
              <a:spcAft>
                <a:spcPts val="0"/>
              </a:spcAft>
              <a:buClr>
                <a:schemeClr val="lt1"/>
              </a:buClr>
              <a:buSzPts val="3500"/>
              <a:buFont typeface="Gorditas"/>
              <a:buNone/>
              <a:defRPr sz="3500">
                <a:solidFill>
                  <a:schemeClr val="lt1"/>
                </a:solidFill>
                <a:latin typeface="Gorditas"/>
                <a:ea typeface="Gorditas"/>
                <a:cs typeface="Gorditas"/>
                <a:sym typeface="Gorditas"/>
              </a:defRPr>
            </a:lvl8pPr>
            <a:lvl9pPr lvl="8" rtl="0">
              <a:spcBef>
                <a:spcPts val="0"/>
              </a:spcBef>
              <a:spcAft>
                <a:spcPts val="0"/>
              </a:spcAft>
              <a:buClr>
                <a:schemeClr val="lt1"/>
              </a:buClr>
              <a:buSzPts val="3500"/>
              <a:buFont typeface="Gorditas"/>
              <a:buNone/>
              <a:defRPr sz="3500">
                <a:solidFill>
                  <a:schemeClr val="lt1"/>
                </a:solidFill>
                <a:latin typeface="Gorditas"/>
                <a:ea typeface="Gorditas"/>
                <a:cs typeface="Gorditas"/>
                <a:sym typeface="Gorditas"/>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Bellota"/>
              <a:buChar char="●"/>
              <a:defRPr>
                <a:solidFill>
                  <a:schemeClr val="dk1"/>
                </a:solidFill>
                <a:latin typeface="Bellota"/>
                <a:ea typeface="Bellota"/>
                <a:cs typeface="Bellota"/>
                <a:sym typeface="Bellota"/>
              </a:defRPr>
            </a:lvl1pPr>
            <a:lvl2pPr marL="914400" lvl="1" indent="-317500">
              <a:lnSpc>
                <a:spcPct val="115000"/>
              </a:lnSpc>
              <a:spcBef>
                <a:spcPts val="1600"/>
              </a:spcBef>
              <a:spcAft>
                <a:spcPts val="0"/>
              </a:spcAft>
              <a:buClr>
                <a:schemeClr val="dk1"/>
              </a:buClr>
              <a:buSzPts val="1400"/>
              <a:buFont typeface="Bellota"/>
              <a:buChar char="○"/>
              <a:defRPr>
                <a:solidFill>
                  <a:schemeClr val="dk1"/>
                </a:solidFill>
                <a:latin typeface="Bellota"/>
                <a:ea typeface="Bellota"/>
                <a:cs typeface="Bellota"/>
                <a:sym typeface="Bellota"/>
              </a:defRPr>
            </a:lvl2pPr>
            <a:lvl3pPr marL="1371600" lvl="2" indent="-317500">
              <a:lnSpc>
                <a:spcPct val="115000"/>
              </a:lnSpc>
              <a:spcBef>
                <a:spcPts val="1600"/>
              </a:spcBef>
              <a:spcAft>
                <a:spcPts val="0"/>
              </a:spcAft>
              <a:buClr>
                <a:schemeClr val="dk1"/>
              </a:buClr>
              <a:buSzPts val="1400"/>
              <a:buFont typeface="Bellota"/>
              <a:buChar char="■"/>
              <a:defRPr>
                <a:solidFill>
                  <a:schemeClr val="dk1"/>
                </a:solidFill>
                <a:latin typeface="Bellota"/>
                <a:ea typeface="Bellota"/>
                <a:cs typeface="Bellota"/>
                <a:sym typeface="Bellota"/>
              </a:defRPr>
            </a:lvl3pPr>
            <a:lvl4pPr marL="1828800" lvl="3" indent="-317500">
              <a:lnSpc>
                <a:spcPct val="115000"/>
              </a:lnSpc>
              <a:spcBef>
                <a:spcPts val="1600"/>
              </a:spcBef>
              <a:spcAft>
                <a:spcPts val="0"/>
              </a:spcAft>
              <a:buClr>
                <a:schemeClr val="dk1"/>
              </a:buClr>
              <a:buSzPts val="1400"/>
              <a:buFont typeface="Bellota"/>
              <a:buChar char="●"/>
              <a:defRPr>
                <a:solidFill>
                  <a:schemeClr val="dk1"/>
                </a:solidFill>
                <a:latin typeface="Bellota"/>
                <a:ea typeface="Bellota"/>
                <a:cs typeface="Bellota"/>
                <a:sym typeface="Bellota"/>
              </a:defRPr>
            </a:lvl4pPr>
            <a:lvl5pPr marL="2286000" lvl="4" indent="-317500">
              <a:lnSpc>
                <a:spcPct val="115000"/>
              </a:lnSpc>
              <a:spcBef>
                <a:spcPts val="1600"/>
              </a:spcBef>
              <a:spcAft>
                <a:spcPts val="0"/>
              </a:spcAft>
              <a:buClr>
                <a:schemeClr val="dk1"/>
              </a:buClr>
              <a:buSzPts val="1400"/>
              <a:buFont typeface="Bellota"/>
              <a:buChar char="○"/>
              <a:defRPr>
                <a:solidFill>
                  <a:schemeClr val="dk1"/>
                </a:solidFill>
                <a:latin typeface="Bellota"/>
                <a:ea typeface="Bellota"/>
                <a:cs typeface="Bellota"/>
                <a:sym typeface="Bellota"/>
              </a:defRPr>
            </a:lvl5pPr>
            <a:lvl6pPr marL="2743200" lvl="5" indent="-317500">
              <a:lnSpc>
                <a:spcPct val="115000"/>
              </a:lnSpc>
              <a:spcBef>
                <a:spcPts val="1600"/>
              </a:spcBef>
              <a:spcAft>
                <a:spcPts val="0"/>
              </a:spcAft>
              <a:buClr>
                <a:schemeClr val="dk1"/>
              </a:buClr>
              <a:buSzPts val="1400"/>
              <a:buFont typeface="Bellota"/>
              <a:buChar char="■"/>
              <a:defRPr>
                <a:solidFill>
                  <a:schemeClr val="dk1"/>
                </a:solidFill>
                <a:latin typeface="Bellota"/>
                <a:ea typeface="Bellota"/>
                <a:cs typeface="Bellota"/>
                <a:sym typeface="Bellota"/>
              </a:defRPr>
            </a:lvl6pPr>
            <a:lvl7pPr marL="3200400" lvl="6" indent="-317500">
              <a:lnSpc>
                <a:spcPct val="115000"/>
              </a:lnSpc>
              <a:spcBef>
                <a:spcPts val="1600"/>
              </a:spcBef>
              <a:spcAft>
                <a:spcPts val="0"/>
              </a:spcAft>
              <a:buClr>
                <a:schemeClr val="dk1"/>
              </a:buClr>
              <a:buSzPts val="1400"/>
              <a:buFont typeface="Bellota"/>
              <a:buChar char="●"/>
              <a:defRPr>
                <a:solidFill>
                  <a:schemeClr val="dk1"/>
                </a:solidFill>
                <a:latin typeface="Bellota"/>
                <a:ea typeface="Bellota"/>
                <a:cs typeface="Bellota"/>
                <a:sym typeface="Bellota"/>
              </a:defRPr>
            </a:lvl7pPr>
            <a:lvl8pPr marL="3657600" lvl="7" indent="-317500">
              <a:lnSpc>
                <a:spcPct val="115000"/>
              </a:lnSpc>
              <a:spcBef>
                <a:spcPts val="1600"/>
              </a:spcBef>
              <a:spcAft>
                <a:spcPts val="0"/>
              </a:spcAft>
              <a:buClr>
                <a:schemeClr val="dk1"/>
              </a:buClr>
              <a:buSzPts val="1400"/>
              <a:buFont typeface="Bellota"/>
              <a:buChar char="○"/>
              <a:defRPr>
                <a:solidFill>
                  <a:schemeClr val="dk1"/>
                </a:solidFill>
                <a:latin typeface="Bellota"/>
                <a:ea typeface="Bellota"/>
                <a:cs typeface="Bellota"/>
                <a:sym typeface="Bellota"/>
              </a:defRPr>
            </a:lvl8pPr>
            <a:lvl9pPr marL="4114800" lvl="8" indent="-317500">
              <a:lnSpc>
                <a:spcPct val="115000"/>
              </a:lnSpc>
              <a:spcBef>
                <a:spcPts val="1600"/>
              </a:spcBef>
              <a:spcAft>
                <a:spcPts val="1600"/>
              </a:spcAft>
              <a:buClr>
                <a:schemeClr val="dk1"/>
              </a:buClr>
              <a:buSzPts val="1400"/>
              <a:buFont typeface="Bellota"/>
              <a:buChar char="■"/>
              <a:defRPr>
                <a:solidFill>
                  <a:schemeClr val="dk1"/>
                </a:solidFill>
                <a:latin typeface="Bellota"/>
                <a:ea typeface="Bellota"/>
                <a:cs typeface="Bellota"/>
                <a:sym typeface="Bellota"/>
              </a:defRPr>
            </a:lvl9pPr>
          </a:lstStyle>
          <a:p>
            <a:endParaRPr/>
          </a:p>
        </p:txBody>
      </p:sp>
    </p:spTree>
    <p:extLst>
      <p:ext uri="{BB962C8B-B14F-4D97-AF65-F5344CB8AC3E}">
        <p14:creationId xmlns:p14="http://schemas.microsoft.com/office/powerpoint/2010/main" val="1900755394"/>
      </p:ext>
    </p:extLst>
  </p:cSld>
  <p:clrMap bg1="lt1" tx1="dk1" bg2="dk2" tx2="lt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 id="2147483746" r:id="rId13"/>
    <p:sldLayoutId id="2147483747" r:id="rId14"/>
    <p:sldLayoutId id="2147483748" r:id="rId15"/>
    <p:sldLayoutId id="2147483749" r:id="rId16"/>
    <p:sldLayoutId id="2147483750" r:id="rId17"/>
    <p:sldLayoutId id="2147483751" r:id="rId18"/>
    <p:sldLayoutId id="2147483752" r:id="rId19"/>
    <p:sldLayoutId id="2147483753" r:id="rId20"/>
    <p:sldLayoutId id="2147483754" r:id="rId21"/>
    <p:sldLayoutId id="2147483755" r:id="rId2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audio" Target="../media/audio1.wav"/><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9.png"/><Relationship Id="rId11" Type="http://schemas.openxmlformats.org/officeDocument/2006/relationships/image" Target="../media/image14.jpe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6.xm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6.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390"/>
        <p:cNvGrpSpPr/>
        <p:nvPr/>
      </p:nvGrpSpPr>
      <p:grpSpPr>
        <a:xfrm>
          <a:off x="0" y="0"/>
          <a:ext cx="0" cy="0"/>
          <a:chOff x="0" y="0"/>
          <a:chExt cx="0" cy="0"/>
        </a:xfrm>
      </p:grpSpPr>
      <p:sp>
        <p:nvSpPr>
          <p:cNvPr id="4392" name="Google Shape;4392;p33"/>
          <p:cNvSpPr txBox="1">
            <a:spLocks noGrp="1"/>
          </p:cNvSpPr>
          <p:nvPr>
            <p:ph type="subTitle" idx="1"/>
          </p:nvPr>
        </p:nvSpPr>
        <p:spPr>
          <a:xfrm>
            <a:off x="3332183" y="1426099"/>
            <a:ext cx="5812000" cy="220000"/>
          </a:xfrm>
          <a:prstGeom prst="rect">
            <a:avLst/>
          </a:prstGeom>
        </p:spPr>
        <p:txBody>
          <a:bodyPr spcFirstLastPara="1" wrap="square" lIns="121900" tIns="121900" rIns="121900" bIns="121900" anchor="ctr" anchorCtr="0">
            <a:noAutofit/>
          </a:bodyPr>
          <a:lstStyle/>
          <a:p>
            <a:pPr marL="0" indent="0"/>
            <a:r>
              <a:rPr lang="en-US" sz="3600" b="1" dirty="0" err="1">
                <a:latin typeface="Times New Roman" panose="02020603050405020304" pitchFamily="18" charset="0"/>
                <a:cs typeface="Times New Roman" panose="02020603050405020304" pitchFamily="18" charset="0"/>
              </a:rPr>
              <a:t>Thực</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hành</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tiếng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Việt</a:t>
            </a:r>
            <a:endParaRPr sz="3600" b="1" dirty="0">
              <a:latin typeface="Times New Roman" panose="02020603050405020304" pitchFamily="18" charset="0"/>
              <a:cs typeface="Times New Roman" panose="02020603050405020304" pitchFamily="18" charset="0"/>
            </a:endParaRPr>
          </a:p>
        </p:txBody>
      </p:sp>
      <p:grpSp>
        <p:nvGrpSpPr>
          <p:cNvPr id="2" name="Google Shape;328;p41">
            <a:extLst>
              <a:ext uri="{FF2B5EF4-FFF2-40B4-BE49-F238E27FC236}">
                <a16:creationId xmlns:a16="http://schemas.microsoft.com/office/drawing/2014/main" id="{6AEF5B87-30F3-3D9A-910D-9A6B8A45C5BF}"/>
              </a:ext>
            </a:extLst>
          </p:cNvPr>
          <p:cNvGrpSpPr/>
          <p:nvPr/>
        </p:nvGrpSpPr>
        <p:grpSpPr>
          <a:xfrm>
            <a:off x="3596640" y="5293566"/>
            <a:ext cx="5283199" cy="1387064"/>
            <a:chOff x="3409325" y="2333663"/>
            <a:chExt cx="915450" cy="451750"/>
          </a:xfrm>
        </p:grpSpPr>
        <p:sp>
          <p:nvSpPr>
            <p:cNvPr id="5" name="Google Shape;329;p41">
              <a:extLst>
                <a:ext uri="{FF2B5EF4-FFF2-40B4-BE49-F238E27FC236}">
                  <a16:creationId xmlns:a16="http://schemas.microsoft.com/office/drawing/2014/main" id="{3BC29EB8-5C21-420E-52FE-CF17E4C35436}"/>
                </a:ext>
              </a:extLst>
            </p:cNvPr>
            <p:cNvSpPr/>
            <p:nvPr/>
          </p:nvSpPr>
          <p:spPr>
            <a:xfrm>
              <a:off x="3415525" y="2682388"/>
              <a:ext cx="899925" cy="103025"/>
            </a:xfrm>
            <a:custGeom>
              <a:avLst/>
              <a:gdLst/>
              <a:ahLst/>
              <a:cxnLst/>
              <a:rect l="l" t="t" r="r" b="b"/>
              <a:pathLst>
                <a:path w="35997" h="4121" extrusionOk="0">
                  <a:moveTo>
                    <a:pt x="4765" y="1"/>
                  </a:moveTo>
                  <a:cubicBezTo>
                    <a:pt x="4421" y="1"/>
                    <a:pt x="4075" y="35"/>
                    <a:pt x="3700" y="142"/>
                  </a:cubicBezTo>
                  <a:cubicBezTo>
                    <a:pt x="2698" y="424"/>
                    <a:pt x="1731" y="646"/>
                    <a:pt x="805" y="1154"/>
                  </a:cubicBezTo>
                  <a:cubicBezTo>
                    <a:pt x="422" y="1366"/>
                    <a:pt x="170" y="1663"/>
                    <a:pt x="100" y="1935"/>
                  </a:cubicBezTo>
                  <a:cubicBezTo>
                    <a:pt x="0" y="2298"/>
                    <a:pt x="220" y="2609"/>
                    <a:pt x="879" y="2609"/>
                  </a:cubicBezTo>
                  <a:cubicBezTo>
                    <a:pt x="923" y="2609"/>
                    <a:pt x="968" y="2607"/>
                    <a:pt x="1016" y="2605"/>
                  </a:cubicBezTo>
                  <a:cubicBezTo>
                    <a:pt x="2242" y="2532"/>
                    <a:pt x="3470" y="2496"/>
                    <a:pt x="4698" y="2496"/>
                  </a:cubicBezTo>
                  <a:cubicBezTo>
                    <a:pt x="8006" y="2496"/>
                    <a:pt x="11313" y="2758"/>
                    <a:pt x="14578" y="3279"/>
                  </a:cubicBezTo>
                  <a:cubicBezTo>
                    <a:pt x="14634" y="3733"/>
                    <a:pt x="15147" y="3969"/>
                    <a:pt x="15595" y="4050"/>
                  </a:cubicBezTo>
                  <a:cubicBezTo>
                    <a:pt x="15882" y="4099"/>
                    <a:pt x="16169" y="4120"/>
                    <a:pt x="16457" y="4120"/>
                  </a:cubicBezTo>
                  <a:cubicBezTo>
                    <a:pt x="18061" y="4120"/>
                    <a:pt x="19679" y="3458"/>
                    <a:pt x="21246" y="3249"/>
                  </a:cubicBezTo>
                  <a:cubicBezTo>
                    <a:pt x="23225" y="2977"/>
                    <a:pt x="25189" y="2826"/>
                    <a:pt x="27204" y="2771"/>
                  </a:cubicBezTo>
                  <a:cubicBezTo>
                    <a:pt x="29426" y="2713"/>
                    <a:pt x="31648" y="2656"/>
                    <a:pt x="33871" y="2656"/>
                  </a:cubicBezTo>
                  <a:cubicBezTo>
                    <a:pt x="34574" y="2656"/>
                    <a:pt x="35278" y="2662"/>
                    <a:pt x="35981" y="2675"/>
                  </a:cubicBezTo>
                  <a:cubicBezTo>
                    <a:pt x="35996" y="2030"/>
                    <a:pt x="35236" y="1693"/>
                    <a:pt x="34607" y="1552"/>
                  </a:cubicBezTo>
                  <a:cubicBezTo>
                    <a:pt x="30220" y="560"/>
                    <a:pt x="25668" y="681"/>
                    <a:pt x="21170" y="646"/>
                  </a:cubicBezTo>
                  <a:cubicBezTo>
                    <a:pt x="17831" y="620"/>
                    <a:pt x="14498" y="505"/>
                    <a:pt x="11164" y="348"/>
                  </a:cubicBezTo>
                  <a:cubicBezTo>
                    <a:pt x="9492" y="268"/>
                    <a:pt x="7825" y="177"/>
                    <a:pt x="6163" y="87"/>
                  </a:cubicBezTo>
                  <a:cubicBezTo>
                    <a:pt x="5659" y="58"/>
                    <a:pt x="5213" y="1"/>
                    <a:pt x="4765" y="1"/>
                  </a:cubicBezTo>
                  <a:close/>
                </a:path>
              </a:pathLst>
            </a:custGeom>
            <a:solidFill>
              <a:srgbClr val="C6813C"/>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 name="Google Shape;330;p41">
              <a:extLst>
                <a:ext uri="{FF2B5EF4-FFF2-40B4-BE49-F238E27FC236}">
                  <a16:creationId xmlns:a16="http://schemas.microsoft.com/office/drawing/2014/main" id="{46597E7E-E48A-9E5C-26A6-720856BDF211}"/>
                </a:ext>
              </a:extLst>
            </p:cNvPr>
            <p:cNvSpPr/>
            <p:nvPr/>
          </p:nvSpPr>
          <p:spPr>
            <a:xfrm>
              <a:off x="3409325" y="2632038"/>
              <a:ext cx="912425" cy="149725"/>
            </a:xfrm>
            <a:custGeom>
              <a:avLst/>
              <a:gdLst/>
              <a:ahLst/>
              <a:cxnLst/>
              <a:rect l="l" t="t" r="r" b="b"/>
              <a:pathLst>
                <a:path w="36497" h="5989" extrusionOk="0">
                  <a:moveTo>
                    <a:pt x="2271" y="1"/>
                  </a:moveTo>
                  <a:cubicBezTo>
                    <a:pt x="1652" y="1108"/>
                    <a:pt x="796" y="2055"/>
                    <a:pt x="237" y="3213"/>
                  </a:cubicBezTo>
                  <a:cubicBezTo>
                    <a:pt x="111" y="3460"/>
                    <a:pt x="0" y="3783"/>
                    <a:pt x="181" y="3989"/>
                  </a:cubicBezTo>
                  <a:cubicBezTo>
                    <a:pt x="275" y="4096"/>
                    <a:pt x="409" y="4130"/>
                    <a:pt x="554" y="4130"/>
                  </a:cubicBezTo>
                  <a:cubicBezTo>
                    <a:pt x="682" y="4130"/>
                    <a:pt x="819" y="4103"/>
                    <a:pt x="942" y="4075"/>
                  </a:cubicBezTo>
                  <a:cubicBezTo>
                    <a:pt x="1884" y="3863"/>
                    <a:pt x="2857" y="3837"/>
                    <a:pt x="3824" y="3837"/>
                  </a:cubicBezTo>
                  <a:cubicBezTo>
                    <a:pt x="3983" y="3837"/>
                    <a:pt x="4142" y="3837"/>
                    <a:pt x="4301" y="3838"/>
                  </a:cubicBezTo>
                  <a:cubicBezTo>
                    <a:pt x="6084" y="3843"/>
                    <a:pt x="7866" y="3853"/>
                    <a:pt x="9644" y="3974"/>
                  </a:cubicBezTo>
                  <a:cubicBezTo>
                    <a:pt x="11351" y="4095"/>
                    <a:pt x="13003" y="4407"/>
                    <a:pt x="14685" y="4689"/>
                  </a:cubicBezTo>
                  <a:cubicBezTo>
                    <a:pt x="14831" y="4714"/>
                    <a:pt x="14982" y="4739"/>
                    <a:pt x="15108" y="4815"/>
                  </a:cubicBezTo>
                  <a:cubicBezTo>
                    <a:pt x="15295" y="4931"/>
                    <a:pt x="15350" y="5112"/>
                    <a:pt x="15466" y="5278"/>
                  </a:cubicBezTo>
                  <a:cubicBezTo>
                    <a:pt x="15597" y="5470"/>
                    <a:pt x="15718" y="5555"/>
                    <a:pt x="15939" y="5661"/>
                  </a:cubicBezTo>
                  <a:cubicBezTo>
                    <a:pt x="16357" y="5860"/>
                    <a:pt x="16892" y="5988"/>
                    <a:pt x="17421" y="5988"/>
                  </a:cubicBezTo>
                  <a:cubicBezTo>
                    <a:pt x="18057" y="5988"/>
                    <a:pt x="18683" y="5802"/>
                    <a:pt x="19082" y="5329"/>
                  </a:cubicBezTo>
                  <a:cubicBezTo>
                    <a:pt x="19192" y="5198"/>
                    <a:pt x="19278" y="5047"/>
                    <a:pt x="19414" y="4941"/>
                  </a:cubicBezTo>
                  <a:cubicBezTo>
                    <a:pt x="19560" y="4825"/>
                    <a:pt x="19751" y="4785"/>
                    <a:pt x="19933" y="4749"/>
                  </a:cubicBezTo>
                  <a:cubicBezTo>
                    <a:pt x="22224" y="4271"/>
                    <a:pt x="24485" y="3742"/>
                    <a:pt x="26832" y="3712"/>
                  </a:cubicBezTo>
                  <a:cubicBezTo>
                    <a:pt x="27031" y="3709"/>
                    <a:pt x="27229" y="3708"/>
                    <a:pt x="27428" y="3708"/>
                  </a:cubicBezTo>
                  <a:cubicBezTo>
                    <a:pt x="30224" y="3708"/>
                    <a:pt x="33038" y="3961"/>
                    <a:pt x="35827" y="4135"/>
                  </a:cubicBezTo>
                  <a:cubicBezTo>
                    <a:pt x="35862" y="4137"/>
                    <a:pt x="35897" y="4138"/>
                    <a:pt x="35932" y="4138"/>
                  </a:cubicBezTo>
                  <a:cubicBezTo>
                    <a:pt x="36009" y="4138"/>
                    <a:pt x="36085" y="4131"/>
                    <a:pt x="36154" y="4100"/>
                  </a:cubicBezTo>
                  <a:cubicBezTo>
                    <a:pt x="36496" y="3949"/>
                    <a:pt x="36255" y="3415"/>
                    <a:pt x="36088" y="3229"/>
                  </a:cubicBezTo>
                  <a:cubicBezTo>
                    <a:pt x="35550" y="2589"/>
                    <a:pt x="34980" y="1980"/>
                    <a:pt x="34381" y="1401"/>
                  </a:cubicBezTo>
                  <a:cubicBezTo>
                    <a:pt x="34109" y="1144"/>
                    <a:pt x="33827" y="887"/>
                    <a:pt x="33485" y="741"/>
                  </a:cubicBezTo>
                  <a:cubicBezTo>
                    <a:pt x="33213" y="625"/>
                    <a:pt x="32921" y="585"/>
                    <a:pt x="32624" y="560"/>
                  </a:cubicBezTo>
                  <a:cubicBezTo>
                    <a:pt x="32127" y="511"/>
                    <a:pt x="31632" y="490"/>
                    <a:pt x="31136" y="490"/>
                  </a:cubicBezTo>
                  <a:cubicBezTo>
                    <a:pt x="27196" y="490"/>
                    <a:pt x="23291" y="1854"/>
                    <a:pt x="19318" y="1939"/>
                  </a:cubicBezTo>
                  <a:cubicBezTo>
                    <a:pt x="19183" y="1942"/>
                    <a:pt x="19048" y="1944"/>
                    <a:pt x="18913" y="1944"/>
                  </a:cubicBezTo>
                  <a:cubicBezTo>
                    <a:pt x="16433" y="1944"/>
                    <a:pt x="13978" y="1476"/>
                    <a:pt x="11523" y="1103"/>
                  </a:cubicBezTo>
                  <a:cubicBezTo>
                    <a:pt x="8451" y="635"/>
                    <a:pt x="5358" y="318"/>
                    <a:pt x="2271" y="1"/>
                  </a:cubicBezTo>
                  <a:close/>
                </a:path>
              </a:pathLst>
            </a:custGeom>
            <a:solidFill>
              <a:srgbClr val="9C61AA"/>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 name="Google Shape;331;p41">
              <a:extLst>
                <a:ext uri="{FF2B5EF4-FFF2-40B4-BE49-F238E27FC236}">
                  <a16:creationId xmlns:a16="http://schemas.microsoft.com/office/drawing/2014/main" id="{12E5F009-3532-E26A-EDF1-04AD5678F42F}"/>
                </a:ext>
              </a:extLst>
            </p:cNvPr>
            <p:cNvSpPr/>
            <p:nvPr/>
          </p:nvSpPr>
          <p:spPr>
            <a:xfrm>
              <a:off x="3409450" y="2710638"/>
              <a:ext cx="915325" cy="71125"/>
            </a:xfrm>
            <a:custGeom>
              <a:avLst/>
              <a:gdLst/>
              <a:ahLst/>
              <a:cxnLst/>
              <a:rect l="l" t="t" r="r" b="b"/>
              <a:pathLst>
                <a:path w="36613" h="2845" extrusionOk="0">
                  <a:moveTo>
                    <a:pt x="5722" y="1"/>
                  </a:moveTo>
                  <a:cubicBezTo>
                    <a:pt x="4037" y="1"/>
                    <a:pt x="2351" y="112"/>
                    <a:pt x="680" y="336"/>
                  </a:cubicBezTo>
                  <a:cubicBezTo>
                    <a:pt x="448" y="367"/>
                    <a:pt x="0" y="487"/>
                    <a:pt x="136" y="795"/>
                  </a:cubicBezTo>
                  <a:cubicBezTo>
                    <a:pt x="203" y="946"/>
                    <a:pt x="363" y="990"/>
                    <a:pt x="532" y="990"/>
                  </a:cubicBezTo>
                  <a:cubicBezTo>
                    <a:pt x="678" y="990"/>
                    <a:pt x="831" y="956"/>
                    <a:pt x="937" y="931"/>
                  </a:cubicBezTo>
                  <a:cubicBezTo>
                    <a:pt x="1879" y="719"/>
                    <a:pt x="2852" y="693"/>
                    <a:pt x="3819" y="693"/>
                  </a:cubicBezTo>
                  <a:cubicBezTo>
                    <a:pt x="3978" y="693"/>
                    <a:pt x="4137" y="693"/>
                    <a:pt x="4296" y="694"/>
                  </a:cubicBezTo>
                  <a:cubicBezTo>
                    <a:pt x="6079" y="699"/>
                    <a:pt x="7861" y="709"/>
                    <a:pt x="9639" y="830"/>
                  </a:cubicBezTo>
                  <a:cubicBezTo>
                    <a:pt x="11346" y="951"/>
                    <a:pt x="12998" y="1263"/>
                    <a:pt x="14680" y="1545"/>
                  </a:cubicBezTo>
                  <a:cubicBezTo>
                    <a:pt x="14826" y="1570"/>
                    <a:pt x="14977" y="1595"/>
                    <a:pt x="15103" y="1671"/>
                  </a:cubicBezTo>
                  <a:cubicBezTo>
                    <a:pt x="15290" y="1787"/>
                    <a:pt x="15345" y="1968"/>
                    <a:pt x="15461" y="2134"/>
                  </a:cubicBezTo>
                  <a:cubicBezTo>
                    <a:pt x="15592" y="2326"/>
                    <a:pt x="15713" y="2411"/>
                    <a:pt x="15934" y="2517"/>
                  </a:cubicBezTo>
                  <a:cubicBezTo>
                    <a:pt x="16352" y="2716"/>
                    <a:pt x="16887" y="2844"/>
                    <a:pt x="17416" y="2844"/>
                  </a:cubicBezTo>
                  <a:cubicBezTo>
                    <a:pt x="18052" y="2844"/>
                    <a:pt x="18678" y="2658"/>
                    <a:pt x="19077" y="2185"/>
                  </a:cubicBezTo>
                  <a:cubicBezTo>
                    <a:pt x="19187" y="2054"/>
                    <a:pt x="19273" y="1903"/>
                    <a:pt x="19409" y="1797"/>
                  </a:cubicBezTo>
                  <a:cubicBezTo>
                    <a:pt x="19555" y="1681"/>
                    <a:pt x="19746" y="1641"/>
                    <a:pt x="19928" y="1605"/>
                  </a:cubicBezTo>
                  <a:cubicBezTo>
                    <a:pt x="22219" y="1127"/>
                    <a:pt x="24480" y="598"/>
                    <a:pt x="26827" y="568"/>
                  </a:cubicBezTo>
                  <a:cubicBezTo>
                    <a:pt x="27026" y="565"/>
                    <a:pt x="27224" y="564"/>
                    <a:pt x="27423" y="564"/>
                  </a:cubicBezTo>
                  <a:cubicBezTo>
                    <a:pt x="30219" y="564"/>
                    <a:pt x="33033" y="817"/>
                    <a:pt x="35822" y="991"/>
                  </a:cubicBezTo>
                  <a:cubicBezTo>
                    <a:pt x="35857" y="993"/>
                    <a:pt x="35892" y="994"/>
                    <a:pt x="35927" y="994"/>
                  </a:cubicBezTo>
                  <a:cubicBezTo>
                    <a:pt x="36004" y="994"/>
                    <a:pt x="36080" y="987"/>
                    <a:pt x="36149" y="956"/>
                  </a:cubicBezTo>
                  <a:cubicBezTo>
                    <a:pt x="36612" y="749"/>
                    <a:pt x="36174" y="377"/>
                    <a:pt x="35877" y="346"/>
                  </a:cubicBezTo>
                  <a:cubicBezTo>
                    <a:pt x="35398" y="301"/>
                    <a:pt x="34920" y="261"/>
                    <a:pt x="34442" y="226"/>
                  </a:cubicBezTo>
                  <a:cubicBezTo>
                    <a:pt x="33591" y="155"/>
                    <a:pt x="32714" y="150"/>
                    <a:pt x="31848" y="100"/>
                  </a:cubicBezTo>
                  <a:cubicBezTo>
                    <a:pt x="30908" y="39"/>
                    <a:pt x="29964" y="9"/>
                    <a:pt x="29019" y="9"/>
                  </a:cubicBezTo>
                  <a:cubicBezTo>
                    <a:pt x="28947" y="9"/>
                    <a:pt x="28874" y="9"/>
                    <a:pt x="28801" y="9"/>
                  </a:cubicBezTo>
                  <a:cubicBezTo>
                    <a:pt x="25664" y="19"/>
                    <a:pt x="22642" y="402"/>
                    <a:pt x="19621" y="1233"/>
                  </a:cubicBezTo>
                  <a:cubicBezTo>
                    <a:pt x="19469" y="1278"/>
                    <a:pt x="19313" y="1323"/>
                    <a:pt x="19187" y="1414"/>
                  </a:cubicBezTo>
                  <a:cubicBezTo>
                    <a:pt x="19062" y="1510"/>
                    <a:pt x="18976" y="1646"/>
                    <a:pt x="18870" y="1762"/>
                  </a:cubicBezTo>
                  <a:cubicBezTo>
                    <a:pt x="18603" y="2069"/>
                    <a:pt x="18180" y="2260"/>
                    <a:pt x="17787" y="2346"/>
                  </a:cubicBezTo>
                  <a:cubicBezTo>
                    <a:pt x="17642" y="2378"/>
                    <a:pt x="17492" y="2393"/>
                    <a:pt x="17343" y="2393"/>
                  </a:cubicBezTo>
                  <a:cubicBezTo>
                    <a:pt x="16925" y="2393"/>
                    <a:pt x="16507" y="2270"/>
                    <a:pt x="16166" y="2029"/>
                  </a:cubicBezTo>
                  <a:cubicBezTo>
                    <a:pt x="15874" y="1817"/>
                    <a:pt x="15642" y="1535"/>
                    <a:pt x="15340" y="1344"/>
                  </a:cubicBezTo>
                  <a:cubicBezTo>
                    <a:pt x="15043" y="1157"/>
                    <a:pt x="14695" y="1067"/>
                    <a:pt x="14353" y="991"/>
                  </a:cubicBezTo>
                  <a:cubicBezTo>
                    <a:pt x="11524" y="332"/>
                    <a:pt x="8623" y="1"/>
                    <a:pt x="5722" y="1"/>
                  </a:cubicBezTo>
                  <a:close/>
                </a:path>
              </a:pathLst>
            </a:custGeom>
            <a:solidFill>
              <a:srgbClr val="C17DD1"/>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 name="Google Shape;332;p41">
              <a:extLst>
                <a:ext uri="{FF2B5EF4-FFF2-40B4-BE49-F238E27FC236}">
                  <a16:creationId xmlns:a16="http://schemas.microsoft.com/office/drawing/2014/main" id="{F17C53D4-8DE3-83D8-6845-23CBEB13C61F}"/>
                </a:ext>
              </a:extLst>
            </p:cNvPr>
            <p:cNvSpPr/>
            <p:nvPr/>
          </p:nvSpPr>
          <p:spPr>
            <a:xfrm>
              <a:off x="3415350" y="2463088"/>
              <a:ext cx="878325" cy="299850"/>
            </a:xfrm>
            <a:custGeom>
              <a:avLst/>
              <a:gdLst/>
              <a:ahLst/>
              <a:cxnLst/>
              <a:rect l="l" t="t" r="r" b="b"/>
              <a:pathLst>
                <a:path w="35133" h="11994" extrusionOk="0">
                  <a:moveTo>
                    <a:pt x="1463" y="10019"/>
                  </a:moveTo>
                  <a:lnTo>
                    <a:pt x="1463" y="10019"/>
                  </a:lnTo>
                  <a:cubicBezTo>
                    <a:pt x="1462" y="10020"/>
                    <a:pt x="1462" y="10021"/>
                    <a:pt x="1461" y="10022"/>
                  </a:cubicBezTo>
                  <a:cubicBezTo>
                    <a:pt x="1462" y="10021"/>
                    <a:pt x="1462" y="10020"/>
                    <a:pt x="1463" y="10019"/>
                  </a:cubicBezTo>
                  <a:close/>
                  <a:moveTo>
                    <a:pt x="8536" y="1"/>
                  </a:moveTo>
                  <a:cubicBezTo>
                    <a:pt x="7055" y="1"/>
                    <a:pt x="5575" y="309"/>
                    <a:pt x="4226" y="922"/>
                  </a:cubicBezTo>
                  <a:cubicBezTo>
                    <a:pt x="3798" y="3279"/>
                    <a:pt x="2015" y="5192"/>
                    <a:pt x="1" y="6497"/>
                  </a:cubicBezTo>
                  <a:lnTo>
                    <a:pt x="1733" y="6149"/>
                  </a:lnTo>
                  <a:lnTo>
                    <a:pt x="1733" y="6149"/>
                  </a:lnTo>
                  <a:cubicBezTo>
                    <a:pt x="1204" y="6678"/>
                    <a:pt x="771" y="7297"/>
                    <a:pt x="459" y="7977"/>
                  </a:cubicBezTo>
                  <a:cubicBezTo>
                    <a:pt x="938" y="7564"/>
                    <a:pt x="1476" y="7212"/>
                    <a:pt x="2045" y="6930"/>
                  </a:cubicBezTo>
                  <a:lnTo>
                    <a:pt x="2045" y="6930"/>
                  </a:lnTo>
                  <a:cubicBezTo>
                    <a:pt x="1617" y="7459"/>
                    <a:pt x="1270" y="8058"/>
                    <a:pt x="1028" y="8697"/>
                  </a:cubicBezTo>
                  <a:cubicBezTo>
                    <a:pt x="1290" y="8582"/>
                    <a:pt x="1547" y="8466"/>
                    <a:pt x="1804" y="8345"/>
                  </a:cubicBezTo>
                  <a:cubicBezTo>
                    <a:pt x="1809" y="8496"/>
                    <a:pt x="1849" y="8642"/>
                    <a:pt x="1925" y="8768"/>
                  </a:cubicBezTo>
                  <a:cubicBezTo>
                    <a:pt x="1743" y="8954"/>
                    <a:pt x="1562" y="9141"/>
                    <a:pt x="1381" y="9327"/>
                  </a:cubicBezTo>
                  <a:cubicBezTo>
                    <a:pt x="1444" y="9346"/>
                    <a:pt x="1511" y="9356"/>
                    <a:pt x="1578" y="9356"/>
                  </a:cubicBezTo>
                  <a:cubicBezTo>
                    <a:pt x="1649" y="9356"/>
                    <a:pt x="1719" y="9345"/>
                    <a:pt x="1784" y="9322"/>
                  </a:cubicBezTo>
                  <a:lnTo>
                    <a:pt x="1784" y="9322"/>
                  </a:lnTo>
                  <a:cubicBezTo>
                    <a:pt x="1648" y="9538"/>
                    <a:pt x="1578" y="9788"/>
                    <a:pt x="1463" y="10019"/>
                  </a:cubicBezTo>
                  <a:lnTo>
                    <a:pt x="1463" y="10019"/>
                  </a:lnTo>
                  <a:cubicBezTo>
                    <a:pt x="1612" y="9724"/>
                    <a:pt x="2338" y="9634"/>
                    <a:pt x="2615" y="9564"/>
                  </a:cubicBezTo>
                  <a:cubicBezTo>
                    <a:pt x="3550" y="9333"/>
                    <a:pt x="4521" y="9270"/>
                    <a:pt x="5486" y="9270"/>
                  </a:cubicBezTo>
                  <a:cubicBezTo>
                    <a:pt x="5679" y="9270"/>
                    <a:pt x="5872" y="9272"/>
                    <a:pt x="6064" y="9277"/>
                  </a:cubicBezTo>
                  <a:cubicBezTo>
                    <a:pt x="7228" y="9302"/>
                    <a:pt x="8320" y="9231"/>
                    <a:pt x="9484" y="9433"/>
                  </a:cubicBezTo>
                  <a:cubicBezTo>
                    <a:pt x="11256" y="9735"/>
                    <a:pt x="12938" y="10067"/>
                    <a:pt x="14555" y="10868"/>
                  </a:cubicBezTo>
                  <a:cubicBezTo>
                    <a:pt x="15398" y="11285"/>
                    <a:pt x="16118" y="11993"/>
                    <a:pt x="17041" y="11993"/>
                  </a:cubicBezTo>
                  <a:cubicBezTo>
                    <a:pt x="17210" y="11993"/>
                    <a:pt x="17387" y="11969"/>
                    <a:pt x="17572" y="11915"/>
                  </a:cubicBezTo>
                  <a:cubicBezTo>
                    <a:pt x="17844" y="11835"/>
                    <a:pt x="18110" y="11724"/>
                    <a:pt x="18377" y="11593"/>
                  </a:cubicBezTo>
                  <a:cubicBezTo>
                    <a:pt x="19032" y="11271"/>
                    <a:pt x="19672" y="10848"/>
                    <a:pt x="20367" y="10606"/>
                  </a:cubicBezTo>
                  <a:cubicBezTo>
                    <a:pt x="22931" y="9716"/>
                    <a:pt x="25648" y="9391"/>
                    <a:pt x="28375" y="9391"/>
                  </a:cubicBezTo>
                  <a:cubicBezTo>
                    <a:pt x="30649" y="9391"/>
                    <a:pt x="32929" y="9617"/>
                    <a:pt x="35132" y="9931"/>
                  </a:cubicBezTo>
                  <a:cubicBezTo>
                    <a:pt x="34598" y="9418"/>
                    <a:pt x="34065" y="8899"/>
                    <a:pt x="33536" y="8385"/>
                  </a:cubicBezTo>
                  <a:cubicBezTo>
                    <a:pt x="33752" y="8385"/>
                    <a:pt x="33974" y="8380"/>
                    <a:pt x="34191" y="8380"/>
                  </a:cubicBezTo>
                  <a:cubicBezTo>
                    <a:pt x="34105" y="8068"/>
                    <a:pt x="34019" y="7751"/>
                    <a:pt x="33934" y="7438"/>
                  </a:cubicBezTo>
                  <a:lnTo>
                    <a:pt x="33934" y="7438"/>
                  </a:lnTo>
                  <a:cubicBezTo>
                    <a:pt x="34044" y="7474"/>
                    <a:pt x="34160" y="7514"/>
                    <a:pt x="34271" y="7549"/>
                  </a:cubicBezTo>
                  <a:cubicBezTo>
                    <a:pt x="34226" y="7423"/>
                    <a:pt x="34175" y="7297"/>
                    <a:pt x="34125" y="7171"/>
                  </a:cubicBezTo>
                  <a:lnTo>
                    <a:pt x="34125" y="7171"/>
                  </a:lnTo>
                  <a:cubicBezTo>
                    <a:pt x="34412" y="7207"/>
                    <a:pt x="34699" y="7242"/>
                    <a:pt x="34986" y="7272"/>
                  </a:cubicBezTo>
                  <a:cubicBezTo>
                    <a:pt x="34896" y="7101"/>
                    <a:pt x="34810" y="6935"/>
                    <a:pt x="34719" y="6764"/>
                  </a:cubicBezTo>
                  <a:lnTo>
                    <a:pt x="34719" y="6764"/>
                  </a:lnTo>
                  <a:cubicBezTo>
                    <a:pt x="34820" y="6789"/>
                    <a:pt x="34916" y="6809"/>
                    <a:pt x="35016" y="6834"/>
                  </a:cubicBezTo>
                  <a:cubicBezTo>
                    <a:pt x="33858" y="4674"/>
                    <a:pt x="32519" y="2609"/>
                    <a:pt x="31013" y="675"/>
                  </a:cubicBezTo>
                  <a:cubicBezTo>
                    <a:pt x="30897" y="529"/>
                    <a:pt x="30776" y="378"/>
                    <a:pt x="30610" y="292"/>
                  </a:cubicBezTo>
                  <a:cubicBezTo>
                    <a:pt x="30469" y="222"/>
                    <a:pt x="30303" y="207"/>
                    <a:pt x="30142" y="197"/>
                  </a:cubicBezTo>
                  <a:cubicBezTo>
                    <a:pt x="29801" y="175"/>
                    <a:pt x="29461" y="164"/>
                    <a:pt x="29121" y="164"/>
                  </a:cubicBezTo>
                  <a:cubicBezTo>
                    <a:pt x="24690" y="164"/>
                    <a:pt x="20455" y="2029"/>
                    <a:pt x="17859" y="5776"/>
                  </a:cubicBezTo>
                  <a:cubicBezTo>
                    <a:pt x="16670" y="3389"/>
                    <a:pt x="14530" y="1491"/>
                    <a:pt x="12022" y="594"/>
                  </a:cubicBezTo>
                  <a:cubicBezTo>
                    <a:pt x="10905" y="198"/>
                    <a:pt x="9720" y="1"/>
                    <a:pt x="8536" y="1"/>
                  </a:cubicBezTo>
                  <a:close/>
                </a:path>
              </a:pathLst>
            </a:custGeom>
            <a:solidFill>
              <a:srgbClr val="FAEDDA"/>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 name="Google Shape;333;p41">
              <a:extLst>
                <a:ext uri="{FF2B5EF4-FFF2-40B4-BE49-F238E27FC236}">
                  <a16:creationId xmlns:a16="http://schemas.microsoft.com/office/drawing/2014/main" id="{851D22C4-05C5-FBAA-D556-498624377EA6}"/>
                </a:ext>
              </a:extLst>
            </p:cNvPr>
            <p:cNvSpPr/>
            <p:nvPr/>
          </p:nvSpPr>
          <p:spPr>
            <a:xfrm>
              <a:off x="3509650" y="2464388"/>
              <a:ext cx="729250" cy="273300"/>
            </a:xfrm>
            <a:custGeom>
              <a:avLst/>
              <a:gdLst/>
              <a:ahLst/>
              <a:cxnLst/>
              <a:rect l="l" t="t" r="r" b="b"/>
              <a:pathLst>
                <a:path w="29170" h="10932" extrusionOk="0">
                  <a:moveTo>
                    <a:pt x="1" y="3458"/>
                  </a:moveTo>
                  <a:lnTo>
                    <a:pt x="1" y="3458"/>
                  </a:lnTo>
                  <a:cubicBezTo>
                    <a:pt x="1" y="3458"/>
                    <a:pt x="1" y="3458"/>
                    <a:pt x="1" y="3458"/>
                  </a:cubicBezTo>
                  <a:cubicBezTo>
                    <a:pt x="1" y="3458"/>
                    <a:pt x="1" y="3458"/>
                    <a:pt x="1" y="3458"/>
                  </a:cubicBezTo>
                  <a:close/>
                  <a:moveTo>
                    <a:pt x="5539" y="0"/>
                  </a:moveTo>
                  <a:cubicBezTo>
                    <a:pt x="4805" y="0"/>
                    <a:pt x="4077" y="148"/>
                    <a:pt x="3365" y="512"/>
                  </a:cubicBezTo>
                  <a:cubicBezTo>
                    <a:pt x="2025" y="1202"/>
                    <a:pt x="857" y="2219"/>
                    <a:pt x="1" y="3458"/>
                  </a:cubicBezTo>
                  <a:lnTo>
                    <a:pt x="1" y="3458"/>
                  </a:lnTo>
                  <a:cubicBezTo>
                    <a:pt x="6" y="3451"/>
                    <a:pt x="19" y="3448"/>
                    <a:pt x="39" y="3448"/>
                  </a:cubicBezTo>
                  <a:cubicBezTo>
                    <a:pt x="194" y="3448"/>
                    <a:pt x="755" y="3631"/>
                    <a:pt x="862" y="3645"/>
                  </a:cubicBezTo>
                  <a:cubicBezTo>
                    <a:pt x="1235" y="3695"/>
                    <a:pt x="1627" y="3680"/>
                    <a:pt x="2005" y="3725"/>
                  </a:cubicBezTo>
                  <a:cubicBezTo>
                    <a:pt x="2786" y="3811"/>
                    <a:pt x="3561" y="3962"/>
                    <a:pt x="4317" y="4163"/>
                  </a:cubicBezTo>
                  <a:cubicBezTo>
                    <a:pt x="6910" y="4853"/>
                    <a:pt x="9423" y="5996"/>
                    <a:pt x="11357" y="7890"/>
                  </a:cubicBezTo>
                  <a:cubicBezTo>
                    <a:pt x="12233" y="8746"/>
                    <a:pt x="13004" y="9753"/>
                    <a:pt x="13341" y="10932"/>
                  </a:cubicBezTo>
                  <a:cubicBezTo>
                    <a:pt x="13366" y="10891"/>
                    <a:pt x="13387" y="10856"/>
                    <a:pt x="13412" y="10816"/>
                  </a:cubicBezTo>
                  <a:cubicBezTo>
                    <a:pt x="14490" y="8988"/>
                    <a:pt x="16061" y="7407"/>
                    <a:pt x="17833" y="6238"/>
                  </a:cubicBezTo>
                  <a:cubicBezTo>
                    <a:pt x="19697" y="5014"/>
                    <a:pt x="21903" y="4289"/>
                    <a:pt x="24134" y="4284"/>
                  </a:cubicBezTo>
                  <a:cubicBezTo>
                    <a:pt x="25085" y="4284"/>
                    <a:pt x="26060" y="4410"/>
                    <a:pt x="27012" y="4410"/>
                  </a:cubicBezTo>
                  <a:cubicBezTo>
                    <a:pt x="27753" y="4410"/>
                    <a:pt x="28480" y="4334"/>
                    <a:pt x="29170" y="4063"/>
                  </a:cubicBezTo>
                  <a:cubicBezTo>
                    <a:pt x="28258" y="4063"/>
                    <a:pt x="27190" y="3322"/>
                    <a:pt x="26566" y="2728"/>
                  </a:cubicBezTo>
                  <a:cubicBezTo>
                    <a:pt x="25785" y="1993"/>
                    <a:pt x="25372" y="1117"/>
                    <a:pt x="25060" y="109"/>
                  </a:cubicBezTo>
                  <a:cubicBezTo>
                    <a:pt x="24892" y="173"/>
                    <a:pt x="24692" y="186"/>
                    <a:pt x="24488" y="186"/>
                  </a:cubicBezTo>
                  <a:cubicBezTo>
                    <a:pt x="24343" y="186"/>
                    <a:pt x="24196" y="179"/>
                    <a:pt x="24054" y="179"/>
                  </a:cubicBezTo>
                  <a:cubicBezTo>
                    <a:pt x="23967" y="179"/>
                    <a:pt x="23882" y="182"/>
                    <a:pt x="23801" y="190"/>
                  </a:cubicBezTo>
                  <a:cubicBezTo>
                    <a:pt x="23338" y="235"/>
                    <a:pt x="22880" y="301"/>
                    <a:pt x="22421" y="391"/>
                  </a:cubicBezTo>
                  <a:cubicBezTo>
                    <a:pt x="21515" y="568"/>
                    <a:pt x="20628" y="829"/>
                    <a:pt x="19772" y="1182"/>
                  </a:cubicBezTo>
                  <a:cubicBezTo>
                    <a:pt x="18060" y="1882"/>
                    <a:pt x="16499" y="2940"/>
                    <a:pt x="15235" y="4294"/>
                  </a:cubicBezTo>
                  <a:cubicBezTo>
                    <a:pt x="14817" y="4742"/>
                    <a:pt x="14434" y="5221"/>
                    <a:pt x="14087" y="5724"/>
                  </a:cubicBezTo>
                  <a:cubicBezTo>
                    <a:pt x="12898" y="3337"/>
                    <a:pt x="10758" y="1439"/>
                    <a:pt x="8250" y="542"/>
                  </a:cubicBezTo>
                  <a:cubicBezTo>
                    <a:pt x="7351" y="223"/>
                    <a:pt x="6441" y="0"/>
                    <a:pt x="5539" y="0"/>
                  </a:cubicBezTo>
                  <a:close/>
                </a:path>
              </a:pathLst>
            </a:custGeom>
            <a:solidFill>
              <a:srgbClr val="FFD9A6">
                <a:alpha val="24160"/>
              </a:srgb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 name="Google Shape;334;p41">
              <a:extLst>
                <a:ext uri="{FF2B5EF4-FFF2-40B4-BE49-F238E27FC236}">
                  <a16:creationId xmlns:a16="http://schemas.microsoft.com/office/drawing/2014/main" id="{F702F670-DDE6-7A31-C27F-72F773614ADB}"/>
                </a:ext>
              </a:extLst>
            </p:cNvPr>
            <p:cNvSpPr/>
            <p:nvPr/>
          </p:nvSpPr>
          <p:spPr>
            <a:xfrm>
              <a:off x="3426700" y="2467988"/>
              <a:ext cx="866850" cy="294950"/>
            </a:xfrm>
            <a:custGeom>
              <a:avLst/>
              <a:gdLst/>
              <a:ahLst/>
              <a:cxnLst/>
              <a:rect l="l" t="t" r="r" b="b"/>
              <a:pathLst>
                <a:path w="34674" h="11798" extrusionOk="0">
                  <a:moveTo>
                    <a:pt x="29652" y="1"/>
                  </a:moveTo>
                  <a:cubicBezTo>
                    <a:pt x="29652" y="1"/>
                    <a:pt x="29653" y="1"/>
                    <a:pt x="29653" y="1"/>
                  </a:cubicBezTo>
                  <a:lnTo>
                    <a:pt x="29653" y="1"/>
                  </a:lnTo>
                  <a:cubicBezTo>
                    <a:pt x="29653" y="1"/>
                    <a:pt x="29652" y="1"/>
                    <a:pt x="29652" y="1"/>
                  </a:cubicBezTo>
                  <a:close/>
                  <a:moveTo>
                    <a:pt x="29653" y="1"/>
                  </a:moveTo>
                  <a:cubicBezTo>
                    <a:pt x="30866" y="1990"/>
                    <a:pt x="32165" y="3934"/>
                    <a:pt x="33535" y="5817"/>
                  </a:cubicBezTo>
                  <a:cubicBezTo>
                    <a:pt x="32549" y="5756"/>
                    <a:pt x="31555" y="5719"/>
                    <a:pt x="30559" y="5719"/>
                  </a:cubicBezTo>
                  <a:cubicBezTo>
                    <a:pt x="28754" y="5719"/>
                    <a:pt x="26945" y="5842"/>
                    <a:pt x="25175" y="6170"/>
                  </a:cubicBezTo>
                  <a:cubicBezTo>
                    <a:pt x="23760" y="6437"/>
                    <a:pt x="22375" y="6865"/>
                    <a:pt x="21046" y="7424"/>
                  </a:cubicBezTo>
                  <a:cubicBezTo>
                    <a:pt x="19344" y="8129"/>
                    <a:pt x="17661" y="9106"/>
                    <a:pt x="16664" y="10657"/>
                  </a:cubicBezTo>
                  <a:cubicBezTo>
                    <a:pt x="16110" y="9619"/>
                    <a:pt x="15284" y="8778"/>
                    <a:pt x="14307" y="8139"/>
                  </a:cubicBezTo>
                  <a:cubicBezTo>
                    <a:pt x="12585" y="7021"/>
                    <a:pt x="10737" y="6079"/>
                    <a:pt x="8758" y="5550"/>
                  </a:cubicBezTo>
                  <a:cubicBezTo>
                    <a:pt x="7666" y="5256"/>
                    <a:pt x="6530" y="5091"/>
                    <a:pt x="5400" y="5091"/>
                  </a:cubicBezTo>
                  <a:cubicBezTo>
                    <a:pt x="4481" y="5091"/>
                    <a:pt x="3566" y="5200"/>
                    <a:pt x="2679" y="5434"/>
                  </a:cubicBezTo>
                  <a:cubicBezTo>
                    <a:pt x="2090" y="5586"/>
                    <a:pt x="1410" y="5777"/>
                    <a:pt x="1002" y="6230"/>
                  </a:cubicBezTo>
                  <a:cubicBezTo>
                    <a:pt x="796" y="6462"/>
                    <a:pt x="604" y="6724"/>
                    <a:pt x="438" y="6986"/>
                  </a:cubicBezTo>
                  <a:cubicBezTo>
                    <a:pt x="302" y="7192"/>
                    <a:pt x="176" y="7625"/>
                    <a:pt x="0" y="7781"/>
                  </a:cubicBezTo>
                  <a:cubicBezTo>
                    <a:pt x="484" y="7368"/>
                    <a:pt x="1017" y="7016"/>
                    <a:pt x="1586" y="6734"/>
                  </a:cubicBezTo>
                  <a:lnTo>
                    <a:pt x="1586" y="6734"/>
                  </a:lnTo>
                  <a:cubicBezTo>
                    <a:pt x="1158" y="7263"/>
                    <a:pt x="811" y="7862"/>
                    <a:pt x="574" y="8501"/>
                  </a:cubicBezTo>
                  <a:cubicBezTo>
                    <a:pt x="831" y="8386"/>
                    <a:pt x="1088" y="8270"/>
                    <a:pt x="1345" y="8149"/>
                  </a:cubicBezTo>
                  <a:cubicBezTo>
                    <a:pt x="1350" y="8300"/>
                    <a:pt x="1395" y="8446"/>
                    <a:pt x="1466" y="8572"/>
                  </a:cubicBezTo>
                  <a:cubicBezTo>
                    <a:pt x="1284" y="8758"/>
                    <a:pt x="1103" y="8945"/>
                    <a:pt x="922" y="9131"/>
                  </a:cubicBezTo>
                  <a:cubicBezTo>
                    <a:pt x="985" y="9150"/>
                    <a:pt x="1052" y="9160"/>
                    <a:pt x="1119" y="9160"/>
                  </a:cubicBezTo>
                  <a:cubicBezTo>
                    <a:pt x="1190" y="9160"/>
                    <a:pt x="1260" y="9149"/>
                    <a:pt x="1325" y="9126"/>
                  </a:cubicBezTo>
                  <a:lnTo>
                    <a:pt x="1325" y="9126"/>
                  </a:lnTo>
                  <a:cubicBezTo>
                    <a:pt x="1189" y="9342"/>
                    <a:pt x="1118" y="9594"/>
                    <a:pt x="1002" y="9826"/>
                  </a:cubicBezTo>
                  <a:cubicBezTo>
                    <a:pt x="1153" y="9529"/>
                    <a:pt x="1879" y="9438"/>
                    <a:pt x="2156" y="9368"/>
                  </a:cubicBezTo>
                  <a:cubicBezTo>
                    <a:pt x="3096" y="9137"/>
                    <a:pt x="4064" y="9074"/>
                    <a:pt x="5028" y="9074"/>
                  </a:cubicBezTo>
                  <a:cubicBezTo>
                    <a:pt x="5220" y="9074"/>
                    <a:pt x="5413" y="9076"/>
                    <a:pt x="5605" y="9081"/>
                  </a:cubicBezTo>
                  <a:cubicBezTo>
                    <a:pt x="6769" y="9106"/>
                    <a:pt x="7861" y="9035"/>
                    <a:pt x="9025" y="9237"/>
                  </a:cubicBezTo>
                  <a:cubicBezTo>
                    <a:pt x="10797" y="9539"/>
                    <a:pt x="12484" y="9871"/>
                    <a:pt x="14096" y="10672"/>
                  </a:cubicBezTo>
                  <a:cubicBezTo>
                    <a:pt x="14938" y="11089"/>
                    <a:pt x="15659" y="11797"/>
                    <a:pt x="16582" y="11797"/>
                  </a:cubicBezTo>
                  <a:cubicBezTo>
                    <a:pt x="16751" y="11797"/>
                    <a:pt x="16927" y="11773"/>
                    <a:pt x="17113" y="11719"/>
                  </a:cubicBezTo>
                  <a:cubicBezTo>
                    <a:pt x="17384" y="11639"/>
                    <a:pt x="17651" y="11528"/>
                    <a:pt x="17918" y="11397"/>
                  </a:cubicBezTo>
                  <a:cubicBezTo>
                    <a:pt x="18573" y="11075"/>
                    <a:pt x="19213" y="10652"/>
                    <a:pt x="19908" y="10410"/>
                  </a:cubicBezTo>
                  <a:cubicBezTo>
                    <a:pt x="22472" y="9520"/>
                    <a:pt x="25189" y="9195"/>
                    <a:pt x="27916" y="9195"/>
                  </a:cubicBezTo>
                  <a:cubicBezTo>
                    <a:pt x="30190" y="9195"/>
                    <a:pt x="32470" y="9421"/>
                    <a:pt x="34673" y="9735"/>
                  </a:cubicBezTo>
                  <a:cubicBezTo>
                    <a:pt x="34139" y="9222"/>
                    <a:pt x="33606" y="8703"/>
                    <a:pt x="33077" y="8189"/>
                  </a:cubicBezTo>
                  <a:cubicBezTo>
                    <a:pt x="33293" y="8189"/>
                    <a:pt x="33515" y="8184"/>
                    <a:pt x="33731" y="8184"/>
                  </a:cubicBezTo>
                  <a:cubicBezTo>
                    <a:pt x="33646" y="7872"/>
                    <a:pt x="33560" y="7555"/>
                    <a:pt x="33475" y="7242"/>
                  </a:cubicBezTo>
                  <a:lnTo>
                    <a:pt x="33475" y="7242"/>
                  </a:lnTo>
                  <a:cubicBezTo>
                    <a:pt x="33585" y="7278"/>
                    <a:pt x="33701" y="7318"/>
                    <a:pt x="33812" y="7353"/>
                  </a:cubicBezTo>
                  <a:cubicBezTo>
                    <a:pt x="33767" y="7227"/>
                    <a:pt x="33716" y="7101"/>
                    <a:pt x="33666" y="6975"/>
                  </a:cubicBezTo>
                  <a:lnTo>
                    <a:pt x="33666" y="6975"/>
                  </a:lnTo>
                  <a:cubicBezTo>
                    <a:pt x="33953" y="7011"/>
                    <a:pt x="34240" y="7046"/>
                    <a:pt x="34527" y="7076"/>
                  </a:cubicBezTo>
                  <a:cubicBezTo>
                    <a:pt x="34437" y="6905"/>
                    <a:pt x="34351" y="6739"/>
                    <a:pt x="34260" y="6568"/>
                  </a:cubicBezTo>
                  <a:lnTo>
                    <a:pt x="34260" y="6568"/>
                  </a:lnTo>
                  <a:lnTo>
                    <a:pt x="34557" y="6638"/>
                  </a:lnTo>
                  <a:cubicBezTo>
                    <a:pt x="33399" y="4478"/>
                    <a:pt x="32060" y="2413"/>
                    <a:pt x="30554" y="479"/>
                  </a:cubicBezTo>
                  <a:cubicBezTo>
                    <a:pt x="30443" y="333"/>
                    <a:pt x="30322" y="182"/>
                    <a:pt x="30151" y="96"/>
                  </a:cubicBezTo>
                  <a:cubicBezTo>
                    <a:pt x="30076" y="56"/>
                    <a:pt x="29691" y="61"/>
                    <a:pt x="29653" y="1"/>
                  </a:cubicBezTo>
                  <a:close/>
                </a:path>
              </a:pathLst>
            </a:custGeom>
            <a:solidFill>
              <a:srgbClr val="FFD9A6"/>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 name="Google Shape;335;p41">
              <a:extLst>
                <a:ext uri="{FF2B5EF4-FFF2-40B4-BE49-F238E27FC236}">
                  <a16:creationId xmlns:a16="http://schemas.microsoft.com/office/drawing/2014/main" id="{469A3649-E664-246E-8369-69ED8D22BD47}"/>
                </a:ext>
              </a:extLst>
            </p:cNvPr>
            <p:cNvSpPr/>
            <p:nvPr/>
          </p:nvSpPr>
          <p:spPr>
            <a:xfrm>
              <a:off x="3426700" y="2595263"/>
              <a:ext cx="866850" cy="167675"/>
            </a:xfrm>
            <a:custGeom>
              <a:avLst/>
              <a:gdLst/>
              <a:ahLst/>
              <a:cxnLst/>
              <a:rect l="l" t="t" r="r" b="b"/>
              <a:pathLst>
                <a:path w="34674" h="6707" extrusionOk="0">
                  <a:moveTo>
                    <a:pt x="34526" y="1985"/>
                  </a:moveTo>
                  <a:cubicBezTo>
                    <a:pt x="34526" y="1985"/>
                    <a:pt x="34527" y="1985"/>
                    <a:pt x="34527" y="1985"/>
                  </a:cubicBezTo>
                  <a:cubicBezTo>
                    <a:pt x="34527" y="1985"/>
                    <a:pt x="34526" y="1985"/>
                    <a:pt x="34526" y="1985"/>
                  </a:cubicBezTo>
                  <a:close/>
                  <a:moveTo>
                    <a:pt x="5400" y="0"/>
                  </a:moveTo>
                  <a:cubicBezTo>
                    <a:pt x="4481" y="0"/>
                    <a:pt x="3566" y="109"/>
                    <a:pt x="2679" y="343"/>
                  </a:cubicBezTo>
                  <a:cubicBezTo>
                    <a:pt x="2090" y="495"/>
                    <a:pt x="1410" y="686"/>
                    <a:pt x="1002" y="1139"/>
                  </a:cubicBezTo>
                  <a:cubicBezTo>
                    <a:pt x="796" y="1371"/>
                    <a:pt x="604" y="1633"/>
                    <a:pt x="438" y="1895"/>
                  </a:cubicBezTo>
                  <a:cubicBezTo>
                    <a:pt x="302" y="2101"/>
                    <a:pt x="176" y="2534"/>
                    <a:pt x="0" y="2690"/>
                  </a:cubicBezTo>
                  <a:cubicBezTo>
                    <a:pt x="484" y="2277"/>
                    <a:pt x="1017" y="1925"/>
                    <a:pt x="1586" y="1643"/>
                  </a:cubicBezTo>
                  <a:lnTo>
                    <a:pt x="1586" y="1643"/>
                  </a:lnTo>
                  <a:cubicBezTo>
                    <a:pt x="1158" y="2172"/>
                    <a:pt x="811" y="2771"/>
                    <a:pt x="574" y="3410"/>
                  </a:cubicBezTo>
                  <a:cubicBezTo>
                    <a:pt x="831" y="3295"/>
                    <a:pt x="1088" y="3179"/>
                    <a:pt x="1345" y="3058"/>
                  </a:cubicBezTo>
                  <a:cubicBezTo>
                    <a:pt x="1350" y="3209"/>
                    <a:pt x="1395" y="3355"/>
                    <a:pt x="1466" y="3481"/>
                  </a:cubicBezTo>
                  <a:cubicBezTo>
                    <a:pt x="1284" y="3667"/>
                    <a:pt x="1103" y="3854"/>
                    <a:pt x="922" y="4040"/>
                  </a:cubicBezTo>
                  <a:cubicBezTo>
                    <a:pt x="985" y="4059"/>
                    <a:pt x="1052" y="4069"/>
                    <a:pt x="1119" y="4069"/>
                  </a:cubicBezTo>
                  <a:cubicBezTo>
                    <a:pt x="1190" y="4069"/>
                    <a:pt x="1260" y="4058"/>
                    <a:pt x="1325" y="4035"/>
                  </a:cubicBezTo>
                  <a:lnTo>
                    <a:pt x="1325" y="4035"/>
                  </a:lnTo>
                  <a:cubicBezTo>
                    <a:pt x="1189" y="4251"/>
                    <a:pt x="1118" y="4503"/>
                    <a:pt x="1002" y="4735"/>
                  </a:cubicBezTo>
                  <a:cubicBezTo>
                    <a:pt x="1153" y="4438"/>
                    <a:pt x="1879" y="4347"/>
                    <a:pt x="2156" y="4277"/>
                  </a:cubicBezTo>
                  <a:cubicBezTo>
                    <a:pt x="3096" y="4046"/>
                    <a:pt x="4064" y="3983"/>
                    <a:pt x="5028" y="3983"/>
                  </a:cubicBezTo>
                  <a:cubicBezTo>
                    <a:pt x="5220" y="3983"/>
                    <a:pt x="5413" y="3985"/>
                    <a:pt x="5605" y="3990"/>
                  </a:cubicBezTo>
                  <a:cubicBezTo>
                    <a:pt x="6769" y="4015"/>
                    <a:pt x="7861" y="3944"/>
                    <a:pt x="9025" y="4146"/>
                  </a:cubicBezTo>
                  <a:cubicBezTo>
                    <a:pt x="10797" y="4448"/>
                    <a:pt x="12484" y="4780"/>
                    <a:pt x="14096" y="5581"/>
                  </a:cubicBezTo>
                  <a:cubicBezTo>
                    <a:pt x="14938" y="5998"/>
                    <a:pt x="15659" y="6706"/>
                    <a:pt x="16582" y="6706"/>
                  </a:cubicBezTo>
                  <a:cubicBezTo>
                    <a:pt x="16751" y="6706"/>
                    <a:pt x="16927" y="6682"/>
                    <a:pt x="17113" y="6628"/>
                  </a:cubicBezTo>
                  <a:cubicBezTo>
                    <a:pt x="17384" y="6548"/>
                    <a:pt x="17651" y="6437"/>
                    <a:pt x="17918" y="6306"/>
                  </a:cubicBezTo>
                  <a:cubicBezTo>
                    <a:pt x="18573" y="5984"/>
                    <a:pt x="19213" y="5561"/>
                    <a:pt x="19908" y="5319"/>
                  </a:cubicBezTo>
                  <a:cubicBezTo>
                    <a:pt x="22472" y="4429"/>
                    <a:pt x="25189" y="4104"/>
                    <a:pt x="27916" y="4104"/>
                  </a:cubicBezTo>
                  <a:cubicBezTo>
                    <a:pt x="30190" y="4104"/>
                    <a:pt x="32470" y="4330"/>
                    <a:pt x="34673" y="4644"/>
                  </a:cubicBezTo>
                  <a:cubicBezTo>
                    <a:pt x="34139" y="4131"/>
                    <a:pt x="33606" y="3612"/>
                    <a:pt x="33077" y="3098"/>
                  </a:cubicBezTo>
                  <a:cubicBezTo>
                    <a:pt x="33293" y="3098"/>
                    <a:pt x="33515" y="3093"/>
                    <a:pt x="33731" y="3093"/>
                  </a:cubicBezTo>
                  <a:cubicBezTo>
                    <a:pt x="33646" y="2781"/>
                    <a:pt x="33560" y="2464"/>
                    <a:pt x="33475" y="2151"/>
                  </a:cubicBezTo>
                  <a:lnTo>
                    <a:pt x="33475" y="2151"/>
                  </a:lnTo>
                  <a:cubicBezTo>
                    <a:pt x="33585" y="2187"/>
                    <a:pt x="33701" y="2227"/>
                    <a:pt x="33812" y="2262"/>
                  </a:cubicBezTo>
                  <a:cubicBezTo>
                    <a:pt x="33767" y="2136"/>
                    <a:pt x="33716" y="2010"/>
                    <a:pt x="33666" y="1884"/>
                  </a:cubicBezTo>
                  <a:lnTo>
                    <a:pt x="33666" y="1884"/>
                  </a:lnTo>
                  <a:cubicBezTo>
                    <a:pt x="33953" y="1920"/>
                    <a:pt x="34239" y="1955"/>
                    <a:pt x="34526" y="1985"/>
                  </a:cubicBezTo>
                  <a:lnTo>
                    <a:pt x="34526" y="1985"/>
                  </a:lnTo>
                  <a:cubicBezTo>
                    <a:pt x="34415" y="1972"/>
                    <a:pt x="34295" y="1552"/>
                    <a:pt x="34265" y="1461"/>
                  </a:cubicBezTo>
                  <a:lnTo>
                    <a:pt x="34265" y="1461"/>
                  </a:lnTo>
                  <a:cubicBezTo>
                    <a:pt x="34371" y="1466"/>
                    <a:pt x="34487" y="1472"/>
                    <a:pt x="34588" y="1502"/>
                  </a:cubicBezTo>
                  <a:cubicBezTo>
                    <a:pt x="34431" y="1255"/>
                    <a:pt x="34270" y="1003"/>
                    <a:pt x="34114" y="751"/>
                  </a:cubicBezTo>
                  <a:cubicBezTo>
                    <a:pt x="33196" y="647"/>
                    <a:pt x="32267" y="622"/>
                    <a:pt x="31338" y="622"/>
                  </a:cubicBezTo>
                  <a:cubicBezTo>
                    <a:pt x="30969" y="622"/>
                    <a:pt x="30600" y="626"/>
                    <a:pt x="30231" y="630"/>
                  </a:cubicBezTo>
                  <a:lnTo>
                    <a:pt x="30171" y="630"/>
                  </a:lnTo>
                  <a:cubicBezTo>
                    <a:pt x="28499" y="651"/>
                    <a:pt x="26822" y="777"/>
                    <a:pt x="25175" y="1079"/>
                  </a:cubicBezTo>
                  <a:cubicBezTo>
                    <a:pt x="23760" y="1346"/>
                    <a:pt x="22375" y="1774"/>
                    <a:pt x="21046" y="2333"/>
                  </a:cubicBezTo>
                  <a:cubicBezTo>
                    <a:pt x="19344" y="3038"/>
                    <a:pt x="17661" y="4015"/>
                    <a:pt x="16664" y="5566"/>
                  </a:cubicBezTo>
                  <a:cubicBezTo>
                    <a:pt x="16110" y="4528"/>
                    <a:pt x="15284" y="3687"/>
                    <a:pt x="14307" y="3048"/>
                  </a:cubicBezTo>
                  <a:cubicBezTo>
                    <a:pt x="12585" y="1930"/>
                    <a:pt x="10737" y="988"/>
                    <a:pt x="8758" y="459"/>
                  </a:cubicBezTo>
                  <a:cubicBezTo>
                    <a:pt x="7666" y="165"/>
                    <a:pt x="6530" y="0"/>
                    <a:pt x="5400" y="0"/>
                  </a:cubicBezTo>
                  <a:close/>
                </a:path>
              </a:pathLst>
            </a:custGeom>
            <a:solidFill>
              <a:srgbClr val="FFD9A6"/>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 name="Google Shape;336;p41">
              <a:extLst>
                <a:ext uri="{FF2B5EF4-FFF2-40B4-BE49-F238E27FC236}">
                  <a16:creationId xmlns:a16="http://schemas.microsoft.com/office/drawing/2014/main" id="{9FAD3101-8E82-A91E-FA17-E620247A51EB}"/>
                </a:ext>
              </a:extLst>
            </p:cNvPr>
            <p:cNvSpPr/>
            <p:nvPr/>
          </p:nvSpPr>
          <p:spPr>
            <a:xfrm>
              <a:off x="3434750" y="2614888"/>
              <a:ext cx="405300" cy="138050"/>
            </a:xfrm>
            <a:custGeom>
              <a:avLst/>
              <a:gdLst/>
              <a:ahLst/>
              <a:cxnLst/>
              <a:rect l="l" t="t" r="r" b="b"/>
              <a:pathLst>
                <a:path w="16212" h="5522" extrusionOk="0">
                  <a:moveTo>
                    <a:pt x="4998" y="1"/>
                  </a:moveTo>
                  <a:cubicBezTo>
                    <a:pt x="4747" y="1"/>
                    <a:pt x="4496" y="10"/>
                    <a:pt x="4246" y="32"/>
                  </a:cubicBezTo>
                  <a:cubicBezTo>
                    <a:pt x="3480" y="97"/>
                    <a:pt x="2725" y="269"/>
                    <a:pt x="2005" y="540"/>
                  </a:cubicBezTo>
                  <a:cubicBezTo>
                    <a:pt x="1290" y="812"/>
                    <a:pt x="610" y="1180"/>
                    <a:pt x="0" y="1638"/>
                  </a:cubicBezTo>
                  <a:cubicBezTo>
                    <a:pt x="635" y="1210"/>
                    <a:pt x="1315" y="863"/>
                    <a:pt x="2035" y="616"/>
                  </a:cubicBezTo>
                  <a:cubicBezTo>
                    <a:pt x="2750" y="364"/>
                    <a:pt x="3500" y="208"/>
                    <a:pt x="4256" y="163"/>
                  </a:cubicBezTo>
                  <a:cubicBezTo>
                    <a:pt x="4476" y="148"/>
                    <a:pt x="4697" y="141"/>
                    <a:pt x="4918" y="141"/>
                  </a:cubicBezTo>
                  <a:cubicBezTo>
                    <a:pt x="5454" y="141"/>
                    <a:pt x="5991" y="182"/>
                    <a:pt x="6522" y="253"/>
                  </a:cubicBezTo>
                  <a:cubicBezTo>
                    <a:pt x="7272" y="354"/>
                    <a:pt x="8023" y="505"/>
                    <a:pt x="8763" y="676"/>
                  </a:cubicBezTo>
                  <a:cubicBezTo>
                    <a:pt x="9503" y="848"/>
                    <a:pt x="10229" y="1064"/>
                    <a:pt x="10919" y="1376"/>
                  </a:cubicBezTo>
                  <a:cubicBezTo>
                    <a:pt x="11608" y="1684"/>
                    <a:pt x="12268" y="2071"/>
                    <a:pt x="12933" y="2444"/>
                  </a:cubicBezTo>
                  <a:cubicBezTo>
                    <a:pt x="13260" y="2635"/>
                    <a:pt x="13583" y="2837"/>
                    <a:pt x="13890" y="3058"/>
                  </a:cubicBezTo>
                  <a:cubicBezTo>
                    <a:pt x="14197" y="3280"/>
                    <a:pt x="14489" y="3522"/>
                    <a:pt x="14771" y="3779"/>
                  </a:cubicBezTo>
                  <a:cubicBezTo>
                    <a:pt x="15053" y="4030"/>
                    <a:pt x="15335" y="4287"/>
                    <a:pt x="15592" y="4569"/>
                  </a:cubicBezTo>
                  <a:cubicBezTo>
                    <a:pt x="15844" y="4851"/>
                    <a:pt x="16065" y="5164"/>
                    <a:pt x="16211" y="5521"/>
                  </a:cubicBezTo>
                  <a:cubicBezTo>
                    <a:pt x="16086" y="5159"/>
                    <a:pt x="15869" y="4836"/>
                    <a:pt x="15622" y="4539"/>
                  </a:cubicBezTo>
                  <a:cubicBezTo>
                    <a:pt x="15375" y="4247"/>
                    <a:pt x="15103" y="3980"/>
                    <a:pt x="14826" y="3718"/>
                  </a:cubicBezTo>
                  <a:cubicBezTo>
                    <a:pt x="14550" y="3451"/>
                    <a:pt x="14257" y="3205"/>
                    <a:pt x="13950" y="2973"/>
                  </a:cubicBezTo>
                  <a:cubicBezTo>
                    <a:pt x="13648" y="2741"/>
                    <a:pt x="13326" y="2530"/>
                    <a:pt x="12998" y="2333"/>
                  </a:cubicBezTo>
                  <a:cubicBezTo>
                    <a:pt x="12344" y="1940"/>
                    <a:pt x="11679" y="1558"/>
                    <a:pt x="10984" y="1235"/>
                  </a:cubicBezTo>
                  <a:cubicBezTo>
                    <a:pt x="10284" y="913"/>
                    <a:pt x="9544" y="687"/>
                    <a:pt x="8798" y="510"/>
                  </a:cubicBezTo>
                  <a:cubicBezTo>
                    <a:pt x="8053" y="344"/>
                    <a:pt x="7303" y="198"/>
                    <a:pt x="6542" y="102"/>
                  </a:cubicBezTo>
                  <a:cubicBezTo>
                    <a:pt x="6030" y="41"/>
                    <a:pt x="5514" y="1"/>
                    <a:pt x="4998" y="1"/>
                  </a:cubicBezTo>
                  <a:close/>
                </a:path>
              </a:pathLst>
            </a:custGeom>
            <a:solidFill>
              <a:srgbClr val="C6813C"/>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337;p41">
              <a:extLst>
                <a:ext uri="{FF2B5EF4-FFF2-40B4-BE49-F238E27FC236}">
                  <a16:creationId xmlns:a16="http://schemas.microsoft.com/office/drawing/2014/main" id="{3F9FCAE3-F7A4-F758-7676-58C2658BB4DB}"/>
                </a:ext>
              </a:extLst>
            </p:cNvPr>
            <p:cNvSpPr/>
            <p:nvPr/>
          </p:nvSpPr>
          <p:spPr>
            <a:xfrm>
              <a:off x="3448975" y="2644363"/>
              <a:ext cx="388925" cy="112725"/>
            </a:xfrm>
            <a:custGeom>
              <a:avLst/>
              <a:gdLst/>
              <a:ahLst/>
              <a:cxnLst/>
              <a:rect l="l" t="t" r="r" b="b"/>
              <a:pathLst>
                <a:path w="15557" h="4509" extrusionOk="0">
                  <a:moveTo>
                    <a:pt x="4351" y="0"/>
                  </a:moveTo>
                  <a:cubicBezTo>
                    <a:pt x="4241" y="0"/>
                    <a:pt x="4130" y="2"/>
                    <a:pt x="4019" y="6"/>
                  </a:cubicBezTo>
                  <a:cubicBezTo>
                    <a:pt x="3667" y="21"/>
                    <a:pt x="3309" y="51"/>
                    <a:pt x="2957" y="107"/>
                  </a:cubicBezTo>
                  <a:cubicBezTo>
                    <a:pt x="2609" y="172"/>
                    <a:pt x="2262" y="263"/>
                    <a:pt x="1929" y="379"/>
                  </a:cubicBezTo>
                  <a:cubicBezTo>
                    <a:pt x="1259" y="615"/>
                    <a:pt x="615" y="923"/>
                    <a:pt x="0" y="1265"/>
                  </a:cubicBezTo>
                  <a:cubicBezTo>
                    <a:pt x="318" y="1109"/>
                    <a:pt x="635" y="958"/>
                    <a:pt x="962" y="822"/>
                  </a:cubicBezTo>
                  <a:cubicBezTo>
                    <a:pt x="1285" y="686"/>
                    <a:pt x="1617" y="560"/>
                    <a:pt x="1954" y="454"/>
                  </a:cubicBezTo>
                  <a:cubicBezTo>
                    <a:pt x="2287" y="349"/>
                    <a:pt x="2629" y="268"/>
                    <a:pt x="2977" y="213"/>
                  </a:cubicBezTo>
                  <a:cubicBezTo>
                    <a:pt x="3319" y="162"/>
                    <a:pt x="3672" y="142"/>
                    <a:pt x="4024" y="137"/>
                  </a:cubicBezTo>
                  <a:cubicBezTo>
                    <a:pt x="4076" y="136"/>
                    <a:pt x="4128" y="136"/>
                    <a:pt x="4180" y="136"/>
                  </a:cubicBezTo>
                  <a:cubicBezTo>
                    <a:pt x="5533" y="136"/>
                    <a:pt x="6880" y="384"/>
                    <a:pt x="8204" y="666"/>
                  </a:cubicBezTo>
                  <a:cubicBezTo>
                    <a:pt x="9579" y="958"/>
                    <a:pt x="10939" y="1371"/>
                    <a:pt x="12203" y="1990"/>
                  </a:cubicBezTo>
                  <a:cubicBezTo>
                    <a:pt x="12832" y="2297"/>
                    <a:pt x="13437" y="2660"/>
                    <a:pt x="14006" y="3078"/>
                  </a:cubicBezTo>
                  <a:cubicBezTo>
                    <a:pt x="14575" y="3496"/>
                    <a:pt x="15093" y="3980"/>
                    <a:pt x="15557" y="4508"/>
                  </a:cubicBezTo>
                  <a:cubicBezTo>
                    <a:pt x="15124" y="3954"/>
                    <a:pt x="14610" y="3456"/>
                    <a:pt x="14056" y="3013"/>
                  </a:cubicBezTo>
                  <a:cubicBezTo>
                    <a:pt x="13492" y="2579"/>
                    <a:pt x="12888" y="2202"/>
                    <a:pt x="12258" y="1874"/>
                  </a:cubicBezTo>
                  <a:cubicBezTo>
                    <a:pt x="11629" y="1547"/>
                    <a:pt x="10964" y="1285"/>
                    <a:pt x="10294" y="1059"/>
                  </a:cubicBezTo>
                  <a:cubicBezTo>
                    <a:pt x="9619" y="837"/>
                    <a:pt x="8929" y="656"/>
                    <a:pt x="8239" y="500"/>
                  </a:cubicBezTo>
                  <a:cubicBezTo>
                    <a:pt x="7544" y="354"/>
                    <a:pt x="6849" y="233"/>
                    <a:pt x="6144" y="132"/>
                  </a:cubicBezTo>
                  <a:cubicBezTo>
                    <a:pt x="5553" y="55"/>
                    <a:pt x="4954" y="0"/>
                    <a:pt x="4351" y="0"/>
                  </a:cubicBezTo>
                  <a:close/>
                </a:path>
              </a:pathLst>
            </a:custGeom>
            <a:solidFill>
              <a:srgbClr val="C6813C"/>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338;p41">
              <a:extLst>
                <a:ext uri="{FF2B5EF4-FFF2-40B4-BE49-F238E27FC236}">
                  <a16:creationId xmlns:a16="http://schemas.microsoft.com/office/drawing/2014/main" id="{E2340C65-046D-09FA-DAA5-00F066F44769}"/>
                </a:ext>
              </a:extLst>
            </p:cNvPr>
            <p:cNvSpPr/>
            <p:nvPr/>
          </p:nvSpPr>
          <p:spPr>
            <a:xfrm>
              <a:off x="3463575" y="2654538"/>
              <a:ext cx="116475" cy="19575"/>
            </a:xfrm>
            <a:custGeom>
              <a:avLst/>
              <a:gdLst/>
              <a:ahLst/>
              <a:cxnLst/>
              <a:rect l="l" t="t" r="r" b="b"/>
              <a:pathLst>
                <a:path w="4659" h="783" extrusionOk="0">
                  <a:moveTo>
                    <a:pt x="3316" y="0"/>
                  </a:moveTo>
                  <a:cubicBezTo>
                    <a:pt x="2970" y="0"/>
                    <a:pt x="2623" y="29"/>
                    <a:pt x="2277" y="72"/>
                  </a:cubicBezTo>
                  <a:cubicBezTo>
                    <a:pt x="1879" y="133"/>
                    <a:pt x="1491" y="213"/>
                    <a:pt x="1109" y="334"/>
                  </a:cubicBezTo>
                  <a:cubicBezTo>
                    <a:pt x="726" y="450"/>
                    <a:pt x="353" y="601"/>
                    <a:pt x="1" y="783"/>
                  </a:cubicBezTo>
                  <a:cubicBezTo>
                    <a:pt x="378" y="662"/>
                    <a:pt x="761" y="551"/>
                    <a:pt x="1144" y="460"/>
                  </a:cubicBezTo>
                  <a:cubicBezTo>
                    <a:pt x="1527" y="370"/>
                    <a:pt x="1909" y="294"/>
                    <a:pt x="2302" y="239"/>
                  </a:cubicBezTo>
                  <a:cubicBezTo>
                    <a:pt x="2690" y="183"/>
                    <a:pt x="3083" y="153"/>
                    <a:pt x="3476" y="133"/>
                  </a:cubicBezTo>
                  <a:cubicBezTo>
                    <a:pt x="3672" y="125"/>
                    <a:pt x="3868" y="122"/>
                    <a:pt x="4065" y="122"/>
                  </a:cubicBezTo>
                  <a:cubicBezTo>
                    <a:pt x="4262" y="122"/>
                    <a:pt x="4460" y="125"/>
                    <a:pt x="4659" y="133"/>
                  </a:cubicBezTo>
                  <a:cubicBezTo>
                    <a:pt x="4271" y="47"/>
                    <a:pt x="3873" y="12"/>
                    <a:pt x="3470" y="2"/>
                  </a:cubicBezTo>
                  <a:cubicBezTo>
                    <a:pt x="3419" y="1"/>
                    <a:pt x="3368" y="0"/>
                    <a:pt x="3316" y="0"/>
                  </a:cubicBezTo>
                  <a:close/>
                </a:path>
              </a:pathLst>
            </a:custGeom>
            <a:solidFill>
              <a:srgbClr val="C6813C"/>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339;p41">
              <a:extLst>
                <a:ext uri="{FF2B5EF4-FFF2-40B4-BE49-F238E27FC236}">
                  <a16:creationId xmlns:a16="http://schemas.microsoft.com/office/drawing/2014/main" id="{EB20C3D9-0C2C-00E3-19EB-80BA7054A234}"/>
                </a:ext>
              </a:extLst>
            </p:cNvPr>
            <p:cNvSpPr/>
            <p:nvPr/>
          </p:nvSpPr>
          <p:spPr>
            <a:xfrm>
              <a:off x="3464200" y="2660788"/>
              <a:ext cx="265175" cy="32850"/>
            </a:xfrm>
            <a:custGeom>
              <a:avLst/>
              <a:gdLst/>
              <a:ahLst/>
              <a:cxnLst/>
              <a:rect l="l" t="t" r="r" b="b"/>
              <a:pathLst>
                <a:path w="10607" h="1314" extrusionOk="0">
                  <a:moveTo>
                    <a:pt x="4529" y="1"/>
                  </a:moveTo>
                  <a:cubicBezTo>
                    <a:pt x="3895" y="1"/>
                    <a:pt x="3261" y="43"/>
                    <a:pt x="2635" y="135"/>
                  </a:cubicBezTo>
                  <a:cubicBezTo>
                    <a:pt x="1733" y="256"/>
                    <a:pt x="847" y="482"/>
                    <a:pt x="1" y="799"/>
                  </a:cubicBezTo>
                  <a:cubicBezTo>
                    <a:pt x="867" y="543"/>
                    <a:pt x="1753" y="366"/>
                    <a:pt x="2650" y="261"/>
                  </a:cubicBezTo>
                  <a:cubicBezTo>
                    <a:pt x="3241" y="197"/>
                    <a:pt x="3836" y="165"/>
                    <a:pt x="4431" y="165"/>
                  </a:cubicBezTo>
                  <a:cubicBezTo>
                    <a:pt x="4734" y="165"/>
                    <a:pt x="5037" y="173"/>
                    <a:pt x="5339" y="190"/>
                  </a:cubicBezTo>
                  <a:cubicBezTo>
                    <a:pt x="6240" y="240"/>
                    <a:pt x="7132" y="366"/>
                    <a:pt x="8013" y="558"/>
                  </a:cubicBezTo>
                  <a:cubicBezTo>
                    <a:pt x="8889" y="749"/>
                    <a:pt x="9756" y="1001"/>
                    <a:pt x="10607" y="1313"/>
                  </a:cubicBezTo>
                  <a:cubicBezTo>
                    <a:pt x="9781" y="940"/>
                    <a:pt x="8920" y="643"/>
                    <a:pt x="8038" y="427"/>
                  </a:cubicBezTo>
                  <a:cubicBezTo>
                    <a:pt x="7157" y="210"/>
                    <a:pt x="6256" y="79"/>
                    <a:pt x="5349" y="24"/>
                  </a:cubicBezTo>
                  <a:cubicBezTo>
                    <a:pt x="5076" y="9"/>
                    <a:pt x="4803" y="1"/>
                    <a:pt x="4529" y="1"/>
                  </a:cubicBezTo>
                  <a:close/>
                </a:path>
              </a:pathLst>
            </a:custGeom>
            <a:solidFill>
              <a:srgbClr val="C6813C"/>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340;p41">
              <a:extLst>
                <a:ext uri="{FF2B5EF4-FFF2-40B4-BE49-F238E27FC236}">
                  <a16:creationId xmlns:a16="http://schemas.microsoft.com/office/drawing/2014/main" id="{405B9B58-4653-852A-19CA-982A3A35D1FC}"/>
                </a:ext>
              </a:extLst>
            </p:cNvPr>
            <p:cNvSpPr/>
            <p:nvPr/>
          </p:nvSpPr>
          <p:spPr>
            <a:xfrm>
              <a:off x="3455650" y="2671413"/>
              <a:ext cx="362625" cy="74475"/>
            </a:xfrm>
            <a:custGeom>
              <a:avLst/>
              <a:gdLst/>
              <a:ahLst/>
              <a:cxnLst/>
              <a:rect l="l" t="t" r="r" b="b"/>
              <a:pathLst>
                <a:path w="14505" h="2979" extrusionOk="0">
                  <a:moveTo>
                    <a:pt x="5006" y="0"/>
                  </a:moveTo>
                  <a:cubicBezTo>
                    <a:pt x="4560" y="0"/>
                    <a:pt x="4115" y="22"/>
                    <a:pt x="3672" y="67"/>
                  </a:cubicBezTo>
                  <a:cubicBezTo>
                    <a:pt x="3037" y="128"/>
                    <a:pt x="2408" y="238"/>
                    <a:pt x="1793" y="400"/>
                  </a:cubicBezTo>
                  <a:cubicBezTo>
                    <a:pt x="1179" y="566"/>
                    <a:pt x="574" y="772"/>
                    <a:pt x="0" y="1044"/>
                  </a:cubicBezTo>
                  <a:cubicBezTo>
                    <a:pt x="297" y="928"/>
                    <a:pt x="595" y="818"/>
                    <a:pt x="897" y="722"/>
                  </a:cubicBezTo>
                  <a:cubicBezTo>
                    <a:pt x="1199" y="631"/>
                    <a:pt x="1501" y="546"/>
                    <a:pt x="1813" y="480"/>
                  </a:cubicBezTo>
                  <a:cubicBezTo>
                    <a:pt x="2428" y="339"/>
                    <a:pt x="3052" y="244"/>
                    <a:pt x="3682" y="193"/>
                  </a:cubicBezTo>
                  <a:cubicBezTo>
                    <a:pt x="4072" y="162"/>
                    <a:pt x="4464" y="147"/>
                    <a:pt x="4856" y="147"/>
                  </a:cubicBezTo>
                  <a:cubicBezTo>
                    <a:pt x="5726" y="147"/>
                    <a:pt x="6597" y="222"/>
                    <a:pt x="7459" y="364"/>
                  </a:cubicBezTo>
                  <a:cubicBezTo>
                    <a:pt x="8708" y="556"/>
                    <a:pt x="9936" y="873"/>
                    <a:pt x="11135" y="1266"/>
                  </a:cubicBezTo>
                  <a:cubicBezTo>
                    <a:pt x="11734" y="1467"/>
                    <a:pt x="12324" y="1699"/>
                    <a:pt x="12888" y="1981"/>
                  </a:cubicBezTo>
                  <a:cubicBezTo>
                    <a:pt x="13170" y="2122"/>
                    <a:pt x="13452" y="2273"/>
                    <a:pt x="13719" y="2439"/>
                  </a:cubicBezTo>
                  <a:cubicBezTo>
                    <a:pt x="13990" y="2605"/>
                    <a:pt x="14252" y="2787"/>
                    <a:pt x="14504" y="2978"/>
                  </a:cubicBezTo>
                  <a:cubicBezTo>
                    <a:pt x="14021" y="2565"/>
                    <a:pt x="13487" y="2213"/>
                    <a:pt x="12928" y="1910"/>
                  </a:cubicBezTo>
                  <a:cubicBezTo>
                    <a:pt x="12364" y="1608"/>
                    <a:pt x="11775" y="1362"/>
                    <a:pt x="11175" y="1145"/>
                  </a:cubicBezTo>
                  <a:cubicBezTo>
                    <a:pt x="10581" y="928"/>
                    <a:pt x="9967" y="752"/>
                    <a:pt x="9352" y="591"/>
                  </a:cubicBezTo>
                  <a:cubicBezTo>
                    <a:pt x="8733" y="430"/>
                    <a:pt x="8113" y="299"/>
                    <a:pt x="7484" y="198"/>
                  </a:cubicBezTo>
                  <a:cubicBezTo>
                    <a:pt x="6665" y="74"/>
                    <a:pt x="5835" y="0"/>
                    <a:pt x="5006" y="0"/>
                  </a:cubicBezTo>
                  <a:close/>
                </a:path>
              </a:pathLst>
            </a:custGeom>
            <a:solidFill>
              <a:srgbClr val="C6813C"/>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341;p41">
              <a:extLst>
                <a:ext uri="{FF2B5EF4-FFF2-40B4-BE49-F238E27FC236}">
                  <a16:creationId xmlns:a16="http://schemas.microsoft.com/office/drawing/2014/main" id="{6114947F-3B80-FE2D-67EA-777FE7D86617}"/>
                </a:ext>
              </a:extLst>
            </p:cNvPr>
            <p:cNvSpPr/>
            <p:nvPr/>
          </p:nvSpPr>
          <p:spPr>
            <a:xfrm>
              <a:off x="3455650" y="2682638"/>
              <a:ext cx="390450" cy="81375"/>
            </a:xfrm>
            <a:custGeom>
              <a:avLst/>
              <a:gdLst/>
              <a:ahLst/>
              <a:cxnLst/>
              <a:rect l="l" t="t" r="r" b="b"/>
              <a:pathLst>
                <a:path w="15618" h="3255" extrusionOk="0">
                  <a:moveTo>
                    <a:pt x="4472" y="1"/>
                  </a:moveTo>
                  <a:cubicBezTo>
                    <a:pt x="4301" y="1"/>
                    <a:pt x="4130" y="6"/>
                    <a:pt x="3959" y="6"/>
                  </a:cubicBezTo>
                  <a:cubicBezTo>
                    <a:pt x="3274" y="26"/>
                    <a:pt x="2589" y="87"/>
                    <a:pt x="1919" y="223"/>
                  </a:cubicBezTo>
                  <a:cubicBezTo>
                    <a:pt x="1249" y="364"/>
                    <a:pt x="595" y="585"/>
                    <a:pt x="0" y="923"/>
                  </a:cubicBezTo>
                  <a:cubicBezTo>
                    <a:pt x="610" y="620"/>
                    <a:pt x="1264" y="419"/>
                    <a:pt x="1934" y="303"/>
                  </a:cubicBezTo>
                  <a:cubicBezTo>
                    <a:pt x="2604" y="182"/>
                    <a:pt x="3279" y="142"/>
                    <a:pt x="3959" y="137"/>
                  </a:cubicBezTo>
                  <a:cubicBezTo>
                    <a:pt x="4301" y="137"/>
                    <a:pt x="4639" y="147"/>
                    <a:pt x="4976" y="157"/>
                  </a:cubicBezTo>
                  <a:cubicBezTo>
                    <a:pt x="5318" y="167"/>
                    <a:pt x="5656" y="197"/>
                    <a:pt x="5993" y="218"/>
                  </a:cubicBezTo>
                  <a:lnTo>
                    <a:pt x="6502" y="263"/>
                  </a:lnTo>
                  <a:lnTo>
                    <a:pt x="6754" y="288"/>
                  </a:lnTo>
                  <a:lnTo>
                    <a:pt x="7006" y="323"/>
                  </a:lnTo>
                  <a:cubicBezTo>
                    <a:pt x="7177" y="343"/>
                    <a:pt x="7343" y="364"/>
                    <a:pt x="7509" y="389"/>
                  </a:cubicBezTo>
                  <a:lnTo>
                    <a:pt x="8013" y="469"/>
                  </a:lnTo>
                  <a:cubicBezTo>
                    <a:pt x="8683" y="580"/>
                    <a:pt x="9347" y="711"/>
                    <a:pt x="10007" y="887"/>
                  </a:cubicBezTo>
                  <a:cubicBezTo>
                    <a:pt x="10334" y="968"/>
                    <a:pt x="10657" y="1074"/>
                    <a:pt x="10984" y="1164"/>
                  </a:cubicBezTo>
                  <a:lnTo>
                    <a:pt x="11467" y="1325"/>
                  </a:lnTo>
                  <a:lnTo>
                    <a:pt x="11709" y="1406"/>
                  </a:lnTo>
                  <a:lnTo>
                    <a:pt x="11951" y="1492"/>
                  </a:lnTo>
                  <a:cubicBezTo>
                    <a:pt x="13230" y="1950"/>
                    <a:pt x="14454" y="2549"/>
                    <a:pt x="15617" y="3254"/>
                  </a:cubicBezTo>
                  <a:cubicBezTo>
                    <a:pt x="15335" y="3073"/>
                    <a:pt x="15053" y="2877"/>
                    <a:pt x="14756" y="2705"/>
                  </a:cubicBezTo>
                  <a:cubicBezTo>
                    <a:pt x="14610" y="2620"/>
                    <a:pt x="14464" y="2529"/>
                    <a:pt x="14313" y="2449"/>
                  </a:cubicBezTo>
                  <a:lnTo>
                    <a:pt x="13865" y="2207"/>
                  </a:lnTo>
                  <a:cubicBezTo>
                    <a:pt x="13255" y="1900"/>
                    <a:pt x="12636" y="1613"/>
                    <a:pt x="11996" y="1371"/>
                  </a:cubicBezTo>
                  <a:cubicBezTo>
                    <a:pt x="11679" y="1240"/>
                    <a:pt x="11352" y="1139"/>
                    <a:pt x="11029" y="1028"/>
                  </a:cubicBezTo>
                  <a:cubicBezTo>
                    <a:pt x="10702" y="933"/>
                    <a:pt x="10375" y="822"/>
                    <a:pt x="10042" y="741"/>
                  </a:cubicBezTo>
                  <a:cubicBezTo>
                    <a:pt x="9388" y="560"/>
                    <a:pt x="8713" y="424"/>
                    <a:pt x="8043" y="303"/>
                  </a:cubicBezTo>
                  <a:lnTo>
                    <a:pt x="7534" y="228"/>
                  </a:lnTo>
                  <a:cubicBezTo>
                    <a:pt x="7368" y="202"/>
                    <a:pt x="7197" y="182"/>
                    <a:pt x="7026" y="162"/>
                  </a:cubicBezTo>
                  <a:lnTo>
                    <a:pt x="6774" y="132"/>
                  </a:lnTo>
                  <a:lnTo>
                    <a:pt x="6517" y="112"/>
                  </a:lnTo>
                  <a:lnTo>
                    <a:pt x="6008" y="66"/>
                  </a:lnTo>
                  <a:cubicBezTo>
                    <a:pt x="5666" y="46"/>
                    <a:pt x="5323" y="21"/>
                    <a:pt x="4981" y="16"/>
                  </a:cubicBezTo>
                  <a:cubicBezTo>
                    <a:pt x="4810" y="11"/>
                    <a:pt x="4639" y="1"/>
                    <a:pt x="4472" y="1"/>
                  </a:cubicBezTo>
                  <a:close/>
                </a:path>
              </a:pathLst>
            </a:custGeom>
            <a:solidFill>
              <a:srgbClr val="C6813C"/>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342;p41">
              <a:extLst>
                <a:ext uri="{FF2B5EF4-FFF2-40B4-BE49-F238E27FC236}">
                  <a16:creationId xmlns:a16="http://schemas.microsoft.com/office/drawing/2014/main" id="{5AB97517-B46F-CCA3-E498-7D8233BDB0CF}"/>
                </a:ext>
              </a:extLst>
            </p:cNvPr>
            <p:cNvSpPr/>
            <p:nvPr/>
          </p:nvSpPr>
          <p:spPr>
            <a:xfrm>
              <a:off x="3449350" y="2637713"/>
              <a:ext cx="375200" cy="92050"/>
            </a:xfrm>
            <a:custGeom>
              <a:avLst/>
              <a:gdLst/>
              <a:ahLst/>
              <a:cxnLst/>
              <a:rect l="l" t="t" r="r" b="b"/>
              <a:pathLst>
                <a:path w="15008" h="3682" extrusionOk="0">
                  <a:moveTo>
                    <a:pt x="5757" y="1"/>
                  </a:moveTo>
                  <a:cubicBezTo>
                    <a:pt x="5117" y="1"/>
                    <a:pt x="4479" y="45"/>
                    <a:pt x="3848" y="136"/>
                  </a:cubicBezTo>
                  <a:cubicBezTo>
                    <a:pt x="3178" y="232"/>
                    <a:pt x="2524" y="378"/>
                    <a:pt x="1879" y="569"/>
                  </a:cubicBezTo>
                  <a:cubicBezTo>
                    <a:pt x="1234" y="766"/>
                    <a:pt x="605" y="1002"/>
                    <a:pt x="1" y="1294"/>
                  </a:cubicBezTo>
                  <a:cubicBezTo>
                    <a:pt x="620" y="1038"/>
                    <a:pt x="1255" y="816"/>
                    <a:pt x="1899" y="645"/>
                  </a:cubicBezTo>
                  <a:cubicBezTo>
                    <a:pt x="2544" y="474"/>
                    <a:pt x="3203" y="343"/>
                    <a:pt x="3863" y="262"/>
                  </a:cubicBezTo>
                  <a:cubicBezTo>
                    <a:pt x="4459" y="190"/>
                    <a:pt x="5059" y="152"/>
                    <a:pt x="5658" y="152"/>
                  </a:cubicBezTo>
                  <a:cubicBezTo>
                    <a:pt x="6391" y="152"/>
                    <a:pt x="7123" y="208"/>
                    <a:pt x="7847" y="327"/>
                  </a:cubicBezTo>
                  <a:cubicBezTo>
                    <a:pt x="9166" y="534"/>
                    <a:pt x="10450" y="937"/>
                    <a:pt x="11659" y="1501"/>
                  </a:cubicBezTo>
                  <a:cubicBezTo>
                    <a:pt x="12263" y="1783"/>
                    <a:pt x="12848" y="2110"/>
                    <a:pt x="13407" y="2478"/>
                  </a:cubicBezTo>
                  <a:cubicBezTo>
                    <a:pt x="13971" y="2840"/>
                    <a:pt x="14504" y="3243"/>
                    <a:pt x="15008" y="3681"/>
                  </a:cubicBezTo>
                  <a:cubicBezTo>
                    <a:pt x="14530" y="3218"/>
                    <a:pt x="14001" y="2795"/>
                    <a:pt x="13452" y="2407"/>
                  </a:cubicBezTo>
                  <a:cubicBezTo>
                    <a:pt x="12898" y="2025"/>
                    <a:pt x="12319" y="1687"/>
                    <a:pt x="11714" y="1385"/>
                  </a:cubicBezTo>
                  <a:cubicBezTo>
                    <a:pt x="10506" y="791"/>
                    <a:pt x="9206" y="383"/>
                    <a:pt x="7877" y="161"/>
                  </a:cubicBezTo>
                  <a:cubicBezTo>
                    <a:pt x="7175" y="55"/>
                    <a:pt x="6466" y="1"/>
                    <a:pt x="5757" y="1"/>
                  </a:cubicBezTo>
                  <a:close/>
                </a:path>
              </a:pathLst>
            </a:custGeom>
            <a:solidFill>
              <a:srgbClr val="C6813C"/>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343;p41">
              <a:extLst>
                <a:ext uri="{FF2B5EF4-FFF2-40B4-BE49-F238E27FC236}">
                  <a16:creationId xmlns:a16="http://schemas.microsoft.com/office/drawing/2014/main" id="{7DB1C159-916E-964F-CBB8-4B03147D7D2E}"/>
                </a:ext>
              </a:extLst>
            </p:cNvPr>
            <p:cNvSpPr/>
            <p:nvPr/>
          </p:nvSpPr>
          <p:spPr>
            <a:xfrm>
              <a:off x="3441550" y="2606238"/>
              <a:ext cx="399250" cy="129575"/>
            </a:xfrm>
            <a:custGeom>
              <a:avLst/>
              <a:gdLst/>
              <a:ahLst/>
              <a:cxnLst/>
              <a:rect l="l" t="t" r="r" b="b"/>
              <a:pathLst>
                <a:path w="15970" h="5183" extrusionOk="0">
                  <a:moveTo>
                    <a:pt x="4879" y="0"/>
                  </a:moveTo>
                  <a:cubicBezTo>
                    <a:pt x="4646" y="0"/>
                    <a:pt x="4413" y="8"/>
                    <a:pt x="4180" y="25"/>
                  </a:cubicBezTo>
                  <a:cubicBezTo>
                    <a:pt x="3440" y="71"/>
                    <a:pt x="2705" y="202"/>
                    <a:pt x="2000" y="418"/>
                  </a:cubicBezTo>
                  <a:cubicBezTo>
                    <a:pt x="1290" y="645"/>
                    <a:pt x="610" y="952"/>
                    <a:pt x="0" y="1365"/>
                  </a:cubicBezTo>
                  <a:cubicBezTo>
                    <a:pt x="630" y="982"/>
                    <a:pt x="1315" y="695"/>
                    <a:pt x="2020" y="499"/>
                  </a:cubicBezTo>
                  <a:cubicBezTo>
                    <a:pt x="2730" y="297"/>
                    <a:pt x="3460" y="186"/>
                    <a:pt x="4190" y="151"/>
                  </a:cubicBezTo>
                  <a:cubicBezTo>
                    <a:pt x="4361" y="144"/>
                    <a:pt x="4532" y="140"/>
                    <a:pt x="4703" y="140"/>
                  </a:cubicBezTo>
                  <a:cubicBezTo>
                    <a:pt x="5998" y="140"/>
                    <a:pt x="7291" y="354"/>
                    <a:pt x="8536" y="705"/>
                  </a:cubicBezTo>
                  <a:cubicBezTo>
                    <a:pt x="9957" y="1093"/>
                    <a:pt x="11326" y="1647"/>
                    <a:pt x="12601" y="2382"/>
                  </a:cubicBezTo>
                  <a:cubicBezTo>
                    <a:pt x="13235" y="2745"/>
                    <a:pt x="13854" y="3153"/>
                    <a:pt x="14424" y="3616"/>
                  </a:cubicBezTo>
                  <a:cubicBezTo>
                    <a:pt x="14998" y="4074"/>
                    <a:pt x="15526" y="4593"/>
                    <a:pt x="15970" y="5182"/>
                  </a:cubicBezTo>
                  <a:cubicBezTo>
                    <a:pt x="15557" y="4573"/>
                    <a:pt x="15038" y="4034"/>
                    <a:pt x="14479" y="3551"/>
                  </a:cubicBezTo>
                  <a:cubicBezTo>
                    <a:pt x="13910" y="3072"/>
                    <a:pt x="13301" y="2654"/>
                    <a:pt x="12666" y="2271"/>
                  </a:cubicBezTo>
                  <a:cubicBezTo>
                    <a:pt x="11392" y="1506"/>
                    <a:pt x="10007" y="947"/>
                    <a:pt x="8582" y="544"/>
                  </a:cubicBezTo>
                  <a:cubicBezTo>
                    <a:pt x="7867" y="348"/>
                    <a:pt x="7141" y="197"/>
                    <a:pt x="6406" y="101"/>
                  </a:cubicBezTo>
                  <a:cubicBezTo>
                    <a:pt x="5901" y="39"/>
                    <a:pt x="5391" y="0"/>
                    <a:pt x="4879" y="0"/>
                  </a:cubicBezTo>
                  <a:close/>
                </a:path>
              </a:pathLst>
            </a:custGeom>
            <a:solidFill>
              <a:srgbClr val="C6813C"/>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344;p41">
              <a:extLst>
                <a:ext uri="{FF2B5EF4-FFF2-40B4-BE49-F238E27FC236}">
                  <a16:creationId xmlns:a16="http://schemas.microsoft.com/office/drawing/2014/main" id="{B47ECFAE-6725-D11A-5610-A5BA8EAE6F77}"/>
                </a:ext>
              </a:extLst>
            </p:cNvPr>
            <p:cNvSpPr/>
            <p:nvPr/>
          </p:nvSpPr>
          <p:spPr>
            <a:xfrm>
              <a:off x="3698500" y="2674338"/>
              <a:ext cx="127325" cy="75700"/>
            </a:xfrm>
            <a:custGeom>
              <a:avLst/>
              <a:gdLst/>
              <a:ahLst/>
              <a:cxnLst/>
              <a:rect l="l" t="t" r="r" b="b"/>
              <a:pathLst>
                <a:path w="5093" h="3028" extrusionOk="0">
                  <a:moveTo>
                    <a:pt x="1" y="1"/>
                  </a:moveTo>
                  <a:lnTo>
                    <a:pt x="1" y="1"/>
                  </a:lnTo>
                  <a:cubicBezTo>
                    <a:pt x="922" y="378"/>
                    <a:pt x="1824" y="796"/>
                    <a:pt x="2680" y="1300"/>
                  </a:cubicBezTo>
                  <a:cubicBezTo>
                    <a:pt x="3103" y="1547"/>
                    <a:pt x="3521" y="1819"/>
                    <a:pt x="3924" y="2106"/>
                  </a:cubicBezTo>
                  <a:cubicBezTo>
                    <a:pt x="4327" y="2393"/>
                    <a:pt x="4715" y="2700"/>
                    <a:pt x="5092" y="3027"/>
                  </a:cubicBezTo>
                  <a:cubicBezTo>
                    <a:pt x="4760" y="2655"/>
                    <a:pt x="4392" y="2312"/>
                    <a:pt x="4005" y="2000"/>
                  </a:cubicBezTo>
                  <a:cubicBezTo>
                    <a:pt x="3612" y="1688"/>
                    <a:pt x="3194" y="1406"/>
                    <a:pt x="2761" y="1154"/>
                  </a:cubicBezTo>
                  <a:cubicBezTo>
                    <a:pt x="2328" y="902"/>
                    <a:pt x="1879" y="675"/>
                    <a:pt x="1421" y="484"/>
                  </a:cubicBezTo>
                  <a:cubicBezTo>
                    <a:pt x="958" y="288"/>
                    <a:pt x="484" y="127"/>
                    <a:pt x="1" y="1"/>
                  </a:cubicBezTo>
                  <a:close/>
                </a:path>
              </a:pathLst>
            </a:custGeom>
            <a:solidFill>
              <a:srgbClr val="C6813C"/>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345;p41">
              <a:extLst>
                <a:ext uri="{FF2B5EF4-FFF2-40B4-BE49-F238E27FC236}">
                  <a16:creationId xmlns:a16="http://schemas.microsoft.com/office/drawing/2014/main" id="{F578DBFE-A735-B7C4-6952-1BBA61CD556C}"/>
                </a:ext>
              </a:extLst>
            </p:cNvPr>
            <p:cNvSpPr/>
            <p:nvPr/>
          </p:nvSpPr>
          <p:spPr>
            <a:xfrm>
              <a:off x="3835250" y="2619963"/>
              <a:ext cx="451375" cy="140600"/>
            </a:xfrm>
            <a:custGeom>
              <a:avLst/>
              <a:gdLst/>
              <a:ahLst/>
              <a:cxnLst/>
              <a:rect l="l" t="t" r="r" b="b"/>
              <a:pathLst>
                <a:path w="18055" h="5624" extrusionOk="0">
                  <a:moveTo>
                    <a:pt x="12669" y="1"/>
                  </a:moveTo>
                  <a:cubicBezTo>
                    <a:pt x="11998" y="1"/>
                    <a:pt x="11327" y="27"/>
                    <a:pt x="10656" y="81"/>
                  </a:cubicBezTo>
                  <a:cubicBezTo>
                    <a:pt x="9830" y="156"/>
                    <a:pt x="9010" y="272"/>
                    <a:pt x="8199" y="438"/>
                  </a:cubicBezTo>
                  <a:cubicBezTo>
                    <a:pt x="6582" y="766"/>
                    <a:pt x="4991" y="1304"/>
                    <a:pt x="3545" y="2130"/>
                  </a:cubicBezTo>
                  <a:cubicBezTo>
                    <a:pt x="3188" y="2332"/>
                    <a:pt x="2820" y="2518"/>
                    <a:pt x="2463" y="2730"/>
                  </a:cubicBezTo>
                  <a:cubicBezTo>
                    <a:pt x="2105" y="2941"/>
                    <a:pt x="1758" y="3183"/>
                    <a:pt x="1455" y="3470"/>
                  </a:cubicBezTo>
                  <a:cubicBezTo>
                    <a:pt x="846" y="4044"/>
                    <a:pt x="348" y="4739"/>
                    <a:pt x="20" y="5504"/>
                  </a:cubicBezTo>
                  <a:cubicBezTo>
                    <a:pt x="0" y="5550"/>
                    <a:pt x="20" y="5600"/>
                    <a:pt x="60" y="5615"/>
                  </a:cubicBezTo>
                  <a:cubicBezTo>
                    <a:pt x="73" y="5621"/>
                    <a:pt x="85" y="5623"/>
                    <a:pt x="96" y="5623"/>
                  </a:cubicBezTo>
                  <a:cubicBezTo>
                    <a:pt x="128" y="5623"/>
                    <a:pt x="157" y="5604"/>
                    <a:pt x="171" y="5575"/>
                  </a:cubicBezTo>
                  <a:lnTo>
                    <a:pt x="171" y="5570"/>
                  </a:lnTo>
                  <a:cubicBezTo>
                    <a:pt x="242" y="5409"/>
                    <a:pt x="368" y="5268"/>
                    <a:pt x="504" y="5122"/>
                  </a:cubicBezTo>
                  <a:cubicBezTo>
                    <a:pt x="574" y="5051"/>
                    <a:pt x="640" y="4976"/>
                    <a:pt x="705" y="4895"/>
                  </a:cubicBezTo>
                  <a:cubicBezTo>
                    <a:pt x="760" y="4820"/>
                    <a:pt x="826" y="4749"/>
                    <a:pt x="891" y="4679"/>
                  </a:cubicBezTo>
                  <a:cubicBezTo>
                    <a:pt x="1153" y="4402"/>
                    <a:pt x="1481" y="4180"/>
                    <a:pt x="1813" y="3979"/>
                  </a:cubicBezTo>
                  <a:cubicBezTo>
                    <a:pt x="2145" y="3777"/>
                    <a:pt x="2498" y="3596"/>
                    <a:pt x="2845" y="3414"/>
                  </a:cubicBezTo>
                  <a:cubicBezTo>
                    <a:pt x="3198" y="3233"/>
                    <a:pt x="3540" y="3052"/>
                    <a:pt x="3898" y="2881"/>
                  </a:cubicBezTo>
                  <a:cubicBezTo>
                    <a:pt x="5318" y="2211"/>
                    <a:pt x="6819" y="1712"/>
                    <a:pt x="8350" y="1365"/>
                  </a:cubicBezTo>
                  <a:cubicBezTo>
                    <a:pt x="9115" y="1189"/>
                    <a:pt x="9891" y="1053"/>
                    <a:pt x="10671" y="947"/>
                  </a:cubicBezTo>
                  <a:cubicBezTo>
                    <a:pt x="11447" y="836"/>
                    <a:pt x="12233" y="766"/>
                    <a:pt x="13018" y="715"/>
                  </a:cubicBezTo>
                  <a:cubicBezTo>
                    <a:pt x="13702" y="671"/>
                    <a:pt x="14390" y="643"/>
                    <a:pt x="15075" y="643"/>
                  </a:cubicBezTo>
                  <a:cubicBezTo>
                    <a:pt x="15177" y="643"/>
                    <a:pt x="15279" y="643"/>
                    <a:pt x="15380" y="645"/>
                  </a:cubicBezTo>
                  <a:cubicBezTo>
                    <a:pt x="16166" y="650"/>
                    <a:pt x="16956" y="715"/>
                    <a:pt x="17727" y="876"/>
                  </a:cubicBezTo>
                  <a:cubicBezTo>
                    <a:pt x="16956" y="700"/>
                    <a:pt x="16166" y="625"/>
                    <a:pt x="15380" y="604"/>
                  </a:cubicBezTo>
                  <a:cubicBezTo>
                    <a:pt x="15135" y="597"/>
                    <a:pt x="14891" y="593"/>
                    <a:pt x="14647" y="593"/>
                  </a:cubicBezTo>
                  <a:cubicBezTo>
                    <a:pt x="14102" y="593"/>
                    <a:pt x="13559" y="610"/>
                    <a:pt x="13013" y="635"/>
                  </a:cubicBezTo>
                  <a:cubicBezTo>
                    <a:pt x="12228" y="675"/>
                    <a:pt x="11442" y="745"/>
                    <a:pt x="10656" y="841"/>
                  </a:cubicBezTo>
                  <a:cubicBezTo>
                    <a:pt x="9871" y="942"/>
                    <a:pt x="9095" y="1073"/>
                    <a:pt x="8320" y="1239"/>
                  </a:cubicBezTo>
                  <a:cubicBezTo>
                    <a:pt x="6779" y="1571"/>
                    <a:pt x="5268" y="2075"/>
                    <a:pt x="3832" y="2745"/>
                  </a:cubicBezTo>
                  <a:cubicBezTo>
                    <a:pt x="3475" y="2911"/>
                    <a:pt x="3122" y="3097"/>
                    <a:pt x="2775" y="3279"/>
                  </a:cubicBezTo>
                  <a:cubicBezTo>
                    <a:pt x="2427" y="3460"/>
                    <a:pt x="2075" y="3636"/>
                    <a:pt x="1732" y="3843"/>
                  </a:cubicBezTo>
                  <a:cubicBezTo>
                    <a:pt x="1390" y="4049"/>
                    <a:pt x="1058" y="4271"/>
                    <a:pt x="776" y="4563"/>
                  </a:cubicBezTo>
                  <a:cubicBezTo>
                    <a:pt x="710" y="4633"/>
                    <a:pt x="649" y="4703"/>
                    <a:pt x="588" y="4778"/>
                  </a:cubicBezTo>
                  <a:lnTo>
                    <a:pt x="588" y="4778"/>
                  </a:lnTo>
                  <a:cubicBezTo>
                    <a:pt x="861" y="4341"/>
                    <a:pt x="1190" y="3939"/>
                    <a:pt x="1566" y="3586"/>
                  </a:cubicBezTo>
                  <a:cubicBezTo>
                    <a:pt x="1858" y="3309"/>
                    <a:pt x="2196" y="3077"/>
                    <a:pt x="2543" y="2866"/>
                  </a:cubicBezTo>
                  <a:cubicBezTo>
                    <a:pt x="2896" y="2654"/>
                    <a:pt x="3263" y="2468"/>
                    <a:pt x="3621" y="2261"/>
                  </a:cubicBezTo>
                  <a:cubicBezTo>
                    <a:pt x="4336" y="1853"/>
                    <a:pt x="5086" y="1511"/>
                    <a:pt x="5857" y="1234"/>
                  </a:cubicBezTo>
                  <a:cubicBezTo>
                    <a:pt x="6240" y="1093"/>
                    <a:pt x="6638" y="982"/>
                    <a:pt x="7030" y="861"/>
                  </a:cubicBezTo>
                  <a:lnTo>
                    <a:pt x="7630" y="705"/>
                  </a:lnTo>
                  <a:cubicBezTo>
                    <a:pt x="7725" y="675"/>
                    <a:pt x="7826" y="655"/>
                    <a:pt x="7927" y="630"/>
                  </a:cubicBezTo>
                  <a:lnTo>
                    <a:pt x="8229" y="564"/>
                  </a:lnTo>
                  <a:cubicBezTo>
                    <a:pt x="9030" y="393"/>
                    <a:pt x="9845" y="267"/>
                    <a:pt x="10666" y="186"/>
                  </a:cubicBezTo>
                  <a:cubicBezTo>
                    <a:pt x="11395" y="124"/>
                    <a:pt x="12123" y="89"/>
                    <a:pt x="12855" y="89"/>
                  </a:cubicBezTo>
                  <a:cubicBezTo>
                    <a:pt x="12948" y="89"/>
                    <a:pt x="13041" y="90"/>
                    <a:pt x="13134" y="91"/>
                  </a:cubicBezTo>
                  <a:cubicBezTo>
                    <a:pt x="13341" y="91"/>
                    <a:pt x="13542" y="91"/>
                    <a:pt x="13748" y="101"/>
                  </a:cubicBezTo>
                  <a:lnTo>
                    <a:pt x="14368" y="121"/>
                  </a:lnTo>
                  <a:lnTo>
                    <a:pt x="14982" y="161"/>
                  </a:lnTo>
                  <a:cubicBezTo>
                    <a:pt x="15189" y="176"/>
                    <a:pt x="15395" y="196"/>
                    <a:pt x="15602" y="217"/>
                  </a:cubicBezTo>
                  <a:cubicBezTo>
                    <a:pt x="16423" y="292"/>
                    <a:pt x="17238" y="408"/>
                    <a:pt x="18054" y="549"/>
                  </a:cubicBezTo>
                  <a:cubicBezTo>
                    <a:pt x="17243" y="393"/>
                    <a:pt x="16428" y="267"/>
                    <a:pt x="15607" y="171"/>
                  </a:cubicBezTo>
                  <a:cubicBezTo>
                    <a:pt x="15400" y="151"/>
                    <a:pt x="15194" y="126"/>
                    <a:pt x="14987" y="111"/>
                  </a:cubicBezTo>
                  <a:lnTo>
                    <a:pt x="14373" y="60"/>
                  </a:lnTo>
                  <a:lnTo>
                    <a:pt x="13753" y="25"/>
                  </a:lnTo>
                  <a:cubicBezTo>
                    <a:pt x="13547" y="15"/>
                    <a:pt x="13341" y="10"/>
                    <a:pt x="13134" y="5"/>
                  </a:cubicBezTo>
                  <a:cubicBezTo>
                    <a:pt x="12979" y="2"/>
                    <a:pt x="12824" y="1"/>
                    <a:pt x="12669" y="1"/>
                  </a:cubicBezTo>
                  <a:close/>
                </a:path>
              </a:pathLst>
            </a:custGeom>
            <a:solidFill>
              <a:srgbClr val="C6813C"/>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346;p41">
              <a:extLst>
                <a:ext uri="{FF2B5EF4-FFF2-40B4-BE49-F238E27FC236}">
                  <a16:creationId xmlns:a16="http://schemas.microsoft.com/office/drawing/2014/main" id="{CE5080C5-B212-6FF0-6CB9-A312ED8DEBB6}"/>
                </a:ext>
              </a:extLst>
            </p:cNvPr>
            <p:cNvSpPr/>
            <p:nvPr/>
          </p:nvSpPr>
          <p:spPr>
            <a:xfrm>
              <a:off x="3839525" y="2644413"/>
              <a:ext cx="426950" cy="112925"/>
            </a:xfrm>
            <a:custGeom>
              <a:avLst/>
              <a:gdLst/>
              <a:ahLst/>
              <a:cxnLst/>
              <a:rect l="l" t="t" r="r" b="b"/>
              <a:pathLst>
                <a:path w="17078" h="4517" extrusionOk="0">
                  <a:moveTo>
                    <a:pt x="14449" y="0"/>
                  </a:moveTo>
                  <a:cubicBezTo>
                    <a:pt x="13826" y="0"/>
                    <a:pt x="13206" y="29"/>
                    <a:pt x="12585" y="75"/>
                  </a:cubicBezTo>
                  <a:cubicBezTo>
                    <a:pt x="11835" y="140"/>
                    <a:pt x="11090" y="221"/>
                    <a:pt x="10344" y="336"/>
                  </a:cubicBezTo>
                  <a:cubicBezTo>
                    <a:pt x="9972" y="392"/>
                    <a:pt x="9604" y="462"/>
                    <a:pt x="9231" y="528"/>
                  </a:cubicBezTo>
                  <a:cubicBezTo>
                    <a:pt x="9050" y="563"/>
                    <a:pt x="8864" y="603"/>
                    <a:pt x="8682" y="644"/>
                  </a:cubicBezTo>
                  <a:cubicBezTo>
                    <a:pt x="8496" y="679"/>
                    <a:pt x="8315" y="719"/>
                    <a:pt x="8128" y="765"/>
                  </a:cubicBezTo>
                  <a:lnTo>
                    <a:pt x="7585" y="900"/>
                  </a:lnTo>
                  <a:cubicBezTo>
                    <a:pt x="7403" y="951"/>
                    <a:pt x="7222" y="1001"/>
                    <a:pt x="7041" y="1052"/>
                  </a:cubicBezTo>
                  <a:cubicBezTo>
                    <a:pt x="6673" y="1147"/>
                    <a:pt x="6320" y="1268"/>
                    <a:pt x="5958" y="1379"/>
                  </a:cubicBezTo>
                  <a:cubicBezTo>
                    <a:pt x="5782" y="1439"/>
                    <a:pt x="5605" y="1505"/>
                    <a:pt x="5429" y="1565"/>
                  </a:cubicBezTo>
                  <a:cubicBezTo>
                    <a:pt x="5248" y="1631"/>
                    <a:pt x="5072" y="1691"/>
                    <a:pt x="4895" y="1762"/>
                  </a:cubicBezTo>
                  <a:lnTo>
                    <a:pt x="4372" y="1968"/>
                  </a:lnTo>
                  <a:cubicBezTo>
                    <a:pt x="4200" y="2044"/>
                    <a:pt x="4029" y="2124"/>
                    <a:pt x="3858" y="2200"/>
                  </a:cubicBezTo>
                  <a:cubicBezTo>
                    <a:pt x="3510" y="2346"/>
                    <a:pt x="3178" y="2522"/>
                    <a:pt x="2841" y="2688"/>
                  </a:cubicBezTo>
                  <a:cubicBezTo>
                    <a:pt x="2674" y="2774"/>
                    <a:pt x="2508" y="2865"/>
                    <a:pt x="2342" y="2955"/>
                  </a:cubicBezTo>
                  <a:lnTo>
                    <a:pt x="2095" y="3091"/>
                  </a:lnTo>
                  <a:cubicBezTo>
                    <a:pt x="2015" y="3136"/>
                    <a:pt x="1934" y="3187"/>
                    <a:pt x="1854" y="3237"/>
                  </a:cubicBezTo>
                  <a:lnTo>
                    <a:pt x="1375" y="3534"/>
                  </a:lnTo>
                  <a:cubicBezTo>
                    <a:pt x="1219" y="3635"/>
                    <a:pt x="1063" y="3741"/>
                    <a:pt x="907" y="3847"/>
                  </a:cubicBezTo>
                  <a:lnTo>
                    <a:pt x="675" y="4008"/>
                  </a:lnTo>
                  <a:lnTo>
                    <a:pt x="448" y="4174"/>
                  </a:lnTo>
                  <a:lnTo>
                    <a:pt x="0" y="4516"/>
                  </a:lnTo>
                  <a:lnTo>
                    <a:pt x="464" y="4199"/>
                  </a:lnTo>
                  <a:lnTo>
                    <a:pt x="695" y="4038"/>
                  </a:lnTo>
                  <a:lnTo>
                    <a:pt x="932" y="3887"/>
                  </a:lnTo>
                  <a:cubicBezTo>
                    <a:pt x="1093" y="3786"/>
                    <a:pt x="1249" y="3685"/>
                    <a:pt x="1405" y="3585"/>
                  </a:cubicBezTo>
                  <a:lnTo>
                    <a:pt x="1894" y="3308"/>
                  </a:lnTo>
                  <a:cubicBezTo>
                    <a:pt x="1979" y="3262"/>
                    <a:pt x="2055" y="3212"/>
                    <a:pt x="2141" y="3167"/>
                  </a:cubicBezTo>
                  <a:lnTo>
                    <a:pt x="2387" y="3041"/>
                  </a:lnTo>
                  <a:cubicBezTo>
                    <a:pt x="2554" y="2955"/>
                    <a:pt x="2720" y="2865"/>
                    <a:pt x="2886" y="2779"/>
                  </a:cubicBezTo>
                  <a:cubicBezTo>
                    <a:pt x="3228" y="2623"/>
                    <a:pt x="3561" y="2457"/>
                    <a:pt x="3908" y="2316"/>
                  </a:cubicBezTo>
                  <a:cubicBezTo>
                    <a:pt x="4593" y="2018"/>
                    <a:pt x="5298" y="1762"/>
                    <a:pt x="6008" y="1525"/>
                  </a:cubicBezTo>
                  <a:cubicBezTo>
                    <a:pt x="6366" y="1419"/>
                    <a:pt x="6718" y="1298"/>
                    <a:pt x="7081" y="1208"/>
                  </a:cubicBezTo>
                  <a:cubicBezTo>
                    <a:pt x="7262" y="1157"/>
                    <a:pt x="7444" y="1107"/>
                    <a:pt x="7625" y="1062"/>
                  </a:cubicBezTo>
                  <a:lnTo>
                    <a:pt x="8169" y="931"/>
                  </a:lnTo>
                  <a:cubicBezTo>
                    <a:pt x="9624" y="573"/>
                    <a:pt x="11105" y="352"/>
                    <a:pt x="12595" y="206"/>
                  </a:cubicBezTo>
                  <a:cubicBezTo>
                    <a:pt x="13341" y="135"/>
                    <a:pt x="14091" y="90"/>
                    <a:pt x="14836" y="85"/>
                  </a:cubicBezTo>
                  <a:cubicBezTo>
                    <a:pt x="14874" y="84"/>
                    <a:pt x="14911" y="84"/>
                    <a:pt x="14948" y="84"/>
                  </a:cubicBezTo>
                  <a:cubicBezTo>
                    <a:pt x="15661" y="84"/>
                    <a:pt x="16374" y="130"/>
                    <a:pt x="17077" y="231"/>
                  </a:cubicBezTo>
                  <a:cubicBezTo>
                    <a:pt x="16342" y="90"/>
                    <a:pt x="15592" y="24"/>
                    <a:pt x="14841" y="4"/>
                  </a:cubicBezTo>
                  <a:cubicBezTo>
                    <a:pt x="14711" y="1"/>
                    <a:pt x="14580" y="0"/>
                    <a:pt x="14449" y="0"/>
                  </a:cubicBezTo>
                  <a:close/>
                </a:path>
              </a:pathLst>
            </a:custGeom>
            <a:solidFill>
              <a:srgbClr val="C6813C"/>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347;p41">
              <a:extLst>
                <a:ext uri="{FF2B5EF4-FFF2-40B4-BE49-F238E27FC236}">
                  <a16:creationId xmlns:a16="http://schemas.microsoft.com/office/drawing/2014/main" id="{4FC903FF-8476-37BB-5C4E-83064453F4D0}"/>
                </a:ext>
              </a:extLst>
            </p:cNvPr>
            <p:cNvSpPr/>
            <p:nvPr/>
          </p:nvSpPr>
          <p:spPr>
            <a:xfrm>
              <a:off x="3850975" y="2668288"/>
              <a:ext cx="408950" cy="86775"/>
            </a:xfrm>
            <a:custGeom>
              <a:avLst/>
              <a:gdLst/>
              <a:ahLst/>
              <a:cxnLst/>
              <a:rect l="l" t="t" r="r" b="b"/>
              <a:pathLst>
                <a:path w="16358" h="3471" extrusionOk="0">
                  <a:moveTo>
                    <a:pt x="13180" y="1"/>
                  </a:moveTo>
                  <a:cubicBezTo>
                    <a:pt x="13004" y="6"/>
                    <a:pt x="12827" y="11"/>
                    <a:pt x="12651" y="16"/>
                  </a:cubicBezTo>
                  <a:cubicBezTo>
                    <a:pt x="12475" y="21"/>
                    <a:pt x="12299" y="21"/>
                    <a:pt x="12122" y="36"/>
                  </a:cubicBezTo>
                  <a:cubicBezTo>
                    <a:pt x="10707" y="102"/>
                    <a:pt x="9302" y="273"/>
                    <a:pt x="7912" y="540"/>
                  </a:cubicBezTo>
                  <a:cubicBezTo>
                    <a:pt x="7217" y="671"/>
                    <a:pt x="6527" y="842"/>
                    <a:pt x="5842" y="1018"/>
                  </a:cubicBezTo>
                  <a:lnTo>
                    <a:pt x="5334" y="1159"/>
                  </a:lnTo>
                  <a:lnTo>
                    <a:pt x="5077" y="1235"/>
                  </a:lnTo>
                  <a:lnTo>
                    <a:pt x="4825" y="1310"/>
                  </a:lnTo>
                  <a:lnTo>
                    <a:pt x="4316" y="1466"/>
                  </a:lnTo>
                  <a:lnTo>
                    <a:pt x="3813" y="1643"/>
                  </a:lnTo>
                  <a:cubicBezTo>
                    <a:pt x="3148" y="1869"/>
                    <a:pt x="2488" y="2126"/>
                    <a:pt x="1844" y="2423"/>
                  </a:cubicBezTo>
                  <a:cubicBezTo>
                    <a:pt x="1204" y="2725"/>
                    <a:pt x="580" y="3063"/>
                    <a:pt x="1" y="3471"/>
                  </a:cubicBezTo>
                  <a:cubicBezTo>
                    <a:pt x="600" y="3098"/>
                    <a:pt x="1229" y="2776"/>
                    <a:pt x="1879" y="2499"/>
                  </a:cubicBezTo>
                  <a:cubicBezTo>
                    <a:pt x="2524" y="2222"/>
                    <a:pt x="3183" y="1980"/>
                    <a:pt x="3858" y="1763"/>
                  </a:cubicBezTo>
                  <a:cubicBezTo>
                    <a:pt x="4523" y="1542"/>
                    <a:pt x="5203" y="1346"/>
                    <a:pt x="5883" y="1164"/>
                  </a:cubicBezTo>
                  <a:cubicBezTo>
                    <a:pt x="6563" y="993"/>
                    <a:pt x="7247" y="832"/>
                    <a:pt x="7942" y="706"/>
                  </a:cubicBezTo>
                  <a:cubicBezTo>
                    <a:pt x="9322" y="424"/>
                    <a:pt x="10722" y="258"/>
                    <a:pt x="12127" y="162"/>
                  </a:cubicBezTo>
                  <a:cubicBezTo>
                    <a:pt x="12304" y="147"/>
                    <a:pt x="12480" y="142"/>
                    <a:pt x="12656" y="132"/>
                  </a:cubicBezTo>
                  <a:cubicBezTo>
                    <a:pt x="12832" y="127"/>
                    <a:pt x="13009" y="112"/>
                    <a:pt x="13185" y="107"/>
                  </a:cubicBezTo>
                  <a:cubicBezTo>
                    <a:pt x="13488" y="102"/>
                    <a:pt x="13792" y="91"/>
                    <a:pt x="14095" y="91"/>
                  </a:cubicBezTo>
                  <a:cubicBezTo>
                    <a:pt x="14144" y="91"/>
                    <a:pt x="14193" y="91"/>
                    <a:pt x="14242" y="92"/>
                  </a:cubicBezTo>
                  <a:cubicBezTo>
                    <a:pt x="14337" y="90"/>
                    <a:pt x="14431" y="90"/>
                    <a:pt x="14526" y="90"/>
                  </a:cubicBezTo>
                  <a:cubicBezTo>
                    <a:pt x="15136" y="90"/>
                    <a:pt x="15747" y="116"/>
                    <a:pt x="16358" y="142"/>
                  </a:cubicBezTo>
                  <a:cubicBezTo>
                    <a:pt x="16005" y="112"/>
                    <a:pt x="15653" y="76"/>
                    <a:pt x="15300" y="56"/>
                  </a:cubicBezTo>
                  <a:lnTo>
                    <a:pt x="14771" y="26"/>
                  </a:lnTo>
                  <a:lnTo>
                    <a:pt x="14242" y="11"/>
                  </a:lnTo>
                  <a:cubicBezTo>
                    <a:pt x="14066" y="3"/>
                    <a:pt x="13890" y="2"/>
                    <a:pt x="13713" y="2"/>
                  </a:cubicBezTo>
                  <a:cubicBezTo>
                    <a:pt x="13625" y="2"/>
                    <a:pt x="13536" y="2"/>
                    <a:pt x="13447" y="2"/>
                  </a:cubicBezTo>
                  <a:cubicBezTo>
                    <a:pt x="13358" y="2"/>
                    <a:pt x="13269" y="2"/>
                    <a:pt x="13180" y="1"/>
                  </a:cubicBezTo>
                  <a:close/>
                </a:path>
              </a:pathLst>
            </a:custGeom>
            <a:solidFill>
              <a:srgbClr val="C6813C"/>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348;p41">
              <a:extLst>
                <a:ext uri="{FF2B5EF4-FFF2-40B4-BE49-F238E27FC236}">
                  <a16:creationId xmlns:a16="http://schemas.microsoft.com/office/drawing/2014/main" id="{C697638F-A543-0CA0-DC23-13A8C3D1C1D8}"/>
                </a:ext>
              </a:extLst>
            </p:cNvPr>
            <p:cNvSpPr/>
            <p:nvPr/>
          </p:nvSpPr>
          <p:spPr>
            <a:xfrm>
              <a:off x="3847075" y="2680863"/>
              <a:ext cx="423300" cy="79750"/>
            </a:xfrm>
            <a:custGeom>
              <a:avLst/>
              <a:gdLst/>
              <a:ahLst/>
              <a:cxnLst/>
              <a:rect l="l" t="t" r="r" b="b"/>
              <a:pathLst>
                <a:path w="16932" h="3190" extrusionOk="0">
                  <a:moveTo>
                    <a:pt x="12745" y="1"/>
                  </a:moveTo>
                  <a:cubicBezTo>
                    <a:pt x="12694" y="1"/>
                    <a:pt x="12642" y="1"/>
                    <a:pt x="12591" y="1"/>
                  </a:cubicBezTo>
                  <a:cubicBezTo>
                    <a:pt x="11860" y="1"/>
                    <a:pt x="11130" y="52"/>
                    <a:pt x="10405" y="117"/>
                  </a:cubicBezTo>
                  <a:cubicBezTo>
                    <a:pt x="9680" y="188"/>
                    <a:pt x="8955" y="289"/>
                    <a:pt x="8234" y="384"/>
                  </a:cubicBezTo>
                  <a:cubicBezTo>
                    <a:pt x="7514" y="490"/>
                    <a:pt x="6794" y="611"/>
                    <a:pt x="6079" y="767"/>
                  </a:cubicBezTo>
                  <a:cubicBezTo>
                    <a:pt x="5364" y="923"/>
                    <a:pt x="4659" y="1114"/>
                    <a:pt x="3974" y="1371"/>
                  </a:cubicBezTo>
                  <a:cubicBezTo>
                    <a:pt x="2604" y="1885"/>
                    <a:pt x="1310" y="2555"/>
                    <a:pt x="0" y="3189"/>
                  </a:cubicBezTo>
                  <a:cubicBezTo>
                    <a:pt x="665" y="2897"/>
                    <a:pt x="1330" y="2600"/>
                    <a:pt x="2000" y="2308"/>
                  </a:cubicBezTo>
                  <a:cubicBezTo>
                    <a:pt x="2664" y="2016"/>
                    <a:pt x="3334" y="1729"/>
                    <a:pt x="4019" y="1492"/>
                  </a:cubicBezTo>
                  <a:cubicBezTo>
                    <a:pt x="5384" y="1014"/>
                    <a:pt x="6819" y="747"/>
                    <a:pt x="8260" y="550"/>
                  </a:cubicBezTo>
                  <a:cubicBezTo>
                    <a:pt x="8980" y="450"/>
                    <a:pt x="9700" y="344"/>
                    <a:pt x="10420" y="273"/>
                  </a:cubicBezTo>
                  <a:cubicBezTo>
                    <a:pt x="11140" y="198"/>
                    <a:pt x="11865" y="153"/>
                    <a:pt x="12591" y="127"/>
                  </a:cubicBezTo>
                  <a:cubicBezTo>
                    <a:pt x="12775" y="122"/>
                    <a:pt x="12959" y="120"/>
                    <a:pt x="13144" y="120"/>
                  </a:cubicBezTo>
                  <a:cubicBezTo>
                    <a:pt x="13686" y="120"/>
                    <a:pt x="14230" y="141"/>
                    <a:pt x="14771" y="183"/>
                  </a:cubicBezTo>
                  <a:cubicBezTo>
                    <a:pt x="15491" y="233"/>
                    <a:pt x="16216" y="334"/>
                    <a:pt x="16932" y="470"/>
                  </a:cubicBezTo>
                  <a:cubicBezTo>
                    <a:pt x="16222" y="299"/>
                    <a:pt x="15501" y="183"/>
                    <a:pt x="14776" y="102"/>
                  </a:cubicBezTo>
                  <a:cubicBezTo>
                    <a:pt x="14102" y="32"/>
                    <a:pt x="13424" y="1"/>
                    <a:pt x="12745" y="1"/>
                  </a:cubicBezTo>
                  <a:close/>
                </a:path>
              </a:pathLst>
            </a:custGeom>
            <a:solidFill>
              <a:srgbClr val="C6813C"/>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5" name="Google Shape;349;p41">
              <a:extLst>
                <a:ext uri="{FF2B5EF4-FFF2-40B4-BE49-F238E27FC236}">
                  <a16:creationId xmlns:a16="http://schemas.microsoft.com/office/drawing/2014/main" id="{B5BAB373-337B-F88B-0B66-D0AF74FB8730}"/>
                </a:ext>
              </a:extLst>
            </p:cNvPr>
            <p:cNvSpPr/>
            <p:nvPr/>
          </p:nvSpPr>
          <p:spPr>
            <a:xfrm>
              <a:off x="4110200" y="2688813"/>
              <a:ext cx="159925" cy="15900"/>
            </a:xfrm>
            <a:custGeom>
              <a:avLst/>
              <a:gdLst/>
              <a:ahLst/>
              <a:cxnLst/>
              <a:rect l="l" t="t" r="r" b="b"/>
              <a:pathLst>
                <a:path w="6397" h="636" extrusionOk="0">
                  <a:moveTo>
                    <a:pt x="1612" y="1"/>
                  </a:moveTo>
                  <a:cubicBezTo>
                    <a:pt x="1073" y="1"/>
                    <a:pt x="535" y="26"/>
                    <a:pt x="1" y="76"/>
                  </a:cubicBezTo>
                  <a:cubicBezTo>
                    <a:pt x="540" y="91"/>
                    <a:pt x="1073" y="107"/>
                    <a:pt x="1607" y="132"/>
                  </a:cubicBezTo>
                  <a:cubicBezTo>
                    <a:pt x="2141" y="157"/>
                    <a:pt x="2675" y="192"/>
                    <a:pt x="3209" y="242"/>
                  </a:cubicBezTo>
                  <a:cubicBezTo>
                    <a:pt x="3743" y="288"/>
                    <a:pt x="4271" y="343"/>
                    <a:pt x="4805" y="409"/>
                  </a:cubicBezTo>
                  <a:cubicBezTo>
                    <a:pt x="5334" y="479"/>
                    <a:pt x="5868" y="555"/>
                    <a:pt x="6397" y="635"/>
                  </a:cubicBezTo>
                  <a:cubicBezTo>
                    <a:pt x="5878" y="489"/>
                    <a:pt x="5354" y="373"/>
                    <a:pt x="4825" y="283"/>
                  </a:cubicBezTo>
                  <a:cubicBezTo>
                    <a:pt x="4291" y="187"/>
                    <a:pt x="3758" y="122"/>
                    <a:pt x="3224" y="71"/>
                  </a:cubicBezTo>
                  <a:cubicBezTo>
                    <a:pt x="2690" y="31"/>
                    <a:pt x="2151" y="1"/>
                    <a:pt x="1612" y="1"/>
                  </a:cubicBezTo>
                  <a:close/>
                </a:path>
              </a:pathLst>
            </a:custGeom>
            <a:solidFill>
              <a:srgbClr val="C6813C"/>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6" name="Google Shape;350;p41">
              <a:extLst>
                <a:ext uri="{FF2B5EF4-FFF2-40B4-BE49-F238E27FC236}">
                  <a16:creationId xmlns:a16="http://schemas.microsoft.com/office/drawing/2014/main" id="{B432EBF0-E8DF-0C8D-2554-5C89792994D0}"/>
                </a:ext>
              </a:extLst>
            </p:cNvPr>
            <p:cNvSpPr/>
            <p:nvPr/>
          </p:nvSpPr>
          <p:spPr>
            <a:xfrm>
              <a:off x="3836125" y="2661613"/>
              <a:ext cx="201575" cy="95725"/>
            </a:xfrm>
            <a:custGeom>
              <a:avLst/>
              <a:gdLst/>
              <a:ahLst/>
              <a:cxnLst/>
              <a:rect l="l" t="t" r="r" b="b"/>
              <a:pathLst>
                <a:path w="8063" h="3829" extrusionOk="0">
                  <a:moveTo>
                    <a:pt x="8063" y="1"/>
                  </a:moveTo>
                  <a:lnTo>
                    <a:pt x="8063" y="1"/>
                  </a:lnTo>
                  <a:cubicBezTo>
                    <a:pt x="7318" y="127"/>
                    <a:pt x="6587" y="303"/>
                    <a:pt x="5862" y="525"/>
                  </a:cubicBezTo>
                  <a:cubicBezTo>
                    <a:pt x="5142" y="746"/>
                    <a:pt x="4437" y="1013"/>
                    <a:pt x="3747" y="1325"/>
                  </a:cubicBezTo>
                  <a:cubicBezTo>
                    <a:pt x="3062" y="1638"/>
                    <a:pt x="2392" y="2000"/>
                    <a:pt x="1763" y="2413"/>
                  </a:cubicBezTo>
                  <a:cubicBezTo>
                    <a:pt x="1133" y="2826"/>
                    <a:pt x="539" y="3300"/>
                    <a:pt x="0" y="3828"/>
                  </a:cubicBezTo>
                  <a:cubicBezTo>
                    <a:pt x="579" y="3345"/>
                    <a:pt x="1194" y="2917"/>
                    <a:pt x="1833" y="2524"/>
                  </a:cubicBezTo>
                  <a:cubicBezTo>
                    <a:pt x="2473" y="2136"/>
                    <a:pt x="3138" y="1784"/>
                    <a:pt x="3818" y="1477"/>
                  </a:cubicBezTo>
                  <a:cubicBezTo>
                    <a:pt x="4497" y="1164"/>
                    <a:pt x="5197" y="892"/>
                    <a:pt x="5908" y="651"/>
                  </a:cubicBezTo>
                  <a:cubicBezTo>
                    <a:pt x="6613" y="409"/>
                    <a:pt x="7333" y="192"/>
                    <a:pt x="8063" y="1"/>
                  </a:cubicBezTo>
                  <a:close/>
                </a:path>
              </a:pathLst>
            </a:custGeom>
            <a:solidFill>
              <a:srgbClr val="C6813C"/>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351;p41">
              <a:extLst>
                <a:ext uri="{FF2B5EF4-FFF2-40B4-BE49-F238E27FC236}">
                  <a16:creationId xmlns:a16="http://schemas.microsoft.com/office/drawing/2014/main" id="{46530D57-EBED-DB9A-6750-D2F4213B6773}"/>
                </a:ext>
              </a:extLst>
            </p:cNvPr>
            <p:cNvSpPr/>
            <p:nvPr/>
          </p:nvSpPr>
          <p:spPr>
            <a:xfrm>
              <a:off x="3856150" y="2630413"/>
              <a:ext cx="295625" cy="101100"/>
            </a:xfrm>
            <a:custGeom>
              <a:avLst/>
              <a:gdLst/>
              <a:ahLst/>
              <a:cxnLst/>
              <a:rect l="l" t="t" r="r" b="b"/>
              <a:pathLst>
                <a:path w="11825" h="4044" extrusionOk="0">
                  <a:moveTo>
                    <a:pt x="11825" y="0"/>
                  </a:moveTo>
                  <a:cubicBezTo>
                    <a:pt x="11291" y="0"/>
                    <a:pt x="10762" y="25"/>
                    <a:pt x="10228" y="55"/>
                  </a:cubicBezTo>
                  <a:cubicBezTo>
                    <a:pt x="9694" y="91"/>
                    <a:pt x="9166" y="141"/>
                    <a:pt x="8637" y="212"/>
                  </a:cubicBezTo>
                  <a:cubicBezTo>
                    <a:pt x="7574" y="348"/>
                    <a:pt x="6527" y="569"/>
                    <a:pt x="5504" y="876"/>
                  </a:cubicBezTo>
                  <a:cubicBezTo>
                    <a:pt x="4482" y="1194"/>
                    <a:pt x="3485" y="1601"/>
                    <a:pt x="2553" y="2125"/>
                  </a:cubicBezTo>
                  <a:cubicBezTo>
                    <a:pt x="2090" y="2392"/>
                    <a:pt x="1637" y="2679"/>
                    <a:pt x="1209" y="2996"/>
                  </a:cubicBezTo>
                  <a:cubicBezTo>
                    <a:pt x="781" y="3319"/>
                    <a:pt x="373" y="3666"/>
                    <a:pt x="0" y="4044"/>
                  </a:cubicBezTo>
                  <a:cubicBezTo>
                    <a:pt x="398" y="3691"/>
                    <a:pt x="816" y="3364"/>
                    <a:pt x="1254" y="3067"/>
                  </a:cubicBezTo>
                  <a:cubicBezTo>
                    <a:pt x="1692" y="2765"/>
                    <a:pt x="2145" y="2488"/>
                    <a:pt x="2614" y="2241"/>
                  </a:cubicBezTo>
                  <a:cubicBezTo>
                    <a:pt x="3550" y="1743"/>
                    <a:pt x="4537" y="1340"/>
                    <a:pt x="5550" y="1037"/>
                  </a:cubicBezTo>
                  <a:cubicBezTo>
                    <a:pt x="6562" y="720"/>
                    <a:pt x="7604" y="504"/>
                    <a:pt x="8652" y="337"/>
                  </a:cubicBezTo>
                  <a:cubicBezTo>
                    <a:pt x="9176" y="257"/>
                    <a:pt x="9704" y="191"/>
                    <a:pt x="10233" y="136"/>
                  </a:cubicBezTo>
                  <a:cubicBezTo>
                    <a:pt x="10762" y="81"/>
                    <a:pt x="11296" y="40"/>
                    <a:pt x="11825" y="0"/>
                  </a:cubicBezTo>
                  <a:close/>
                </a:path>
              </a:pathLst>
            </a:custGeom>
            <a:solidFill>
              <a:srgbClr val="C6813C"/>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352;p41">
              <a:extLst>
                <a:ext uri="{FF2B5EF4-FFF2-40B4-BE49-F238E27FC236}">
                  <a16:creationId xmlns:a16="http://schemas.microsoft.com/office/drawing/2014/main" id="{42A761F6-07C4-E3A9-A9DB-1A8874FA2399}"/>
                </a:ext>
              </a:extLst>
            </p:cNvPr>
            <p:cNvSpPr/>
            <p:nvPr/>
          </p:nvSpPr>
          <p:spPr>
            <a:xfrm>
              <a:off x="3841650" y="2657838"/>
              <a:ext cx="404925" cy="98750"/>
            </a:xfrm>
            <a:custGeom>
              <a:avLst/>
              <a:gdLst/>
              <a:ahLst/>
              <a:cxnLst/>
              <a:rect l="l" t="t" r="r" b="b"/>
              <a:pathLst>
                <a:path w="16197" h="3950" extrusionOk="0">
                  <a:moveTo>
                    <a:pt x="13024" y="1"/>
                  </a:moveTo>
                  <a:lnTo>
                    <a:pt x="11961" y="36"/>
                  </a:lnTo>
                  <a:cubicBezTo>
                    <a:pt x="10551" y="117"/>
                    <a:pt x="9146" y="328"/>
                    <a:pt x="7766" y="646"/>
                  </a:cubicBezTo>
                  <a:cubicBezTo>
                    <a:pt x="6392" y="973"/>
                    <a:pt x="5037" y="1401"/>
                    <a:pt x="3738" y="1955"/>
                  </a:cubicBezTo>
                  <a:lnTo>
                    <a:pt x="2771" y="2393"/>
                  </a:lnTo>
                  <a:lnTo>
                    <a:pt x="1824" y="2866"/>
                  </a:lnTo>
                  <a:lnTo>
                    <a:pt x="897" y="3390"/>
                  </a:lnTo>
                  <a:cubicBezTo>
                    <a:pt x="600" y="3571"/>
                    <a:pt x="298" y="3763"/>
                    <a:pt x="1" y="3949"/>
                  </a:cubicBezTo>
                  <a:cubicBezTo>
                    <a:pt x="308" y="3778"/>
                    <a:pt x="615" y="3602"/>
                    <a:pt x="922" y="3425"/>
                  </a:cubicBezTo>
                  <a:lnTo>
                    <a:pt x="1859" y="2942"/>
                  </a:lnTo>
                  <a:lnTo>
                    <a:pt x="2811" y="2489"/>
                  </a:lnTo>
                  <a:lnTo>
                    <a:pt x="3783" y="2076"/>
                  </a:lnTo>
                  <a:cubicBezTo>
                    <a:pt x="5092" y="1552"/>
                    <a:pt x="6432" y="1119"/>
                    <a:pt x="7807" y="807"/>
                  </a:cubicBezTo>
                  <a:cubicBezTo>
                    <a:pt x="9172" y="479"/>
                    <a:pt x="10566" y="273"/>
                    <a:pt x="11972" y="167"/>
                  </a:cubicBezTo>
                  <a:lnTo>
                    <a:pt x="13024" y="107"/>
                  </a:lnTo>
                  <a:lnTo>
                    <a:pt x="14082" y="92"/>
                  </a:lnTo>
                  <a:lnTo>
                    <a:pt x="15139" y="112"/>
                  </a:lnTo>
                  <a:cubicBezTo>
                    <a:pt x="15492" y="132"/>
                    <a:pt x="15844" y="152"/>
                    <a:pt x="16197" y="172"/>
                  </a:cubicBezTo>
                  <a:cubicBezTo>
                    <a:pt x="15844" y="137"/>
                    <a:pt x="15492" y="102"/>
                    <a:pt x="15139" y="66"/>
                  </a:cubicBezTo>
                  <a:lnTo>
                    <a:pt x="14082" y="6"/>
                  </a:lnTo>
                  <a:lnTo>
                    <a:pt x="13024" y="1"/>
                  </a:lnTo>
                  <a:close/>
                </a:path>
              </a:pathLst>
            </a:custGeom>
            <a:solidFill>
              <a:srgbClr val="C6813C"/>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353;p41">
              <a:extLst>
                <a:ext uri="{FF2B5EF4-FFF2-40B4-BE49-F238E27FC236}">
                  <a16:creationId xmlns:a16="http://schemas.microsoft.com/office/drawing/2014/main" id="{B0A856F5-9EDB-578F-084A-1C72844FE44C}"/>
                </a:ext>
              </a:extLst>
            </p:cNvPr>
            <p:cNvSpPr/>
            <p:nvPr/>
          </p:nvSpPr>
          <p:spPr>
            <a:xfrm>
              <a:off x="3545025" y="2333663"/>
              <a:ext cx="313775" cy="406300"/>
            </a:xfrm>
            <a:custGeom>
              <a:avLst/>
              <a:gdLst/>
              <a:ahLst/>
              <a:cxnLst/>
              <a:rect l="l" t="t" r="r" b="b"/>
              <a:pathLst>
                <a:path w="12551" h="16252" extrusionOk="0">
                  <a:moveTo>
                    <a:pt x="6085" y="0"/>
                  </a:moveTo>
                  <a:cubicBezTo>
                    <a:pt x="5359" y="1012"/>
                    <a:pt x="4428" y="1516"/>
                    <a:pt x="3390" y="2125"/>
                  </a:cubicBezTo>
                  <a:cubicBezTo>
                    <a:pt x="2866" y="2438"/>
                    <a:pt x="2353" y="2649"/>
                    <a:pt x="1738" y="2730"/>
                  </a:cubicBezTo>
                  <a:cubicBezTo>
                    <a:pt x="1639" y="2741"/>
                    <a:pt x="1282" y="2767"/>
                    <a:pt x="918" y="2767"/>
                  </a:cubicBezTo>
                  <a:cubicBezTo>
                    <a:pt x="485" y="2767"/>
                    <a:pt x="42" y="2731"/>
                    <a:pt x="1" y="2589"/>
                  </a:cubicBezTo>
                  <a:lnTo>
                    <a:pt x="1" y="2589"/>
                  </a:lnTo>
                  <a:cubicBezTo>
                    <a:pt x="369" y="3863"/>
                    <a:pt x="1109" y="5031"/>
                    <a:pt x="2101" y="5912"/>
                  </a:cubicBezTo>
                  <a:cubicBezTo>
                    <a:pt x="3375" y="7040"/>
                    <a:pt x="5007" y="7665"/>
                    <a:pt x="6487" y="8506"/>
                  </a:cubicBezTo>
                  <a:cubicBezTo>
                    <a:pt x="7550" y="9105"/>
                    <a:pt x="8547" y="9825"/>
                    <a:pt x="9454" y="10641"/>
                  </a:cubicBezTo>
                  <a:cubicBezTo>
                    <a:pt x="9952" y="11089"/>
                    <a:pt x="10305" y="11432"/>
                    <a:pt x="10642" y="12016"/>
                  </a:cubicBezTo>
                  <a:cubicBezTo>
                    <a:pt x="11372" y="13280"/>
                    <a:pt x="11725" y="14806"/>
                    <a:pt x="11901" y="16251"/>
                  </a:cubicBezTo>
                  <a:cubicBezTo>
                    <a:pt x="11901" y="15380"/>
                    <a:pt x="12067" y="14474"/>
                    <a:pt x="12153" y="13602"/>
                  </a:cubicBezTo>
                  <a:cubicBezTo>
                    <a:pt x="12244" y="12676"/>
                    <a:pt x="12344" y="11744"/>
                    <a:pt x="12420" y="10812"/>
                  </a:cubicBezTo>
                  <a:cubicBezTo>
                    <a:pt x="12551" y="9297"/>
                    <a:pt x="12385" y="7489"/>
                    <a:pt x="11775" y="6079"/>
                  </a:cubicBezTo>
                  <a:cubicBezTo>
                    <a:pt x="11221" y="4794"/>
                    <a:pt x="10259" y="3727"/>
                    <a:pt x="9227" y="2780"/>
                  </a:cubicBezTo>
                  <a:cubicBezTo>
                    <a:pt x="8195" y="1838"/>
                    <a:pt x="7072" y="992"/>
                    <a:pt x="6085" y="0"/>
                  </a:cubicBez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0" name="Google Shape;354;p41">
              <a:extLst>
                <a:ext uri="{FF2B5EF4-FFF2-40B4-BE49-F238E27FC236}">
                  <a16:creationId xmlns:a16="http://schemas.microsoft.com/office/drawing/2014/main" id="{FF03E4A7-32CA-599C-84D6-8EACBDDA4E30}"/>
                </a:ext>
              </a:extLst>
            </p:cNvPr>
            <p:cNvSpPr/>
            <p:nvPr/>
          </p:nvSpPr>
          <p:spPr>
            <a:xfrm>
              <a:off x="3653575" y="2506163"/>
              <a:ext cx="208250" cy="233800"/>
            </a:xfrm>
            <a:custGeom>
              <a:avLst/>
              <a:gdLst/>
              <a:ahLst/>
              <a:cxnLst/>
              <a:rect l="l" t="t" r="r" b="b"/>
              <a:pathLst>
                <a:path w="8330" h="9352" extrusionOk="0">
                  <a:moveTo>
                    <a:pt x="4252" y="1"/>
                  </a:moveTo>
                  <a:cubicBezTo>
                    <a:pt x="2829" y="1"/>
                    <a:pt x="1407" y="241"/>
                    <a:pt x="0" y="478"/>
                  </a:cubicBezTo>
                  <a:cubicBezTo>
                    <a:pt x="710" y="866"/>
                    <a:pt x="1440" y="1208"/>
                    <a:pt x="2145" y="1606"/>
                  </a:cubicBezTo>
                  <a:cubicBezTo>
                    <a:pt x="3208" y="2205"/>
                    <a:pt x="4205" y="2925"/>
                    <a:pt x="5112" y="3741"/>
                  </a:cubicBezTo>
                  <a:cubicBezTo>
                    <a:pt x="5610" y="4189"/>
                    <a:pt x="5963" y="4532"/>
                    <a:pt x="6300" y="5116"/>
                  </a:cubicBezTo>
                  <a:cubicBezTo>
                    <a:pt x="7030" y="6380"/>
                    <a:pt x="7383" y="7906"/>
                    <a:pt x="7559" y="9351"/>
                  </a:cubicBezTo>
                  <a:cubicBezTo>
                    <a:pt x="7559" y="8480"/>
                    <a:pt x="7725" y="7574"/>
                    <a:pt x="7811" y="6702"/>
                  </a:cubicBezTo>
                  <a:cubicBezTo>
                    <a:pt x="7902" y="5776"/>
                    <a:pt x="8002" y="4844"/>
                    <a:pt x="8078" y="3912"/>
                  </a:cubicBezTo>
                  <a:cubicBezTo>
                    <a:pt x="8184" y="2653"/>
                    <a:pt x="8330" y="1218"/>
                    <a:pt x="7066" y="513"/>
                  </a:cubicBezTo>
                  <a:cubicBezTo>
                    <a:pt x="7000" y="478"/>
                    <a:pt x="6940" y="448"/>
                    <a:pt x="6874" y="417"/>
                  </a:cubicBezTo>
                  <a:cubicBezTo>
                    <a:pt x="6421" y="206"/>
                    <a:pt x="5917" y="115"/>
                    <a:pt x="5424" y="60"/>
                  </a:cubicBezTo>
                  <a:cubicBezTo>
                    <a:pt x="5033" y="19"/>
                    <a:pt x="4643" y="1"/>
                    <a:pt x="4252" y="1"/>
                  </a:cubicBezTo>
                  <a:close/>
                </a:path>
              </a:pathLst>
            </a:custGeom>
            <a:solidFill>
              <a:srgbClr val="FFD9A6">
                <a:alpha val="24160"/>
              </a:srgb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1" name="Google Shape;355;p41">
              <a:extLst>
                <a:ext uri="{FF2B5EF4-FFF2-40B4-BE49-F238E27FC236}">
                  <a16:creationId xmlns:a16="http://schemas.microsoft.com/office/drawing/2014/main" id="{3EB0D619-F575-030E-7417-BBDFF95401F1}"/>
                </a:ext>
              </a:extLst>
            </p:cNvPr>
            <p:cNvSpPr/>
            <p:nvPr/>
          </p:nvSpPr>
          <p:spPr>
            <a:xfrm>
              <a:off x="3668925" y="2333663"/>
              <a:ext cx="91300" cy="55925"/>
            </a:xfrm>
            <a:custGeom>
              <a:avLst/>
              <a:gdLst/>
              <a:ahLst/>
              <a:cxnLst/>
              <a:rect l="l" t="t" r="r" b="b"/>
              <a:pathLst>
                <a:path w="3652" h="2237" extrusionOk="0">
                  <a:moveTo>
                    <a:pt x="1129" y="0"/>
                  </a:moveTo>
                  <a:cubicBezTo>
                    <a:pt x="831" y="408"/>
                    <a:pt x="454" y="876"/>
                    <a:pt x="0" y="1113"/>
                  </a:cubicBezTo>
                  <a:cubicBezTo>
                    <a:pt x="36" y="1108"/>
                    <a:pt x="73" y="1106"/>
                    <a:pt x="109" y="1106"/>
                  </a:cubicBezTo>
                  <a:cubicBezTo>
                    <a:pt x="215" y="1106"/>
                    <a:pt x="323" y="1125"/>
                    <a:pt x="428" y="1143"/>
                  </a:cubicBezTo>
                  <a:cubicBezTo>
                    <a:pt x="1546" y="1365"/>
                    <a:pt x="2629" y="1732"/>
                    <a:pt x="3652" y="2236"/>
                  </a:cubicBezTo>
                  <a:cubicBezTo>
                    <a:pt x="3234" y="2030"/>
                    <a:pt x="2836" y="1541"/>
                    <a:pt x="2483" y="1234"/>
                  </a:cubicBezTo>
                  <a:cubicBezTo>
                    <a:pt x="2015" y="836"/>
                    <a:pt x="1557" y="433"/>
                    <a:pt x="1129" y="0"/>
                  </a:cubicBezTo>
                  <a:close/>
                </a:path>
              </a:pathLst>
            </a:custGeom>
            <a:solidFill>
              <a:srgbClr val="FFD9A6">
                <a:alpha val="24160"/>
              </a:srgb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356;p41">
              <a:extLst>
                <a:ext uri="{FF2B5EF4-FFF2-40B4-BE49-F238E27FC236}">
                  <a16:creationId xmlns:a16="http://schemas.microsoft.com/office/drawing/2014/main" id="{76A9E593-BCFB-864A-A096-33999E0D00AC}"/>
                </a:ext>
              </a:extLst>
            </p:cNvPr>
            <p:cNvSpPr/>
            <p:nvPr/>
          </p:nvSpPr>
          <p:spPr>
            <a:xfrm>
              <a:off x="3545025" y="2376463"/>
              <a:ext cx="102650" cy="125675"/>
            </a:xfrm>
            <a:custGeom>
              <a:avLst/>
              <a:gdLst/>
              <a:ahLst/>
              <a:cxnLst/>
              <a:rect l="l" t="t" r="r" b="b"/>
              <a:pathLst>
                <a:path w="4106" h="5027" extrusionOk="0">
                  <a:moveTo>
                    <a:pt x="4105" y="0"/>
                  </a:moveTo>
                  <a:cubicBezTo>
                    <a:pt x="3939" y="182"/>
                    <a:pt x="3602" y="292"/>
                    <a:pt x="3390" y="413"/>
                  </a:cubicBezTo>
                  <a:cubicBezTo>
                    <a:pt x="2866" y="726"/>
                    <a:pt x="2353" y="937"/>
                    <a:pt x="1738" y="1018"/>
                  </a:cubicBezTo>
                  <a:cubicBezTo>
                    <a:pt x="1639" y="1029"/>
                    <a:pt x="1282" y="1055"/>
                    <a:pt x="918" y="1055"/>
                  </a:cubicBezTo>
                  <a:cubicBezTo>
                    <a:pt x="485" y="1055"/>
                    <a:pt x="42" y="1019"/>
                    <a:pt x="1" y="877"/>
                  </a:cubicBezTo>
                  <a:lnTo>
                    <a:pt x="1" y="877"/>
                  </a:lnTo>
                  <a:cubicBezTo>
                    <a:pt x="369" y="2151"/>
                    <a:pt x="1109" y="3319"/>
                    <a:pt x="2101" y="4200"/>
                  </a:cubicBezTo>
                  <a:cubicBezTo>
                    <a:pt x="2428" y="4487"/>
                    <a:pt x="2781" y="4734"/>
                    <a:pt x="3098" y="5026"/>
                  </a:cubicBezTo>
                  <a:cubicBezTo>
                    <a:pt x="2489" y="3334"/>
                    <a:pt x="2897" y="1325"/>
                    <a:pt x="4105" y="0"/>
                  </a:cubicBezTo>
                  <a:close/>
                </a:path>
              </a:pathLst>
            </a:custGeom>
            <a:solidFill>
              <a:srgbClr val="FFD9A6">
                <a:alpha val="24160"/>
              </a:srgb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357;p41">
              <a:extLst>
                <a:ext uri="{FF2B5EF4-FFF2-40B4-BE49-F238E27FC236}">
                  <a16:creationId xmlns:a16="http://schemas.microsoft.com/office/drawing/2014/main" id="{7C15F742-B8B8-61F4-FD2F-FA587FA7E73D}"/>
                </a:ext>
              </a:extLst>
            </p:cNvPr>
            <p:cNvSpPr/>
            <p:nvPr/>
          </p:nvSpPr>
          <p:spPr>
            <a:xfrm>
              <a:off x="3840400" y="2383538"/>
              <a:ext cx="353175" cy="361200"/>
            </a:xfrm>
            <a:custGeom>
              <a:avLst/>
              <a:gdLst/>
              <a:ahLst/>
              <a:cxnLst/>
              <a:rect l="l" t="t" r="r" b="b"/>
              <a:pathLst>
                <a:path w="14127" h="14448" extrusionOk="0">
                  <a:moveTo>
                    <a:pt x="14127" y="6289"/>
                  </a:moveTo>
                  <a:cubicBezTo>
                    <a:pt x="14126" y="6289"/>
                    <a:pt x="14126" y="6290"/>
                    <a:pt x="14125" y="6290"/>
                  </a:cubicBezTo>
                  <a:lnTo>
                    <a:pt x="14125" y="6290"/>
                  </a:lnTo>
                  <a:cubicBezTo>
                    <a:pt x="14126" y="6290"/>
                    <a:pt x="14126" y="6289"/>
                    <a:pt x="14127" y="6289"/>
                  </a:cubicBezTo>
                  <a:close/>
                  <a:moveTo>
                    <a:pt x="8297" y="1"/>
                  </a:moveTo>
                  <a:cubicBezTo>
                    <a:pt x="5597" y="1"/>
                    <a:pt x="3498" y="2147"/>
                    <a:pt x="2221" y="4376"/>
                  </a:cubicBezTo>
                  <a:cubicBezTo>
                    <a:pt x="465" y="7436"/>
                    <a:pt x="242" y="10990"/>
                    <a:pt x="1" y="14444"/>
                  </a:cubicBezTo>
                  <a:lnTo>
                    <a:pt x="1" y="14444"/>
                  </a:lnTo>
                  <a:cubicBezTo>
                    <a:pt x="28" y="14072"/>
                    <a:pt x="293" y="13610"/>
                    <a:pt x="429" y="13269"/>
                  </a:cubicBezTo>
                  <a:cubicBezTo>
                    <a:pt x="600" y="12841"/>
                    <a:pt x="791" y="12423"/>
                    <a:pt x="993" y="12010"/>
                  </a:cubicBezTo>
                  <a:cubicBezTo>
                    <a:pt x="1154" y="11688"/>
                    <a:pt x="1325" y="11366"/>
                    <a:pt x="1511" y="11053"/>
                  </a:cubicBezTo>
                  <a:cubicBezTo>
                    <a:pt x="1788" y="10580"/>
                    <a:pt x="2090" y="10117"/>
                    <a:pt x="2423" y="9674"/>
                  </a:cubicBezTo>
                  <a:cubicBezTo>
                    <a:pt x="3521" y="8193"/>
                    <a:pt x="4956" y="6863"/>
                    <a:pt x="6653" y="6113"/>
                  </a:cubicBezTo>
                  <a:cubicBezTo>
                    <a:pt x="7454" y="5756"/>
                    <a:pt x="8325" y="5544"/>
                    <a:pt x="9206" y="5524"/>
                  </a:cubicBezTo>
                  <a:cubicBezTo>
                    <a:pt x="9241" y="5523"/>
                    <a:pt x="9275" y="5523"/>
                    <a:pt x="9309" y="5523"/>
                  </a:cubicBezTo>
                  <a:cubicBezTo>
                    <a:pt x="10198" y="5523"/>
                    <a:pt x="10982" y="5770"/>
                    <a:pt x="11835" y="6022"/>
                  </a:cubicBezTo>
                  <a:cubicBezTo>
                    <a:pt x="12394" y="6189"/>
                    <a:pt x="12975" y="6349"/>
                    <a:pt x="13551" y="6349"/>
                  </a:cubicBezTo>
                  <a:cubicBezTo>
                    <a:pt x="13744" y="6349"/>
                    <a:pt x="13935" y="6331"/>
                    <a:pt x="14125" y="6290"/>
                  </a:cubicBezTo>
                  <a:lnTo>
                    <a:pt x="14125" y="6290"/>
                  </a:lnTo>
                  <a:cubicBezTo>
                    <a:pt x="14117" y="6292"/>
                    <a:pt x="14107" y="6292"/>
                    <a:pt x="14098" y="6292"/>
                  </a:cubicBezTo>
                  <a:cubicBezTo>
                    <a:pt x="13840" y="6292"/>
                    <a:pt x="13326" y="5619"/>
                    <a:pt x="13190" y="5474"/>
                  </a:cubicBezTo>
                  <a:cubicBezTo>
                    <a:pt x="12762" y="5005"/>
                    <a:pt x="12399" y="4476"/>
                    <a:pt x="12102" y="3922"/>
                  </a:cubicBezTo>
                  <a:cubicBezTo>
                    <a:pt x="11558" y="2910"/>
                    <a:pt x="11196" y="1817"/>
                    <a:pt x="10848" y="725"/>
                  </a:cubicBezTo>
                  <a:cubicBezTo>
                    <a:pt x="10813" y="629"/>
                    <a:pt x="10783" y="528"/>
                    <a:pt x="10702" y="468"/>
                  </a:cubicBezTo>
                  <a:cubicBezTo>
                    <a:pt x="10652" y="427"/>
                    <a:pt x="10581" y="407"/>
                    <a:pt x="10521" y="392"/>
                  </a:cubicBezTo>
                  <a:cubicBezTo>
                    <a:pt x="9932" y="231"/>
                    <a:pt x="9342" y="70"/>
                    <a:pt x="8733" y="20"/>
                  </a:cubicBezTo>
                  <a:cubicBezTo>
                    <a:pt x="8586" y="7"/>
                    <a:pt x="8441" y="1"/>
                    <a:pt x="8297" y="1"/>
                  </a:cubicBezTo>
                  <a:close/>
                  <a:moveTo>
                    <a:pt x="1" y="14444"/>
                  </a:moveTo>
                  <a:lnTo>
                    <a:pt x="1" y="14444"/>
                  </a:lnTo>
                  <a:cubicBezTo>
                    <a:pt x="1" y="14445"/>
                    <a:pt x="1" y="14446"/>
                    <a:pt x="1" y="14448"/>
                  </a:cubicBezTo>
                  <a:cubicBezTo>
                    <a:pt x="1" y="14446"/>
                    <a:pt x="1" y="14445"/>
                    <a:pt x="1" y="14444"/>
                  </a:cubicBez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358;p41">
              <a:extLst>
                <a:ext uri="{FF2B5EF4-FFF2-40B4-BE49-F238E27FC236}">
                  <a16:creationId xmlns:a16="http://schemas.microsoft.com/office/drawing/2014/main" id="{A4739ADC-86FC-49A5-D73F-B75954B16E20}"/>
                </a:ext>
              </a:extLst>
            </p:cNvPr>
            <p:cNvSpPr/>
            <p:nvPr/>
          </p:nvSpPr>
          <p:spPr>
            <a:xfrm>
              <a:off x="3840400" y="2431613"/>
              <a:ext cx="221350" cy="313125"/>
            </a:xfrm>
            <a:custGeom>
              <a:avLst/>
              <a:gdLst/>
              <a:ahLst/>
              <a:cxnLst/>
              <a:rect l="l" t="t" r="r" b="b"/>
              <a:pathLst>
                <a:path w="8854" h="12525" extrusionOk="0">
                  <a:moveTo>
                    <a:pt x="4075" y="0"/>
                  </a:moveTo>
                  <a:lnTo>
                    <a:pt x="4075" y="0"/>
                  </a:lnTo>
                  <a:cubicBezTo>
                    <a:pt x="4073" y="2"/>
                    <a:pt x="4071" y="4"/>
                    <a:pt x="4069" y="6"/>
                  </a:cubicBezTo>
                  <a:lnTo>
                    <a:pt x="4069" y="6"/>
                  </a:lnTo>
                  <a:cubicBezTo>
                    <a:pt x="4071" y="4"/>
                    <a:pt x="4073" y="2"/>
                    <a:pt x="4075" y="0"/>
                  </a:cubicBezTo>
                  <a:close/>
                  <a:moveTo>
                    <a:pt x="4069" y="6"/>
                  </a:moveTo>
                  <a:cubicBezTo>
                    <a:pt x="3850" y="221"/>
                    <a:pt x="3660" y="435"/>
                    <a:pt x="3465" y="665"/>
                  </a:cubicBezTo>
                  <a:cubicBezTo>
                    <a:pt x="2997" y="1219"/>
                    <a:pt x="2584" y="1818"/>
                    <a:pt x="2221" y="2453"/>
                  </a:cubicBezTo>
                  <a:cubicBezTo>
                    <a:pt x="465" y="5513"/>
                    <a:pt x="242" y="9067"/>
                    <a:pt x="1" y="12521"/>
                  </a:cubicBezTo>
                  <a:lnTo>
                    <a:pt x="1" y="12521"/>
                  </a:lnTo>
                  <a:cubicBezTo>
                    <a:pt x="28" y="12149"/>
                    <a:pt x="293" y="11687"/>
                    <a:pt x="429" y="11346"/>
                  </a:cubicBezTo>
                  <a:cubicBezTo>
                    <a:pt x="600" y="10918"/>
                    <a:pt x="791" y="10500"/>
                    <a:pt x="993" y="10087"/>
                  </a:cubicBezTo>
                  <a:cubicBezTo>
                    <a:pt x="1154" y="9765"/>
                    <a:pt x="1325" y="9443"/>
                    <a:pt x="1511" y="9130"/>
                  </a:cubicBezTo>
                  <a:cubicBezTo>
                    <a:pt x="1788" y="8657"/>
                    <a:pt x="2090" y="8194"/>
                    <a:pt x="2423" y="7751"/>
                  </a:cubicBezTo>
                  <a:cubicBezTo>
                    <a:pt x="3521" y="6270"/>
                    <a:pt x="4956" y="4940"/>
                    <a:pt x="6653" y="4190"/>
                  </a:cubicBezTo>
                  <a:cubicBezTo>
                    <a:pt x="7031" y="4019"/>
                    <a:pt x="7424" y="3888"/>
                    <a:pt x="7821" y="3787"/>
                  </a:cubicBezTo>
                  <a:cubicBezTo>
                    <a:pt x="8159" y="3702"/>
                    <a:pt x="8537" y="3742"/>
                    <a:pt x="8854" y="3606"/>
                  </a:cubicBezTo>
                  <a:cubicBezTo>
                    <a:pt x="8634" y="3589"/>
                    <a:pt x="8414" y="3582"/>
                    <a:pt x="8195" y="3582"/>
                  </a:cubicBezTo>
                  <a:cubicBezTo>
                    <a:pt x="6953" y="3582"/>
                    <a:pt x="5711" y="3826"/>
                    <a:pt x="4488" y="4074"/>
                  </a:cubicBezTo>
                  <a:cubicBezTo>
                    <a:pt x="4378" y="4097"/>
                    <a:pt x="4280" y="4107"/>
                    <a:pt x="4193" y="4107"/>
                  </a:cubicBezTo>
                  <a:cubicBezTo>
                    <a:pt x="3443" y="4107"/>
                    <a:pt x="3498" y="3320"/>
                    <a:pt x="3516" y="2594"/>
                  </a:cubicBezTo>
                  <a:cubicBezTo>
                    <a:pt x="3526" y="2125"/>
                    <a:pt x="3581" y="1662"/>
                    <a:pt x="3682" y="1204"/>
                  </a:cubicBezTo>
                  <a:cubicBezTo>
                    <a:pt x="3752" y="904"/>
                    <a:pt x="3841" y="233"/>
                    <a:pt x="4069" y="6"/>
                  </a:cubicBezTo>
                  <a:close/>
                  <a:moveTo>
                    <a:pt x="1" y="12521"/>
                  </a:moveTo>
                  <a:lnTo>
                    <a:pt x="1" y="12521"/>
                  </a:lnTo>
                  <a:cubicBezTo>
                    <a:pt x="1" y="12522"/>
                    <a:pt x="1" y="12523"/>
                    <a:pt x="1" y="12525"/>
                  </a:cubicBezTo>
                  <a:cubicBezTo>
                    <a:pt x="1" y="12523"/>
                    <a:pt x="1" y="12522"/>
                    <a:pt x="1" y="12521"/>
                  </a:cubicBezTo>
                  <a:close/>
                </a:path>
              </a:pathLst>
            </a:custGeom>
            <a:solidFill>
              <a:srgbClr val="FFD9A6">
                <a:alpha val="24160"/>
              </a:srgb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5" name="Google Shape;359;p41">
              <a:extLst>
                <a:ext uri="{FF2B5EF4-FFF2-40B4-BE49-F238E27FC236}">
                  <a16:creationId xmlns:a16="http://schemas.microsoft.com/office/drawing/2014/main" id="{6A71E763-B10F-2EC3-7953-50F0FA6A6B95}"/>
                </a:ext>
              </a:extLst>
            </p:cNvPr>
            <p:cNvSpPr/>
            <p:nvPr/>
          </p:nvSpPr>
          <p:spPr>
            <a:xfrm>
              <a:off x="3840400" y="2537613"/>
              <a:ext cx="82500" cy="207125"/>
            </a:xfrm>
            <a:custGeom>
              <a:avLst/>
              <a:gdLst/>
              <a:ahLst/>
              <a:cxnLst/>
              <a:rect l="l" t="t" r="r" b="b"/>
              <a:pathLst>
                <a:path w="3300" h="8285" extrusionOk="0">
                  <a:moveTo>
                    <a:pt x="3298" y="2453"/>
                  </a:moveTo>
                  <a:lnTo>
                    <a:pt x="3298" y="2453"/>
                  </a:lnTo>
                  <a:cubicBezTo>
                    <a:pt x="3298" y="2453"/>
                    <a:pt x="3299" y="2453"/>
                    <a:pt x="3299" y="2453"/>
                  </a:cubicBezTo>
                  <a:cubicBezTo>
                    <a:pt x="3299" y="2453"/>
                    <a:pt x="3298" y="2453"/>
                    <a:pt x="3298" y="2453"/>
                  </a:cubicBezTo>
                  <a:close/>
                  <a:moveTo>
                    <a:pt x="1355" y="0"/>
                  </a:moveTo>
                  <a:cubicBezTo>
                    <a:pt x="1189" y="429"/>
                    <a:pt x="1078" y="852"/>
                    <a:pt x="952" y="1295"/>
                  </a:cubicBezTo>
                  <a:cubicBezTo>
                    <a:pt x="862" y="1617"/>
                    <a:pt x="781" y="1944"/>
                    <a:pt x="711" y="2277"/>
                  </a:cubicBezTo>
                  <a:cubicBezTo>
                    <a:pt x="565" y="2936"/>
                    <a:pt x="449" y="3601"/>
                    <a:pt x="363" y="4276"/>
                  </a:cubicBezTo>
                  <a:cubicBezTo>
                    <a:pt x="182" y="5603"/>
                    <a:pt x="96" y="6941"/>
                    <a:pt x="1" y="8278"/>
                  </a:cubicBezTo>
                  <a:lnTo>
                    <a:pt x="1" y="8278"/>
                  </a:lnTo>
                  <a:cubicBezTo>
                    <a:pt x="29" y="7906"/>
                    <a:pt x="293" y="7447"/>
                    <a:pt x="429" y="7106"/>
                  </a:cubicBezTo>
                  <a:cubicBezTo>
                    <a:pt x="600" y="6678"/>
                    <a:pt x="791" y="6260"/>
                    <a:pt x="993" y="5847"/>
                  </a:cubicBezTo>
                  <a:cubicBezTo>
                    <a:pt x="1154" y="5525"/>
                    <a:pt x="1325" y="5203"/>
                    <a:pt x="1511" y="4890"/>
                  </a:cubicBezTo>
                  <a:cubicBezTo>
                    <a:pt x="1788" y="4417"/>
                    <a:pt x="2090" y="3954"/>
                    <a:pt x="2423" y="3511"/>
                  </a:cubicBezTo>
                  <a:cubicBezTo>
                    <a:pt x="2579" y="3294"/>
                    <a:pt x="2745" y="3088"/>
                    <a:pt x="2916" y="2881"/>
                  </a:cubicBezTo>
                  <a:cubicBezTo>
                    <a:pt x="2961" y="2826"/>
                    <a:pt x="3227" y="2453"/>
                    <a:pt x="3296" y="2453"/>
                  </a:cubicBezTo>
                  <a:cubicBezTo>
                    <a:pt x="3297" y="2453"/>
                    <a:pt x="3297" y="2453"/>
                    <a:pt x="3298" y="2453"/>
                  </a:cubicBezTo>
                  <a:lnTo>
                    <a:pt x="3298" y="2453"/>
                  </a:lnTo>
                  <a:cubicBezTo>
                    <a:pt x="2785" y="2392"/>
                    <a:pt x="2261" y="2216"/>
                    <a:pt x="1904" y="1839"/>
                  </a:cubicBezTo>
                  <a:cubicBezTo>
                    <a:pt x="1537" y="1446"/>
                    <a:pt x="1149" y="544"/>
                    <a:pt x="1355" y="0"/>
                  </a:cubicBezTo>
                  <a:close/>
                  <a:moveTo>
                    <a:pt x="1" y="8278"/>
                  </a:moveTo>
                  <a:cubicBezTo>
                    <a:pt x="1" y="8280"/>
                    <a:pt x="1" y="8282"/>
                    <a:pt x="1" y="8285"/>
                  </a:cubicBezTo>
                  <a:cubicBezTo>
                    <a:pt x="1" y="8282"/>
                    <a:pt x="1" y="8280"/>
                    <a:pt x="1" y="8278"/>
                  </a:cubicBezTo>
                  <a:close/>
                </a:path>
              </a:pathLst>
            </a:custGeom>
            <a:solidFill>
              <a:srgbClr val="E2B9FF">
                <a:alpha val="29780"/>
              </a:srgb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6" name="Google Shape;360;p41">
              <a:extLst>
                <a:ext uri="{FF2B5EF4-FFF2-40B4-BE49-F238E27FC236}">
                  <a16:creationId xmlns:a16="http://schemas.microsoft.com/office/drawing/2014/main" id="{C08AF4D0-CA7A-C6BA-95EC-9F4CB653DF08}"/>
                </a:ext>
              </a:extLst>
            </p:cNvPr>
            <p:cNvSpPr/>
            <p:nvPr/>
          </p:nvSpPr>
          <p:spPr>
            <a:xfrm>
              <a:off x="4102275" y="2461063"/>
              <a:ext cx="91300" cy="81200"/>
            </a:xfrm>
            <a:custGeom>
              <a:avLst/>
              <a:gdLst/>
              <a:ahLst/>
              <a:cxnLst/>
              <a:rect l="l" t="t" r="r" b="b"/>
              <a:pathLst>
                <a:path w="3652" h="3248" extrusionOk="0">
                  <a:moveTo>
                    <a:pt x="1169" y="1"/>
                  </a:moveTo>
                  <a:cubicBezTo>
                    <a:pt x="1169" y="2"/>
                    <a:pt x="1169" y="4"/>
                    <a:pt x="1170" y="6"/>
                  </a:cubicBezTo>
                  <a:lnTo>
                    <a:pt x="1170" y="6"/>
                  </a:lnTo>
                  <a:cubicBezTo>
                    <a:pt x="1169" y="4"/>
                    <a:pt x="1169" y="2"/>
                    <a:pt x="1169" y="1"/>
                  </a:cubicBezTo>
                  <a:close/>
                  <a:moveTo>
                    <a:pt x="3652" y="3188"/>
                  </a:moveTo>
                  <a:cubicBezTo>
                    <a:pt x="3651" y="3188"/>
                    <a:pt x="3651" y="3189"/>
                    <a:pt x="3650" y="3189"/>
                  </a:cubicBezTo>
                  <a:lnTo>
                    <a:pt x="3650" y="3189"/>
                  </a:lnTo>
                  <a:cubicBezTo>
                    <a:pt x="3651" y="3189"/>
                    <a:pt x="3651" y="3188"/>
                    <a:pt x="3652" y="3188"/>
                  </a:cubicBezTo>
                  <a:close/>
                  <a:moveTo>
                    <a:pt x="1170" y="6"/>
                  </a:moveTo>
                  <a:cubicBezTo>
                    <a:pt x="1301" y="905"/>
                    <a:pt x="1522" y="1790"/>
                    <a:pt x="1824" y="2650"/>
                  </a:cubicBezTo>
                  <a:cubicBezTo>
                    <a:pt x="1214" y="2609"/>
                    <a:pt x="610" y="2564"/>
                    <a:pt x="0" y="2524"/>
                  </a:cubicBezTo>
                  <a:lnTo>
                    <a:pt x="0" y="2524"/>
                  </a:lnTo>
                  <a:cubicBezTo>
                    <a:pt x="464" y="2609"/>
                    <a:pt x="907" y="2785"/>
                    <a:pt x="1360" y="2921"/>
                  </a:cubicBezTo>
                  <a:cubicBezTo>
                    <a:pt x="1919" y="3088"/>
                    <a:pt x="2500" y="3248"/>
                    <a:pt x="3076" y="3248"/>
                  </a:cubicBezTo>
                  <a:cubicBezTo>
                    <a:pt x="3269" y="3248"/>
                    <a:pt x="3460" y="3230"/>
                    <a:pt x="3650" y="3189"/>
                  </a:cubicBezTo>
                  <a:lnTo>
                    <a:pt x="3650" y="3189"/>
                  </a:lnTo>
                  <a:cubicBezTo>
                    <a:pt x="3642" y="3191"/>
                    <a:pt x="3632" y="3191"/>
                    <a:pt x="3623" y="3191"/>
                  </a:cubicBezTo>
                  <a:cubicBezTo>
                    <a:pt x="3365" y="3191"/>
                    <a:pt x="2851" y="2518"/>
                    <a:pt x="2715" y="2373"/>
                  </a:cubicBezTo>
                  <a:cubicBezTo>
                    <a:pt x="2287" y="1904"/>
                    <a:pt x="1924" y="1375"/>
                    <a:pt x="1627" y="821"/>
                  </a:cubicBezTo>
                  <a:cubicBezTo>
                    <a:pt x="1492" y="571"/>
                    <a:pt x="1213" y="291"/>
                    <a:pt x="1170" y="6"/>
                  </a:cubicBezTo>
                  <a:close/>
                </a:path>
              </a:pathLst>
            </a:custGeom>
            <a:solidFill>
              <a:srgbClr val="FFD9A6">
                <a:alpha val="24160"/>
              </a:srgb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pic>
        <p:nvPicPr>
          <p:cNvPr id="3" name="Google Shape;384;p41">
            <a:extLst>
              <a:ext uri="{FF2B5EF4-FFF2-40B4-BE49-F238E27FC236}">
                <a16:creationId xmlns:a16="http://schemas.microsoft.com/office/drawing/2014/main" id="{51B4E739-9864-13B5-77B5-14867B043E98}"/>
              </a:ext>
            </a:extLst>
          </p:cNvPr>
          <p:cNvPicPr preferRelativeResize="0"/>
          <p:nvPr/>
        </p:nvPicPr>
        <p:blipFill>
          <a:blip r:embed="rId3">
            <a:alphaModFix/>
          </a:blip>
          <a:stretch>
            <a:fillRect/>
          </a:stretch>
        </p:blipFill>
        <p:spPr>
          <a:xfrm>
            <a:off x="-259039" y="2256117"/>
            <a:ext cx="3030257" cy="4762829"/>
          </a:xfrm>
          <a:prstGeom prst="rect">
            <a:avLst/>
          </a:prstGeom>
          <a:noFill/>
          <a:ln>
            <a:noFill/>
          </a:ln>
        </p:spPr>
      </p:pic>
      <p:pic>
        <p:nvPicPr>
          <p:cNvPr id="4" name="Google Shape;385;p41">
            <a:extLst>
              <a:ext uri="{FF2B5EF4-FFF2-40B4-BE49-F238E27FC236}">
                <a16:creationId xmlns:a16="http://schemas.microsoft.com/office/drawing/2014/main" id="{14F5C44B-7E8C-FD2B-D4AA-AC630914C219}"/>
              </a:ext>
            </a:extLst>
          </p:cNvPr>
          <p:cNvPicPr preferRelativeResize="0"/>
          <p:nvPr/>
        </p:nvPicPr>
        <p:blipFill>
          <a:blip r:embed="rId4">
            <a:alphaModFix/>
          </a:blip>
          <a:stretch>
            <a:fillRect/>
          </a:stretch>
        </p:blipFill>
        <p:spPr>
          <a:xfrm>
            <a:off x="9496486" y="2256117"/>
            <a:ext cx="3004675" cy="4762829"/>
          </a:xfrm>
          <a:prstGeom prst="rect">
            <a:avLst/>
          </a:prstGeom>
          <a:noFill/>
          <a:ln>
            <a:noFill/>
          </a:ln>
        </p:spPr>
      </p:pic>
      <p:pic>
        <p:nvPicPr>
          <p:cNvPr id="40" name="Picture 39">
            <a:extLst>
              <a:ext uri="{FF2B5EF4-FFF2-40B4-BE49-F238E27FC236}">
                <a16:creationId xmlns:a16="http://schemas.microsoft.com/office/drawing/2014/main" id="{EBB1E50F-B916-976E-41C9-72836E99A7F8}"/>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1473928" y="1485153"/>
            <a:ext cx="8965648" cy="5372847"/>
          </a:xfrm>
          <a:prstGeom prst="rect">
            <a:avLst/>
          </a:prstGeom>
        </p:spPr>
      </p:pic>
      <p:sp>
        <p:nvSpPr>
          <p:cNvPr id="41" name="矩形: 圆角 17">
            <a:extLst>
              <a:ext uri="{FF2B5EF4-FFF2-40B4-BE49-F238E27FC236}">
                <a16:creationId xmlns:a16="http://schemas.microsoft.com/office/drawing/2014/main" id="{7CD0AF58-284F-FB56-33A4-7A124AEA9E86}"/>
              </a:ext>
            </a:extLst>
          </p:cNvPr>
          <p:cNvSpPr/>
          <p:nvPr/>
        </p:nvSpPr>
        <p:spPr>
          <a:xfrm>
            <a:off x="133935" y="114679"/>
            <a:ext cx="2811766" cy="705601"/>
          </a:xfrm>
          <a:prstGeom prst="roundRect">
            <a:avLst>
              <a:gd name="adj" fmla="val 50000"/>
            </a:avLst>
          </a:prstGeom>
          <a:solidFill>
            <a:srgbClr val="53ACA9"/>
          </a:solidFill>
          <a:ln>
            <a:noFill/>
          </a:ln>
          <a:effectLst>
            <a:outerShdw blurRad="177800" dist="76200" dir="5400000" algn="t" rotWithShape="0">
              <a:srgbClr val="104E51">
                <a:alpha val="2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ormAutofit fontScale="95000"/>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dirty="0">
              <a:ln>
                <a:noFill/>
              </a:ln>
              <a:solidFill>
                <a:prstClr val="white"/>
              </a:solidFill>
              <a:effectLst/>
              <a:uLnTx/>
              <a:uFillTx/>
              <a:latin typeface="Times New Roman" panose="02020603050405020304" pitchFamily="18" charset="0"/>
              <a:ea typeface="思源黑体 CN Normal" panose="020B0400000000000000" pitchFamily="34" charset="-122"/>
              <a:cs typeface="Times New Roman" panose="02020603050405020304" pitchFamily="18" charset="0"/>
            </a:endParaRPr>
          </a:p>
        </p:txBody>
      </p:sp>
      <p:sp>
        <p:nvSpPr>
          <p:cNvPr id="42" name="TextBox 41">
            <a:extLst>
              <a:ext uri="{FF2B5EF4-FFF2-40B4-BE49-F238E27FC236}">
                <a16:creationId xmlns:a16="http://schemas.microsoft.com/office/drawing/2014/main" id="{A62BCFE8-764F-1C22-F307-229C54FBD709}"/>
              </a:ext>
            </a:extLst>
          </p:cNvPr>
          <p:cNvSpPr txBox="1"/>
          <p:nvPr/>
        </p:nvSpPr>
        <p:spPr>
          <a:xfrm>
            <a:off x="402664" y="194517"/>
            <a:ext cx="2142970"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3200" b="0" i="0" u="none" strike="noStrike" kern="1200" cap="none" spc="0" normalizeH="0" baseline="0" noProof="0" dirty="0">
                <a:ln>
                  <a:noFill/>
                </a:ln>
                <a:solidFill>
                  <a:prstClr val="white"/>
                </a:solidFill>
                <a:effectLst/>
                <a:uLnTx/>
                <a:uFillTx/>
                <a:latin typeface="Times New Roman" panose="02020603050405020304" pitchFamily="18" charset="0"/>
                <a:ea typeface="思源黑体 CN Normal" panose="020B0400000000000000" pitchFamily="34" charset="-122"/>
                <a:cs typeface="Times New Roman" panose="02020603050405020304" pitchFamily="18" charset="0"/>
              </a:rPr>
              <a:t>CHỦ</a:t>
            </a:r>
            <a:r>
              <a:rPr kumimoji="0" lang="en-US" altLang="en-US" sz="3200" b="0" i="0" u="none" strike="noStrike" kern="1200" cap="none" spc="0" normalizeH="0" noProof="0" dirty="0">
                <a:ln>
                  <a:noFill/>
                </a:ln>
                <a:solidFill>
                  <a:prstClr val="white"/>
                </a:solidFill>
                <a:effectLst/>
                <a:uLnTx/>
                <a:uFillTx/>
                <a:latin typeface="Times New Roman" panose="02020603050405020304" pitchFamily="18" charset="0"/>
                <a:ea typeface="思源黑体 CN Normal" panose="020B0400000000000000" pitchFamily="34" charset="-122"/>
                <a:cs typeface="Times New Roman" panose="02020603050405020304" pitchFamily="18" charset="0"/>
              </a:rPr>
              <a:t> ĐỀ 9:</a:t>
            </a:r>
            <a:endParaRPr kumimoji="0" lang="en-US" altLang="en-US" sz="3200" b="0" i="0" u="none" strike="noStrike" kern="1200" cap="none" spc="0" normalizeH="0" baseline="0" noProof="0" dirty="0">
              <a:ln>
                <a:noFill/>
              </a:ln>
              <a:solidFill>
                <a:prstClr val="white"/>
              </a:solidFill>
              <a:effectLst/>
              <a:uLnTx/>
              <a:uFillTx/>
              <a:latin typeface="Times New Roman" panose="02020603050405020304" pitchFamily="18" charset="0"/>
              <a:ea typeface="思源黑体 CN Normal" panose="020B0400000000000000" pitchFamily="34"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392">
                                            <p:txEl>
                                              <p:pRg st="0" end="0"/>
                                            </p:txEl>
                                          </p:spTgt>
                                        </p:tgtEl>
                                        <p:attrNameLst>
                                          <p:attrName>style.visibility</p:attrName>
                                        </p:attrNameLst>
                                      </p:cBhvr>
                                      <p:to>
                                        <p:strVal val="visible"/>
                                      </p:to>
                                    </p:set>
                                    <p:anim calcmode="lin" valueType="num">
                                      <p:cBhvr additive="base">
                                        <p:cTn id="7" dur="500" fill="hold"/>
                                        <p:tgtEl>
                                          <p:spTgt spid="439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39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40"/>
                                        </p:tgtEl>
                                        <p:attrNameLst>
                                          <p:attrName>style.visibility</p:attrName>
                                        </p:attrNameLst>
                                      </p:cBhvr>
                                      <p:to>
                                        <p:strVal val="visible"/>
                                      </p:to>
                                    </p:set>
                                    <p:animEffect transition="in" filter="barn(inVertical)">
                                      <p:cBhvr>
                                        <p:cTn id="25" dur="500"/>
                                        <p:tgtEl>
                                          <p:spTgt spid="40"/>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barn(inVertical)">
                                      <p:cBhvr>
                                        <p:cTn id="30" dur="500"/>
                                        <p:tgtEl>
                                          <p:spTgt spid="42"/>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animEffect transition="in" filter="barn(inVertical)">
                                      <p:cBhvr>
                                        <p:cTn id="33"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92" grpId="0" build="p"/>
      <p:bldP spid="41" grpId="0" animBg="1"/>
      <p:bldP spid="4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578"/>
        <p:cNvGrpSpPr/>
        <p:nvPr/>
      </p:nvGrpSpPr>
      <p:grpSpPr>
        <a:xfrm>
          <a:off x="0" y="0"/>
          <a:ext cx="0" cy="0"/>
          <a:chOff x="0" y="0"/>
          <a:chExt cx="0" cy="0"/>
        </a:xfrm>
      </p:grpSpPr>
      <p:sp>
        <p:nvSpPr>
          <p:cNvPr id="4580" name="Google Shape;4580;p38"/>
          <p:cNvSpPr txBox="1">
            <a:spLocks noGrp="1"/>
          </p:cNvSpPr>
          <p:nvPr>
            <p:ph type="title"/>
          </p:nvPr>
        </p:nvSpPr>
        <p:spPr>
          <a:xfrm>
            <a:off x="1979308" y="2129268"/>
            <a:ext cx="8118400" cy="1122400"/>
          </a:xfrm>
          <a:prstGeom prst="rect">
            <a:avLst/>
          </a:prstGeom>
        </p:spPr>
        <p:txBody>
          <a:bodyPr spcFirstLastPara="1" wrap="square" lIns="121900" tIns="121900" rIns="121900" bIns="121900" anchor="ctr" anchorCtr="0">
            <a:noAutofit/>
          </a:bodyPr>
          <a:lstStyle/>
          <a:p>
            <a:r>
              <a:rPr lang="vi-VN" sz="8800" b="1" dirty="0">
                <a:solidFill>
                  <a:schemeClr val="accent2"/>
                </a:solidFill>
                <a:latin typeface="Times New Roman" panose="02020603050405020304" pitchFamily="18" charset="0"/>
                <a:cs typeface="Times New Roman" panose="02020603050405020304" pitchFamily="18" charset="0"/>
              </a:rPr>
              <a:t>HOẠT ĐỘNG LUYỆN TẬP</a:t>
            </a:r>
            <a:endParaRPr sz="8800" b="1" dirty="0">
              <a:solidFill>
                <a:schemeClr val="accent2"/>
              </a:solidFill>
              <a:latin typeface="Times New Roman" panose="02020603050405020304" pitchFamily="18" charset="0"/>
              <a:cs typeface="Times New Roman" panose="02020603050405020304" pitchFamily="18" charset="0"/>
            </a:endParaRPr>
          </a:p>
        </p:txBody>
      </p:sp>
      <p:sp>
        <p:nvSpPr>
          <p:cNvPr id="4583" name="Google Shape;4583;p38"/>
          <p:cNvSpPr/>
          <p:nvPr/>
        </p:nvSpPr>
        <p:spPr>
          <a:xfrm rot="635415" flipH="1">
            <a:off x="7885340" y="6350603"/>
            <a:ext cx="287293" cy="287293"/>
          </a:xfrm>
          <a:prstGeom prst="ellipse">
            <a:avLst/>
          </a:pr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84" name="Google Shape;4584;p38"/>
          <p:cNvSpPr/>
          <p:nvPr/>
        </p:nvSpPr>
        <p:spPr>
          <a:xfrm rot="-10168333" flipH="1">
            <a:off x="4144430" y="249241"/>
            <a:ext cx="137921" cy="137921"/>
          </a:xfrm>
          <a:prstGeom prst="ellipse">
            <a:avLst/>
          </a:pr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85" name="Google Shape;4585;p38"/>
          <p:cNvSpPr/>
          <p:nvPr/>
        </p:nvSpPr>
        <p:spPr>
          <a:xfrm rot="-10168333" flipH="1">
            <a:off x="8123397" y="6338074"/>
            <a:ext cx="137921" cy="137921"/>
          </a:xfrm>
          <a:prstGeom prst="ellipse">
            <a:avLst/>
          </a:pr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4681" name="Google Shape;1775;p33">
            <a:extLst>
              <a:ext uri="{FF2B5EF4-FFF2-40B4-BE49-F238E27FC236}">
                <a16:creationId xmlns:a16="http://schemas.microsoft.com/office/drawing/2014/main" id="{8C08D9DB-9C8B-DB5C-88FC-D6975CB0F998}"/>
              </a:ext>
            </a:extLst>
          </p:cNvPr>
          <p:cNvGrpSpPr/>
          <p:nvPr/>
        </p:nvGrpSpPr>
        <p:grpSpPr>
          <a:xfrm rot="-1652480">
            <a:off x="817698" y="4680366"/>
            <a:ext cx="2931505" cy="2367909"/>
            <a:chOff x="5388933" y="2164687"/>
            <a:chExt cx="2198573" cy="1775887"/>
          </a:xfrm>
        </p:grpSpPr>
        <p:grpSp>
          <p:nvGrpSpPr>
            <p:cNvPr id="4682" name="Google Shape;1776;p33">
              <a:extLst>
                <a:ext uri="{FF2B5EF4-FFF2-40B4-BE49-F238E27FC236}">
                  <a16:creationId xmlns:a16="http://schemas.microsoft.com/office/drawing/2014/main" id="{E9C7AF71-42F0-2BF9-8E6C-5C07ACE4C83A}"/>
                </a:ext>
              </a:extLst>
            </p:cNvPr>
            <p:cNvGrpSpPr/>
            <p:nvPr/>
          </p:nvGrpSpPr>
          <p:grpSpPr>
            <a:xfrm>
              <a:off x="7248413" y="3110827"/>
              <a:ext cx="339092" cy="829747"/>
              <a:chOff x="7248413" y="3110827"/>
              <a:chExt cx="339092" cy="829747"/>
            </a:xfrm>
          </p:grpSpPr>
          <p:sp>
            <p:nvSpPr>
              <p:cNvPr id="4686" name="Google Shape;1777;p33">
                <a:extLst>
                  <a:ext uri="{FF2B5EF4-FFF2-40B4-BE49-F238E27FC236}">
                    <a16:creationId xmlns:a16="http://schemas.microsoft.com/office/drawing/2014/main" id="{1137C52B-BFA0-9A35-5BDF-50C25972A976}"/>
                  </a:ext>
                </a:extLst>
              </p:cNvPr>
              <p:cNvSpPr/>
              <p:nvPr/>
            </p:nvSpPr>
            <p:spPr>
              <a:xfrm>
                <a:off x="7456623" y="3266096"/>
                <a:ext cx="21222" cy="14971"/>
              </a:xfrm>
              <a:custGeom>
                <a:avLst/>
                <a:gdLst/>
                <a:ahLst/>
                <a:cxnLst/>
                <a:rect l="l" t="t" r="r" b="b"/>
                <a:pathLst>
                  <a:path w="275" h="194" extrusionOk="0">
                    <a:moveTo>
                      <a:pt x="147" y="0"/>
                    </a:moveTo>
                    <a:cubicBezTo>
                      <a:pt x="144" y="0"/>
                      <a:pt x="140" y="0"/>
                      <a:pt x="136" y="1"/>
                    </a:cubicBezTo>
                    <a:cubicBezTo>
                      <a:pt x="1" y="12"/>
                      <a:pt x="25" y="193"/>
                      <a:pt x="129" y="193"/>
                    </a:cubicBezTo>
                    <a:cubicBezTo>
                      <a:pt x="135" y="193"/>
                      <a:pt x="141" y="193"/>
                      <a:pt x="148" y="191"/>
                    </a:cubicBezTo>
                    <a:cubicBezTo>
                      <a:pt x="275" y="180"/>
                      <a:pt x="267" y="0"/>
                      <a:pt x="147" y="0"/>
                    </a:cubicBezTo>
                    <a:close/>
                  </a:path>
                </a:pathLst>
              </a:custGeom>
              <a:solidFill>
                <a:srgbClr val="FFE6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687" name="Google Shape;1778;p33">
                <a:extLst>
                  <a:ext uri="{FF2B5EF4-FFF2-40B4-BE49-F238E27FC236}">
                    <a16:creationId xmlns:a16="http://schemas.microsoft.com/office/drawing/2014/main" id="{AFE9BDED-452F-4115-C7B9-E33E4B8BFD19}"/>
                  </a:ext>
                </a:extLst>
              </p:cNvPr>
              <p:cNvSpPr/>
              <p:nvPr/>
            </p:nvSpPr>
            <p:spPr>
              <a:xfrm>
                <a:off x="7481395" y="3220179"/>
                <a:ext cx="35962" cy="26779"/>
              </a:xfrm>
              <a:custGeom>
                <a:avLst/>
                <a:gdLst/>
                <a:ahLst/>
                <a:cxnLst/>
                <a:rect l="l" t="t" r="r" b="b"/>
                <a:pathLst>
                  <a:path w="466" h="347" extrusionOk="0">
                    <a:moveTo>
                      <a:pt x="219" y="0"/>
                    </a:moveTo>
                    <a:cubicBezTo>
                      <a:pt x="215" y="0"/>
                      <a:pt x="212" y="0"/>
                      <a:pt x="208" y="1"/>
                    </a:cubicBezTo>
                    <a:cubicBezTo>
                      <a:pt x="0" y="12"/>
                      <a:pt x="16" y="347"/>
                      <a:pt x="222" y="347"/>
                    </a:cubicBezTo>
                    <a:cubicBezTo>
                      <a:pt x="229" y="347"/>
                      <a:pt x="236" y="347"/>
                      <a:pt x="243" y="346"/>
                    </a:cubicBezTo>
                    <a:cubicBezTo>
                      <a:pt x="466" y="334"/>
                      <a:pt x="435" y="0"/>
                      <a:pt x="219" y="0"/>
                    </a:cubicBezTo>
                    <a:close/>
                  </a:path>
                </a:pathLst>
              </a:custGeom>
              <a:solidFill>
                <a:srgbClr val="FFE6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688" name="Google Shape;1779;p33">
                <a:extLst>
                  <a:ext uri="{FF2B5EF4-FFF2-40B4-BE49-F238E27FC236}">
                    <a16:creationId xmlns:a16="http://schemas.microsoft.com/office/drawing/2014/main" id="{8EB8B7E0-270D-D58C-ED21-25C4D0FB048F}"/>
                  </a:ext>
                </a:extLst>
              </p:cNvPr>
              <p:cNvSpPr/>
              <p:nvPr/>
            </p:nvSpPr>
            <p:spPr>
              <a:xfrm>
                <a:off x="7427529" y="3211922"/>
                <a:ext cx="25853" cy="22149"/>
              </a:xfrm>
              <a:custGeom>
                <a:avLst/>
                <a:gdLst/>
                <a:ahLst/>
                <a:cxnLst/>
                <a:rect l="l" t="t" r="r" b="b"/>
                <a:pathLst>
                  <a:path w="335" h="287" extrusionOk="0">
                    <a:moveTo>
                      <a:pt x="156" y="0"/>
                    </a:moveTo>
                    <a:cubicBezTo>
                      <a:pt x="132" y="0"/>
                      <a:pt x="108" y="24"/>
                      <a:pt x="96" y="24"/>
                    </a:cubicBezTo>
                    <a:cubicBezTo>
                      <a:pt x="72" y="36"/>
                      <a:pt x="60" y="36"/>
                      <a:pt x="48" y="48"/>
                    </a:cubicBezTo>
                    <a:cubicBezTo>
                      <a:pt x="37" y="60"/>
                      <a:pt x="37" y="84"/>
                      <a:pt x="13" y="96"/>
                    </a:cubicBezTo>
                    <a:cubicBezTo>
                      <a:pt x="1" y="108"/>
                      <a:pt x="1" y="143"/>
                      <a:pt x="13" y="155"/>
                    </a:cubicBezTo>
                    <a:cubicBezTo>
                      <a:pt x="13" y="167"/>
                      <a:pt x="13" y="179"/>
                      <a:pt x="37" y="203"/>
                    </a:cubicBezTo>
                    <a:cubicBezTo>
                      <a:pt x="48" y="227"/>
                      <a:pt x="60" y="238"/>
                      <a:pt x="72" y="262"/>
                    </a:cubicBezTo>
                    <a:cubicBezTo>
                      <a:pt x="96" y="262"/>
                      <a:pt x="96" y="274"/>
                      <a:pt x="108" y="274"/>
                    </a:cubicBezTo>
                    <a:cubicBezTo>
                      <a:pt x="144" y="286"/>
                      <a:pt x="156" y="286"/>
                      <a:pt x="179" y="286"/>
                    </a:cubicBezTo>
                    <a:cubicBezTo>
                      <a:pt x="191" y="286"/>
                      <a:pt x="227" y="274"/>
                      <a:pt x="239" y="274"/>
                    </a:cubicBezTo>
                    <a:cubicBezTo>
                      <a:pt x="251" y="262"/>
                      <a:pt x="275" y="262"/>
                      <a:pt x="287" y="238"/>
                    </a:cubicBezTo>
                    <a:cubicBezTo>
                      <a:pt x="299" y="227"/>
                      <a:pt x="299" y="215"/>
                      <a:pt x="310" y="203"/>
                    </a:cubicBezTo>
                    <a:cubicBezTo>
                      <a:pt x="334" y="179"/>
                      <a:pt x="334" y="155"/>
                      <a:pt x="310" y="143"/>
                    </a:cubicBezTo>
                    <a:cubicBezTo>
                      <a:pt x="310" y="108"/>
                      <a:pt x="310" y="96"/>
                      <a:pt x="299" y="96"/>
                    </a:cubicBezTo>
                    <a:cubicBezTo>
                      <a:pt x="287" y="60"/>
                      <a:pt x="275" y="48"/>
                      <a:pt x="251" y="36"/>
                    </a:cubicBezTo>
                    <a:cubicBezTo>
                      <a:pt x="239" y="36"/>
                      <a:pt x="239" y="24"/>
                      <a:pt x="227" y="24"/>
                    </a:cubicBezTo>
                    <a:cubicBezTo>
                      <a:pt x="191" y="0"/>
                      <a:pt x="179" y="0"/>
                      <a:pt x="156" y="0"/>
                    </a:cubicBezTo>
                    <a:close/>
                  </a:path>
                </a:pathLst>
              </a:custGeom>
              <a:solidFill>
                <a:srgbClr val="FFE6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689" name="Google Shape;1780;p33">
                <a:extLst>
                  <a:ext uri="{FF2B5EF4-FFF2-40B4-BE49-F238E27FC236}">
                    <a16:creationId xmlns:a16="http://schemas.microsoft.com/office/drawing/2014/main" id="{7D483C35-C38C-DF62-3EA3-4D3BCD3F10B3}"/>
                  </a:ext>
                </a:extLst>
              </p:cNvPr>
              <p:cNvSpPr/>
              <p:nvPr/>
            </p:nvSpPr>
            <p:spPr>
              <a:xfrm>
                <a:off x="7490038" y="3110827"/>
                <a:ext cx="15666" cy="17518"/>
              </a:xfrm>
              <a:custGeom>
                <a:avLst/>
                <a:gdLst/>
                <a:ahLst/>
                <a:cxnLst/>
                <a:rect l="l" t="t" r="r" b="b"/>
                <a:pathLst>
                  <a:path w="203" h="227" extrusionOk="0">
                    <a:moveTo>
                      <a:pt x="84" y="1"/>
                    </a:moveTo>
                    <a:cubicBezTo>
                      <a:pt x="72" y="1"/>
                      <a:pt x="60" y="1"/>
                      <a:pt x="36" y="24"/>
                    </a:cubicBezTo>
                    <a:cubicBezTo>
                      <a:pt x="24" y="24"/>
                      <a:pt x="12" y="36"/>
                      <a:pt x="12" y="48"/>
                    </a:cubicBezTo>
                    <a:cubicBezTo>
                      <a:pt x="0" y="60"/>
                      <a:pt x="0" y="84"/>
                      <a:pt x="0" y="84"/>
                    </a:cubicBezTo>
                    <a:lnTo>
                      <a:pt x="0" y="120"/>
                    </a:lnTo>
                    <a:lnTo>
                      <a:pt x="0" y="155"/>
                    </a:lnTo>
                    <a:cubicBezTo>
                      <a:pt x="0" y="167"/>
                      <a:pt x="12" y="179"/>
                      <a:pt x="24" y="203"/>
                    </a:cubicBezTo>
                    <a:cubicBezTo>
                      <a:pt x="36" y="203"/>
                      <a:pt x="36" y="215"/>
                      <a:pt x="60" y="215"/>
                    </a:cubicBezTo>
                    <a:cubicBezTo>
                      <a:pt x="72" y="227"/>
                      <a:pt x="84" y="227"/>
                      <a:pt x="120" y="227"/>
                    </a:cubicBezTo>
                    <a:cubicBezTo>
                      <a:pt x="131" y="227"/>
                      <a:pt x="143" y="227"/>
                      <a:pt x="155" y="215"/>
                    </a:cubicBezTo>
                    <a:cubicBezTo>
                      <a:pt x="179" y="215"/>
                      <a:pt x="191" y="203"/>
                      <a:pt x="191" y="179"/>
                    </a:cubicBezTo>
                    <a:cubicBezTo>
                      <a:pt x="203" y="167"/>
                      <a:pt x="203" y="155"/>
                      <a:pt x="203" y="155"/>
                    </a:cubicBezTo>
                    <a:lnTo>
                      <a:pt x="203" y="108"/>
                    </a:lnTo>
                    <a:lnTo>
                      <a:pt x="203" y="84"/>
                    </a:lnTo>
                    <a:cubicBezTo>
                      <a:pt x="203" y="60"/>
                      <a:pt x="191" y="48"/>
                      <a:pt x="179" y="36"/>
                    </a:cubicBezTo>
                    <a:cubicBezTo>
                      <a:pt x="155" y="36"/>
                      <a:pt x="155" y="24"/>
                      <a:pt x="143" y="24"/>
                    </a:cubicBezTo>
                    <a:cubicBezTo>
                      <a:pt x="131" y="1"/>
                      <a:pt x="120" y="1"/>
                      <a:pt x="84" y="1"/>
                    </a:cubicBezTo>
                    <a:close/>
                  </a:path>
                </a:pathLst>
              </a:custGeom>
              <a:solidFill>
                <a:srgbClr val="FFE6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690" name="Google Shape;1781;p33">
                <a:extLst>
                  <a:ext uri="{FF2B5EF4-FFF2-40B4-BE49-F238E27FC236}">
                    <a16:creationId xmlns:a16="http://schemas.microsoft.com/office/drawing/2014/main" id="{60468EA9-4FCF-5E5A-A2C8-B7A2CB7D8977}"/>
                  </a:ext>
                </a:extLst>
              </p:cNvPr>
              <p:cNvSpPr/>
              <p:nvPr/>
            </p:nvSpPr>
            <p:spPr>
              <a:xfrm>
                <a:off x="7513035" y="3448066"/>
                <a:ext cx="27628" cy="24850"/>
              </a:xfrm>
              <a:custGeom>
                <a:avLst/>
                <a:gdLst/>
                <a:ahLst/>
                <a:cxnLst/>
                <a:rect l="l" t="t" r="r" b="b"/>
                <a:pathLst>
                  <a:path w="358" h="322" extrusionOk="0">
                    <a:moveTo>
                      <a:pt x="203" y="0"/>
                    </a:moveTo>
                    <a:cubicBezTo>
                      <a:pt x="179" y="0"/>
                      <a:pt x="143" y="0"/>
                      <a:pt x="119" y="12"/>
                    </a:cubicBezTo>
                    <a:cubicBezTo>
                      <a:pt x="83" y="24"/>
                      <a:pt x="60" y="36"/>
                      <a:pt x="36" y="60"/>
                    </a:cubicBezTo>
                    <a:cubicBezTo>
                      <a:pt x="24" y="72"/>
                      <a:pt x="24" y="84"/>
                      <a:pt x="12" y="96"/>
                    </a:cubicBezTo>
                    <a:cubicBezTo>
                      <a:pt x="0" y="131"/>
                      <a:pt x="0" y="155"/>
                      <a:pt x="0" y="191"/>
                    </a:cubicBezTo>
                    <a:cubicBezTo>
                      <a:pt x="0" y="215"/>
                      <a:pt x="12" y="238"/>
                      <a:pt x="12" y="250"/>
                    </a:cubicBezTo>
                    <a:cubicBezTo>
                      <a:pt x="24" y="262"/>
                      <a:pt x="36" y="298"/>
                      <a:pt x="60" y="298"/>
                    </a:cubicBezTo>
                    <a:cubicBezTo>
                      <a:pt x="83" y="310"/>
                      <a:pt x="95" y="322"/>
                      <a:pt x="131" y="322"/>
                    </a:cubicBezTo>
                    <a:cubicBezTo>
                      <a:pt x="155" y="322"/>
                      <a:pt x="191" y="322"/>
                      <a:pt x="214" y="310"/>
                    </a:cubicBezTo>
                    <a:lnTo>
                      <a:pt x="238" y="310"/>
                    </a:lnTo>
                    <a:cubicBezTo>
                      <a:pt x="262" y="298"/>
                      <a:pt x="274" y="274"/>
                      <a:pt x="310" y="262"/>
                    </a:cubicBezTo>
                    <a:lnTo>
                      <a:pt x="310" y="250"/>
                    </a:lnTo>
                    <a:cubicBezTo>
                      <a:pt x="322" y="238"/>
                      <a:pt x="322" y="215"/>
                      <a:pt x="334" y="203"/>
                    </a:cubicBezTo>
                    <a:cubicBezTo>
                      <a:pt x="357" y="179"/>
                      <a:pt x="357" y="155"/>
                      <a:pt x="357" y="131"/>
                    </a:cubicBezTo>
                    <a:cubicBezTo>
                      <a:pt x="357" y="96"/>
                      <a:pt x="334" y="72"/>
                      <a:pt x="322" y="60"/>
                    </a:cubicBezTo>
                    <a:lnTo>
                      <a:pt x="298" y="24"/>
                    </a:lnTo>
                    <a:cubicBezTo>
                      <a:pt x="262" y="12"/>
                      <a:pt x="250" y="0"/>
                      <a:pt x="214" y="0"/>
                    </a:cubicBezTo>
                    <a:close/>
                  </a:path>
                </a:pathLst>
              </a:custGeom>
              <a:solidFill>
                <a:srgbClr val="FFE6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691" name="Google Shape;1782;p33">
                <a:extLst>
                  <a:ext uri="{FF2B5EF4-FFF2-40B4-BE49-F238E27FC236}">
                    <a16:creationId xmlns:a16="http://schemas.microsoft.com/office/drawing/2014/main" id="{86B88AE9-EE27-B47E-28FB-61A660A70148}"/>
                  </a:ext>
                </a:extLst>
              </p:cNvPr>
              <p:cNvSpPr/>
              <p:nvPr/>
            </p:nvSpPr>
            <p:spPr>
              <a:xfrm>
                <a:off x="7569988" y="3381004"/>
                <a:ext cx="17518" cy="16592"/>
              </a:xfrm>
              <a:custGeom>
                <a:avLst/>
                <a:gdLst/>
                <a:ahLst/>
                <a:cxnLst/>
                <a:rect l="l" t="t" r="r" b="b"/>
                <a:pathLst>
                  <a:path w="227" h="215" extrusionOk="0">
                    <a:moveTo>
                      <a:pt x="96" y="0"/>
                    </a:moveTo>
                    <a:cubicBezTo>
                      <a:pt x="72" y="0"/>
                      <a:pt x="60" y="0"/>
                      <a:pt x="60" y="12"/>
                    </a:cubicBezTo>
                    <a:lnTo>
                      <a:pt x="48" y="36"/>
                    </a:lnTo>
                    <a:cubicBezTo>
                      <a:pt x="48" y="36"/>
                      <a:pt x="48" y="48"/>
                      <a:pt x="36" y="48"/>
                    </a:cubicBezTo>
                    <a:lnTo>
                      <a:pt x="12" y="60"/>
                    </a:lnTo>
                    <a:cubicBezTo>
                      <a:pt x="12" y="72"/>
                      <a:pt x="0" y="95"/>
                      <a:pt x="0" y="107"/>
                    </a:cubicBezTo>
                    <a:lnTo>
                      <a:pt x="0" y="131"/>
                    </a:lnTo>
                    <a:cubicBezTo>
                      <a:pt x="0" y="131"/>
                      <a:pt x="0" y="155"/>
                      <a:pt x="12" y="155"/>
                    </a:cubicBezTo>
                    <a:lnTo>
                      <a:pt x="36" y="167"/>
                    </a:lnTo>
                    <a:cubicBezTo>
                      <a:pt x="36" y="167"/>
                      <a:pt x="48" y="167"/>
                      <a:pt x="48" y="179"/>
                    </a:cubicBezTo>
                    <a:lnTo>
                      <a:pt x="60" y="191"/>
                    </a:lnTo>
                    <a:cubicBezTo>
                      <a:pt x="72" y="191"/>
                      <a:pt x="72" y="191"/>
                      <a:pt x="96" y="214"/>
                    </a:cubicBezTo>
                    <a:lnTo>
                      <a:pt x="155" y="214"/>
                    </a:lnTo>
                    <a:cubicBezTo>
                      <a:pt x="167" y="214"/>
                      <a:pt x="167" y="191"/>
                      <a:pt x="179" y="191"/>
                    </a:cubicBezTo>
                    <a:cubicBezTo>
                      <a:pt x="191" y="179"/>
                      <a:pt x="215" y="167"/>
                      <a:pt x="215" y="155"/>
                    </a:cubicBezTo>
                    <a:cubicBezTo>
                      <a:pt x="215" y="131"/>
                      <a:pt x="227" y="119"/>
                      <a:pt x="227" y="107"/>
                    </a:cubicBezTo>
                    <a:cubicBezTo>
                      <a:pt x="227" y="60"/>
                      <a:pt x="215" y="48"/>
                      <a:pt x="215" y="36"/>
                    </a:cubicBezTo>
                    <a:cubicBezTo>
                      <a:pt x="191" y="12"/>
                      <a:pt x="179" y="0"/>
                      <a:pt x="167" y="0"/>
                    </a:cubicBezTo>
                    <a:close/>
                  </a:path>
                </a:pathLst>
              </a:custGeom>
              <a:solidFill>
                <a:srgbClr val="FFE6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692" name="Google Shape;1783;p33">
                <a:extLst>
                  <a:ext uri="{FF2B5EF4-FFF2-40B4-BE49-F238E27FC236}">
                    <a16:creationId xmlns:a16="http://schemas.microsoft.com/office/drawing/2014/main" id="{F06BE20A-70A9-C1EB-ED9A-955691F9F744}"/>
                  </a:ext>
                </a:extLst>
              </p:cNvPr>
              <p:cNvSpPr/>
              <p:nvPr/>
            </p:nvSpPr>
            <p:spPr>
              <a:xfrm>
                <a:off x="7267706" y="3361711"/>
                <a:ext cx="26702" cy="24850"/>
              </a:xfrm>
              <a:custGeom>
                <a:avLst/>
                <a:gdLst/>
                <a:ahLst/>
                <a:cxnLst/>
                <a:rect l="l" t="t" r="r" b="b"/>
                <a:pathLst>
                  <a:path w="346" h="322" extrusionOk="0">
                    <a:moveTo>
                      <a:pt x="155" y="0"/>
                    </a:moveTo>
                    <a:cubicBezTo>
                      <a:pt x="143" y="0"/>
                      <a:pt x="119" y="0"/>
                      <a:pt x="107" y="12"/>
                    </a:cubicBezTo>
                    <a:lnTo>
                      <a:pt x="84" y="24"/>
                    </a:lnTo>
                    <a:lnTo>
                      <a:pt x="36" y="72"/>
                    </a:lnTo>
                    <a:cubicBezTo>
                      <a:pt x="24" y="83"/>
                      <a:pt x="24" y="107"/>
                      <a:pt x="24" y="119"/>
                    </a:cubicBezTo>
                    <a:cubicBezTo>
                      <a:pt x="24" y="131"/>
                      <a:pt x="0" y="143"/>
                      <a:pt x="24" y="167"/>
                    </a:cubicBezTo>
                    <a:lnTo>
                      <a:pt x="24" y="202"/>
                    </a:lnTo>
                    <a:cubicBezTo>
                      <a:pt x="24" y="226"/>
                      <a:pt x="24" y="238"/>
                      <a:pt x="36" y="250"/>
                    </a:cubicBezTo>
                    <a:cubicBezTo>
                      <a:pt x="48" y="262"/>
                      <a:pt x="48" y="286"/>
                      <a:pt x="84" y="298"/>
                    </a:cubicBezTo>
                    <a:cubicBezTo>
                      <a:pt x="95" y="298"/>
                      <a:pt x="107" y="310"/>
                      <a:pt x="107" y="310"/>
                    </a:cubicBezTo>
                    <a:lnTo>
                      <a:pt x="155" y="322"/>
                    </a:lnTo>
                    <a:lnTo>
                      <a:pt x="203" y="322"/>
                    </a:lnTo>
                    <a:cubicBezTo>
                      <a:pt x="214" y="322"/>
                      <a:pt x="226" y="322"/>
                      <a:pt x="238" y="310"/>
                    </a:cubicBezTo>
                    <a:lnTo>
                      <a:pt x="274" y="298"/>
                    </a:lnTo>
                    <a:lnTo>
                      <a:pt x="322" y="250"/>
                    </a:lnTo>
                    <a:cubicBezTo>
                      <a:pt x="334" y="238"/>
                      <a:pt x="334" y="226"/>
                      <a:pt x="334" y="202"/>
                    </a:cubicBezTo>
                    <a:cubicBezTo>
                      <a:pt x="345" y="191"/>
                      <a:pt x="345" y="167"/>
                      <a:pt x="345" y="143"/>
                    </a:cubicBezTo>
                    <a:lnTo>
                      <a:pt x="345" y="131"/>
                    </a:lnTo>
                    <a:cubicBezTo>
                      <a:pt x="322" y="107"/>
                      <a:pt x="298" y="83"/>
                      <a:pt x="298" y="72"/>
                    </a:cubicBezTo>
                    <a:cubicBezTo>
                      <a:pt x="286" y="60"/>
                      <a:pt x="286" y="48"/>
                      <a:pt x="274" y="24"/>
                    </a:cubicBezTo>
                    <a:lnTo>
                      <a:pt x="238" y="12"/>
                    </a:lnTo>
                    <a:cubicBezTo>
                      <a:pt x="214" y="0"/>
                      <a:pt x="203" y="0"/>
                      <a:pt x="167" y="0"/>
                    </a:cubicBezTo>
                    <a:close/>
                  </a:path>
                </a:pathLst>
              </a:custGeom>
              <a:solidFill>
                <a:srgbClr val="FFE6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693" name="Google Shape;1784;p33">
                <a:extLst>
                  <a:ext uri="{FF2B5EF4-FFF2-40B4-BE49-F238E27FC236}">
                    <a16:creationId xmlns:a16="http://schemas.microsoft.com/office/drawing/2014/main" id="{0093B85F-0EF9-1DE2-1673-A6150FDD1808}"/>
                  </a:ext>
                </a:extLst>
              </p:cNvPr>
              <p:cNvSpPr/>
              <p:nvPr/>
            </p:nvSpPr>
            <p:spPr>
              <a:xfrm>
                <a:off x="7308144" y="3918503"/>
                <a:ext cx="22071" cy="22071"/>
              </a:xfrm>
              <a:custGeom>
                <a:avLst/>
                <a:gdLst/>
                <a:ahLst/>
                <a:cxnLst/>
                <a:rect l="l" t="t" r="r" b="b"/>
                <a:pathLst>
                  <a:path w="286" h="286" extrusionOk="0">
                    <a:moveTo>
                      <a:pt x="107" y="0"/>
                    </a:moveTo>
                    <a:cubicBezTo>
                      <a:pt x="95" y="0"/>
                      <a:pt x="71" y="0"/>
                      <a:pt x="71" y="12"/>
                    </a:cubicBezTo>
                    <a:cubicBezTo>
                      <a:pt x="60" y="12"/>
                      <a:pt x="60" y="36"/>
                      <a:pt x="48" y="36"/>
                    </a:cubicBezTo>
                    <a:cubicBezTo>
                      <a:pt x="36" y="48"/>
                      <a:pt x="12" y="60"/>
                      <a:pt x="12" y="72"/>
                    </a:cubicBezTo>
                    <a:cubicBezTo>
                      <a:pt x="0" y="95"/>
                      <a:pt x="0" y="107"/>
                      <a:pt x="0" y="119"/>
                    </a:cubicBezTo>
                    <a:lnTo>
                      <a:pt x="0" y="131"/>
                    </a:lnTo>
                    <a:lnTo>
                      <a:pt x="0" y="167"/>
                    </a:lnTo>
                    <a:cubicBezTo>
                      <a:pt x="0" y="179"/>
                      <a:pt x="0" y="191"/>
                      <a:pt x="12" y="215"/>
                    </a:cubicBezTo>
                    <a:cubicBezTo>
                      <a:pt x="12" y="226"/>
                      <a:pt x="36" y="226"/>
                      <a:pt x="36" y="238"/>
                    </a:cubicBezTo>
                    <a:cubicBezTo>
                      <a:pt x="48" y="250"/>
                      <a:pt x="60" y="250"/>
                      <a:pt x="71" y="274"/>
                    </a:cubicBezTo>
                    <a:lnTo>
                      <a:pt x="95" y="274"/>
                    </a:lnTo>
                    <a:cubicBezTo>
                      <a:pt x="107" y="274"/>
                      <a:pt x="119" y="274"/>
                      <a:pt x="119" y="286"/>
                    </a:cubicBezTo>
                    <a:lnTo>
                      <a:pt x="179" y="286"/>
                    </a:lnTo>
                    <a:cubicBezTo>
                      <a:pt x="191" y="286"/>
                      <a:pt x="214" y="286"/>
                      <a:pt x="214" y="274"/>
                    </a:cubicBezTo>
                    <a:cubicBezTo>
                      <a:pt x="226" y="274"/>
                      <a:pt x="226" y="250"/>
                      <a:pt x="238" y="250"/>
                    </a:cubicBezTo>
                    <a:cubicBezTo>
                      <a:pt x="250" y="238"/>
                      <a:pt x="274" y="226"/>
                      <a:pt x="274" y="215"/>
                    </a:cubicBezTo>
                    <a:cubicBezTo>
                      <a:pt x="274" y="191"/>
                      <a:pt x="274" y="179"/>
                      <a:pt x="286" y="179"/>
                    </a:cubicBezTo>
                    <a:lnTo>
                      <a:pt x="286" y="131"/>
                    </a:lnTo>
                    <a:cubicBezTo>
                      <a:pt x="250" y="107"/>
                      <a:pt x="250" y="95"/>
                      <a:pt x="238" y="72"/>
                    </a:cubicBezTo>
                    <a:cubicBezTo>
                      <a:pt x="238" y="60"/>
                      <a:pt x="226" y="60"/>
                      <a:pt x="226" y="48"/>
                    </a:cubicBezTo>
                    <a:cubicBezTo>
                      <a:pt x="226" y="36"/>
                      <a:pt x="214" y="36"/>
                      <a:pt x="191" y="12"/>
                    </a:cubicBezTo>
                    <a:cubicBezTo>
                      <a:pt x="179" y="0"/>
                      <a:pt x="167" y="0"/>
                      <a:pt x="155" y="0"/>
                    </a:cubicBezTo>
                    <a:close/>
                  </a:path>
                </a:pathLst>
              </a:custGeom>
              <a:solidFill>
                <a:srgbClr val="FFE6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694" name="Google Shape;1785;p33">
                <a:extLst>
                  <a:ext uri="{FF2B5EF4-FFF2-40B4-BE49-F238E27FC236}">
                    <a16:creationId xmlns:a16="http://schemas.microsoft.com/office/drawing/2014/main" id="{5916A7EC-74E1-C581-675A-C2EABC0FB165}"/>
                  </a:ext>
                </a:extLst>
              </p:cNvPr>
              <p:cNvSpPr/>
              <p:nvPr/>
            </p:nvSpPr>
            <p:spPr>
              <a:xfrm>
                <a:off x="7260607" y="3902837"/>
                <a:ext cx="19988" cy="14817"/>
              </a:xfrm>
              <a:custGeom>
                <a:avLst/>
                <a:gdLst/>
                <a:ahLst/>
                <a:cxnLst/>
                <a:rect l="l" t="t" r="r" b="b"/>
                <a:pathLst>
                  <a:path w="259" h="192" extrusionOk="0">
                    <a:moveTo>
                      <a:pt x="116" y="1"/>
                    </a:moveTo>
                    <a:cubicBezTo>
                      <a:pt x="1" y="12"/>
                      <a:pt x="8" y="192"/>
                      <a:pt x="117" y="192"/>
                    </a:cubicBezTo>
                    <a:cubicBezTo>
                      <a:pt x="121" y="192"/>
                      <a:pt x="124" y="192"/>
                      <a:pt x="128" y="191"/>
                    </a:cubicBezTo>
                    <a:cubicBezTo>
                      <a:pt x="259" y="191"/>
                      <a:pt x="247" y="1"/>
                      <a:pt x="116" y="1"/>
                    </a:cubicBezTo>
                    <a:close/>
                  </a:path>
                </a:pathLst>
              </a:custGeom>
              <a:solidFill>
                <a:srgbClr val="FFE6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695" name="Google Shape;1786;p33">
                <a:extLst>
                  <a:ext uri="{FF2B5EF4-FFF2-40B4-BE49-F238E27FC236}">
                    <a16:creationId xmlns:a16="http://schemas.microsoft.com/office/drawing/2014/main" id="{ED08F1FF-E20A-19BA-2B3D-E0E38A7FA5C9}"/>
                  </a:ext>
                </a:extLst>
              </p:cNvPr>
              <p:cNvSpPr/>
              <p:nvPr/>
            </p:nvSpPr>
            <p:spPr>
              <a:xfrm>
                <a:off x="7307218" y="3846810"/>
                <a:ext cx="14740" cy="17518"/>
              </a:xfrm>
              <a:custGeom>
                <a:avLst/>
                <a:gdLst/>
                <a:ahLst/>
                <a:cxnLst/>
                <a:rect l="l" t="t" r="r" b="b"/>
                <a:pathLst>
                  <a:path w="191" h="227" extrusionOk="0">
                    <a:moveTo>
                      <a:pt x="83" y="1"/>
                    </a:moveTo>
                    <a:cubicBezTo>
                      <a:pt x="72" y="1"/>
                      <a:pt x="60" y="1"/>
                      <a:pt x="48" y="24"/>
                    </a:cubicBezTo>
                    <a:cubicBezTo>
                      <a:pt x="24" y="24"/>
                      <a:pt x="24" y="36"/>
                      <a:pt x="12" y="48"/>
                    </a:cubicBezTo>
                    <a:cubicBezTo>
                      <a:pt x="0" y="72"/>
                      <a:pt x="0" y="72"/>
                      <a:pt x="0" y="84"/>
                    </a:cubicBezTo>
                    <a:lnTo>
                      <a:pt x="0" y="120"/>
                    </a:lnTo>
                    <a:lnTo>
                      <a:pt x="0" y="155"/>
                    </a:lnTo>
                    <a:cubicBezTo>
                      <a:pt x="0" y="167"/>
                      <a:pt x="12" y="179"/>
                      <a:pt x="24" y="203"/>
                    </a:cubicBezTo>
                    <a:lnTo>
                      <a:pt x="48" y="215"/>
                    </a:lnTo>
                    <a:cubicBezTo>
                      <a:pt x="60" y="227"/>
                      <a:pt x="72" y="227"/>
                      <a:pt x="83" y="227"/>
                    </a:cubicBezTo>
                    <a:cubicBezTo>
                      <a:pt x="107" y="227"/>
                      <a:pt x="119" y="227"/>
                      <a:pt x="131" y="215"/>
                    </a:cubicBezTo>
                    <a:cubicBezTo>
                      <a:pt x="143" y="215"/>
                      <a:pt x="143" y="203"/>
                      <a:pt x="167" y="191"/>
                    </a:cubicBezTo>
                    <a:cubicBezTo>
                      <a:pt x="179" y="167"/>
                      <a:pt x="179" y="167"/>
                      <a:pt x="179" y="155"/>
                    </a:cubicBezTo>
                    <a:lnTo>
                      <a:pt x="179" y="108"/>
                    </a:lnTo>
                    <a:cubicBezTo>
                      <a:pt x="191" y="96"/>
                      <a:pt x="179" y="96"/>
                      <a:pt x="179" y="84"/>
                    </a:cubicBezTo>
                    <a:cubicBezTo>
                      <a:pt x="179" y="72"/>
                      <a:pt x="167" y="48"/>
                      <a:pt x="143" y="36"/>
                    </a:cubicBezTo>
                    <a:lnTo>
                      <a:pt x="131" y="24"/>
                    </a:lnTo>
                    <a:cubicBezTo>
                      <a:pt x="119" y="1"/>
                      <a:pt x="107" y="1"/>
                      <a:pt x="83" y="1"/>
                    </a:cubicBezTo>
                    <a:close/>
                  </a:path>
                </a:pathLst>
              </a:custGeom>
              <a:solidFill>
                <a:srgbClr val="FFE6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696" name="Google Shape;1787;p33">
                <a:extLst>
                  <a:ext uri="{FF2B5EF4-FFF2-40B4-BE49-F238E27FC236}">
                    <a16:creationId xmlns:a16="http://schemas.microsoft.com/office/drawing/2014/main" id="{1D0D5C57-8C35-4E98-7BD3-E2585C52FDF2}"/>
                  </a:ext>
                </a:extLst>
              </p:cNvPr>
              <p:cNvSpPr/>
              <p:nvPr/>
            </p:nvSpPr>
            <p:spPr>
              <a:xfrm>
                <a:off x="7248413" y="3780675"/>
                <a:ext cx="25776" cy="22149"/>
              </a:xfrm>
              <a:custGeom>
                <a:avLst/>
                <a:gdLst/>
                <a:ahLst/>
                <a:cxnLst/>
                <a:rect l="l" t="t" r="r" b="b"/>
                <a:pathLst>
                  <a:path w="334" h="287" extrusionOk="0">
                    <a:moveTo>
                      <a:pt x="155" y="0"/>
                    </a:moveTo>
                    <a:cubicBezTo>
                      <a:pt x="131" y="0"/>
                      <a:pt x="107" y="0"/>
                      <a:pt x="95" y="12"/>
                    </a:cubicBezTo>
                    <a:cubicBezTo>
                      <a:pt x="72" y="36"/>
                      <a:pt x="60" y="36"/>
                      <a:pt x="48" y="48"/>
                    </a:cubicBezTo>
                    <a:cubicBezTo>
                      <a:pt x="36" y="60"/>
                      <a:pt x="36" y="72"/>
                      <a:pt x="12" y="96"/>
                    </a:cubicBezTo>
                    <a:cubicBezTo>
                      <a:pt x="12" y="107"/>
                      <a:pt x="0" y="119"/>
                      <a:pt x="12" y="155"/>
                    </a:cubicBezTo>
                    <a:lnTo>
                      <a:pt x="36" y="191"/>
                    </a:lnTo>
                    <a:cubicBezTo>
                      <a:pt x="48" y="227"/>
                      <a:pt x="60" y="238"/>
                      <a:pt x="72" y="250"/>
                    </a:cubicBezTo>
                    <a:cubicBezTo>
                      <a:pt x="95" y="250"/>
                      <a:pt x="95" y="274"/>
                      <a:pt x="107" y="274"/>
                    </a:cubicBezTo>
                    <a:cubicBezTo>
                      <a:pt x="131" y="286"/>
                      <a:pt x="155" y="286"/>
                      <a:pt x="179" y="286"/>
                    </a:cubicBezTo>
                    <a:cubicBezTo>
                      <a:pt x="191" y="286"/>
                      <a:pt x="226" y="286"/>
                      <a:pt x="238" y="274"/>
                    </a:cubicBezTo>
                    <a:cubicBezTo>
                      <a:pt x="250" y="250"/>
                      <a:pt x="274" y="250"/>
                      <a:pt x="286" y="238"/>
                    </a:cubicBezTo>
                    <a:cubicBezTo>
                      <a:pt x="298" y="227"/>
                      <a:pt x="298" y="215"/>
                      <a:pt x="310" y="191"/>
                    </a:cubicBezTo>
                    <a:cubicBezTo>
                      <a:pt x="310" y="179"/>
                      <a:pt x="334" y="167"/>
                      <a:pt x="310" y="131"/>
                    </a:cubicBezTo>
                    <a:cubicBezTo>
                      <a:pt x="310" y="119"/>
                      <a:pt x="298" y="107"/>
                      <a:pt x="298" y="96"/>
                    </a:cubicBezTo>
                    <a:cubicBezTo>
                      <a:pt x="286" y="60"/>
                      <a:pt x="274" y="48"/>
                      <a:pt x="250" y="36"/>
                    </a:cubicBezTo>
                    <a:cubicBezTo>
                      <a:pt x="238" y="36"/>
                      <a:pt x="238" y="12"/>
                      <a:pt x="226" y="12"/>
                    </a:cubicBezTo>
                    <a:cubicBezTo>
                      <a:pt x="191" y="0"/>
                      <a:pt x="179" y="0"/>
                      <a:pt x="155" y="0"/>
                    </a:cubicBezTo>
                    <a:close/>
                  </a:path>
                </a:pathLst>
              </a:custGeom>
              <a:solidFill>
                <a:srgbClr val="FFE6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grpSp>
        <p:sp>
          <p:nvSpPr>
            <p:cNvPr id="4683" name="Google Shape;1788;p33">
              <a:extLst>
                <a:ext uri="{FF2B5EF4-FFF2-40B4-BE49-F238E27FC236}">
                  <a16:creationId xmlns:a16="http://schemas.microsoft.com/office/drawing/2014/main" id="{1C6ED546-5E83-229C-8D24-7199DFA91840}"/>
                </a:ext>
              </a:extLst>
            </p:cNvPr>
            <p:cNvSpPr/>
            <p:nvPr/>
          </p:nvSpPr>
          <p:spPr>
            <a:xfrm>
              <a:off x="5486121" y="2598421"/>
              <a:ext cx="28554" cy="27628"/>
            </a:xfrm>
            <a:custGeom>
              <a:avLst/>
              <a:gdLst/>
              <a:ahLst/>
              <a:cxnLst/>
              <a:rect l="l" t="t" r="r" b="b"/>
              <a:pathLst>
                <a:path w="370" h="358" extrusionOk="0">
                  <a:moveTo>
                    <a:pt x="167" y="1"/>
                  </a:moveTo>
                  <a:cubicBezTo>
                    <a:pt x="108" y="1"/>
                    <a:pt x="48" y="48"/>
                    <a:pt x="36" y="108"/>
                  </a:cubicBezTo>
                  <a:cubicBezTo>
                    <a:pt x="0" y="167"/>
                    <a:pt x="12" y="227"/>
                    <a:pt x="48" y="286"/>
                  </a:cubicBezTo>
                  <a:cubicBezTo>
                    <a:pt x="60" y="310"/>
                    <a:pt x="96" y="334"/>
                    <a:pt x="120" y="346"/>
                  </a:cubicBezTo>
                  <a:cubicBezTo>
                    <a:pt x="155" y="358"/>
                    <a:pt x="179" y="358"/>
                    <a:pt x="215" y="358"/>
                  </a:cubicBezTo>
                  <a:lnTo>
                    <a:pt x="227" y="358"/>
                  </a:lnTo>
                  <a:cubicBezTo>
                    <a:pt x="250" y="358"/>
                    <a:pt x="286" y="346"/>
                    <a:pt x="298" y="334"/>
                  </a:cubicBezTo>
                  <a:cubicBezTo>
                    <a:pt x="334" y="310"/>
                    <a:pt x="346" y="286"/>
                    <a:pt x="358" y="274"/>
                  </a:cubicBezTo>
                  <a:cubicBezTo>
                    <a:pt x="370" y="239"/>
                    <a:pt x="370" y="215"/>
                    <a:pt x="370" y="179"/>
                  </a:cubicBezTo>
                  <a:cubicBezTo>
                    <a:pt x="358" y="132"/>
                    <a:pt x="358" y="108"/>
                    <a:pt x="334" y="72"/>
                  </a:cubicBezTo>
                  <a:cubicBezTo>
                    <a:pt x="298" y="48"/>
                    <a:pt x="286" y="36"/>
                    <a:pt x="250" y="13"/>
                  </a:cubicBezTo>
                  <a:cubicBezTo>
                    <a:pt x="227" y="1"/>
                    <a:pt x="191" y="1"/>
                    <a:pt x="167" y="1"/>
                  </a:cubicBezTo>
                  <a:close/>
                </a:path>
              </a:pathLst>
            </a:custGeom>
            <a:solidFill>
              <a:srgbClr val="FFE6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684" name="Google Shape;1789;p33">
              <a:extLst>
                <a:ext uri="{FF2B5EF4-FFF2-40B4-BE49-F238E27FC236}">
                  <a16:creationId xmlns:a16="http://schemas.microsoft.com/office/drawing/2014/main" id="{D6BD5059-4786-4BEF-F4EE-36039E9449D3}"/>
                </a:ext>
              </a:extLst>
            </p:cNvPr>
            <p:cNvSpPr/>
            <p:nvPr/>
          </p:nvSpPr>
          <p:spPr>
            <a:xfrm>
              <a:off x="5388933" y="2164687"/>
              <a:ext cx="13814" cy="14277"/>
            </a:xfrm>
            <a:custGeom>
              <a:avLst/>
              <a:gdLst/>
              <a:ahLst/>
              <a:cxnLst/>
              <a:rect l="l" t="t" r="r" b="b"/>
              <a:pathLst>
                <a:path w="179" h="185" extrusionOk="0">
                  <a:moveTo>
                    <a:pt x="84" y="0"/>
                  </a:moveTo>
                  <a:cubicBezTo>
                    <a:pt x="72" y="0"/>
                    <a:pt x="60" y="0"/>
                    <a:pt x="48" y="12"/>
                  </a:cubicBezTo>
                  <a:lnTo>
                    <a:pt x="12" y="48"/>
                  </a:lnTo>
                  <a:cubicBezTo>
                    <a:pt x="12" y="60"/>
                    <a:pt x="0" y="72"/>
                    <a:pt x="0" y="95"/>
                  </a:cubicBezTo>
                  <a:cubicBezTo>
                    <a:pt x="0" y="107"/>
                    <a:pt x="0" y="119"/>
                    <a:pt x="12" y="131"/>
                  </a:cubicBezTo>
                  <a:lnTo>
                    <a:pt x="12" y="155"/>
                  </a:lnTo>
                  <a:lnTo>
                    <a:pt x="48" y="179"/>
                  </a:lnTo>
                  <a:cubicBezTo>
                    <a:pt x="56" y="179"/>
                    <a:pt x="64" y="184"/>
                    <a:pt x="72" y="184"/>
                  </a:cubicBezTo>
                  <a:cubicBezTo>
                    <a:pt x="76" y="184"/>
                    <a:pt x="80" y="183"/>
                    <a:pt x="84" y="179"/>
                  </a:cubicBezTo>
                  <a:cubicBezTo>
                    <a:pt x="107" y="179"/>
                    <a:pt x="119" y="179"/>
                    <a:pt x="131" y="167"/>
                  </a:cubicBezTo>
                  <a:lnTo>
                    <a:pt x="167" y="131"/>
                  </a:lnTo>
                  <a:lnTo>
                    <a:pt x="167" y="119"/>
                  </a:lnTo>
                  <a:cubicBezTo>
                    <a:pt x="167" y="107"/>
                    <a:pt x="179" y="95"/>
                    <a:pt x="179" y="72"/>
                  </a:cubicBezTo>
                  <a:cubicBezTo>
                    <a:pt x="179" y="72"/>
                    <a:pt x="179" y="60"/>
                    <a:pt x="167" y="48"/>
                  </a:cubicBezTo>
                  <a:lnTo>
                    <a:pt x="131" y="12"/>
                  </a:lnTo>
                  <a:cubicBezTo>
                    <a:pt x="119" y="12"/>
                    <a:pt x="107" y="0"/>
                    <a:pt x="84" y="0"/>
                  </a:cubicBezTo>
                  <a:close/>
                </a:path>
              </a:pathLst>
            </a:custGeom>
            <a:solidFill>
              <a:srgbClr val="FFE6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685" name="Google Shape;1790;p33">
              <a:extLst>
                <a:ext uri="{FF2B5EF4-FFF2-40B4-BE49-F238E27FC236}">
                  <a16:creationId xmlns:a16="http://schemas.microsoft.com/office/drawing/2014/main" id="{DADF0B33-8027-E178-8EF6-7DE2D7FEB5F0}"/>
                </a:ext>
              </a:extLst>
            </p:cNvPr>
            <p:cNvSpPr/>
            <p:nvPr/>
          </p:nvSpPr>
          <p:spPr>
            <a:xfrm>
              <a:off x="5624152" y="2548691"/>
              <a:ext cx="11962" cy="10187"/>
            </a:xfrm>
            <a:custGeom>
              <a:avLst/>
              <a:gdLst/>
              <a:ahLst/>
              <a:cxnLst/>
              <a:rect l="l" t="t" r="r" b="b"/>
              <a:pathLst>
                <a:path w="155" h="132" extrusionOk="0">
                  <a:moveTo>
                    <a:pt x="48" y="1"/>
                  </a:moveTo>
                  <a:cubicBezTo>
                    <a:pt x="48" y="1"/>
                    <a:pt x="36" y="1"/>
                    <a:pt x="36" y="13"/>
                  </a:cubicBezTo>
                  <a:lnTo>
                    <a:pt x="12" y="25"/>
                  </a:lnTo>
                  <a:cubicBezTo>
                    <a:pt x="12" y="25"/>
                    <a:pt x="12" y="37"/>
                    <a:pt x="0" y="37"/>
                  </a:cubicBezTo>
                  <a:lnTo>
                    <a:pt x="0" y="61"/>
                  </a:lnTo>
                  <a:lnTo>
                    <a:pt x="0" y="84"/>
                  </a:lnTo>
                  <a:lnTo>
                    <a:pt x="0" y="96"/>
                  </a:lnTo>
                  <a:cubicBezTo>
                    <a:pt x="0" y="120"/>
                    <a:pt x="12" y="120"/>
                    <a:pt x="12" y="120"/>
                  </a:cubicBezTo>
                  <a:lnTo>
                    <a:pt x="36" y="120"/>
                  </a:lnTo>
                  <a:lnTo>
                    <a:pt x="48" y="132"/>
                  </a:lnTo>
                  <a:lnTo>
                    <a:pt x="72" y="132"/>
                  </a:lnTo>
                  <a:cubicBezTo>
                    <a:pt x="95" y="132"/>
                    <a:pt x="95" y="120"/>
                    <a:pt x="107" y="120"/>
                  </a:cubicBezTo>
                  <a:cubicBezTo>
                    <a:pt x="107" y="120"/>
                    <a:pt x="107" y="96"/>
                    <a:pt x="119" y="96"/>
                  </a:cubicBezTo>
                  <a:lnTo>
                    <a:pt x="119" y="84"/>
                  </a:lnTo>
                  <a:lnTo>
                    <a:pt x="119" y="61"/>
                  </a:lnTo>
                  <a:cubicBezTo>
                    <a:pt x="155" y="25"/>
                    <a:pt x="155" y="25"/>
                    <a:pt x="131" y="25"/>
                  </a:cubicBezTo>
                  <a:lnTo>
                    <a:pt x="107" y="1"/>
                  </a:lnTo>
                  <a:close/>
                </a:path>
              </a:pathLst>
            </a:custGeom>
            <a:solidFill>
              <a:srgbClr val="FFE6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grpSp>
      <p:grpSp>
        <p:nvGrpSpPr>
          <p:cNvPr id="4742" name="Google Shape;1836;p33">
            <a:extLst>
              <a:ext uri="{FF2B5EF4-FFF2-40B4-BE49-F238E27FC236}">
                <a16:creationId xmlns:a16="http://schemas.microsoft.com/office/drawing/2014/main" id="{2FB10AA7-D8FB-4D9D-460A-447DA9CC7805}"/>
              </a:ext>
            </a:extLst>
          </p:cNvPr>
          <p:cNvGrpSpPr/>
          <p:nvPr/>
        </p:nvGrpSpPr>
        <p:grpSpPr>
          <a:xfrm>
            <a:off x="8964581" y="5304259"/>
            <a:ext cx="1509795" cy="853500"/>
            <a:chOff x="75300" y="3702036"/>
            <a:chExt cx="1132346" cy="640125"/>
          </a:xfrm>
        </p:grpSpPr>
        <p:sp>
          <p:nvSpPr>
            <p:cNvPr id="4743" name="Google Shape;1837;p33">
              <a:extLst>
                <a:ext uri="{FF2B5EF4-FFF2-40B4-BE49-F238E27FC236}">
                  <a16:creationId xmlns:a16="http://schemas.microsoft.com/office/drawing/2014/main" id="{A1B079B8-5E92-1BD3-24A4-7E228377DC23}"/>
                </a:ext>
              </a:extLst>
            </p:cNvPr>
            <p:cNvSpPr/>
            <p:nvPr/>
          </p:nvSpPr>
          <p:spPr>
            <a:xfrm>
              <a:off x="75300" y="3747280"/>
              <a:ext cx="1123750" cy="594881"/>
            </a:xfrm>
            <a:custGeom>
              <a:avLst/>
              <a:gdLst/>
              <a:ahLst/>
              <a:cxnLst/>
              <a:rect l="l" t="t" r="r" b="b"/>
              <a:pathLst>
                <a:path w="24837" h="13148" extrusionOk="0">
                  <a:moveTo>
                    <a:pt x="7585" y="0"/>
                  </a:moveTo>
                  <a:cubicBezTo>
                    <a:pt x="5299" y="310"/>
                    <a:pt x="0" y="2917"/>
                    <a:pt x="0" y="2917"/>
                  </a:cubicBezTo>
                  <a:cubicBezTo>
                    <a:pt x="2929" y="3155"/>
                    <a:pt x="7025" y="8858"/>
                    <a:pt x="7716" y="10871"/>
                  </a:cubicBezTo>
                  <a:cubicBezTo>
                    <a:pt x="8283" y="12460"/>
                    <a:pt x="8836" y="13148"/>
                    <a:pt x="9523" y="13148"/>
                  </a:cubicBezTo>
                  <a:cubicBezTo>
                    <a:pt x="9701" y="13148"/>
                    <a:pt x="9887" y="13102"/>
                    <a:pt x="10085" y="13014"/>
                  </a:cubicBezTo>
                  <a:cubicBezTo>
                    <a:pt x="16312" y="10180"/>
                    <a:pt x="20181" y="10394"/>
                    <a:pt x="21682" y="10132"/>
                  </a:cubicBezTo>
                  <a:cubicBezTo>
                    <a:pt x="21682" y="10132"/>
                    <a:pt x="23015" y="7596"/>
                    <a:pt x="24349" y="6584"/>
                  </a:cubicBezTo>
                  <a:cubicBezTo>
                    <a:pt x="24836" y="6202"/>
                    <a:pt x="23761" y="6016"/>
                    <a:pt x="22022" y="6016"/>
                  </a:cubicBezTo>
                  <a:cubicBezTo>
                    <a:pt x="19051" y="6016"/>
                    <a:pt x="14143" y="6560"/>
                    <a:pt x="11799" y="7596"/>
                  </a:cubicBezTo>
                  <a:cubicBezTo>
                    <a:pt x="11847" y="4179"/>
                    <a:pt x="7585" y="0"/>
                    <a:pt x="7585" y="0"/>
                  </a:cubicBezTo>
                  <a:close/>
                </a:path>
              </a:pathLst>
            </a:custGeom>
            <a:solidFill>
              <a:srgbClr val="60C6D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744" name="Google Shape;1838;p33">
              <a:extLst>
                <a:ext uri="{FF2B5EF4-FFF2-40B4-BE49-F238E27FC236}">
                  <a16:creationId xmlns:a16="http://schemas.microsoft.com/office/drawing/2014/main" id="{7958E283-FCDE-455E-34D5-01486252A8D3}"/>
                </a:ext>
              </a:extLst>
            </p:cNvPr>
            <p:cNvSpPr/>
            <p:nvPr/>
          </p:nvSpPr>
          <p:spPr>
            <a:xfrm>
              <a:off x="83896" y="3702036"/>
              <a:ext cx="1123750" cy="596239"/>
            </a:xfrm>
            <a:custGeom>
              <a:avLst/>
              <a:gdLst/>
              <a:ahLst/>
              <a:cxnLst/>
              <a:rect l="l" t="t" r="r" b="b"/>
              <a:pathLst>
                <a:path w="24837" h="13178" extrusionOk="0">
                  <a:moveTo>
                    <a:pt x="7621" y="0"/>
                  </a:moveTo>
                  <a:cubicBezTo>
                    <a:pt x="5299" y="345"/>
                    <a:pt x="1" y="2953"/>
                    <a:pt x="1" y="2953"/>
                  </a:cubicBezTo>
                  <a:cubicBezTo>
                    <a:pt x="2930" y="3191"/>
                    <a:pt x="7014" y="8894"/>
                    <a:pt x="7728" y="10894"/>
                  </a:cubicBezTo>
                  <a:cubicBezTo>
                    <a:pt x="8275" y="12487"/>
                    <a:pt x="8829" y="13177"/>
                    <a:pt x="9514" y="13177"/>
                  </a:cubicBezTo>
                  <a:cubicBezTo>
                    <a:pt x="9695" y="13177"/>
                    <a:pt x="9884" y="13129"/>
                    <a:pt x="10085" y="13037"/>
                  </a:cubicBezTo>
                  <a:cubicBezTo>
                    <a:pt x="16312" y="10216"/>
                    <a:pt x="20170" y="10418"/>
                    <a:pt x="21682" y="10168"/>
                  </a:cubicBezTo>
                  <a:cubicBezTo>
                    <a:pt x="21682" y="10168"/>
                    <a:pt x="23016" y="7620"/>
                    <a:pt x="24349" y="6596"/>
                  </a:cubicBezTo>
                  <a:cubicBezTo>
                    <a:pt x="24836" y="6223"/>
                    <a:pt x="23776" y="6041"/>
                    <a:pt x="22055" y="6041"/>
                  </a:cubicBezTo>
                  <a:cubicBezTo>
                    <a:pt x="19110" y="6041"/>
                    <a:pt x="14231" y="6574"/>
                    <a:pt x="11871" y="7596"/>
                  </a:cubicBezTo>
                  <a:cubicBezTo>
                    <a:pt x="11859" y="7596"/>
                    <a:pt x="11848" y="7608"/>
                    <a:pt x="11824" y="7608"/>
                  </a:cubicBezTo>
                  <a:lnTo>
                    <a:pt x="11824" y="7525"/>
                  </a:lnTo>
                  <a:cubicBezTo>
                    <a:pt x="11812" y="4132"/>
                    <a:pt x="7621" y="0"/>
                    <a:pt x="7621" y="0"/>
                  </a:cubicBezTo>
                  <a:close/>
                </a:path>
              </a:pathLst>
            </a:custGeom>
            <a:solidFill>
              <a:srgbClr val="EFD85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745" name="Google Shape;1839;p33">
              <a:extLst>
                <a:ext uri="{FF2B5EF4-FFF2-40B4-BE49-F238E27FC236}">
                  <a16:creationId xmlns:a16="http://schemas.microsoft.com/office/drawing/2014/main" id="{4AECEBFC-5C55-5B9E-983E-DF0301343B49}"/>
                </a:ext>
              </a:extLst>
            </p:cNvPr>
            <p:cNvSpPr/>
            <p:nvPr/>
          </p:nvSpPr>
          <p:spPr>
            <a:xfrm>
              <a:off x="504757" y="4043539"/>
              <a:ext cx="115194" cy="225456"/>
            </a:xfrm>
            <a:custGeom>
              <a:avLst/>
              <a:gdLst/>
              <a:ahLst/>
              <a:cxnLst/>
              <a:rect l="l" t="t" r="r" b="b"/>
              <a:pathLst>
                <a:path w="2546" h="4983" extrusionOk="0">
                  <a:moveTo>
                    <a:pt x="2498" y="1"/>
                  </a:moveTo>
                  <a:cubicBezTo>
                    <a:pt x="2438" y="96"/>
                    <a:pt x="2391" y="179"/>
                    <a:pt x="2331" y="274"/>
                  </a:cubicBezTo>
                  <a:cubicBezTo>
                    <a:pt x="2212" y="465"/>
                    <a:pt x="2105" y="644"/>
                    <a:pt x="1986" y="834"/>
                  </a:cubicBezTo>
                  <a:cubicBezTo>
                    <a:pt x="1236" y="2144"/>
                    <a:pt x="569" y="3525"/>
                    <a:pt x="9" y="4954"/>
                  </a:cubicBezTo>
                  <a:cubicBezTo>
                    <a:pt x="1" y="4971"/>
                    <a:pt x="24" y="4982"/>
                    <a:pt x="37" y="4982"/>
                  </a:cubicBezTo>
                  <a:cubicBezTo>
                    <a:pt x="42" y="4982"/>
                    <a:pt x="45" y="4981"/>
                    <a:pt x="45" y="4977"/>
                  </a:cubicBezTo>
                  <a:cubicBezTo>
                    <a:pt x="212" y="4573"/>
                    <a:pt x="390" y="4168"/>
                    <a:pt x="569" y="3787"/>
                  </a:cubicBezTo>
                  <a:cubicBezTo>
                    <a:pt x="879" y="3084"/>
                    <a:pt x="1212" y="2394"/>
                    <a:pt x="1593" y="1727"/>
                  </a:cubicBezTo>
                  <a:cubicBezTo>
                    <a:pt x="1772" y="1382"/>
                    <a:pt x="1962" y="1060"/>
                    <a:pt x="2153" y="727"/>
                  </a:cubicBezTo>
                  <a:cubicBezTo>
                    <a:pt x="2248" y="572"/>
                    <a:pt x="2331" y="405"/>
                    <a:pt x="2438" y="239"/>
                  </a:cubicBezTo>
                  <a:cubicBezTo>
                    <a:pt x="2462" y="179"/>
                    <a:pt x="2510" y="120"/>
                    <a:pt x="2546" y="72"/>
                  </a:cubicBezTo>
                  <a:cubicBezTo>
                    <a:pt x="2522" y="72"/>
                    <a:pt x="2510" y="96"/>
                    <a:pt x="2498" y="96"/>
                  </a:cubicBezTo>
                  <a:lnTo>
                    <a:pt x="2498" y="1"/>
                  </a:lnTo>
                  <a:close/>
                </a:path>
              </a:pathLst>
            </a:custGeom>
            <a:solidFill>
              <a:srgbClr val="431F5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746" name="Google Shape;1840;p33">
              <a:extLst>
                <a:ext uri="{FF2B5EF4-FFF2-40B4-BE49-F238E27FC236}">
                  <a16:creationId xmlns:a16="http://schemas.microsoft.com/office/drawing/2014/main" id="{4CE140A5-974F-404E-3D36-A9154D47D967}"/>
                </a:ext>
              </a:extLst>
            </p:cNvPr>
            <p:cNvSpPr/>
            <p:nvPr/>
          </p:nvSpPr>
          <p:spPr>
            <a:xfrm>
              <a:off x="139999" y="3814513"/>
              <a:ext cx="364675" cy="456432"/>
            </a:xfrm>
            <a:custGeom>
              <a:avLst/>
              <a:gdLst/>
              <a:ahLst/>
              <a:cxnLst/>
              <a:rect l="l" t="t" r="r" b="b"/>
              <a:pathLst>
                <a:path w="8060" h="10088" extrusionOk="0">
                  <a:moveTo>
                    <a:pt x="27" y="1"/>
                  </a:moveTo>
                  <a:cubicBezTo>
                    <a:pt x="9" y="1"/>
                    <a:pt x="0" y="40"/>
                    <a:pt x="11" y="50"/>
                  </a:cubicBezTo>
                  <a:cubicBezTo>
                    <a:pt x="844" y="419"/>
                    <a:pt x="1642" y="848"/>
                    <a:pt x="2368" y="1419"/>
                  </a:cubicBezTo>
                  <a:cubicBezTo>
                    <a:pt x="3714" y="2431"/>
                    <a:pt x="4797" y="3741"/>
                    <a:pt x="5690" y="5170"/>
                  </a:cubicBezTo>
                  <a:cubicBezTo>
                    <a:pt x="6166" y="5920"/>
                    <a:pt x="6595" y="6741"/>
                    <a:pt x="6976" y="7563"/>
                  </a:cubicBezTo>
                  <a:cubicBezTo>
                    <a:pt x="7345" y="8384"/>
                    <a:pt x="7655" y="9230"/>
                    <a:pt x="8012" y="10063"/>
                  </a:cubicBezTo>
                  <a:cubicBezTo>
                    <a:pt x="8012" y="10075"/>
                    <a:pt x="8012" y="10087"/>
                    <a:pt x="8024" y="10087"/>
                  </a:cubicBezTo>
                  <a:lnTo>
                    <a:pt x="8048" y="10087"/>
                  </a:lnTo>
                  <a:cubicBezTo>
                    <a:pt x="8060" y="10087"/>
                    <a:pt x="8060" y="10087"/>
                    <a:pt x="8060" y="10075"/>
                  </a:cubicBezTo>
                  <a:cubicBezTo>
                    <a:pt x="7917" y="9575"/>
                    <a:pt x="7702" y="9075"/>
                    <a:pt x="7512" y="8599"/>
                  </a:cubicBezTo>
                  <a:cubicBezTo>
                    <a:pt x="7321" y="8146"/>
                    <a:pt x="7119" y="7682"/>
                    <a:pt x="6893" y="7218"/>
                  </a:cubicBezTo>
                  <a:cubicBezTo>
                    <a:pt x="6143" y="5610"/>
                    <a:pt x="5202" y="4098"/>
                    <a:pt x="4000" y="2789"/>
                  </a:cubicBezTo>
                  <a:cubicBezTo>
                    <a:pt x="3452" y="2193"/>
                    <a:pt x="2833" y="1657"/>
                    <a:pt x="2178" y="1181"/>
                  </a:cubicBezTo>
                  <a:cubicBezTo>
                    <a:pt x="1523" y="705"/>
                    <a:pt x="809" y="276"/>
                    <a:pt x="35" y="2"/>
                  </a:cubicBezTo>
                  <a:cubicBezTo>
                    <a:pt x="32" y="1"/>
                    <a:pt x="30" y="1"/>
                    <a:pt x="27" y="1"/>
                  </a:cubicBezTo>
                  <a:close/>
                </a:path>
              </a:pathLst>
            </a:custGeom>
            <a:solidFill>
              <a:srgbClr val="431F5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747" name="Google Shape;1841;p33">
              <a:extLst>
                <a:ext uri="{FF2B5EF4-FFF2-40B4-BE49-F238E27FC236}">
                  <a16:creationId xmlns:a16="http://schemas.microsoft.com/office/drawing/2014/main" id="{EF6E2D65-21E7-5E4E-5EEB-C993410BBBF9}"/>
                </a:ext>
              </a:extLst>
            </p:cNvPr>
            <p:cNvSpPr/>
            <p:nvPr/>
          </p:nvSpPr>
          <p:spPr>
            <a:xfrm>
              <a:off x="442140" y="4153391"/>
              <a:ext cx="44023" cy="105557"/>
            </a:xfrm>
            <a:custGeom>
              <a:avLst/>
              <a:gdLst/>
              <a:ahLst/>
              <a:cxnLst/>
              <a:rect l="l" t="t" r="r" b="b"/>
              <a:pathLst>
                <a:path w="973" h="2333" extrusionOk="0">
                  <a:moveTo>
                    <a:pt x="35" y="0"/>
                  </a:moveTo>
                  <a:cubicBezTo>
                    <a:pt x="19" y="0"/>
                    <a:pt x="0" y="11"/>
                    <a:pt x="0" y="25"/>
                  </a:cubicBezTo>
                  <a:cubicBezTo>
                    <a:pt x="143" y="418"/>
                    <a:pt x="322" y="787"/>
                    <a:pt x="477" y="1156"/>
                  </a:cubicBezTo>
                  <a:cubicBezTo>
                    <a:pt x="620" y="1525"/>
                    <a:pt x="774" y="1918"/>
                    <a:pt x="905" y="2311"/>
                  </a:cubicBezTo>
                  <a:cubicBezTo>
                    <a:pt x="910" y="2325"/>
                    <a:pt x="922" y="2332"/>
                    <a:pt x="934" y="2332"/>
                  </a:cubicBezTo>
                  <a:cubicBezTo>
                    <a:pt x="953" y="2332"/>
                    <a:pt x="972" y="2316"/>
                    <a:pt x="965" y="2287"/>
                  </a:cubicBezTo>
                  <a:cubicBezTo>
                    <a:pt x="715" y="1514"/>
                    <a:pt x="429" y="740"/>
                    <a:pt x="60" y="13"/>
                  </a:cubicBezTo>
                  <a:cubicBezTo>
                    <a:pt x="55" y="4"/>
                    <a:pt x="46" y="0"/>
                    <a:pt x="35" y="0"/>
                  </a:cubicBezTo>
                  <a:close/>
                </a:path>
              </a:pathLst>
            </a:custGeom>
            <a:solidFill>
              <a:srgbClr val="431F5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748" name="Google Shape;1842;p33">
              <a:extLst>
                <a:ext uri="{FF2B5EF4-FFF2-40B4-BE49-F238E27FC236}">
                  <a16:creationId xmlns:a16="http://schemas.microsoft.com/office/drawing/2014/main" id="{CCBB5875-3020-9C5E-99EF-8E96FA66F545}"/>
                </a:ext>
              </a:extLst>
            </p:cNvPr>
            <p:cNvSpPr/>
            <p:nvPr/>
          </p:nvSpPr>
          <p:spPr>
            <a:xfrm>
              <a:off x="291115" y="3942146"/>
              <a:ext cx="64338" cy="73161"/>
            </a:xfrm>
            <a:custGeom>
              <a:avLst/>
              <a:gdLst/>
              <a:ahLst/>
              <a:cxnLst/>
              <a:rect l="l" t="t" r="r" b="b"/>
              <a:pathLst>
                <a:path w="1422" h="1617" extrusionOk="0">
                  <a:moveTo>
                    <a:pt x="24" y="0"/>
                  </a:moveTo>
                  <a:cubicBezTo>
                    <a:pt x="7" y="0"/>
                    <a:pt x="0" y="22"/>
                    <a:pt x="17" y="39"/>
                  </a:cubicBezTo>
                  <a:cubicBezTo>
                    <a:pt x="421" y="575"/>
                    <a:pt x="886" y="1075"/>
                    <a:pt x="1326" y="1599"/>
                  </a:cubicBezTo>
                  <a:cubicBezTo>
                    <a:pt x="1336" y="1611"/>
                    <a:pt x="1347" y="1616"/>
                    <a:pt x="1359" y="1616"/>
                  </a:cubicBezTo>
                  <a:cubicBezTo>
                    <a:pt x="1391" y="1616"/>
                    <a:pt x="1421" y="1574"/>
                    <a:pt x="1386" y="1539"/>
                  </a:cubicBezTo>
                  <a:cubicBezTo>
                    <a:pt x="945" y="1027"/>
                    <a:pt x="505" y="503"/>
                    <a:pt x="52" y="15"/>
                  </a:cubicBezTo>
                  <a:cubicBezTo>
                    <a:pt x="41" y="4"/>
                    <a:pt x="32" y="0"/>
                    <a:pt x="24" y="0"/>
                  </a:cubicBezTo>
                  <a:close/>
                </a:path>
              </a:pathLst>
            </a:custGeom>
            <a:solidFill>
              <a:srgbClr val="431F5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749" name="Google Shape;1843;p33">
              <a:extLst>
                <a:ext uri="{FF2B5EF4-FFF2-40B4-BE49-F238E27FC236}">
                  <a16:creationId xmlns:a16="http://schemas.microsoft.com/office/drawing/2014/main" id="{5A840A3D-9B0D-EBA2-0CE2-70E474740DCD}"/>
                </a:ext>
              </a:extLst>
            </p:cNvPr>
            <p:cNvSpPr/>
            <p:nvPr/>
          </p:nvSpPr>
          <p:spPr>
            <a:xfrm>
              <a:off x="512358" y="4130181"/>
              <a:ext cx="543935" cy="138857"/>
            </a:xfrm>
            <a:custGeom>
              <a:avLst/>
              <a:gdLst/>
              <a:ahLst/>
              <a:cxnLst/>
              <a:rect l="l" t="t" r="r" b="b"/>
              <a:pathLst>
                <a:path w="12022" h="3069" extrusionOk="0">
                  <a:moveTo>
                    <a:pt x="10797" y="0"/>
                  </a:moveTo>
                  <a:cubicBezTo>
                    <a:pt x="10272" y="0"/>
                    <a:pt x="9744" y="21"/>
                    <a:pt x="9224" y="62"/>
                  </a:cubicBezTo>
                  <a:cubicBezTo>
                    <a:pt x="7581" y="205"/>
                    <a:pt x="5973" y="526"/>
                    <a:pt x="4425" y="1015"/>
                  </a:cubicBezTo>
                  <a:cubicBezTo>
                    <a:pt x="2878" y="1527"/>
                    <a:pt x="1413" y="2193"/>
                    <a:pt x="20" y="3027"/>
                  </a:cubicBezTo>
                  <a:cubicBezTo>
                    <a:pt x="1" y="3036"/>
                    <a:pt x="13" y="3069"/>
                    <a:pt x="18" y="3069"/>
                  </a:cubicBezTo>
                  <a:cubicBezTo>
                    <a:pt x="19" y="3069"/>
                    <a:pt x="20" y="3067"/>
                    <a:pt x="20" y="3062"/>
                  </a:cubicBezTo>
                  <a:cubicBezTo>
                    <a:pt x="794" y="2598"/>
                    <a:pt x="1604" y="2181"/>
                    <a:pt x="2437" y="1824"/>
                  </a:cubicBezTo>
                  <a:cubicBezTo>
                    <a:pt x="3925" y="1181"/>
                    <a:pt x="5497" y="705"/>
                    <a:pt x="7104" y="407"/>
                  </a:cubicBezTo>
                  <a:cubicBezTo>
                    <a:pt x="8412" y="169"/>
                    <a:pt x="9711" y="68"/>
                    <a:pt x="11016" y="68"/>
                  </a:cubicBezTo>
                  <a:cubicBezTo>
                    <a:pt x="11339" y="68"/>
                    <a:pt x="11662" y="74"/>
                    <a:pt x="11986" y="86"/>
                  </a:cubicBezTo>
                  <a:cubicBezTo>
                    <a:pt x="12022" y="86"/>
                    <a:pt x="12022" y="38"/>
                    <a:pt x="11986" y="38"/>
                  </a:cubicBezTo>
                  <a:cubicBezTo>
                    <a:pt x="11595" y="13"/>
                    <a:pt x="11197" y="0"/>
                    <a:pt x="10797" y="0"/>
                  </a:cubicBezTo>
                  <a:close/>
                </a:path>
              </a:pathLst>
            </a:custGeom>
            <a:solidFill>
              <a:srgbClr val="431F5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750" name="Google Shape;1844;p33">
              <a:extLst>
                <a:ext uri="{FF2B5EF4-FFF2-40B4-BE49-F238E27FC236}">
                  <a16:creationId xmlns:a16="http://schemas.microsoft.com/office/drawing/2014/main" id="{5D9C27C2-1BC1-D0AB-23B0-856EA4CA3137}"/>
                </a:ext>
              </a:extLst>
            </p:cNvPr>
            <p:cNvSpPr/>
            <p:nvPr/>
          </p:nvSpPr>
          <p:spPr>
            <a:xfrm>
              <a:off x="517561" y="4185741"/>
              <a:ext cx="290925" cy="97005"/>
            </a:xfrm>
            <a:custGeom>
              <a:avLst/>
              <a:gdLst/>
              <a:ahLst/>
              <a:cxnLst/>
              <a:rect l="l" t="t" r="r" b="b"/>
              <a:pathLst>
                <a:path w="6430" h="2144" extrusionOk="0">
                  <a:moveTo>
                    <a:pt x="6382" y="1"/>
                  </a:moveTo>
                  <a:cubicBezTo>
                    <a:pt x="5894" y="108"/>
                    <a:pt x="5406" y="203"/>
                    <a:pt x="4930" y="346"/>
                  </a:cubicBezTo>
                  <a:cubicBezTo>
                    <a:pt x="4072" y="560"/>
                    <a:pt x="3227" y="822"/>
                    <a:pt x="2405" y="1120"/>
                  </a:cubicBezTo>
                  <a:cubicBezTo>
                    <a:pt x="2024" y="1251"/>
                    <a:pt x="1620" y="1394"/>
                    <a:pt x="1239" y="1561"/>
                  </a:cubicBezTo>
                  <a:cubicBezTo>
                    <a:pt x="834" y="1727"/>
                    <a:pt x="417" y="1894"/>
                    <a:pt x="24" y="2096"/>
                  </a:cubicBezTo>
                  <a:cubicBezTo>
                    <a:pt x="0" y="2108"/>
                    <a:pt x="12" y="2144"/>
                    <a:pt x="60" y="2144"/>
                  </a:cubicBezTo>
                  <a:cubicBezTo>
                    <a:pt x="524" y="1965"/>
                    <a:pt x="965" y="1751"/>
                    <a:pt x="1429" y="1572"/>
                  </a:cubicBezTo>
                  <a:cubicBezTo>
                    <a:pt x="3036" y="941"/>
                    <a:pt x="4703" y="418"/>
                    <a:pt x="6394" y="48"/>
                  </a:cubicBezTo>
                  <a:cubicBezTo>
                    <a:pt x="6430" y="48"/>
                    <a:pt x="6418" y="1"/>
                    <a:pt x="6382" y="1"/>
                  </a:cubicBezTo>
                  <a:close/>
                </a:path>
              </a:pathLst>
            </a:custGeom>
            <a:solidFill>
              <a:srgbClr val="431F5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751" name="Google Shape;1845;p33">
              <a:extLst>
                <a:ext uri="{FF2B5EF4-FFF2-40B4-BE49-F238E27FC236}">
                  <a16:creationId xmlns:a16="http://schemas.microsoft.com/office/drawing/2014/main" id="{CCDEFF27-BDDF-A2AD-E7CE-D6203D81EAE0}"/>
                </a:ext>
              </a:extLst>
            </p:cNvPr>
            <p:cNvSpPr/>
            <p:nvPr/>
          </p:nvSpPr>
          <p:spPr>
            <a:xfrm>
              <a:off x="810698" y="4148731"/>
              <a:ext cx="228894" cy="23165"/>
            </a:xfrm>
            <a:custGeom>
              <a:avLst/>
              <a:gdLst/>
              <a:ahLst/>
              <a:cxnLst/>
              <a:rect l="l" t="t" r="r" b="b"/>
              <a:pathLst>
                <a:path w="5059" h="512" extrusionOk="0">
                  <a:moveTo>
                    <a:pt x="4414" y="0"/>
                  </a:moveTo>
                  <a:cubicBezTo>
                    <a:pt x="3779" y="0"/>
                    <a:pt x="3139" y="29"/>
                    <a:pt x="2499" y="93"/>
                  </a:cubicBezTo>
                  <a:cubicBezTo>
                    <a:pt x="1665" y="164"/>
                    <a:pt x="832" y="271"/>
                    <a:pt x="22" y="474"/>
                  </a:cubicBezTo>
                  <a:cubicBezTo>
                    <a:pt x="1" y="474"/>
                    <a:pt x="8" y="511"/>
                    <a:pt x="27" y="511"/>
                  </a:cubicBezTo>
                  <a:cubicBezTo>
                    <a:pt x="29" y="511"/>
                    <a:pt x="31" y="511"/>
                    <a:pt x="34" y="509"/>
                  </a:cubicBezTo>
                  <a:cubicBezTo>
                    <a:pt x="867" y="355"/>
                    <a:pt x="1689" y="212"/>
                    <a:pt x="2534" y="128"/>
                  </a:cubicBezTo>
                  <a:cubicBezTo>
                    <a:pt x="3179" y="72"/>
                    <a:pt x="3831" y="53"/>
                    <a:pt x="4485" y="53"/>
                  </a:cubicBezTo>
                  <a:cubicBezTo>
                    <a:pt x="4664" y="53"/>
                    <a:pt x="4843" y="54"/>
                    <a:pt x="5023" y="57"/>
                  </a:cubicBezTo>
                  <a:cubicBezTo>
                    <a:pt x="5058" y="57"/>
                    <a:pt x="5058" y="9"/>
                    <a:pt x="5023" y="9"/>
                  </a:cubicBezTo>
                  <a:cubicBezTo>
                    <a:pt x="4821" y="3"/>
                    <a:pt x="4618" y="0"/>
                    <a:pt x="4414" y="0"/>
                  </a:cubicBezTo>
                  <a:close/>
                </a:path>
              </a:pathLst>
            </a:custGeom>
            <a:solidFill>
              <a:srgbClr val="431F5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grpSp>
      <p:sp>
        <p:nvSpPr>
          <p:cNvPr id="4752" name="Google Shape;1846;p33">
            <a:extLst>
              <a:ext uri="{FF2B5EF4-FFF2-40B4-BE49-F238E27FC236}">
                <a16:creationId xmlns:a16="http://schemas.microsoft.com/office/drawing/2014/main" id="{45F4236D-1178-37AD-129A-5383F79A9F0A}"/>
              </a:ext>
            </a:extLst>
          </p:cNvPr>
          <p:cNvSpPr/>
          <p:nvPr/>
        </p:nvSpPr>
        <p:spPr>
          <a:xfrm>
            <a:off x="92249" y="1147981"/>
            <a:ext cx="688207" cy="401715"/>
          </a:xfrm>
          <a:custGeom>
            <a:avLst/>
            <a:gdLst/>
            <a:ahLst/>
            <a:cxnLst/>
            <a:rect l="l" t="t" r="r" b="b"/>
            <a:pathLst>
              <a:path w="11408" h="6659" extrusionOk="0">
                <a:moveTo>
                  <a:pt x="8645" y="0"/>
                </a:moveTo>
                <a:lnTo>
                  <a:pt x="7764" y="1989"/>
                </a:lnTo>
                <a:lnTo>
                  <a:pt x="8228" y="60"/>
                </a:lnTo>
                <a:lnTo>
                  <a:pt x="8228" y="60"/>
                </a:lnTo>
                <a:lnTo>
                  <a:pt x="7728" y="131"/>
                </a:lnTo>
                <a:cubicBezTo>
                  <a:pt x="7728" y="131"/>
                  <a:pt x="6311" y="2763"/>
                  <a:pt x="6395" y="3965"/>
                </a:cubicBezTo>
                <a:cubicBezTo>
                  <a:pt x="6395" y="3965"/>
                  <a:pt x="5644" y="2310"/>
                  <a:pt x="4906" y="1882"/>
                </a:cubicBezTo>
                <a:cubicBezTo>
                  <a:pt x="4722" y="1774"/>
                  <a:pt x="4367" y="1728"/>
                  <a:pt x="3927" y="1728"/>
                </a:cubicBezTo>
                <a:cubicBezTo>
                  <a:pt x="2608" y="1728"/>
                  <a:pt x="528" y="2149"/>
                  <a:pt x="1" y="2632"/>
                </a:cubicBezTo>
                <a:cubicBezTo>
                  <a:pt x="1" y="2632"/>
                  <a:pt x="4871" y="4489"/>
                  <a:pt x="6061" y="6335"/>
                </a:cubicBezTo>
                <a:cubicBezTo>
                  <a:pt x="6204" y="6559"/>
                  <a:pt x="6338" y="6658"/>
                  <a:pt x="6470" y="6658"/>
                </a:cubicBezTo>
                <a:cubicBezTo>
                  <a:pt x="7421" y="6658"/>
                  <a:pt x="8237" y="1420"/>
                  <a:pt x="11407" y="60"/>
                </a:cubicBezTo>
                <a:lnTo>
                  <a:pt x="11407" y="60"/>
                </a:lnTo>
                <a:cubicBezTo>
                  <a:pt x="11407" y="60"/>
                  <a:pt x="9419" y="370"/>
                  <a:pt x="8835" y="1286"/>
                </a:cubicBezTo>
                <a:cubicBezTo>
                  <a:pt x="8738" y="1443"/>
                  <a:pt x="8692" y="1508"/>
                  <a:pt x="8682" y="1508"/>
                </a:cubicBezTo>
                <a:cubicBezTo>
                  <a:pt x="8634" y="1508"/>
                  <a:pt x="9407" y="36"/>
                  <a:pt x="9407" y="36"/>
                </a:cubicBezTo>
                <a:lnTo>
                  <a:pt x="8645" y="0"/>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pic>
        <p:nvPicPr>
          <p:cNvPr id="2" name="Picture 1">
            <a:extLst>
              <a:ext uri="{FF2B5EF4-FFF2-40B4-BE49-F238E27FC236}">
                <a16:creationId xmlns:a16="http://schemas.microsoft.com/office/drawing/2014/main" id="{D0C58C3D-DC03-280F-478B-E19E3178C2ED}"/>
              </a:ext>
            </a:extLst>
          </p:cNvPr>
          <p:cNvPicPr>
            <a:picLocks noChangeAspect="1"/>
          </p:cNvPicPr>
          <p:nvPr/>
        </p:nvPicPr>
        <p:blipFill>
          <a:blip r:embed="rId3"/>
          <a:stretch>
            <a:fillRect/>
          </a:stretch>
        </p:blipFill>
        <p:spPr>
          <a:xfrm>
            <a:off x="-587566" y="3508910"/>
            <a:ext cx="7523116" cy="4230991"/>
          </a:xfrm>
          <a:prstGeom prst="rect">
            <a:avLst/>
          </a:prstGeom>
        </p:spPr>
      </p:pic>
    </p:spTree>
    <p:extLst>
      <p:ext uri="{BB962C8B-B14F-4D97-AF65-F5344CB8AC3E}">
        <p14:creationId xmlns:p14="http://schemas.microsoft.com/office/powerpoint/2010/main" val="25923796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583"/>
                                        </p:tgtEl>
                                        <p:attrNameLst>
                                          <p:attrName>style.visibility</p:attrName>
                                        </p:attrNameLst>
                                      </p:cBhvr>
                                      <p:to>
                                        <p:strVal val="visible"/>
                                      </p:to>
                                    </p:set>
                                    <p:anim calcmode="lin" valueType="num">
                                      <p:cBhvr additive="base">
                                        <p:cTn id="7" dur="500" fill="hold"/>
                                        <p:tgtEl>
                                          <p:spTgt spid="4583"/>
                                        </p:tgtEl>
                                        <p:attrNameLst>
                                          <p:attrName>ppt_x</p:attrName>
                                        </p:attrNameLst>
                                      </p:cBhvr>
                                      <p:tavLst>
                                        <p:tav tm="0">
                                          <p:val>
                                            <p:strVal val="#ppt_x"/>
                                          </p:val>
                                        </p:tav>
                                        <p:tav tm="100000">
                                          <p:val>
                                            <p:strVal val="#ppt_x"/>
                                          </p:val>
                                        </p:tav>
                                      </p:tavLst>
                                    </p:anim>
                                    <p:anim calcmode="lin" valueType="num">
                                      <p:cBhvr additive="base">
                                        <p:cTn id="8" dur="500" fill="hold"/>
                                        <p:tgtEl>
                                          <p:spTgt spid="458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584"/>
                                        </p:tgtEl>
                                        <p:attrNameLst>
                                          <p:attrName>style.visibility</p:attrName>
                                        </p:attrNameLst>
                                      </p:cBhvr>
                                      <p:to>
                                        <p:strVal val="visible"/>
                                      </p:to>
                                    </p:set>
                                    <p:anim calcmode="lin" valueType="num">
                                      <p:cBhvr additive="base">
                                        <p:cTn id="11" dur="500" fill="hold"/>
                                        <p:tgtEl>
                                          <p:spTgt spid="4584"/>
                                        </p:tgtEl>
                                        <p:attrNameLst>
                                          <p:attrName>ppt_x</p:attrName>
                                        </p:attrNameLst>
                                      </p:cBhvr>
                                      <p:tavLst>
                                        <p:tav tm="0">
                                          <p:val>
                                            <p:strVal val="#ppt_x"/>
                                          </p:val>
                                        </p:tav>
                                        <p:tav tm="100000">
                                          <p:val>
                                            <p:strVal val="#ppt_x"/>
                                          </p:val>
                                        </p:tav>
                                      </p:tavLst>
                                    </p:anim>
                                    <p:anim calcmode="lin" valueType="num">
                                      <p:cBhvr additive="base">
                                        <p:cTn id="12" dur="500" fill="hold"/>
                                        <p:tgtEl>
                                          <p:spTgt spid="458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585"/>
                                        </p:tgtEl>
                                        <p:attrNameLst>
                                          <p:attrName>style.visibility</p:attrName>
                                        </p:attrNameLst>
                                      </p:cBhvr>
                                      <p:to>
                                        <p:strVal val="visible"/>
                                      </p:to>
                                    </p:set>
                                    <p:anim calcmode="lin" valueType="num">
                                      <p:cBhvr additive="base">
                                        <p:cTn id="15" dur="500" fill="hold"/>
                                        <p:tgtEl>
                                          <p:spTgt spid="4585"/>
                                        </p:tgtEl>
                                        <p:attrNameLst>
                                          <p:attrName>ppt_x</p:attrName>
                                        </p:attrNameLst>
                                      </p:cBhvr>
                                      <p:tavLst>
                                        <p:tav tm="0">
                                          <p:val>
                                            <p:strVal val="#ppt_x"/>
                                          </p:val>
                                        </p:tav>
                                        <p:tav tm="100000">
                                          <p:val>
                                            <p:strVal val="#ppt_x"/>
                                          </p:val>
                                        </p:tav>
                                      </p:tavLst>
                                    </p:anim>
                                    <p:anim calcmode="lin" valueType="num">
                                      <p:cBhvr additive="base">
                                        <p:cTn id="16" dur="500" fill="hold"/>
                                        <p:tgtEl>
                                          <p:spTgt spid="4585"/>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681"/>
                                        </p:tgtEl>
                                        <p:attrNameLst>
                                          <p:attrName>style.visibility</p:attrName>
                                        </p:attrNameLst>
                                      </p:cBhvr>
                                      <p:to>
                                        <p:strVal val="visible"/>
                                      </p:to>
                                    </p:set>
                                    <p:anim calcmode="lin" valueType="num">
                                      <p:cBhvr additive="base">
                                        <p:cTn id="19" dur="500" fill="hold"/>
                                        <p:tgtEl>
                                          <p:spTgt spid="4681"/>
                                        </p:tgtEl>
                                        <p:attrNameLst>
                                          <p:attrName>ppt_x</p:attrName>
                                        </p:attrNameLst>
                                      </p:cBhvr>
                                      <p:tavLst>
                                        <p:tav tm="0">
                                          <p:val>
                                            <p:strVal val="#ppt_x"/>
                                          </p:val>
                                        </p:tav>
                                        <p:tav tm="100000">
                                          <p:val>
                                            <p:strVal val="#ppt_x"/>
                                          </p:val>
                                        </p:tav>
                                      </p:tavLst>
                                    </p:anim>
                                    <p:anim calcmode="lin" valueType="num">
                                      <p:cBhvr additive="base">
                                        <p:cTn id="20" dur="500" fill="hold"/>
                                        <p:tgtEl>
                                          <p:spTgt spid="4681"/>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742"/>
                                        </p:tgtEl>
                                        <p:attrNameLst>
                                          <p:attrName>style.visibility</p:attrName>
                                        </p:attrNameLst>
                                      </p:cBhvr>
                                      <p:to>
                                        <p:strVal val="visible"/>
                                      </p:to>
                                    </p:set>
                                    <p:anim calcmode="lin" valueType="num">
                                      <p:cBhvr additive="base">
                                        <p:cTn id="23" dur="500" fill="hold"/>
                                        <p:tgtEl>
                                          <p:spTgt spid="4742"/>
                                        </p:tgtEl>
                                        <p:attrNameLst>
                                          <p:attrName>ppt_x</p:attrName>
                                        </p:attrNameLst>
                                      </p:cBhvr>
                                      <p:tavLst>
                                        <p:tav tm="0">
                                          <p:val>
                                            <p:strVal val="#ppt_x"/>
                                          </p:val>
                                        </p:tav>
                                        <p:tav tm="100000">
                                          <p:val>
                                            <p:strVal val="#ppt_x"/>
                                          </p:val>
                                        </p:tav>
                                      </p:tavLst>
                                    </p:anim>
                                    <p:anim calcmode="lin" valueType="num">
                                      <p:cBhvr additive="base">
                                        <p:cTn id="24" dur="500" fill="hold"/>
                                        <p:tgtEl>
                                          <p:spTgt spid="474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752"/>
                                        </p:tgtEl>
                                        <p:attrNameLst>
                                          <p:attrName>style.visibility</p:attrName>
                                        </p:attrNameLst>
                                      </p:cBhvr>
                                      <p:to>
                                        <p:strVal val="visible"/>
                                      </p:to>
                                    </p:set>
                                    <p:anim calcmode="lin" valueType="num">
                                      <p:cBhvr additive="base">
                                        <p:cTn id="27" dur="500" fill="hold"/>
                                        <p:tgtEl>
                                          <p:spTgt spid="4752"/>
                                        </p:tgtEl>
                                        <p:attrNameLst>
                                          <p:attrName>ppt_x</p:attrName>
                                        </p:attrNameLst>
                                      </p:cBhvr>
                                      <p:tavLst>
                                        <p:tav tm="0">
                                          <p:val>
                                            <p:strVal val="#ppt_x"/>
                                          </p:val>
                                        </p:tav>
                                        <p:tav tm="100000">
                                          <p:val>
                                            <p:strVal val="#ppt_x"/>
                                          </p:val>
                                        </p:tav>
                                      </p:tavLst>
                                    </p:anim>
                                    <p:anim calcmode="lin" valueType="num">
                                      <p:cBhvr additive="base">
                                        <p:cTn id="28" dur="500" fill="hold"/>
                                        <p:tgtEl>
                                          <p:spTgt spid="4752"/>
                                        </p:tgtEl>
                                        <p:attrNameLst>
                                          <p:attrName>ppt_y</p:attrName>
                                        </p:attrNameLst>
                                      </p:cBhvr>
                                      <p:tavLst>
                                        <p:tav tm="0">
                                          <p:val>
                                            <p:strVal val="1+#ppt_h/2"/>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4580"/>
                                        </p:tgtEl>
                                        <p:attrNameLst>
                                          <p:attrName>style.visibility</p:attrName>
                                        </p:attrNameLst>
                                      </p:cBhvr>
                                      <p:to>
                                        <p:strVal val="visible"/>
                                      </p:to>
                                    </p:set>
                                    <p:animEffect transition="in" filter="fade">
                                      <p:cBhvr>
                                        <p:cTn id="31" dur="1000"/>
                                        <p:tgtEl>
                                          <p:spTgt spid="4580"/>
                                        </p:tgtEl>
                                      </p:cBhvr>
                                    </p:animEffect>
                                    <p:anim calcmode="lin" valueType="num">
                                      <p:cBhvr>
                                        <p:cTn id="32" dur="1000" fill="hold"/>
                                        <p:tgtEl>
                                          <p:spTgt spid="4580"/>
                                        </p:tgtEl>
                                        <p:attrNameLst>
                                          <p:attrName>ppt_x</p:attrName>
                                        </p:attrNameLst>
                                      </p:cBhvr>
                                      <p:tavLst>
                                        <p:tav tm="0">
                                          <p:val>
                                            <p:strVal val="#ppt_x"/>
                                          </p:val>
                                        </p:tav>
                                        <p:tav tm="100000">
                                          <p:val>
                                            <p:strVal val="#ppt_x"/>
                                          </p:val>
                                        </p:tav>
                                      </p:tavLst>
                                    </p:anim>
                                    <p:anim calcmode="lin" valueType="num">
                                      <p:cBhvr>
                                        <p:cTn id="33" dur="1000" fill="hold"/>
                                        <p:tgtEl>
                                          <p:spTgt spid="45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80" grpId="0"/>
      <p:bldP spid="4583" grpId="0" animBg="1"/>
      <p:bldP spid="4584" grpId="0" animBg="1"/>
      <p:bldP spid="4585" grpId="0" animBg="1"/>
      <p:bldP spid="475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445"/>
        <p:cNvGrpSpPr/>
        <p:nvPr/>
      </p:nvGrpSpPr>
      <p:grpSpPr>
        <a:xfrm>
          <a:off x="0" y="0"/>
          <a:ext cx="0" cy="0"/>
          <a:chOff x="0" y="0"/>
          <a:chExt cx="0" cy="0"/>
        </a:xfrm>
      </p:grpSpPr>
      <p:sp>
        <p:nvSpPr>
          <p:cNvPr id="4446" name="Google Shape;4446;p34"/>
          <p:cNvSpPr txBox="1">
            <a:spLocks noGrp="1"/>
          </p:cNvSpPr>
          <p:nvPr>
            <p:ph type="title"/>
          </p:nvPr>
        </p:nvSpPr>
        <p:spPr>
          <a:xfrm>
            <a:off x="960000" y="593367"/>
            <a:ext cx="10272000" cy="763600"/>
          </a:xfrm>
          <a:prstGeom prst="rect">
            <a:avLst/>
          </a:prstGeom>
        </p:spPr>
        <p:txBody>
          <a:bodyPr spcFirstLastPara="1" wrap="square" lIns="121900" tIns="121900" rIns="121900" bIns="121900" anchor="ctr" anchorCtr="0">
            <a:noAutofit/>
          </a:bodyPr>
          <a:lstStyle/>
          <a:p>
            <a:pPr marL="0" marR="0" algn="just">
              <a:lnSpc>
                <a:spcPct val="150000"/>
              </a:lnSpc>
              <a:spcBef>
                <a:spcPts val="0"/>
              </a:spcBef>
              <a:spcAft>
                <a:spcPts val="800"/>
              </a:spcAft>
              <a:tabLst>
                <a:tab pos="90170" algn="l"/>
                <a:tab pos="180340" algn="l"/>
              </a:tabLst>
            </a:pPr>
            <a:r>
              <a:rPr lang="en-US" b="1" dirty="0">
                <a:solidFill>
                  <a:schemeClr val="tx2">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II. </a:t>
            </a:r>
            <a:r>
              <a:rPr lang="en-US" b="1" dirty="0" err="1">
                <a:solidFill>
                  <a:schemeClr val="tx2">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Luyện</a:t>
            </a:r>
            <a:r>
              <a:rPr lang="en-US" b="1" dirty="0">
                <a:solidFill>
                  <a:schemeClr val="tx2">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solidFill>
                  <a:schemeClr val="tx2">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tập</a:t>
            </a:r>
            <a:endParaRPr lang="en-SG"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14" name="Google Shape;1836;p33">
            <a:extLst>
              <a:ext uri="{FF2B5EF4-FFF2-40B4-BE49-F238E27FC236}">
                <a16:creationId xmlns:a16="http://schemas.microsoft.com/office/drawing/2014/main" id="{F0E24EE8-F272-36FB-1A1F-F4DB0B96A2DC}"/>
              </a:ext>
            </a:extLst>
          </p:cNvPr>
          <p:cNvGrpSpPr/>
          <p:nvPr/>
        </p:nvGrpSpPr>
        <p:grpSpPr>
          <a:xfrm>
            <a:off x="10347503" y="548417"/>
            <a:ext cx="1509795" cy="853500"/>
            <a:chOff x="75300" y="3702036"/>
            <a:chExt cx="1132346" cy="640125"/>
          </a:xfrm>
        </p:grpSpPr>
        <p:sp>
          <p:nvSpPr>
            <p:cNvPr id="15" name="Google Shape;1837;p33">
              <a:extLst>
                <a:ext uri="{FF2B5EF4-FFF2-40B4-BE49-F238E27FC236}">
                  <a16:creationId xmlns:a16="http://schemas.microsoft.com/office/drawing/2014/main" id="{C126723B-761F-1A66-487E-8E67B5A8A697}"/>
                </a:ext>
              </a:extLst>
            </p:cNvPr>
            <p:cNvSpPr/>
            <p:nvPr/>
          </p:nvSpPr>
          <p:spPr>
            <a:xfrm>
              <a:off x="75300" y="3747280"/>
              <a:ext cx="1123750" cy="594881"/>
            </a:xfrm>
            <a:custGeom>
              <a:avLst/>
              <a:gdLst/>
              <a:ahLst/>
              <a:cxnLst/>
              <a:rect l="l" t="t" r="r" b="b"/>
              <a:pathLst>
                <a:path w="24837" h="13148" extrusionOk="0">
                  <a:moveTo>
                    <a:pt x="7585" y="0"/>
                  </a:moveTo>
                  <a:cubicBezTo>
                    <a:pt x="5299" y="310"/>
                    <a:pt x="0" y="2917"/>
                    <a:pt x="0" y="2917"/>
                  </a:cubicBezTo>
                  <a:cubicBezTo>
                    <a:pt x="2929" y="3155"/>
                    <a:pt x="7025" y="8858"/>
                    <a:pt x="7716" y="10871"/>
                  </a:cubicBezTo>
                  <a:cubicBezTo>
                    <a:pt x="8283" y="12460"/>
                    <a:pt x="8836" y="13148"/>
                    <a:pt x="9523" y="13148"/>
                  </a:cubicBezTo>
                  <a:cubicBezTo>
                    <a:pt x="9701" y="13148"/>
                    <a:pt x="9887" y="13102"/>
                    <a:pt x="10085" y="13014"/>
                  </a:cubicBezTo>
                  <a:cubicBezTo>
                    <a:pt x="16312" y="10180"/>
                    <a:pt x="20181" y="10394"/>
                    <a:pt x="21682" y="10132"/>
                  </a:cubicBezTo>
                  <a:cubicBezTo>
                    <a:pt x="21682" y="10132"/>
                    <a:pt x="23015" y="7596"/>
                    <a:pt x="24349" y="6584"/>
                  </a:cubicBezTo>
                  <a:cubicBezTo>
                    <a:pt x="24836" y="6202"/>
                    <a:pt x="23761" y="6016"/>
                    <a:pt x="22022" y="6016"/>
                  </a:cubicBezTo>
                  <a:cubicBezTo>
                    <a:pt x="19051" y="6016"/>
                    <a:pt x="14143" y="6560"/>
                    <a:pt x="11799" y="7596"/>
                  </a:cubicBezTo>
                  <a:cubicBezTo>
                    <a:pt x="11847" y="4179"/>
                    <a:pt x="7585" y="0"/>
                    <a:pt x="7585" y="0"/>
                  </a:cubicBezTo>
                  <a:close/>
                </a:path>
              </a:pathLst>
            </a:custGeom>
            <a:solidFill>
              <a:srgbClr val="60C6D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6" name="Google Shape;1838;p33">
              <a:extLst>
                <a:ext uri="{FF2B5EF4-FFF2-40B4-BE49-F238E27FC236}">
                  <a16:creationId xmlns:a16="http://schemas.microsoft.com/office/drawing/2014/main" id="{E31693F7-8C03-FCE2-6DA2-6EE47A02B9FB}"/>
                </a:ext>
              </a:extLst>
            </p:cNvPr>
            <p:cNvSpPr/>
            <p:nvPr/>
          </p:nvSpPr>
          <p:spPr>
            <a:xfrm>
              <a:off x="83896" y="3702036"/>
              <a:ext cx="1123750" cy="596239"/>
            </a:xfrm>
            <a:custGeom>
              <a:avLst/>
              <a:gdLst/>
              <a:ahLst/>
              <a:cxnLst/>
              <a:rect l="l" t="t" r="r" b="b"/>
              <a:pathLst>
                <a:path w="24837" h="13178" extrusionOk="0">
                  <a:moveTo>
                    <a:pt x="7621" y="0"/>
                  </a:moveTo>
                  <a:cubicBezTo>
                    <a:pt x="5299" y="345"/>
                    <a:pt x="1" y="2953"/>
                    <a:pt x="1" y="2953"/>
                  </a:cubicBezTo>
                  <a:cubicBezTo>
                    <a:pt x="2930" y="3191"/>
                    <a:pt x="7014" y="8894"/>
                    <a:pt x="7728" y="10894"/>
                  </a:cubicBezTo>
                  <a:cubicBezTo>
                    <a:pt x="8275" y="12487"/>
                    <a:pt x="8829" y="13177"/>
                    <a:pt x="9514" y="13177"/>
                  </a:cubicBezTo>
                  <a:cubicBezTo>
                    <a:pt x="9695" y="13177"/>
                    <a:pt x="9884" y="13129"/>
                    <a:pt x="10085" y="13037"/>
                  </a:cubicBezTo>
                  <a:cubicBezTo>
                    <a:pt x="16312" y="10216"/>
                    <a:pt x="20170" y="10418"/>
                    <a:pt x="21682" y="10168"/>
                  </a:cubicBezTo>
                  <a:cubicBezTo>
                    <a:pt x="21682" y="10168"/>
                    <a:pt x="23016" y="7620"/>
                    <a:pt x="24349" y="6596"/>
                  </a:cubicBezTo>
                  <a:cubicBezTo>
                    <a:pt x="24836" y="6223"/>
                    <a:pt x="23776" y="6041"/>
                    <a:pt x="22055" y="6041"/>
                  </a:cubicBezTo>
                  <a:cubicBezTo>
                    <a:pt x="19110" y="6041"/>
                    <a:pt x="14231" y="6574"/>
                    <a:pt x="11871" y="7596"/>
                  </a:cubicBezTo>
                  <a:cubicBezTo>
                    <a:pt x="11859" y="7596"/>
                    <a:pt x="11848" y="7608"/>
                    <a:pt x="11824" y="7608"/>
                  </a:cubicBezTo>
                  <a:lnTo>
                    <a:pt x="11824" y="7525"/>
                  </a:lnTo>
                  <a:cubicBezTo>
                    <a:pt x="11812" y="4132"/>
                    <a:pt x="7621" y="0"/>
                    <a:pt x="7621" y="0"/>
                  </a:cubicBezTo>
                  <a:close/>
                </a:path>
              </a:pathLst>
            </a:custGeom>
            <a:solidFill>
              <a:srgbClr val="EFD85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7" name="Google Shape;1839;p33">
              <a:extLst>
                <a:ext uri="{FF2B5EF4-FFF2-40B4-BE49-F238E27FC236}">
                  <a16:creationId xmlns:a16="http://schemas.microsoft.com/office/drawing/2014/main" id="{BAF466AF-5D18-5D66-51DC-EEEB151C0A7C}"/>
                </a:ext>
              </a:extLst>
            </p:cNvPr>
            <p:cNvSpPr/>
            <p:nvPr/>
          </p:nvSpPr>
          <p:spPr>
            <a:xfrm>
              <a:off x="504757" y="4043539"/>
              <a:ext cx="115194" cy="225456"/>
            </a:xfrm>
            <a:custGeom>
              <a:avLst/>
              <a:gdLst/>
              <a:ahLst/>
              <a:cxnLst/>
              <a:rect l="l" t="t" r="r" b="b"/>
              <a:pathLst>
                <a:path w="2546" h="4983" extrusionOk="0">
                  <a:moveTo>
                    <a:pt x="2498" y="1"/>
                  </a:moveTo>
                  <a:cubicBezTo>
                    <a:pt x="2438" y="96"/>
                    <a:pt x="2391" y="179"/>
                    <a:pt x="2331" y="274"/>
                  </a:cubicBezTo>
                  <a:cubicBezTo>
                    <a:pt x="2212" y="465"/>
                    <a:pt x="2105" y="644"/>
                    <a:pt x="1986" y="834"/>
                  </a:cubicBezTo>
                  <a:cubicBezTo>
                    <a:pt x="1236" y="2144"/>
                    <a:pt x="569" y="3525"/>
                    <a:pt x="9" y="4954"/>
                  </a:cubicBezTo>
                  <a:cubicBezTo>
                    <a:pt x="1" y="4971"/>
                    <a:pt x="24" y="4982"/>
                    <a:pt x="37" y="4982"/>
                  </a:cubicBezTo>
                  <a:cubicBezTo>
                    <a:pt x="42" y="4982"/>
                    <a:pt x="45" y="4981"/>
                    <a:pt x="45" y="4977"/>
                  </a:cubicBezTo>
                  <a:cubicBezTo>
                    <a:pt x="212" y="4573"/>
                    <a:pt x="390" y="4168"/>
                    <a:pt x="569" y="3787"/>
                  </a:cubicBezTo>
                  <a:cubicBezTo>
                    <a:pt x="879" y="3084"/>
                    <a:pt x="1212" y="2394"/>
                    <a:pt x="1593" y="1727"/>
                  </a:cubicBezTo>
                  <a:cubicBezTo>
                    <a:pt x="1772" y="1382"/>
                    <a:pt x="1962" y="1060"/>
                    <a:pt x="2153" y="727"/>
                  </a:cubicBezTo>
                  <a:cubicBezTo>
                    <a:pt x="2248" y="572"/>
                    <a:pt x="2331" y="405"/>
                    <a:pt x="2438" y="239"/>
                  </a:cubicBezTo>
                  <a:cubicBezTo>
                    <a:pt x="2462" y="179"/>
                    <a:pt x="2510" y="120"/>
                    <a:pt x="2546" y="72"/>
                  </a:cubicBezTo>
                  <a:cubicBezTo>
                    <a:pt x="2522" y="72"/>
                    <a:pt x="2510" y="96"/>
                    <a:pt x="2498" y="96"/>
                  </a:cubicBezTo>
                  <a:lnTo>
                    <a:pt x="2498" y="1"/>
                  </a:lnTo>
                  <a:close/>
                </a:path>
              </a:pathLst>
            </a:custGeom>
            <a:solidFill>
              <a:srgbClr val="431F5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8" name="Google Shape;1840;p33">
              <a:extLst>
                <a:ext uri="{FF2B5EF4-FFF2-40B4-BE49-F238E27FC236}">
                  <a16:creationId xmlns:a16="http://schemas.microsoft.com/office/drawing/2014/main" id="{49B975D1-5A05-E4FF-B8BD-DA86C6127ED1}"/>
                </a:ext>
              </a:extLst>
            </p:cNvPr>
            <p:cNvSpPr/>
            <p:nvPr/>
          </p:nvSpPr>
          <p:spPr>
            <a:xfrm>
              <a:off x="139999" y="3814513"/>
              <a:ext cx="364675" cy="456432"/>
            </a:xfrm>
            <a:custGeom>
              <a:avLst/>
              <a:gdLst/>
              <a:ahLst/>
              <a:cxnLst/>
              <a:rect l="l" t="t" r="r" b="b"/>
              <a:pathLst>
                <a:path w="8060" h="10088" extrusionOk="0">
                  <a:moveTo>
                    <a:pt x="27" y="1"/>
                  </a:moveTo>
                  <a:cubicBezTo>
                    <a:pt x="9" y="1"/>
                    <a:pt x="0" y="40"/>
                    <a:pt x="11" y="50"/>
                  </a:cubicBezTo>
                  <a:cubicBezTo>
                    <a:pt x="844" y="419"/>
                    <a:pt x="1642" y="848"/>
                    <a:pt x="2368" y="1419"/>
                  </a:cubicBezTo>
                  <a:cubicBezTo>
                    <a:pt x="3714" y="2431"/>
                    <a:pt x="4797" y="3741"/>
                    <a:pt x="5690" y="5170"/>
                  </a:cubicBezTo>
                  <a:cubicBezTo>
                    <a:pt x="6166" y="5920"/>
                    <a:pt x="6595" y="6741"/>
                    <a:pt x="6976" y="7563"/>
                  </a:cubicBezTo>
                  <a:cubicBezTo>
                    <a:pt x="7345" y="8384"/>
                    <a:pt x="7655" y="9230"/>
                    <a:pt x="8012" y="10063"/>
                  </a:cubicBezTo>
                  <a:cubicBezTo>
                    <a:pt x="8012" y="10075"/>
                    <a:pt x="8012" y="10087"/>
                    <a:pt x="8024" y="10087"/>
                  </a:cubicBezTo>
                  <a:lnTo>
                    <a:pt x="8048" y="10087"/>
                  </a:lnTo>
                  <a:cubicBezTo>
                    <a:pt x="8060" y="10087"/>
                    <a:pt x="8060" y="10087"/>
                    <a:pt x="8060" y="10075"/>
                  </a:cubicBezTo>
                  <a:cubicBezTo>
                    <a:pt x="7917" y="9575"/>
                    <a:pt x="7702" y="9075"/>
                    <a:pt x="7512" y="8599"/>
                  </a:cubicBezTo>
                  <a:cubicBezTo>
                    <a:pt x="7321" y="8146"/>
                    <a:pt x="7119" y="7682"/>
                    <a:pt x="6893" y="7218"/>
                  </a:cubicBezTo>
                  <a:cubicBezTo>
                    <a:pt x="6143" y="5610"/>
                    <a:pt x="5202" y="4098"/>
                    <a:pt x="4000" y="2789"/>
                  </a:cubicBezTo>
                  <a:cubicBezTo>
                    <a:pt x="3452" y="2193"/>
                    <a:pt x="2833" y="1657"/>
                    <a:pt x="2178" y="1181"/>
                  </a:cubicBezTo>
                  <a:cubicBezTo>
                    <a:pt x="1523" y="705"/>
                    <a:pt x="809" y="276"/>
                    <a:pt x="35" y="2"/>
                  </a:cubicBezTo>
                  <a:cubicBezTo>
                    <a:pt x="32" y="1"/>
                    <a:pt x="30" y="1"/>
                    <a:pt x="27" y="1"/>
                  </a:cubicBezTo>
                  <a:close/>
                </a:path>
              </a:pathLst>
            </a:custGeom>
            <a:solidFill>
              <a:srgbClr val="431F5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9" name="Google Shape;1841;p33">
              <a:extLst>
                <a:ext uri="{FF2B5EF4-FFF2-40B4-BE49-F238E27FC236}">
                  <a16:creationId xmlns:a16="http://schemas.microsoft.com/office/drawing/2014/main" id="{EF619B88-5903-5C2E-3E7C-25C4037BA18E}"/>
                </a:ext>
              </a:extLst>
            </p:cNvPr>
            <p:cNvSpPr/>
            <p:nvPr/>
          </p:nvSpPr>
          <p:spPr>
            <a:xfrm>
              <a:off x="442140" y="4153391"/>
              <a:ext cx="44023" cy="105557"/>
            </a:xfrm>
            <a:custGeom>
              <a:avLst/>
              <a:gdLst/>
              <a:ahLst/>
              <a:cxnLst/>
              <a:rect l="l" t="t" r="r" b="b"/>
              <a:pathLst>
                <a:path w="973" h="2333" extrusionOk="0">
                  <a:moveTo>
                    <a:pt x="35" y="0"/>
                  </a:moveTo>
                  <a:cubicBezTo>
                    <a:pt x="19" y="0"/>
                    <a:pt x="0" y="11"/>
                    <a:pt x="0" y="25"/>
                  </a:cubicBezTo>
                  <a:cubicBezTo>
                    <a:pt x="143" y="418"/>
                    <a:pt x="322" y="787"/>
                    <a:pt x="477" y="1156"/>
                  </a:cubicBezTo>
                  <a:cubicBezTo>
                    <a:pt x="620" y="1525"/>
                    <a:pt x="774" y="1918"/>
                    <a:pt x="905" y="2311"/>
                  </a:cubicBezTo>
                  <a:cubicBezTo>
                    <a:pt x="910" y="2325"/>
                    <a:pt x="922" y="2332"/>
                    <a:pt x="934" y="2332"/>
                  </a:cubicBezTo>
                  <a:cubicBezTo>
                    <a:pt x="953" y="2332"/>
                    <a:pt x="972" y="2316"/>
                    <a:pt x="965" y="2287"/>
                  </a:cubicBezTo>
                  <a:cubicBezTo>
                    <a:pt x="715" y="1514"/>
                    <a:pt x="429" y="740"/>
                    <a:pt x="60" y="13"/>
                  </a:cubicBezTo>
                  <a:cubicBezTo>
                    <a:pt x="55" y="4"/>
                    <a:pt x="46" y="0"/>
                    <a:pt x="35" y="0"/>
                  </a:cubicBezTo>
                  <a:close/>
                </a:path>
              </a:pathLst>
            </a:custGeom>
            <a:solidFill>
              <a:srgbClr val="431F5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0" name="Google Shape;1842;p33">
              <a:extLst>
                <a:ext uri="{FF2B5EF4-FFF2-40B4-BE49-F238E27FC236}">
                  <a16:creationId xmlns:a16="http://schemas.microsoft.com/office/drawing/2014/main" id="{39181935-2B41-7B65-0800-FF493A5C604C}"/>
                </a:ext>
              </a:extLst>
            </p:cNvPr>
            <p:cNvSpPr/>
            <p:nvPr/>
          </p:nvSpPr>
          <p:spPr>
            <a:xfrm>
              <a:off x="291115" y="3942146"/>
              <a:ext cx="64338" cy="73161"/>
            </a:xfrm>
            <a:custGeom>
              <a:avLst/>
              <a:gdLst/>
              <a:ahLst/>
              <a:cxnLst/>
              <a:rect l="l" t="t" r="r" b="b"/>
              <a:pathLst>
                <a:path w="1422" h="1617" extrusionOk="0">
                  <a:moveTo>
                    <a:pt x="24" y="0"/>
                  </a:moveTo>
                  <a:cubicBezTo>
                    <a:pt x="7" y="0"/>
                    <a:pt x="0" y="22"/>
                    <a:pt x="17" y="39"/>
                  </a:cubicBezTo>
                  <a:cubicBezTo>
                    <a:pt x="421" y="575"/>
                    <a:pt x="886" y="1075"/>
                    <a:pt x="1326" y="1599"/>
                  </a:cubicBezTo>
                  <a:cubicBezTo>
                    <a:pt x="1336" y="1611"/>
                    <a:pt x="1347" y="1616"/>
                    <a:pt x="1359" y="1616"/>
                  </a:cubicBezTo>
                  <a:cubicBezTo>
                    <a:pt x="1391" y="1616"/>
                    <a:pt x="1421" y="1574"/>
                    <a:pt x="1386" y="1539"/>
                  </a:cubicBezTo>
                  <a:cubicBezTo>
                    <a:pt x="945" y="1027"/>
                    <a:pt x="505" y="503"/>
                    <a:pt x="52" y="15"/>
                  </a:cubicBezTo>
                  <a:cubicBezTo>
                    <a:pt x="41" y="4"/>
                    <a:pt x="32" y="0"/>
                    <a:pt x="24" y="0"/>
                  </a:cubicBezTo>
                  <a:close/>
                </a:path>
              </a:pathLst>
            </a:custGeom>
            <a:solidFill>
              <a:srgbClr val="431F5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1" name="Google Shape;1843;p33">
              <a:extLst>
                <a:ext uri="{FF2B5EF4-FFF2-40B4-BE49-F238E27FC236}">
                  <a16:creationId xmlns:a16="http://schemas.microsoft.com/office/drawing/2014/main" id="{B83B307D-ACFA-2C71-F0E2-ABF9F13D2A31}"/>
                </a:ext>
              </a:extLst>
            </p:cNvPr>
            <p:cNvSpPr/>
            <p:nvPr/>
          </p:nvSpPr>
          <p:spPr>
            <a:xfrm>
              <a:off x="512358" y="4130181"/>
              <a:ext cx="543935" cy="138857"/>
            </a:xfrm>
            <a:custGeom>
              <a:avLst/>
              <a:gdLst/>
              <a:ahLst/>
              <a:cxnLst/>
              <a:rect l="l" t="t" r="r" b="b"/>
              <a:pathLst>
                <a:path w="12022" h="3069" extrusionOk="0">
                  <a:moveTo>
                    <a:pt x="10797" y="0"/>
                  </a:moveTo>
                  <a:cubicBezTo>
                    <a:pt x="10272" y="0"/>
                    <a:pt x="9744" y="21"/>
                    <a:pt x="9224" y="62"/>
                  </a:cubicBezTo>
                  <a:cubicBezTo>
                    <a:pt x="7581" y="205"/>
                    <a:pt x="5973" y="526"/>
                    <a:pt x="4425" y="1015"/>
                  </a:cubicBezTo>
                  <a:cubicBezTo>
                    <a:pt x="2878" y="1527"/>
                    <a:pt x="1413" y="2193"/>
                    <a:pt x="20" y="3027"/>
                  </a:cubicBezTo>
                  <a:cubicBezTo>
                    <a:pt x="1" y="3036"/>
                    <a:pt x="13" y="3069"/>
                    <a:pt x="18" y="3069"/>
                  </a:cubicBezTo>
                  <a:cubicBezTo>
                    <a:pt x="19" y="3069"/>
                    <a:pt x="20" y="3067"/>
                    <a:pt x="20" y="3062"/>
                  </a:cubicBezTo>
                  <a:cubicBezTo>
                    <a:pt x="794" y="2598"/>
                    <a:pt x="1604" y="2181"/>
                    <a:pt x="2437" y="1824"/>
                  </a:cubicBezTo>
                  <a:cubicBezTo>
                    <a:pt x="3925" y="1181"/>
                    <a:pt x="5497" y="705"/>
                    <a:pt x="7104" y="407"/>
                  </a:cubicBezTo>
                  <a:cubicBezTo>
                    <a:pt x="8412" y="169"/>
                    <a:pt x="9711" y="68"/>
                    <a:pt x="11016" y="68"/>
                  </a:cubicBezTo>
                  <a:cubicBezTo>
                    <a:pt x="11339" y="68"/>
                    <a:pt x="11662" y="74"/>
                    <a:pt x="11986" y="86"/>
                  </a:cubicBezTo>
                  <a:cubicBezTo>
                    <a:pt x="12022" y="86"/>
                    <a:pt x="12022" y="38"/>
                    <a:pt x="11986" y="38"/>
                  </a:cubicBezTo>
                  <a:cubicBezTo>
                    <a:pt x="11595" y="13"/>
                    <a:pt x="11197" y="0"/>
                    <a:pt x="10797" y="0"/>
                  </a:cubicBezTo>
                  <a:close/>
                </a:path>
              </a:pathLst>
            </a:custGeom>
            <a:solidFill>
              <a:srgbClr val="431F5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2" name="Google Shape;1844;p33">
              <a:extLst>
                <a:ext uri="{FF2B5EF4-FFF2-40B4-BE49-F238E27FC236}">
                  <a16:creationId xmlns:a16="http://schemas.microsoft.com/office/drawing/2014/main" id="{3A54F4CD-647F-DE04-5D79-F934E5E883B1}"/>
                </a:ext>
              </a:extLst>
            </p:cNvPr>
            <p:cNvSpPr/>
            <p:nvPr/>
          </p:nvSpPr>
          <p:spPr>
            <a:xfrm>
              <a:off x="517561" y="4185741"/>
              <a:ext cx="290925" cy="97005"/>
            </a:xfrm>
            <a:custGeom>
              <a:avLst/>
              <a:gdLst/>
              <a:ahLst/>
              <a:cxnLst/>
              <a:rect l="l" t="t" r="r" b="b"/>
              <a:pathLst>
                <a:path w="6430" h="2144" extrusionOk="0">
                  <a:moveTo>
                    <a:pt x="6382" y="1"/>
                  </a:moveTo>
                  <a:cubicBezTo>
                    <a:pt x="5894" y="108"/>
                    <a:pt x="5406" y="203"/>
                    <a:pt x="4930" y="346"/>
                  </a:cubicBezTo>
                  <a:cubicBezTo>
                    <a:pt x="4072" y="560"/>
                    <a:pt x="3227" y="822"/>
                    <a:pt x="2405" y="1120"/>
                  </a:cubicBezTo>
                  <a:cubicBezTo>
                    <a:pt x="2024" y="1251"/>
                    <a:pt x="1620" y="1394"/>
                    <a:pt x="1239" y="1561"/>
                  </a:cubicBezTo>
                  <a:cubicBezTo>
                    <a:pt x="834" y="1727"/>
                    <a:pt x="417" y="1894"/>
                    <a:pt x="24" y="2096"/>
                  </a:cubicBezTo>
                  <a:cubicBezTo>
                    <a:pt x="0" y="2108"/>
                    <a:pt x="12" y="2144"/>
                    <a:pt x="60" y="2144"/>
                  </a:cubicBezTo>
                  <a:cubicBezTo>
                    <a:pt x="524" y="1965"/>
                    <a:pt x="965" y="1751"/>
                    <a:pt x="1429" y="1572"/>
                  </a:cubicBezTo>
                  <a:cubicBezTo>
                    <a:pt x="3036" y="941"/>
                    <a:pt x="4703" y="418"/>
                    <a:pt x="6394" y="48"/>
                  </a:cubicBezTo>
                  <a:cubicBezTo>
                    <a:pt x="6430" y="48"/>
                    <a:pt x="6418" y="1"/>
                    <a:pt x="6382" y="1"/>
                  </a:cubicBezTo>
                  <a:close/>
                </a:path>
              </a:pathLst>
            </a:custGeom>
            <a:solidFill>
              <a:srgbClr val="431F5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3" name="Google Shape;1845;p33">
              <a:extLst>
                <a:ext uri="{FF2B5EF4-FFF2-40B4-BE49-F238E27FC236}">
                  <a16:creationId xmlns:a16="http://schemas.microsoft.com/office/drawing/2014/main" id="{266A7A03-58EC-56FB-4E24-806202183327}"/>
                </a:ext>
              </a:extLst>
            </p:cNvPr>
            <p:cNvSpPr/>
            <p:nvPr/>
          </p:nvSpPr>
          <p:spPr>
            <a:xfrm>
              <a:off x="810698" y="4148731"/>
              <a:ext cx="228894" cy="23165"/>
            </a:xfrm>
            <a:custGeom>
              <a:avLst/>
              <a:gdLst/>
              <a:ahLst/>
              <a:cxnLst/>
              <a:rect l="l" t="t" r="r" b="b"/>
              <a:pathLst>
                <a:path w="5059" h="512" extrusionOk="0">
                  <a:moveTo>
                    <a:pt x="4414" y="0"/>
                  </a:moveTo>
                  <a:cubicBezTo>
                    <a:pt x="3779" y="0"/>
                    <a:pt x="3139" y="29"/>
                    <a:pt x="2499" y="93"/>
                  </a:cubicBezTo>
                  <a:cubicBezTo>
                    <a:pt x="1665" y="164"/>
                    <a:pt x="832" y="271"/>
                    <a:pt x="22" y="474"/>
                  </a:cubicBezTo>
                  <a:cubicBezTo>
                    <a:pt x="1" y="474"/>
                    <a:pt x="8" y="511"/>
                    <a:pt x="27" y="511"/>
                  </a:cubicBezTo>
                  <a:cubicBezTo>
                    <a:pt x="29" y="511"/>
                    <a:pt x="31" y="511"/>
                    <a:pt x="34" y="509"/>
                  </a:cubicBezTo>
                  <a:cubicBezTo>
                    <a:pt x="867" y="355"/>
                    <a:pt x="1689" y="212"/>
                    <a:pt x="2534" y="128"/>
                  </a:cubicBezTo>
                  <a:cubicBezTo>
                    <a:pt x="3179" y="72"/>
                    <a:pt x="3831" y="53"/>
                    <a:pt x="4485" y="53"/>
                  </a:cubicBezTo>
                  <a:cubicBezTo>
                    <a:pt x="4664" y="53"/>
                    <a:pt x="4843" y="54"/>
                    <a:pt x="5023" y="57"/>
                  </a:cubicBezTo>
                  <a:cubicBezTo>
                    <a:pt x="5058" y="57"/>
                    <a:pt x="5058" y="9"/>
                    <a:pt x="5023" y="9"/>
                  </a:cubicBezTo>
                  <a:cubicBezTo>
                    <a:pt x="4821" y="3"/>
                    <a:pt x="4618" y="0"/>
                    <a:pt x="4414" y="0"/>
                  </a:cubicBezTo>
                  <a:close/>
                </a:path>
              </a:pathLst>
            </a:custGeom>
            <a:solidFill>
              <a:srgbClr val="431F5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grpSp>
      <p:pic>
        <p:nvPicPr>
          <p:cNvPr id="5" name="图片 8">
            <a:extLst>
              <a:ext uri="{FF2B5EF4-FFF2-40B4-BE49-F238E27FC236}">
                <a16:creationId xmlns:a16="http://schemas.microsoft.com/office/drawing/2014/main" id="{BEB065AE-C2F0-4F19-87FF-5C32D4BD799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46701" y="1866113"/>
            <a:ext cx="2701172" cy="4162095"/>
          </a:xfrm>
          <a:prstGeom prst="rect">
            <a:avLst/>
          </a:prstGeom>
        </p:spPr>
      </p:pic>
      <p:sp>
        <p:nvSpPr>
          <p:cNvPr id="6" name="矩形: 圆角 9">
            <a:extLst>
              <a:ext uri="{FF2B5EF4-FFF2-40B4-BE49-F238E27FC236}">
                <a16:creationId xmlns:a16="http://schemas.microsoft.com/office/drawing/2014/main" id="{E3F19574-560F-45D1-B250-8EF588F43620}"/>
              </a:ext>
            </a:extLst>
          </p:cNvPr>
          <p:cNvSpPr/>
          <p:nvPr/>
        </p:nvSpPr>
        <p:spPr>
          <a:xfrm>
            <a:off x="3999642" y="2263854"/>
            <a:ext cx="3031077" cy="580614"/>
          </a:xfrm>
          <a:prstGeom prst="roundRect">
            <a:avLst>
              <a:gd name="adj" fmla="val 50000"/>
            </a:avLst>
          </a:prstGeom>
          <a:solidFill>
            <a:srgbClr val="67B6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8B8AF7"/>
              </a:solidFill>
              <a:effectLst/>
              <a:uLnTx/>
              <a:uFillTx/>
              <a:latin typeface="Arial"/>
              <a:ea typeface="宋体" panose="02010600030101010101" pitchFamily="2" charset="-122"/>
              <a:cs typeface="+mn-ea"/>
              <a:sym typeface="+mn-lt"/>
            </a:endParaRPr>
          </a:p>
        </p:txBody>
      </p:sp>
      <p:sp>
        <p:nvSpPr>
          <p:cNvPr id="7" name="文本框 10">
            <a:extLst>
              <a:ext uri="{FF2B5EF4-FFF2-40B4-BE49-F238E27FC236}">
                <a16:creationId xmlns:a16="http://schemas.microsoft.com/office/drawing/2014/main" id="{E404E0AD-364B-4177-9B3A-8BC087109FFE}"/>
              </a:ext>
            </a:extLst>
          </p:cNvPr>
          <p:cNvSpPr txBox="1"/>
          <p:nvPr/>
        </p:nvSpPr>
        <p:spPr>
          <a:xfrm>
            <a:off x="4017572" y="2206860"/>
            <a:ext cx="2956015" cy="64633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FFF4E3"/>
                </a:solidFill>
                <a:effectLst/>
                <a:uLnTx/>
                <a:uFillTx/>
                <a:latin typeface="Times New Roman" panose="02020603050405020304" pitchFamily="18" charset="0"/>
                <a:ea typeface="SimSun" panose="02010600030101010101" pitchFamily="2" charset="-122"/>
                <a:cs typeface="+mn-cs"/>
              </a:rPr>
              <a:t>Nhóm</a:t>
            </a:r>
            <a:r>
              <a:rPr kumimoji="0" lang="en-US" sz="3600" b="1" i="0" u="none" strike="noStrike" kern="1200" cap="none" spc="0" normalizeH="0" noProof="0" dirty="0">
                <a:ln>
                  <a:noFill/>
                </a:ln>
                <a:solidFill>
                  <a:srgbClr val="FFF4E3"/>
                </a:solidFill>
                <a:effectLst/>
                <a:uLnTx/>
                <a:uFillTx/>
                <a:latin typeface="Times New Roman" panose="02020603050405020304" pitchFamily="18" charset="0"/>
                <a:ea typeface="SimSun" panose="02010600030101010101" pitchFamily="2" charset="-122"/>
                <a:cs typeface="+mn-cs"/>
              </a:rPr>
              <a:t> </a:t>
            </a:r>
            <a:r>
              <a:rPr kumimoji="0" lang="en-US" sz="3600" b="1" i="0" u="none" strike="noStrike" kern="1200" cap="none" spc="0" normalizeH="0" noProof="0" dirty="0" err="1">
                <a:ln>
                  <a:noFill/>
                </a:ln>
                <a:solidFill>
                  <a:srgbClr val="FFF4E3"/>
                </a:solidFill>
                <a:effectLst/>
                <a:uLnTx/>
                <a:uFillTx/>
                <a:latin typeface="Times New Roman" panose="02020603050405020304" pitchFamily="18" charset="0"/>
                <a:ea typeface="SimSun" panose="02010600030101010101" pitchFamily="2" charset="-122"/>
              </a:rPr>
              <a:t>chẵn</a:t>
            </a:r>
            <a:endParaRPr kumimoji="0" lang="zh-CN" altLang="en-US" sz="4400" b="1" i="0" u="none" strike="noStrike" kern="1200" cap="none" spc="0" normalizeH="0" baseline="0" noProof="0" dirty="0">
              <a:ln>
                <a:noFill/>
              </a:ln>
              <a:solidFill>
                <a:srgbClr val="FFF4E3"/>
              </a:solidFill>
              <a:effectLst/>
              <a:uLnTx/>
              <a:uFillTx/>
              <a:latin typeface="Arial"/>
              <a:ea typeface="宋体" panose="02010600030101010101" pitchFamily="2" charset="-122"/>
              <a:cs typeface="+mn-ea"/>
              <a:sym typeface="+mn-lt"/>
            </a:endParaRPr>
          </a:p>
        </p:txBody>
      </p:sp>
      <p:sp>
        <p:nvSpPr>
          <p:cNvPr id="8" name="文本框 11">
            <a:extLst>
              <a:ext uri="{FF2B5EF4-FFF2-40B4-BE49-F238E27FC236}">
                <a16:creationId xmlns:a16="http://schemas.microsoft.com/office/drawing/2014/main" id="{57BDD89F-ED69-464B-A0BA-A7DA9664E4FC}"/>
              </a:ext>
            </a:extLst>
          </p:cNvPr>
          <p:cNvSpPr txBox="1"/>
          <p:nvPr/>
        </p:nvSpPr>
        <p:spPr>
          <a:xfrm>
            <a:off x="7520191" y="1951311"/>
            <a:ext cx="4639716" cy="287258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defTabSz="914400" rtl="0" eaLnBrk="1" fontAlgn="auto" latinLnBrk="0" hangingPunct="1">
              <a:lnSpc>
                <a:spcPct val="150000"/>
              </a:lnSpc>
              <a:spcBef>
                <a:spcPts val="0"/>
              </a:spcBef>
              <a:spcAft>
                <a:spcPts val="800"/>
              </a:spcAft>
              <a:buClrTx/>
              <a:buSzTx/>
              <a:buFontTx/>
              <a:buNone/>
              <a:tabLst>
                <a:tab pos="90170" algn="l"/>
                <a:tab pos="180340" algn="l"/>
              </a:tabLst>
              <a:defRPr/>
            </a:pPr>
            <a:r>
              <a:rPr kumimoji="0" lang="en-US" sz="4400" b="0" i="0" u="none" strike="noStrike" kern="1200" cap="none" spc="0" normalizeH="0" baseline="0" noProof="0" dirty="0" err="1">
                <a:ln>
                  <a:noFill/>
                </a:ln>
                <a:solidFill>
                  <a:srgbClr val="250E0B"/>
                </a:solidFill>
                <a:effectLst/>
                <a:uLnTx/>
                <a:uFillTx/>
                <a:latin typeface="Times New Roman" panose="02020603050405020304" pitchFamily="18" charset="0"/>
                <a:ea typeface="SimSun" panose="02010600030101010101" pitchFamily="2" charset="-122"/>
                <a:cs typeface="Times New Roman" panose="02020603050405020304" pitchFamily="18" charset="0"/>
              </a:rPr>
              <a:t>Bài</a:t>
            </a:r>
            <a:r>
              <a:rPr kumimoji="0" lang="en-US" sz="4400" b="0" i="0" u="none" strike="noStrike" kern="1200" cap="none" spc="0" normalizeH="0" noProof="0" dirty="0">
                <a:ln>
                  <a:noFill/>
                </a:ln>
                <a:solidFill>
                  <a:srgbClr val="250E0B"/>
                </a:solidFill>
                <a:effectLst/>
                <a:uLnTx/>
                <a:uFillTx/>
                <a:latin typeface="Times New Roman" panose="02020603050405020304" pitchFamily="18" charset="0"/>
                <a:ea typeface="SimSun" panose="02010600030101010101" pitchFamily="2" charset="-122"/>
                <a:cs typeface="Times New Roman" panose="02020603050405020304" pitchFamily="18" charset="0"/>
              </a:rPr>
              <a:t> 1</a:t>
            </a:r>
            <a:endParaRPr kumimoji="0" lang="en-SG" sz="4400" b="0" i="0" u="none" strike="noStrike" kern="1200" cap="none" spc="0" normalizeH="0" baseline="0" noProof="0" dirty="0">
              <a:ln>
                <a:noFill/>
              </a:ln>
              <a:solidFill>
                <a:srgbClr val="250E0B"/>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dirty="0">
              <a:ln>
                <a:noFill/>
              </a:ln>
              <a:solidFill>
                <a:srgbClr val="250E0B"/>
              </a:solidFill>
              <a:effectLst/>
              <a:uLnTx/>
              <a:uFillTx/>
              <a:latin typeface="Arial"/>
              <a:ea typeface="宋体" panose="02010600030101010101" pitchFamily="2" charset="-122"/>
              <a:cs typeface="+mn-ea"/>
              <a:sym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dirty="0">
              <a:ln>
                <a:noFill/>
              </a:ln>
              <a:solidFill>
                <a:srgbClr val="250E0B"/>
              </a:solidFill>
              <a:effectLst/>
              <a:uLnTx/>
              <a:uFillTx/>
              <a:latin typeface="Arial"/>
              <a:ea typeface="宋体" panose="02010600030101010101" pitchFamily="2" charset="-122"/>
              <a:cs typeface="+mn-ea"/>
              <a:sym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dirty="0">
              <a:ln>
                <a:noFill/>
              </a:ln>
              <a:solidFill>
                <a:srgbClr val="250E0B"/>
              </a:solidFill>
              <a:effectLst/>
              <a:uLnTx/>
              <a:uFillTx/>
              <a:latin typeface="Arial"/>
              <a:ea typeface="宋体" panose="02010600030101010101" pitchFamily="2" charset="-122"/>
              <a:cs typeface="+mn-ea"/>
              <a:sym typeface="+mn-lt"/>
            </a:endParaRPr>
          </a:p>
        </p:txBody>
      </p:sp>
      <p:sp>
        <p:nvSpPr>
          <p:cNvPr id="9" name="矩形: 圆角 12">
            <a:extLst>
              <a:ext uri="{FF2B5EF4-FFF2-40B4-BE49-F238E27FC236}">
                <a16:creationId xmlns:a16="http://schemas.microsoft.com/office/drawing/2014/main" id="{EC3FBBEE-9450-42BE-8B9E-8B55498ADAA6}"/>
              </a:ext>
            </a:extLst>
          </p:cNvPr>
          <p:cNvSpPr/>
          <p:nvPr/>
        </p:nvSpPr>
        <p:spPr>
          <a:xfrm>
            <a:off x="3999642" y="4434022"/>
            <a:ext cx="2956015" cy="580614"/>
          </a:xfrm>
          <a:prstGeom prst="roundRect">
            <a:avLst>
              <a:gd name="adj" fmla="val 50000"/>
            </a:avLst>
          </a:prstGeom>
          <a:solidFill>
            <a:srgbClr val="5798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8B8AF7"/>
              </a:solidFill>
              <a:effectLst/>
              <a:uLnTx/>
              <a:uFillTx/>
              <a:latin typeface="Arial"/>
              <a:ea typeface="宋体" panose="02010600030101010101" pitchFamily="2" charset="-122"/>
              <a:cs typeface="+mn-ea"/>
              <a:sym typeface="+mn-lt"/>
            </a:endParaRPr>
          </a:p>
        </p:txBody>
      </p:sp>
      <p:sp>
        <p:nvSpPr>
          <p:cNvPr id="10" name="文本框 13">
            <a:extLst>
              <a:ext uri="{FF2B5EF4-FFF2-40B4-BE49-F238E27FC236}">
                <a16:creationId xmlns:a16="http://schemas.microsoft.com/office/drawing/2014/main" id="{2E8035C5-73A5-4511-86FC-8CEEE33D6242}"/>
              </a:ext>
            </a:extLst>
          </p:cNvPr>
          <p:cNvSpPr txBox="1"/>
          <p:nvPr/>
        </p:nvSpPr>
        <p:spPr>
          <a:xfrm>
            <a:off x="4017572" y="4390159"/>
            <a:ext cx="2890074" cy="64633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FFF4E3"/>
                </a:solidFill>
                <a:effectLst/>
                <a:uLnTx/>
                <a:uFillTx/>
                <a:latin typeface="Times New Roman" panose="02020603050405020304" pitchFamily="18" charset="0"/>
                <a:ea typeface="SimSun" panose="02010600030101010101" pitchFamily="2" charset="-122"/>
                <a:cs typeface="+mn-cs"/>
              </a:rPr>
              <a:t>Nhóm</a:t>
            </a:r>
            <a:r>
              <a:rPr kumimoji="0" lang="en-US" sz="3600" b="1" i="0" u="none" strike="noStrike" kern="1200" cap="none" spc="0" normalizeH="0" noProof="0" dirty="0">
                <a:ln>
                  <a:noFill/>
                </a:ln>
                <a:solidFill>
                  <a:srgbClr val="FFF4E3"/>
                </a:solidFill>
                <a:effectLst/>
                <a:uLnTx/>
                <a:uFillTx/>
                <a:latin typeface="Times New Roman" panose="02020603050405020304" pitchFamily="18" charset="0"/>
                <a:ea typeface="SimSun" panose="02010600030101010101" pitchFamily="2" charset="-122"/>
                <a:cs typeface="+mn-cs"/>
              </a:rPr>
              <a:t> </a:t>
            </a:r>
            <a:r>
              <a:rPr kumimoji="0" lang="en-US" sz="3600" b="1" i="0" u="none" strike="noStrike" kern="1200" cap="none" spc="0" normalizeH="0" noProof="0" dirty="0" err="1">
                <a:ln>
                  <a:noFill/>
                </a:ln>
                <a:solidFill>
                  <a:srgbClr val="FFF4E3"/>
                </a:solidFill>
                <a:effectLst/>
                <a:uLnTx/>
                <a:uFillTx/>
                <a:latin typeface="Times New Roman" panose="02020603050405020304" pitchFamily="18" charset="0"/>
                <a:ea typeface="SimSun" panose="02010600030101010101" pitchFamily="2" charset="-122"/>
              </a:rPr>
              <a:t>lẻ</a:t>
            </a:r>
            <a:endParaRPr kumimoji="0" lang="zh-CN" altLang="en-US" sz="4400" b="1" i="0" u="none" strike="noStrike" kern="1200" cap="none" spc="0" normalizeH="0" baseline="0" noProof="0" dirty="0">
              <a:ln>
                <a:noFill/>
              </a:ln>
              <a:solidFill>
                <a:srgbClr val="FFF4E3"/>
              </a:solidFill>
              <a:effectLst/>
              <a:uLnTx/>
              <a:uFillTx/>
              <a:latin typeface="Arial"/>
              <a:ea typeface="宋体" panose="02010600030101010101" pitchFamily="2" charset="-122"/>
              <a:cs typeface="+mn-ea"/>
              <a:sym typeface="+mn-lt"/>
            </a:endParaRPr>
          </a:p>
        </p:txBody>
      </p:sp>
      <p:sp>
        <p:nvSpPr>
          <p:cNvPr id="11" name="文本框 14">
            <a:extLst>
              <a:ext uri="{FF2B5EF4-FFF2-40B4-BE49-F238E27FC236}">
                <a16:creationId xmlns:a16="http://schemas.microsoft.com/office/drawing/2014/main" id="{22E51AEB-D161-4057-93BA-34F41D254222}"/>
              </a:ext>
            </a:extLst>
          </p:cNvPr>
          <p:cNvSpPr txBox="1"/>
          <p:nvPr/>
        </p:nvSpPr>
        <p:spPr>
          <a:xfrm>
            <a:off x="7454250" y="4323973"/>
            <a:ext cx="3879955" cy="2534027"/>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defTabSz="914400" rtl="0" eaLnBrk="1" fontAlgn="auto" latinLnBrk="0" hangingPunct="1">
              <a:lnSpc>
                <a:spcPct val="100000"/>
              </a:lnSpc>
              <a:spcBef>
                <a:spcPts val="0"/>
              </a:spcBef>
              <a:spcAft>
                <a:spcPts val="800"/>
              </a:spcAft>
              <a:buClrTx/>
              <a:buSzTx/>
              <a:buFontTx/>
              <a:buNone/>
              <a:tabLst>
                <a:tab pos="90170" algn="l"/>
                <a:tab pos="180340" algn="l"/>
              </a:tabLst>
              <a:defRPr/>
            </a:pPr>
            <a:r>
              <a:rPr kumimoji="0" lang="en-US" sz="4400" b="0" i="0" u="none" strike="noStrike" kern="1200" cap="none" spc="0" normalizeH="0" baseline="0" noProof="0" dirty="0" err="1">
                <a:ln>
                  <a:noFill/>
                </a:ln>
                <a:solidFill>
                  <a:srgbClr val="250E0B"/>
                </a:solidFill>
                <a:effectLst/>
                <a:uLnTx/>
                <a:uFillTx/>
                <a:latin typeface="Times New Roman" panose="02020603050405020304" pitchFamily="18" charset="0"/>
                <a:ea typeface="SimSun" panose="02010600030101010101" pitchFamily="2" charset="-122"/>
                <a:cs typeface="Times New Roman" panose="02020603050405020304" pitchFamily="18" charset="0"/>
              </a:rPr>
              <a:t>Bài</a:t>
            </a:r>
            <a:r>
              <a:rPr kumimoji="0" lang="en-US" sz="4400" b="0" i="0" u="none" strike="noStrike" kern="1200" cap="none" spc="0" normalizeH="0" noProof="0" dirty="0">
                <a:ln>
                  <a:noFill/>
                </a:ln>
                <a:solidFill>
                  <a:srgbClr val="250E0B"/>
                </a:solidFill>
                <a:effectLst/>
                <a:uLnTx/>
                <a:uFillTx/>
                <a:latin typeface="Times New Roman" panose="02020603050405020304" pitchFamily="18" charset="0"/>
                <a:ea typeface="SimSun" panose="02010600030101010101" pitchFamily="2" charset="-122"/>
                <a:cs typeface="Times New Roman" panose="02020603050405020304" pitchFamily="18" charset="0"/>
              </a:rPr>
              <a:t> 2</a:t>
            </a:r>
            <a:endParaRPr kumimoji="0" lang="en-SG" sz="4400" b="0" i="0" u="none" strike="noStrike" kern="1200" cap="none" spc="0" normalizeH="0" baseline="0" noProof="0" dirty="0">
              <a:ln>
                <a:noFill/>
              </a:ln>
              <a:solidFill>
                <a:srgbClr val="250E0B"/>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dirty="0">
              <a:ln>
                <a:noFill/>
              </a:ln>
              <a:solidFill>
                <a:srgbClr val="250E0B"/>
              </a:solidFill>
              <a:effectLst/>
              <a:uLnTx/>
              <a:uFillTx/>
              <a:latin typeface="Arial"/>
              <a:ea typeface="宋体" panose="02010600030101010101" pitchFamily="2" charset="-122"/>
              <a:cs typeface="+mn-ea"/>
              <a:sym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dirty="0">
              <a:ln>
                <a:noFill/>
              </a:ln>
              <a:solidFill>
                <a:srgbClr val="250E0B"/>
              </a:solidFill>
              <a:effectLst/>
              <a:uLnTx/>
              <a:uFillTx/>
              <a:latin typeface="Arial"/>
              <a:ea typeface="宋体" panose="02010600030101010101" pitchFamily="2" charset="-122"/>
              <a:cs typeface="+mn-ea"/>
              <a:sym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dirty="0">
              <a:ln>
                <a:noFill/>
              </a:ln>
              <a:solidFill>
                <a:srgbClr val="250E0B"/>
              </a:solidFill>
              <a:effectLst/>
              <a:uLnTx/>
              <a:uFillTx/>
              <a:latin typeface="Arial"/>
              <a:ea typeface="宋体" panose="02010600030101010101" pitchFamily="2" charset="-122"/>
              <a:cs typeface="+mn-ea"/>
              <a:sym typeface="+mn-lt"/>
            </a:endParaRPr>
          </a:p>
        </p:txBody>
      </p:sp>
      <p:pic>
        <p:nvPicPr>
          <p:cNvPr id="12" name="图片 15">
            <a:extLst>
              <a:ext uri="{FF2B5EF4-FFF2-40B4-BE49-F238E27FC236}">
                <a16:creationId xmlns:a16="http://schemas.microsoft.com/office/drawing/2014/main" id="{E2F5311C-57E0-49E9-92D6-8517C02C35F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260437" y="3118916"/>
            <a:ext cx="5797745" cy="749969"/>
          </a:xfrm>
          <a:prstGeom prst="rect">
            <a:avLst/>
          </a:prstGeom>
        </p:spPr>
      </p:pic>
    </p:spTree>
    <p:extLst>
      <p:ext uri="{BB962C8B-B14F-4D97-AF65-F5344CB8AC3E}">
        <p14:creationId xmlns:p14="http://schemas.microsoft.com/office/powerpoint/2010/main" val="29575676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arn(inVertical)">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arn(inVertical)">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barn(inVertical)">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barn(inVertical)">
                                      <p:cBhvr>
                                        <p:cTn id="31" dur="500"/>
                                        <p:tgtEl>
                                          <p:spTgt spid="9"/>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barn(inVertical)">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1000"/>
                                        <p:tgtEl>
                                          <p:spTgt spid="11"/>
                                        </p:tgtEl>
                                      </p:cBhvr>
                                    </p:animEffect>
                                    <p:anim calcmode="lin" valueType="num">
                                      <p:cBhvr>
                                        <p:cTn id="40" dur="1000" fill="hold"/>
                                        <p:tgtEl>
                                          <p:spTgt spid="11"/>
                                        </p:tgtEl>
                                        <p:attrNameLst>
                                          <p:attrName>ppt_x</p:attrName>
                                        </p:attrNameLst>
                                      </p:cBhvr>
                                      <p:tavLst>
                                        <p:tav tm="0">
                                          <p:val>
                                            <p:strVal val="#ppt_x"/>
                                          </p:val>
                                        </p:tav>
                                        <p:tav tm="100000">
                                          <p:val>
                                            <p:strVal val="#ppt_x"/>
                                          </p:val>
                                        </p:tav>
                                      </p:tavLst>
                                    </p:anim>
                                    <p:anim calcmode="lin" valueType="num">
                                      <p:cBhvr>
                                        <p:cTn id="4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P spid="9" grpId="0" animBg="1"/>
      <p:bldP spid="10"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793"/>
        <p:cNvGrpSpPr/>
        <p:nvPr/>
      </p:nvGrpSpPr>
      <p:grpSpPr>
        <a:xfrm>
          <a:off x="0" y="0"/>
          <a:ext cx="0" cy="0"/>
          <a:chOff x="0" y="0"/>
          <a:chExt cx="0" cy="0"/>
        </a:xfrm>
      </p:grpSpPr>
      <p:sp>
        <p:nvSpPr>
          <p:cNvPr id="4794" name="Google Shape;4794;p47"/>
          <p:cNvSpPr/>
          <p:nvPr/>
        </p:nvSpPr>
        <p:spPr>
          <a:xfrm rot="635415" flipH="1">
            <a:off x="7885340" y="6350603"/>
            <a:ext cx="287293" cy="287293"/>
          </a:xfrm>
          <a:prstGeom prst="ellipse">
            <a:avLst/>
          </a:pr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95" name="Google Shape;4795;p47"/>
          <p:cNvSpPr/>
          <p:nvPr/>
        </p:nvSpPr>
        <p:spPr>
          <a:xfrm rot="-10168333" flipH="1">
            <a:off x="4144430" y="249241"/>
            <a:ext cx="137921" cy="137921"/>
          </a:xfrm>
          <a:prstGeom prst="ellipse">
            <a:avLst/>
          </a:pr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97" name="Google Shape;4797;p47"/>
          <p:cNvSpPr/>
          <p:nvPr/>
        </p:nvSpPr>
        <p:spPr>
          <a:xfrm rot="-10168333" flipH="1">
            <a:off x="8123397" y="6338074"/>
            <a:ext cx="137921" cy="137921"/>
          </a:xfrm>
          <a:prstGeom prst="ellipse">
            <a:avLst/>
          </a:pr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99" name="Google Shape;4799;p47"/>
          <p:cNvSpPr txBox="1">
            <a:spLocks noGrp="1"/>
          </p:cNvSpPr>
          <p:nvPr>
            <p:ph type="title"/>
          </p:nvPr>
        </p:nvSpPr>
        <p:spPr>
          <a:xfrm>
            <a:off x="6015081" y="1679304"/>
            <a:ext cx="4713538" cy="1122400"/>
          </a:xfrm>
          <a:prstGeom prst="rect">
            <a:avLst/>
          </a:prstGeom>
        </p:spPr>
        <p:txBody>
          <a:bodyPr spcFirstLastPara="1" wrap="square" lIns="121900" tIns="121900" rIns="121900" bIns="121900" anchor="ctr" anchorCtr="0">
            <a:noAutofit/>
          </a:bodyPr>
          <a:lstStyle/>
          <a:p>
            <a:r>
              <a:rPr lang="en-US" sz="8000" b="1" dirty="0" err="1">
                <a:latin typeface="Times New Roman" panose="02020603050405020304" pitchFamily="18" charset="0"/>
                <a:cs typeface="Times New Roman" panose="02020603050405020304" pitchFamily="18" charset="0"/>
              </a:rPr>
              <a:t>Bài</a:t>
            </a:r>
            <a:r>
              <a:rPr lang="en-US" sz="8000" b="1" dirty="0">
                <a:latin typeface="Times New Roman" panose="02020603050405020304" pitchFamily="18" charset="0"/>
                <a:cs typeface="Times New Roman" panose="02020603050405020304" pitchFamily="18" charset="0"/>
              </a:rPr>
              <a:t> </a:t>
            </a:r>
            <a:r>
              <a:rPr lang="en-US" sz="8000" b="1" dirty="0" err="1">
                <a:latin typeface="Times New Roman" panose="02020603050405020304" pitchFamily="18" charset="0"/>
                <a:cs typeface="Times New Roman" panose="02020603050405020304" pitchFamily="18" charset="0"/>
              </a:rPr>
              <a:t>tập</a:t>
            </a:r>
            <a:r>
              <a:rPr lang="en-US" sz="8000" b="1" dirty="0">
                <a:latin typeface="Times New Roman" panose="02020603050405020304" pitchFamily="18" charset="0"/>
                <a:cs typeface="Times New Roman" panose="02020603050405020304" pitchFamily="18" charset="0"/>
              </a:rPr>
              <a:t> 1</a:t>
            </a:r>
            <a:endParaRPr lang="en-US" sz="8800" dirty="0">
              <a:latin typeface="Times New Roman" panose="02020603050405020304" pitchFamily="18" charset="0"/>
              <a:cs typeface="Times New Roman" panose="02020603050405020304" pitchFamily="18" charset="0"/>
            </a:endParaRPr>
          </a:p>
        </p:txBody>
      </p:sp>
      <p:sp>
        <p:nvSpPr>
          <p:cNvPr id="4782" name="Google Shape;4585;p38">
            <a:extLst>
              <a:ext uri="{FF2B5EF4-FFF2-40B4-BE49-F238E27FC236}">
                <a16:creationId xmlns:a16="http://schemas.microsoft.com/office/drawing/2014/main" id="{D59CA58D-1C1B-8591-1CCF-E61F65F51D03}"/>
              </a:ext>
            </a:extLst>
          </p:cNvPr>
          <p:cNvSpPr/>
          <p:nvPr/>
        </p:nvSpPr>
        <p:spPr>
          <a:xfrm rot="-10168333" flipH="1">
            <a:off x="8123397" y="6338074"/>
            <a:ext cx="137921" cy="137921"/>
          </a:xfrm>
          <a:prstGeom prst="ellipse">
            <a:avLst/>
          </a:pr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4783" name="Google Shape;1836;p33">
            <a:extLst>
              <a:ext uri="{FF2B5EF4-FFF2-40B4-BE49-F238E27FC236}">
                <a16:creationId xmlns:a16="http://schemas.microsoft.com/office/drawing/2014/main" id="{5B0FE484-DEB4-F759-E61F-3645D5AE281B}"/>
              </a:ext>
            </a:extLst>
          </p:cNvPr>
          <p:cNvGrpSpPr/>
          <p:nvPr/>
        </p:nvGrpSpPr>
        <p:grpSpPr>
          <a:xfrm>
            <a:off x="159884" y="78204"/>
            <a:ext cx="1509795" cy="853500"/>
            <a:chOff x="75300" y="3702036"/>
            <a:chExt cx="1132346" cy="640125"/>
          </a:xfrm>
        </p:grpSpPr>
        <p:sp>
          <p:nvSpPr>
            <p:cNvPr id="4784" name="Google Shape;1837;p33">
              <a:extLst>
                <a:ext uri="{FF2B5EF4-FFF2-40B4-BE49-F238E27FC236}">
                  <a16:creationId xmlns:a16="http://schemas.microsoft.com/office/drawing/2014/main" id="{00ECC305-E87D-A964-5713-F92360884FCC}"/>
                </a:ext>
              </a:extLst>
            </p:cNvPr>
            <p:cNvSpPr/>
            <p:nvPr/>
          </p:nvSpPr>
          <p:spPr>
            <a:xfrm>
              <a:off x="75300" y="3747280"/>
              <a:ext cx="1123750" cy="594881"/>
            </a:xfrm>
            <a:custGeom>
              <a:avLst/>
              <a:gdLst/>
              <a:ahLst/>
              <a:cxnLst/>
              <a:rect l="l" t="t" r="r" b="b"/>
              <a:pathLst>
                <a:path w="24837" h="13148" extrusionOk="0">
                  <a:moveTo>
                    <a:pt x="7585" y="0"/>
                  </a:moveTo>
                  <a:cubicBezTo>
                    <a:pt x="5299" y="310"/>
                    <a:pt x="0" y="2917"/>
                    <a:pt x="0" y="2917"/>
                  </a:cubicBezTo>
                  <a:cubicBezTo>
                    <a:pt x="2929" y="3155"/>
                    <a:pt x="7025" y="8858"/>
                    <a:pt x="7716" y="10871"/>
                  </a:cubicBezTo>
                  <a:cubicBezTo>
                    <a:pt x="8283" y="12460"/>
                    <a:pt x="8836" y="13148"/>
                    <a:pt x="9523" y="13148"/>
                  </a:cubicBezTo>
                  <a:cubicBezTo>
                    <a:pt x="9701" y="13148"/>
                    <a:pt x="9887" y="13102"/>
                    <a:pt x="10085" y="13014"/>
                  </a:cubicBezTo>
                  <a:cubicBezTo>
                    <a:pt x="16312" y="10180"/>
                    <a:pt x="20181" y="10394"/>
                    <a:pt x="21682" y="10132"/>
                  </a:cubicBezTo>
                  <a:cubicBezTo>
                    <a:pt x="21682" y="10132"/>
                    <a:pt x="23015" y="7596"/>
                    <a:pt x="24349" y="6584"/>
                  </a:cubicBezTo>
                  <a:cubicBezTo>
                    <a:pt x="24836" y="6202"/>
                    <a:pt x="23761" y="6016"/>
                    <a:pt x="22022" y="6016"/>
                  </a:cubicBezTo>
                  <a:cubicBezTo>
                    <a:pt x="19051" y="6016"/>
                    <a:pt x="14143" y="6560"/>
                    <a:pt x="11799" y="7596"/>
                  </a:cubicBezTo>
                  <a:cubicBezTo>
                    <a:pt x="11847" y="4179"/>
                    <a:pt x="7585" y="0"/>
                    <a:pt x="7585" y="0"/>
                  </a:cubicBezTo>
                  <a:close/>
                </a:path>
              </a:pathLst>
            </a:custGeom>
            <a:solidFill>
              <a:srgbClr val="60C6D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785" name="Google Shape;1838;p33">
              <a:extLst>
                <a:ext uri="{FF2B5EF4-FFF2-40B4-BE49-F238E27FC236}">
                  <a16:creationId xmlns:a16="http://schemas.microsoft.com/office/drawing/2014/main" id="{530CC034-D00A-809F-581E-85F19D00BA9F}"/>
                </a:ext>
              </a:extLst>
            </p:cNvPr>
            <p:cNvSpPr/>
            <p:nvPr/>
          </p:nvSpPr>
          <p:spPr>
            <a:xfrm>
              <a:off x="83896" y="3702036"/>
              <a:ext cx="1123750" cy="596239"/>
            </a:xfrm>
            <a:custGeom>
              <a:avLst/>
              <a:gdLst/>
              <a:ahLst/>
              <a:cxnLst/>
              <a:rect l="l" t="t" r="r" b="b"/>
              <a:pathLst>
                <a:path w="24837" h="13178" extrusionOk="0">
                  <a:moveTo>
                    <a:pt x="7621" y="0"/>
                  </a:moveTo>
                  <a:cubicBezTo>
                    <a:pt x="5299" y="345"/>
                    <a:pt x="1" y="2953"/>
                    <a:pt x="1" y="2953"/>
                  </a:cubicBezTo>
                  <a:cubicBezTo>
                    <a:pt x="2930" y="3191"/>
                    <a:pt x="7014" y="8894"/>
                    <a:pt x="7728" y="10894"/>
                  </a:cubicBezTo>
                  <a:cubicBezTo>
                    <a:pt x="8275" y="12487"/>
                    <a:pt x="8829" y="13177"/>
                    <a:pt x="9514" y="13177"/>
                  </a:cubicBezTo>
                  <a:cubicBezTo>
                    <a:pt x="9695" y="13177"/>
                    <a:pt x="9884" y="13129"/>
                    <a:pt x="10085" y="13037"/>
                  </a:cubicBezTo>
                  <a:cubicBezTo>
                    <a:pt x="16312" y="10216"/>
                    <a:pt x="20170" y="10418"/>
                    <a:pt x="21682" y="10168"/>
                  </a:cubicBezTo>
                  <a:cubicBezTo>
                    <a:pt x="21682" y="10168"/>
                    <a:pt x="23016" y="7620"/>
                    <a:pt x="24349" y="6596"/>
                  </a:cubicBezTo>
                  <a:cubicBezTo>
                    <a:pt x="24836" y="6223"/>
                    <a:pt x="23776" y="6041"/>
                    <a:pt x="22055" y="6041"/>
                  </a:cubicBezTo>
                  <a:cubicBezTo>
                    <a:pt x="19110" y="6041"/>
                    <a:pt x="14231" y="6574"/>
                    <a:pt x="11871" y="7596"/>
                  </a:cubicBezTo>
                  <a:cubicBezTo>
                    <a:pt x="11859" y="7596"/>
                    <a:pt x="11848" y="7608"/>
                    <a:pt x="11824" y="7608"/>
                  </a:cubicBezTo>
                  <a:lnTo>
                    <a:pt x="11824" y="7525"/>
                  </a:lnTo>
                  <a:cubicBezTo>
                    <a:pt x="11812" y="4132"/>
                    <a:pt x="7621" y="0"/>
                    <a:pt x="7621" y="0"/>
                  </a:cubicBezTo>
                  <a:close/>
                </a:path>
              </a:pathLst>
            </a:custGeom>
            <a:solidFill>
              <a:srgbClr val="EFD85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786" name="Google Shape;1839;p33">
              <a:extLst>
                <a:ext uri="{FF2B5EF4-FFF2-40B4-BE49-F238E27FC236}">
                  <a16:creationId xmlns:a16="http://schemas.microsoft.com/office/drawing/2014/main" id="{18FF7546-847E-BB1F-33AB-F993D9A6290C}"/>
                </a:ext>
              </a:extLst>
            </p:cNvPr>
            <p:cNvSpPr/>
            <p:nvPr/>
          </p:nvSpPr>
          <p:spPr>
            <a:xfrm>
              <a:off x="504757" y="4043539"/>
              <a:ext cx="115194" cy="225456"/>
            </a:xfrm>
            <a:custGeom>
              <a:avLst/>
              <a:gdLst/>
              <a:ahLst/>
              <a:cxnLst/>
              <a:rect l="l" t="t" r="r" b="b"/>
              <a:pathLst>
                <a:path w="2546" h="4983" extrusionOk="0">
                  <a:moveTo>
                    <a:pt x="2498" y="1"/>
                  </a:moveTo>
                  <a:cubicBezTo>
                    <a:pt x="2438" y="96"/>
                    <a:pt x="2391" y="179"/>
                    <a:pt x="2331" y="274"/>
                  </a:cubicBezTo>
                  <a:cubicBezTo>
                    <a:pt x="2212" y="465"/>
                    <a:pt x="2105" y="644"/>
                    <a:pt x="1986" y="834"/>
                  </a:cubicBezTo>
                  <a:cubicBezTo>
                    <a:pt x="1236" y="2144"/>
                    <a:pt x="569" y="3525"/>
                    <a:pt x="9" y="4954"/>
                  </a:cubicBezTo>
                  <a:cubicBezTo>
                    <a:pt x="1" y="4971"/>
                    <a:pt x="24" y="4982"/>
                    <a:pt x="37" y="4982"/>
                  </a:cubicBezTo>
                  <a:cubicBezTo>
                    <a:pt x="42" y="4982"/>
                    <a:pt x="45" y="4981"/>
                    <a:pt x="45" y="4977"/>
                  </a:cubicBezTo>
                  <a:cubicBezTo>
                    <a:pt x="212" y="4573"/>
                    <a:pt x="390" y="4168"/>
                    <a:pt x="569" y="3787"/>
                  </a:cubicBezTo>
                  <a:cubicBezTo>
                    <a:pt x="879" y="3084"/>
                    <a:pt x="1212" y="2394"/>
                    <a:pt x="1593" y="1727"/>
                  </a:cubicBezTo>
                  <a:cubicBezTo>
                    <a:pt x="1772" y="1382"/>
                    <a:pt x="1962" y="1060"/>
                    <a:pt x="2153" y="727"/>
                  </a:cubicBezTo>
                  <a:cubicBezTo>
                    <a:pt x="2248" y="572"/>
                    <a:pt x="2331" y="405"/>
                    <a:pt x="2438" y="239"/>
                  </a:cubicBezTo>
                  <a:cubicBezTo>
                    <a:pt x="2462" y="179"/>
                    <a:pt x="2510" y="120"/>
                    <a:pt x="2546" y="72"/>
                  </a:cubicBezTo>
                  <a:cubicBezTo>
                    <a:pt x="2522" y="72"/>
                    <a:pt x="2510" y="96"/>
                    <a:pt x="2498" y="96"/>
                  </a:cubicBezTo>
                  <a:lnTo>
                    <a:pt x="2498" y="1"/>
                  </a:lnTo>
                  <a:close/>
                </a:path>
              </a:pathLst>
            </a:custGeom>
            <a:solidFill>
              <a:srgbClr val="431F5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787" name="Google Shape;1840;p33">
              <a:extLst>
                <a:ext uri="{FF2B5EF4-FFF2-40B4-BE49-F238E27FC236}">
                  <a16:creationId xmlns:a16="http://schemas.microsoft.com/office/drawing/2014/main" id="{B9F31427-7A6C-F443-D0B3-870667EBDDBA}"/>
                </a:ext>
              </a:extLst>
            </p:cNvPr>
            <p:cNvSpPr/>
            <p:nvPr/>
          </p:nvSpPr>
          <p:spPr>
            <a:xfrm>
              <a:off x="139999" y="3814513"/>
              <a:ext cx="364675" cy="456432"/>
            </a:xfrm>
            <a:custGeom>
              <a:avLst/>
              <a:gdLst/>
              <a:ahLst/>
              <a:cxnLst/>
              <a:rect l="l" t="t" r="r" b="b"/>
              <a:pathLst>
                <a:path w="8060" h="10088" extrusionOk="0">
                  <a:moveTo>
                    <a:pt x="27" y="1"/>
                  </a:moveTo>
                  <a:cubicBezTo>
                    <a:pt x="9" y="1"/>
                    <a:pt x="0" y="40"/>
                    <a:pt x="11" y="50"/>
                  </a:cubicBezTo>
                  <a:cubicBezTo>
                    <a:pt x="844" y="419"/>
                    <a:pt x="1642" y="848"/>
                    <a:pt x="2368" y="1419"/>
                  </a:cubicBezTo>
                  <a:cubicBezTo>
                    <a:pt x="3714" y="2431"/>
                    <a:pt x="4797" y="3741"/>
                    <a:pt x="5690" y="5170"/>
                  </a:cubicBezTo>
                  <a:cubicBezTo>
                    <a:pt x="6166" y="5920"/>
                    <a:pt x="6595" y="6741"/>
                    <a:pt x="6976" y="7563"/>
                  </a:cubicBezTo>
                  <a:cubicBezTo>
                    <a:pt x="7345" y="8384"/>
                    <a:pt x="7655" y="9230"/>
                    <a:pt x="8012" y="10063"/>
                  </a:cubicBezTo>
                  <a:cubicBezTo>
                    <a:pt x="8012" y="10075"/>
                    <a:pt x="8012" y="10087"/>
                    <a:pt x="8024" y="10087"/>
                  </a:cubicBezTo>
                  <a:lnTo>
                    <a:pt x="8048" y="10087"/>
                  </a:lnTo>
                  <a:cubicBezTo>
                    <a:pt x="8060" y="10087"/>
                    <a:pt x="8060" y="10087"/>
                    <a:pt x="8060" y="10075"/>
                  </a:cubicBezTo>
                  <a:cubicBezTo>
                    <a:pt x="7917" y="9575"/>
                    <a:pt x="7702" y="9075"/>
                    <a:pt x="7512" y="8599"/>
                  </a:cubicBezTo>
                  <a:cubicBezTo>
                    <a:pt x="7321" y="8146"/>
                    <a:pt x="7119" y="7682"/>
                    <a:pt x="6893" y="7218"/>
                  </a:cubicBezTo>
                  <a:cubicBezTo>
                    <a:pt x="6143" y="5610"/>
                    <a:pt x="5202" y="4098"/>
                    <a:pt x="4000" y="2789"/>
                  </a:cubicBezTo>
                  <a:cubicBezTo>
                    <a:pt x="3452" y="2193"/>
                    <a:pt x="2833" y="1657"/>
                    <a:pt x="2178" y="1181"/>
                  </a:cubicBezTo>
                  <a:cubicBezTo>
                    <a:pt x="1523" y="705"/>
                    <a:pt x="809" y="276"/>
                    <a:pt x="35" y="2"/>
                  </a:cubicBezTo>
                  <a:cubicBezTo>
                    <a:pt x="32" y="1"/>
                    <a:pt x="30" y="1"/>
                    <a:pt x="27" y="1"/>
                  </a:cubicBezTo>
                  <a:close/>
                </a:path>
              </a:pathLst>
            </a:custGeom>
            <a:solidFill>
              <a:srgbClr val="431F5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788" name="Google Shape;1841;p33">
              <a:extLst>
                <a:ext uri="{FF2B5EF4-FFF2-40B4-BE49-F238E27FC236}">
                  <a16:creationId xmlns:a16="http://schemas.microsoft.com/office/drawing/2014/main" id="{14D5FBE8-BA55-37FA-B6BE-70D4FA854632}"/>
                </a:ext>
              </a:extLst>
            </p:cNvPr>
            <p:cNvSpPr/>
            <p:nvPr/>
          </p:nvSpPr>
          <p:spPr>
            <a:xfrm>
              <a:off x="442140" y="4153391"/>
              <a:ext cx="44023" cy="105557"/>
            </a:xfrm>
            <a:custGeom>
              <a:avLst/>
              <a:gdLst/>
              <a:ahLst/>
              <a:cxnLst/>
              <a:rect l="l" t="t" r="r" b="b"/>
              <a:pathLst>
                <a:path w="973" h="2333" extrusionOk="0">
                  <a:moveTo>
                    <a:pt x="35" y="0"/>
                  </a:moveTo>
                  <a:cubicBezTo>
                    <a:pt x="19" y="0"/>
                    <a:pt x="0" y="11"/>
                    <a:pt x="0" y="25"/>
                  </a:cubicBezTo>
                  <a:cubicBezTo>
                    <a:pt x="143" y="418"/>
                    <a:pt x="322" y="787"/>
                    <a:pt x="477" y="1156"/>
                  </a:cubicBezTo>
                  <a:cubicBezTo>
                    <a:pt x="620" y="1525"/>
                    <a:pt x="774" y="1918"/>
                    <a:pt x="905" y="2311"/>
                  </a:cubicBezTo>
                  <a:cubicBezTo>
                    <a:pt x="910" y="2325"/>
                    <a:pt x="922" y="2332"/>
                    <a:pt x="934" y="2332"/>
                  </a:cubicBezTo>
                  <a:cubicBezTo>
                    <a:pt x="953" y="2332"/>
                    <a:pt x="972" y="2316"/>
                    <a:pt x="965" y="2287"/>
                  </a:cubicBezTo>
                  <a:cubicBezTo>
                    <a:pt x="715" y="1514"/>
                    <a:pt x="429" y="740"/>
                    <a:pt x="60" y="13"/>
                  </a:cubicBezTo>
                  <a:cubicBezTo>
                    <a:pt x="55" y="4"/>
                    <a:pt x="46" y="0"/>
                    <a:pt x="35" y="0"/>
                  </a:cubicBezTo>
                  <a:close/>
                </a:path>
              </a:pathLst>
            </a:custGeom>
            <a:solidFill>
              <a:srgbClr val="431F5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789" name="Google Shape;1842;p33">
              <a:extLst>
                <a:ext uri="{FF2B5EF4-FFF2-40B4-BE49-F238E27FC236}">
                  <a16:creationId xmlns:a16="http://schemas.microsoft.com/office/drawing/2014/main" id="{F4D058B8-F42C-A856-A507-256262050E2C}"/>
                </a:ext>
              </a:extLst>
            </p:cNvPr>
            <p:cNvSpPr/>
            <p:nvPr/>
          </p:nvSpPr>
          <p:spPr>
            <a:xfrm>
              <a:off x="291115" y="3942146"/>
              <a:ext cx="64338" cy="73161"/>
            </a:xfrm>
            <a:custGeom>
              <a:avLst/>
              <a:gdLst/>
              <a:ahLst/>
              <a:cxnLst/>
              <a:rect l="l" t="t" r="r" b="b"/>
              <a:pathLst>
                <a:path w="1422" h="1617" extrusionOk="0">
                  <a:moveTo>
                    <a:pt x="24" y="0"/>
                  </a:moveTo>
                  <a:cubicBezTo>
                    <a:pt x="7" y="0"/>
                    <a:pt x="0" y="22"/>
                    <a:pt x="17" y="39"/>
                  </a:cubicBezTo>
                  <a:cubicBezTo>
                    <a:pt x="421" y="575"/>
                    <a:pt x="886" y="1075"/>
                    <a:pt x="1326" y="1599"/>
                  </a:cubicBezTo>
                  <a:cubicBezTo>
                    <a:pt x="1336" y="1611"/>
                    <a:pt x="1347" y="1616"/>
                    <a:pt x="1359" y="1616"/>
                  </a:cubicBezTo>
                  <a:cubicBezTo>
                    <a:pt x="1391" y="1616"/>
                    <a:pt x="1421" y="1574"/>
                    <a:pt x="1386" y="1539"/>
                  </a:cubicBezTo>
                  <a:cubicBezTo>
                    <a:pt x="945" y="1027"/>
                    <a:pt x="505" y="503"/>
                    <a:pt x="52" y="15"/>
                  </a:cubicBezTo>
                  <a:cubicBezTo>
                    <a:pt x="41" y="4"/>
                    <a:pt x="32" y="0"/>
                    <a:pt x="24" y="0"/>
                  </a:cubicBezTo>
                  <a:close/>
                </a:path>
              </a:pathLst>
            </a:custGeom>
            <a:solidFill>
              <a:srgbClr val="431F5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790" name="Google Shape;1843;p33">
              <a:extLst>
                <a:ext uri="{FF2B5EF4-FFF2-40B4-BE49-F238E27FC236}">
                  <a16:creationId xmlns:a16="http://schemas.microsoft.com/office/drawing/2014/main" id="{9102BAFE-4B14-4E8F-02A8-CBDC69E3A024}"/>
                </a:ext>
              </a:extLst>
            </p:cNvPr>
            <p:cNvSpPr/>
            <p:nvPr/>
          </p:nvSpPr>
          <p:spPr>
            <a:xfrm>
              <a:off x="512358" y="4130181"/>
              <a:ext cx="543935" cy="138857"/>
            </a:xfrm>
            <a:custGeom>
              <a:avLst/>
              <a:gdLst/>
              <a:ahLst/>
              <a:cxnLst/>
              <a:rect l="l" t="t" r="r" b="b"/>
              <a:pathLst>
                <a:path w="12022" h="3069" extrusionOk="0">
                  <a:moveTo>
                    <a:pt x="10797" y="0"/>
                  </a:moveTo>
                  <a:cubicBezTo>
                    <a:pt x="10272" y="0"/>
                    <a:pt x="9744" y="21"/>
                    <a:pt x="9224" y="62"/>
                  </a:cubicBezTo>
                  <a:cubicBezTo>
                    <a:pt x="7581" y="205"/>
                    <a:pt x="5973" y="526"/>
                    <a:pt x="4425" y="1015"/>
                  </a:cubicBezTo>
                  <a:cubicBezTo>
                    <a:pt x="2878" y="1527"/>
                    <a:pt x="1413" y="2193"/>
                    <a:pt x="20" y="3027"/>
                  </a:cubicBezTo>
                  <a:cubicBezTo>
                    <a:pt x="1" y="3036"/>
                    <a:pt x="13" y="3069"/>
                    <a:pt x="18" y="3069"/>
                  </a:cubicBezTo>
                  <a:cubicBezTo>
                    <a:pt x="19" y="3069"/>
                    <a:pt x="20" y="3067"/>
                    <a:pt x="20" y="3062"/>
                  </a:cubicBezTo>
                  <a:cubicBezTo>
                    <a:pt x="794" y="2598"/>
                    <a:pt x="1604" y="2181"/>
                    <a:pt x="2437" y="1824"/>
                  </a:cubicBezTo>
                  <a:cubicBezTo>
                    <a:pt x="3925" y="1181"/>
                    <a:pt x="5497" y="705"/>
                    <a:pt x="7104" y="407"/>
                  </a:cubicBezTo>
                  <a:cubicBezTo>
                    <a:pt x="8412" y="169"/>
                    <a:pt x="9711" y="68"/>
                    <a:pt x="11016" y="68"/>
                  </a:cubicBezTo>
                  <a:cubicBezTo>
                    <a:pt x="11339" y="68"/>
                    <a:pt x="11662" y="74"/>
                    <a:pt x="11986" y="86"/>
                  </a:cubicBezTo>
                  <a:cubicBezTo>
                    <a:pt x="12022" y="86"/>
                    <a:pt x="12022" y="38"/>
                    <a:pt x="11986" y="38"/>
                  </a:cubicBezTo>
                  <a:cubicBezTo>
                    <a:pt x="11595" y="13"/>
                    <a:pt x="11197" y="0"/>
                    <a:pt x="10797" y="0"/>
                  </a:cubicBezTo>
                  <a:close/>
                </a:path>
              </a:pathLst>
            </a:custGeom>
            <a:solidFill>
              <a:srgbClr val="431F5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791" name="Google Shape;1844;p33">
              <a:extLst>
                <a:ext uri="{FF2B5EF4-FFF2-40B4-BE49-F238E27FC236}">
                  <a16:creationId xmlns:a16="http://schemas.microsoft.com/office/drawing/2014/main" id="{2E7AE22B-1875-0044-A2F1-1DD2D2690B53}"/>
                </a:ext>
              </a:extLst>
            </p:cNvPr>
            <p:cNvSpPr/>
            <p:nvPr/>
          </p:nvSpPr>
          <p:spPr>
            <a:xfrm>
              <a:off x="517561" y="4185741"/>
              <a:ext cx="290925" cy="97005"/>
            </a:xfrm>
            <a:custGeom>
              <a:avLst/>
              <a:gdLst/>
              <a:ahLst/>
              <a:cxnLst/>
              <a:rect l="l" t="t" r="r" b="b"/>
              <a:pathLst>
                <a:path w="6430" h="2144" extrusionOk="0">
                  <a:moveTo>
                    <a:pt x="6382" y="1"/>
                  </a:moveTo>
                  <a:cubicBezTo>
                    <a:pt x="5894" y="108"/>
                    <a:pt x="5406" y="203"/>
                    <a:pt x="4930" y="346"/>
                  </a:cubicBezTo>
                  <a:cubicBezTo>
                    <a:pt x="4072" y="560"/>
                    <a:pt x="3227" y="822"/>
                    <a:pt x="2405" y="1120"/>
                  </a:cubicBezTo>
                  <a:cubicBezTo>
                    <a:pt x="2024" y="1251"/>
                    <a:pt x="1620" y="1394"/>
                    <a:pt x="1239" y="1561"/>
                  </a:cubicBezTo>
                  <a:cubicBezTo>
                    <a:pt x="834" y="1727"/>
                    <a:pt x="417" y="1894"/>
                    <a:pt x="24" y="2096"/>
                  </a:cubicBezTo>
                  <a:cubicBezTo>
                    <a:pt x="0" y="2108"/>
                    <a:pt x="12" y="2144"/>
                    <a:pt x="60" y="2144"/>
                  </a:cubicBezTo>
                  <a:cubicBezTo>
                    <a:pt x="524" y="1965"/>
                    <a:pt x="965" y="1751"/>
                    <a:pt x="1429" y="1572"/>
                  </a:cubicBezTo>
                  <a:cubicBezTo>
                    <a:pt x="3036" y="941"/>
                    <a:pt x="4703" y="418"/>
                    <a:pt x="6394" y="48"/>
                  </a:cubicBezTo>
                  <a:cubicBezTo>
                    <a:pt x="6430" y="48"/>
                    <a:pt x="6418" y="1"/>
                    <a:pt x="6382" y="1"/>
                  </a:cubicBezTo>
                  <a:close/>
                </a:path>
              </a:pathLst>
            </a:custGeom>
            <a:solidFill>
              <a:srgbClr val="431F5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792" name="Google Shape;1845;p33">
              <a:extLst>
                <a:ext uri="{FF2B5EF4-FFF2-40B4-BE49-F238E27FC236}">
                  <a16:creationId xmlns:a16="http://schemas.microsoft.com/office/drawing/2014/main" id="{5B109FD1-D227-D41D-19A0-594D6FB374AD}"/>
                </a:ext>
              </a:extLst>
            </p:cNvPr>
            <p:cNvSpPr/>
            <p:nvPr/>
          </p:nvSpPr>
          <p:spPr>
            <a:xfrm>
              <a:off x="810698" y="4148731"/>
              <a:ext cx="228894" cy="23165"/>
            </a:xfrm>
            <a:custGeom>
              <a:avLst/>
              <a:gdLst/>
              <a:ahLst/>
              <a:cxnLst/>
              <a:rect l="l" t="t" r="r" b="b"/>
              <a:pathLst>
                <a:path w="5059" h="512" extrusionOk="0">
                  <a:moveTo>
                    <a:pt x="4414" y="0"/>
                  </a:moveTo>
                  <a:cubicBezTo>
                    <a:pt x="3779" y="0"/>
                    <a:pt x="3139" y="29"/>
                    <a:pt x="2499" y="93"/>
                  </a:cubicBezTo>
                  <a:cubicBezTo>
                    <a:pt x="1665" y="164"/>
                    <a:pt x="832" y="271"/>
                    <a:pt x="22" y="474"/>
                  </a:cubicBezTo>
                  <a:cubicBezTo>
                    <a:pt x="1" y="474"/>
                    <a:pt x="8" y="511"/>
                    <a:pt x="27" y="511"/>
                  </a:cubicBezTo>
                  <a:cubicBezTo>
                    <a:pt x="29" y="511"/>
                    <a:pt x="31" y="511"/>
                    <a:pt x="34" y="509"/>
                  </a:cubicBezTo>
                  <a:cubicBezTo>
                    <a:pt x="867" y="355"/>
                    <a:pt x="1689" y="212"/>
                    <a:pt x="2534" y="128"/>
                  </a:cubicBezTo>
                  <a:cubicBezTo>
                    <a:pt x="3179" y="72"/>
                    <a:pt x="3831" y="53"/>
                    <a:pt x="4485" y="53"/>
                  </a:cubicBezTo>
                  <a:cubicBezTo>
                    <a:pt x="4664" y="53"/>
                    <a:pt x="4843" y="54"/>
                    <a:pt x="5023" y="57"/>
                  </a:cubicBezTo>
                  <a:cubicBezTo>
                    <a:pt x="5058" y="57"/>
                    <a:pt x="5058" y="9"/>
                    <a:pt x="5023" y="9"/>
                  </a:cubicBezTo>
                  <a:cubicBezTo>
                    <a:pt x="4821" y="3"/>
                    <a:pt x="4618" y="0"/>
                    <a:pt x="4414" y="0"/>
                  </a:cubicBezTo>
                  <a:close/>
                </a:path>
              </a:pathLst>
            </a:custGeom>
            <a:solidFill>
              <a:srgbClr val="431F5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grpSp>
      <p:sp>
        <p:nvSpPr>
          <p:cNvPr id="4793" name="Title 4792">
            <a:extLst>
              <a:ext uri="{FF2B5EF4-FFF2-40B4-BE49-F238E27FC236}">
                <a16:creationId xmlns:a16="http://schemas.microsoft.com/office/drawing/2014/main" id="{054A1CB6-A613-8588-E004-25400E7AAE94}"/>
              </a:ext>
            </a:extLst>
          </p:cNvPr>
          <p:cNvSpPr>
            <a:spLocks noGrp="1"/>
          </p:cNvSpPr>
          <p:nvPr>
            <p:ph type="title" idx="2"/>
          </p:nvPr>
        </p:nvSpPr>
        <p:spPr>
          <a:xfrm>
            <a:off x="1669679" y="1607530"/>
            <a:ext cx="2698400" cy="1122400"/>
          </a:xfrm>
        </p:spPr>
        <p:txBody>
          <a:bodyPr/>
          <a:lstStyle/>
          <a:p>
            <a:r>
              <a:rPr lang="en-US" b="1" dirty="0">
                <a:solidFill>
                  <a:schemeClr val="accent2">
                    <a:lumMod val="50000"/>
                  </a:schemeClr>
                </a:solidFill>
                <a:latin typeface="Times New Roman" panose="02020603050405020304" pitchFamily="18" charset="0"/>
                <a:cs typeface="Times New Roman" panose="02020603050405020304" pitchFamily="18" charset="0"/>
              </a:rPr>
              <a:t>1</a:t>
            </a:r>
          </a:p>
        </p:txBody>
      </p:sp>
      <p:pic>
        <p:nvPicPr>
          <p:cNvPr id="4803" name="Picture 4802">
            <a:extLst>
              <a:ext uri="{FF2B5EF4-FFF2-40B4-BE49-F238E27FC236}">
                <a16:creationId xmlns:a16="http://schemas.microsoft.com/office/drawing/2014/main" id="{F0980D1E-4772-91BE-94BD-0FEFE1C6D535}"/>
              </a:ext>
            </a:extLst>
          </p:cNvPr>
          <p:cNvPicPr>
            <a:picLocks noChangeAspect="1"/>
          </p:cNvPicPr>
          <p:nvPr/>
        </p:nvPicPr>
        <p:blipFill>
          <a:blip r:embed="rId3"/>
          <a:stretch>
            <a:fillRect/>
          </a:stretch>
        </p:blipFill>
        <p:spPr>
          <a:xfrm>
            <a:off x="1765744" y="4259256"/>
            <a:ext cx="8498674" cy="3860146"/>
          </a:xfrm>
          <a:prstGeom prst="rect">
            <a:avLst/>
          </a:prstGeom>
        </p:spPr>
      </p:pic>
    </p:spTree>
    <p:extLst>
      <p:ext uri="{BB962C8B-B14F-4D97-AF65-F5344CB8AC3E}">
        <p14:creationId xmlns:p14="http://schemas.microsoft.com/office/powerpoint/2010/main" val="34141863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782"/>
                                        </p:tgtEl>
                                        <p:attrNameLst>
                                          <p:attrName>style.visibility</p:attrName>
                                        </p:attrNameLst>
                                      </p:cBhvr>
                                      <p:to>
                                        <p:strVal val="visible"/>
                                      </p:to>
                                    </p:set>
                                    <p:anim calcmode="lin" valueType="num">
                                      <p:cBhvr additive="base">
                                        <p:cTn id="7" dur="500" fill="hold"/>
                                        <p:tgtEl>
                                          <p:spTgt spid="4782"/>
                                        </p:tgtEl>
                                        <p:attrNameLst>
                                          <p:attrName>ppt_x</p:attrName>
                                        </p:attrNameLst>
                                      </p:cBhvr>
                                      <p:tavLst>
                                        <p:tav tm="0">
                                          <p:val>
                                            <p:strVal val="#ppt_x"/>
                                          </p:val>
                                        </p:tav>
                                        <p:tav tm="100000">
                                          <p:val>
                                            <p:strVal val="#ppt_x"/>
                                          </p:val>
                                        </p:tav>
                                      </p:tavLst>
                                    </p:anim>
                                    <p:anim calcmode="lin" valueType="num">
                                      <p:cBhvr additive="base">
                                        <p:cTn id="8" dur="500" fill="hold"/>
                                        <p:tgtEl>
                                          <p:spTgt spid="478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783"/>
                                        </p:tgtEl>
                                        <p:attrNameLst>
                                          <p:attrName>style.visibility</p:attrName>
                                        </p:attrNameLst>
                                      </p:cBhvr>
                                      <p:to>
                                        <p:strVal val="visible"/>
                                      </p:to>
                                    </p:set>
                                    <p:anim calcmode="lin" valueType="num">
                                      <p:cBhvr additive="base">
                                        <p:cTn id="11" dur="500" fill="hold"/>
                                        <p:tgtEl>
                                          <p:spTgt spid="4783"/>
                                        </p:tgtEl>
                                        <p:attrNameLst>
                                          <p:attrName>ppt_x</p:attrName>
                                        </p:attrNameLst>
                                      </p:cBhvr>
                                      <p:tavLst>
                                        <p:tav tm="0">
                                          <p:val>
                                            <p:strVal val="#ppt_x"/>
                                          </p:val>
                                        </p:tav>
                                        <p:tav tm="100000">
                                          <p:val>
                                            <p:strVal val="#ppt_x"/>
                                          </p:val>
                                        </p:tav>
                                      </p:tavLst>
                                    </p:anim>
                                    <p:anim calcmode="lin" valueType="num">
                                      <p:cBhvr additive="base">
                                        <p:cTn id="12" dur="500" fill="hold"/>
                                        <p:tgtEl>
                                          <p:spTgt spid="478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794"/>
                                        </p:tgtEl>
                                        <p:attrNameLst>
                                          <p:attrName>style.visibility</p:attrName>
                                        </p:attrNameLst>
                                      </p:cBhvr>
                                      <p:to>
                                        <p:strVal val="visible"/>
                                      </p:to>
                                    </p:set>
                                    <p:anim calcmode="lin" valueType="num">
                                      <p:cBhvr additive="base">
                                        <p:cTn id="15" dur="500" fill="hold"/>
                                        <p:tgtEl>
                                          <p:spTgt spid="4794"/>
                                        </p:tgtEl>
                                        <p:attrNameLst>
                                          <p:attrName>ppt_x</p:attrName>
                                        </p:attrNameLst>
                                      </p:cBhvr>
                                      <p:tavLst>
                                        <p:tav tm="0">
                                          <p:val>
                                            <p:strVal val="#ppt_x"/>
                                          </p:val>
                                        </p:tav>
                                        <p:tav tm="100000">
                                          <p:val>
                                            <p:strVal val="#ppt_x"/>
                                          </p:val>
                                        </p:tav>
                                      </p:tavLst>
                                    </p:anim>
                                    <p:anim calcmode="lin" valueType="num">
                                      <p:cBhvr additive="base">
                                        <p:cTn id="16" dur="500" fill="hold"/>
                                        <p:tgtEl>
                                          <p:spTgt spid="479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795"/>
                                        </p:tgtEl>
                                        <p:attrNameLst>
                                          <p:attrName>style.visibility</p:attrName>
                                        </p:attrNameLst>
                                      </p:cBhvr>
                                      <p:to>
                                        <p:strVal val="visible"/>
                                      </p:to>
                                    </p:set>
                                    <p:anim calcmode="lin" valueType="num">
                                      <p:cBhvr additive="base">
                                        <p:cTn id="19" dur="500" fill="hold"/>
                                        <p:tgtEl>
                                          <p:spTgt spid="4795"/>
                                        </p:tgtEl>
                                        <p:attrNameLst>
                                          <p:attrName>ppt_x</p:attrName>
                                        </p:attrNameLst>
                                      </p:cBhvr>
                                      <p:tavLst>
                                        <p:tav tm="0">
                                          <p:val>
                                            <p:strVal val="#ppt_x"/>
                                          </p:val>
                                        </p:tav>
                                        <p:tav tm="100000">
                                          <p:val>
                                            <p:strVal val="#ppt_x"/>
                                          </p:val>
                                        </p:tav>
                                      </p:tavLst>
                                    </p:anim>
                                    <p:anim calcmode="lin" valueType="num">
                                      <p:cBhvr additive="base">
                                        <p:cTn id="20" dur="500" fill="hold"/>
                                        <p:tgtEl>
                                          <p:spTgt spid="479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797"/>
                                        </p:tgtEl>
                                        <p:attrNameLst>
                                          <p:attrName>style.visibility</p:attrName>
                                        </p:attrNameLst>
                                      </p:cBhvr>
                                      <p:to>
                                        <p:strVal val="visible"/>
                                      </p:to>
                                    </p:set>
                                    <p:anim calcmode="lin" valueType="num">
                                      <p:cBhvr additive="base">
                                        <p:cTn id="23" dur="500" fill="hold"/>
                                        <p:tgtEl>
                                          <p:spTgt spid="4797"/>
                                        </p:tgtEl>
                                        <p:attrNameLst>
                                          <p:attrName>ppt_x</p:attrName>
                                        </p:attrNameLst>
                                      </p:cBhvr>
                                      <p:tavLst>
                                        <p:tav tm="0">
                                          <p:val>
                                            <p:strVal val="#ppt_x"/>
                                          </p:val>
                                        </p:tav>
                                        <p:tav tm="100000">
                                          <p:val>
                                            <p:strVal val="#ppt_x"/>
                                          </p:val>
                                        </p:tav>
                                      </p:tavLst>
                                    </p:anim>
                                    <p:anim calcmode="lin" valueType="num">
                                      <p:cBhvr additive="base">
                                        <p:cTn id="24" dur="500" fill="hold"/>
                                        <p:tgtEl>
                                          <p:spTgt spid="4797"/>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4793"/>
                                        </p:tgtEl>
                                        <p:attrNameLst>
                                          <p:attrName>style.visibility</p:attrName>
                                        </p:attrNameLst>
                                      </p:cBhvr>
                                      <p:to>
                                        <p:strVal val="visible"/>
                                      </p:to>
                                    </p:set>
                                    <p:animEffect transition="in" filter="fade">
                                      <p:cBhvr>
                                        <p:cTn id="29" dur="1000"/>
                                        <p:tgtEl>
                                          <p:spTgt spid="4793"/>
                                        </p:tgtEl>
                                      </p:cBhvr>
                                    </p:animEffect>
                                    <p:anim calcmode="lin" valueType="num">
                                      <p:cBhvr>
                                        <p:cTn id="30" dur="1000" fill="hold"/>
                                        <p:tgtEl>
                                          <p:spTgt spid="4793"/>
                                        </p:tgtEl>
                                        <p:attrNameLst>
                                          <p:attrName>ppt_x</p:attrName>
                                        </p:attrNameLst>
                                      </p:cBhvr>
                                      <p:tavLst>
                                        <p:tav tm="0">
                                          <p:val>
                                            <p:strVal val="#ppt_x"/>
                                          </p:val>
                                        </p:tav>
                                        <p:tav tm="100000">
                                          <p:val>
                                            <p:strVal val="#ppt_x"/>
                                          </p:val>
                                        </p:tav>
                                      </p:tavLst>
                                    </p:anim>
                                    <p:anim calcmode="lin" valueType="num">
                                      <p:cBhvr>
                                        <p:cTn id="31" dur="1000" fill="hold"/>
                                        <p:tgtEl>
                                          <p:spTgt spid="4793"/>
                                        </p:tgtEl>
                                        <p:attrNameLst>
                                          <p:attrName>ppt_y</p:attrName>
                                        </p:attrNameLst>
                                      </p:cBhvr>
                                      <p:tavLst>
                                        <p:tav tm="0">
                                          <p:val>
                                            <p:strVal val="#ppt_y+.1"/>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4799"/>
                                        </p:tgtEl>
                                        <p:attrNameLst>
                                          <p:attrName>style.visibility</p:attrName>
                                        </p:attrNameLst>
                                      </p:cBhvr>
                                      <p:to>
                                        <p:strVal val="visible"/>
                                      </p:to>
                                    </p:set>
                                    <p:anim calcmode="lin" valueType="num">
                                      <p:cBhvr additive="base">
                                        <p:cTn id="34" dur="500" fill="hold"/>
                                        <p:tgtEl>
                                          <p:spTgt spid="4799"/>
                                        </p:tgtEl>
                                        <p:attrNameLst>
                                          <p:attrName>ppt_x</p:attrName>
                                        </p:attrNameLst>
                                      </p:cBhvr>
                                      <p:tavLst>
                                        <p:tav tm="0">
                                          <p:val>
                                            <p:strVal val="#ppt_x"/>
                                          </p:val>
                                        </p:tav>
                                        <p:tav tm="100000">
                                          <p:val>
                                            <p:strVal val="#ppt_x"/>
                                          </p:val>
                                        </p:tav>
                                      </p:tavLst>
                                    </p:anim>
                                    <p:anim calcmode="lin" valueType="num">
                                      <p:cBhvr additive="base">
                                        <p:cTn id="35" dur="500" fill="hold"/>
                                        <p:tgtEl>
                                          <p:spTgt spid="47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94" grpId="0" animBg="1"/>
      <p:bldP spid="4795" grpId="0" animBg="1"/>
      <p:bldP spid="4797" grpId="0" animBg="1"/>
      <p:bldP spid="4799" grpId="0"/>
      <p:bldP spid="4782" grpId="0" animBg="1"/>
      <p:bldP spid="479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A52E4F7-265F-3C18-04B0-3AFBC65D7E9E}"/>
              </a:ext>
            </a:extLst>
          </p:cNvPr>
          <p:cNvPicPr>
            <a:picLocks noChangeAspect="1"/>
          </p:cNvPicPr>
          <p:nvPr/>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F572E5C9-946F-5F8B-FF1C-D43339E17B2F}"/>
              </a:ext>
            </a:extLst>
          </p:cNvPr>
          <p:cNvSpPr txBox="1"/>
          <p:nvPr/>
        </p:nvSpPr>
        <p:spPr>
          <a:xfrm>
            <a:off x="316282" y="467220"/>
            <a:ext cx="5570951" cy="5037276"/>
          </a:xfrm>
          <a:prstGeom prst="rect">
            <a:avLst/>
          </a:prstGeom>
          <a:noFill/>
        </p:spPr>
        <p:txBody>
          <a:bodyPr wrap="square">
            <a:spAutoFit/>
          </a:bodyPr>
          <a:lstStyle/>
          <a:p>
            <a:pPr algn="just">
              <a:spcAft>
                <a:spcPts val="800"/>
              </a:spcAft>
            </a:pPr>
            <a:r>
              <a:rPr lang="vi-VN" sz="2800" b="1" i="1" dirty="0">
                <a:solidFill>
                  <a:schemeClr val="accent3"/>
                </a:solidFill>
                <a:effectLst/>
                <a:latin typeface="Times New Roman" panose="02020603050405020304" pitchFamily="18" charset="0"/>
                <a:ea typeface="Calibri" panose="020F0502020204030204" pitchFamily="34" charset="0"/>
                <a:cs typeface="Times New Roman" panose="02020603050405020304" pitchFamily="18" charset="0"/>
              </a:rPr>
              <a:t>Bài tập</a:t>
            </a:r>
            <a:r>
              <a:rPr lang="vi-VN" sz="2800" i="1" dirty="0">
                <a:solidFill>
                  <a:schemeClr val="accent3"/>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b="1" i="1" dirty="0">
                <a:solidFill>
                  <a:schemeClr val="accent3"/>
                </a:solidFill>
                <a:effectLst/>
                <a:latin typeface="Times New Roman" panose="02020603050405020304" pitchFamily="18" charset="0"/>
                <a:ea typeface="Calibri" panose="020F0502020204030204" pitchFamily="34" charset="0"/>
                <a:cs typeface="Times New Roman" panose="02020603050405020304" pitchFamily="18" charset="0"/>
              </a:rPr>
              <a:t>1:</a:t>
            </a:r>
            <a:r>
              <a:rPr lang="vi-VN" sz="2800" i="1" dirty="0">
                <a:solidFill>
                  <a:schemeClr val="accent3"/>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a:solidFill>
                  <a:schemeClr val="accent3"/>
                </a:solidFill>
                <a:effectLst/>
                <a:latin typeface="Times New Roman" panose="02020603050405020304" pitchFamily="18" charset="0"/>
                <a:ea typeface="Calibri" panose="020F0502020204030204" pitchFamily="34" charset="0"/>
                <a:cs typeface="Times New Roman" panose="02020603050405020304" pitchFamily="18" charset="0"/>
              </a:rPr>
              <a:t> Trong các câu sau, theo em, câu nào là câu khẳng định, câu nào là câu phủ định? Vì sao em xác định như vậy?</a:t>
            </a:r>
            <a:endParaRPr lang="en-SG" sz="2000" dirty="0">
              <a:solidFill>
                <a:schemeClr val="accent3"/>
              </a:solidFill>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pPr>
            <a:r>
              <a:rPr lang="vi-VN" sz="2800" dirty="0">
                <a:solidFill>
                  <a:schemeClr val="accent3"/>
                </a:solidFill>
                <a:effectLst/>
                <a:latin typeface="Times New Roman" panose="02020603050405020304" pitchFamily="18" charset="0"/>
                <a:ea typeface="Calibri" panose="020F0502020204030204" pitchFamily="34" charset="0"/>
                <a:cs typeface="Times New Roman" panose="02020603050405020304" pitchFamily="18" charset="0"/>
              </a:rPr>
              <a:t>a. Ngập lụt đã tạo nên ít nhất là ba kết nối quan trọng cho hệ sinh thái Đồng bằng sông Cửu Long, bao gồm dòng nước, phù sa và dòng sinh vật.</a:t>
            </a:r>
            <a:endParaRPr lang="en-SG" sz="2000" dirty="0">
              <a:solidFill>
                <a:schemeClr val="accent3"/>
              </a:solidFill>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pPr>
            <a:r>
              <a:rPr lang="vi-VN" sz="2800" dirty="0">
                <a:solidFill>
                  <a:schemeClr val="accent3"/>
                </a:solidFill>
                <a:effectLst/>
                <a:latin typeface="Times New Roman" panose="02020603050405020304" pitchFamily="18" charset="0"/>
                <a:ea typeface="Calibri" panose="020F0502020204030204" pitchFamily="34" charset="0"/>
                <a:cs typeface="Times New Roman" panose="02020603050405020304" pitchFamily="18" charset="0"/>
              </a:rPr>
              <a:t>(Lê Anh Tuấn, Miền châu thổ sông Cửu Long cần chuyển đổi từ sống chung sang chào đón lũ)</a:t>
            </a:r>
            <a:endParaRPr lang="en-SG" sz="2000" dirty="0">
              <a:solidFill>
                <a:schemeClr val="accent3"/>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3AE2C32C-E74B-4B6D-A532-EAE06E7E4E4F}"/>
              </a:ext>
            </a:extLst>
          </p:cNvPr>
          <p:cNvSpPr txBox="1"/>
          <p:nvPr/>
        </p:nvSpPr>
        <p:spPr>
          <a:xfrm>
            <a:off x="6304769" y="3442393"/>
            <a:ext cx="972852" cy="2062103"/>
          </a:xfrm>
          <a:prstGeom prst="rect">
            <a:avLst/>
          </a:prstGeom>
          <a:noFill/>
        </p:spPr>
        <p:txBody>
          <a:bodyPr wrap="square">
            <a:spAutoFit/>
          </a:bodyPr>
          <a:lstStyle/>
          <a:p>
            <a:pPr algn="ctr"/>
            <a:r>
              <a:rPr lang="vi-VN" sz="3200" b="1" dirty="0">
                <a:solidFill>
                  <a:schemeClr val="accent3"/>
                </a:solidFill>
                <a:effectLst/>
                <a:latin typeface="Times New Roman" panose="02020603050405020304" pitchFamily="18" charset="0"/>
                <a:ea typeface="Calibri" panose="020F0502020204030204" pitchFamily="34" charset="0"/>
              </a:rPr>
              <a:t>Lí do xác định</a:t>
            </a:r>
            <a:endParaRPr lang="en-SG" sz="3200" b="1" dirty="0">
              <a:solidFill>
                <a:schemeClr val="accent3"/>
              </a:solidFill>
            </a:endParaRPr>
          </a:p>
        </p:txBody>
      </p:sp>
      <p:sp>
        <p:nvSpPr>
          <p:cNvPr id="10" name="TextBox 9">
            <a:extLst>
              <a:ext uri="{FF2B5EF4-FFF2-40B4-BE49-F238E27FC236}">
                <a16:creationId xmlns:a16="http://schemas.microsoft.com/office/drawing/2014/main" id="{D02D3015-FC85-B754-54B9-013E31A9615D}"/>
              </a:ext>
            </a:extLst>
          </p:cNvPr>
          <p:cNvSpPr txBox="1"/>
          <p:nvPr/>
        </p:nvSpPr>
        <p:spPr>
          <a:xfrm>
            <a:off x="6254142" y="643979"/>
            <a:ext cx="1074106" cy="1077218"/>
          </a:xfrm>
          <a:prstGeom prst="rect">
            <a:avLst/>
          </a:prstGeom>
          <a:noFill/>
        </p:spPr>
        <p:txBody>
          <a:bodyPr wrap="square">
            <a:spAutoFit/>
          </a:bodyPr>
          <a:lstStyle/>
          <a:p>
            <a:pPr algn="ctr"/>
            <a:r>
              <a:rPr lang="en-US" sz="3200" b="1" i="1" dirty="0">
                <a:solidFill>
                  <a:prstClr val="black"/>
                </a:solidFill>
                <a:latin typeface="Times New Roman" panose="02020603050405020304" pitchFamily="18" charset="0"/>
                <a:ea typeface="Calibri" panose="020F0502020204030204" pitchFamily="34" charset="0"/>
              </a:rPr>
              <a:t>K</a:t>
            </a:r>
            <a:r>
              <a:rPr lang="vi-VN" sz="3200" b="1" i="1" dirty="0">
                <a:solidFill>
                  <a:prstClr val="black"/>
                </a:solidFill>
                <a:latin typeface="Times New Roman" panose="02020603050405020304" pitchFamily="18" charset="0"/>
                <a:ea typeface="Calibri" panose="020F0502020204030204" pitchFamily="34" charset="0"/>
              </a:rPr>
              <a:t>iểu câu </a:t>
            </a:r>
            <a:endParaRPr lang="en-SG" sz="3200" b="1" dirty="0">
              <a:solidFill>
                <a:prstClr val="black"/>
              </a:solidFill>
              <a:latin typeface="Calibri" panose="020F0502020204030204"/>
            </a:endParaRPr>
          </a:p>
        </p:txBody>
      </p:sp>
      <p:sp>
        <p:nvSpPr>
          <p:cNvPr id="12" name="TextBox 11">
            <a:extLst>
              <a:ext uri="{FF2B5EF4-FFF2-40B4-BE49-F238E27FC236}">
                <a16:creationId xmlns:a16="http://schemas.microsoft.com/office/drawing/2014/main" id="{3A71CA4E-1DAC-53A1-E7BD-FA07EB73364B}"/>
              </a:ext>
            </a:extLst>
          </p:cNvPr>
          <p:cNvSpPr txBox="1"/>
          <p:nvPr/>
        </p:nvSpPr>
        <p:spPr>
          <a:xfrm>
            <a:off x="7897660" y="997922"/>
            <a:ext cx="6175330" cy="584775"/>
          </a:xfrm>
          <a:prstGeom prst="rect">
            <a:avLst/>
          </a:prstGeom>
          <a:noFill/>
        </p:spPr>
        <p:txBody>
          <a:bodyPr wrap="square">
            <a:spAutoFit/>
          </a:bodyPr>
          <a:lstStyle/>
          <a:p>
            <a:r>
              <a:rPr lang="vi-VN" sz="3200" dirty="0">
                <a:solidFill>
                  <a:schemeClr val="accent3"/>
                </a:solidFill>
                <a:effectLst/>
                <a:latin typeface="Times New Roman" panose="02020603050405020304" pitchFamily="18" charset="0"/>
                <a:ea typeface="Calibri" panose="020F0502020204030204" pitchFamily="34" charset="0"/>
              </a:rPr>
              <a:t>câu khẳng định</a:t>
            </a:r>
            <a:endParaRPr lang="en-SG" sz="3200" dirty="0">
              <a:solidFill>
                <a:schemeClr val="accent3"/>
              </a:solidFill>
            </a:endParaRPr>
          </a:p>
        </p:txBody>
      </p:sp>
      <p:sp>
        <p:nvSpPr>
          <p:cNvPr id="14" name="TextBox 13">
            <a:extLst>
              <a:ext uri="{FF2B5EF4-FFF2-40B4-BE49-F238E27FC236}">
                <a16:creationId xmlns:a16="http://schemas.microsoft.com/office/drawing/2014/main" id="{50B5E0F8-A0C2-95B8-D6C5-1514B6E06079}"/>
              </a:ext>
            </a:extLst>
          </p:cNvPr>
          <p:cNvSpPr txBox="1"/>
          <p:nvPr/>
        </p:nvSpPr>
        <p:spPr>
          <a:xfrm>
            <a:off x="7452986" y="2781803"/>
            <a:ext cx="4422732" cy="3539430"/>
          </a:xfrm>
          <a:prstGeom prst="rect">
            <a:avLst/>
          </a:prstGeom>
          <a:noFill/>
        </p:spPr>
        <p:txBody>
          <a:bodyPr wrap="square">
            <a:spAutoFit/>
          </a:bodyPr>
          <a:lstStyle/>
          <a:p>
            <a:pPr algn="just">
              <a:spcAft>
                <a:spcPts val="800"/>
              </a:spcAft>
            </a:pPr>
            <a:r>
              <a:rPr lang="vi-VN" sz="3200" dirty="0">
                <a:solidFill>
                  <a:schemeClr val="accent3"/>
                </a:solidFill>
                <a:effectLst/>
                <a:latin typeface="Times New Roman" panose="02020603050405020304" pitchFamily="18" charset="0"/>
                <a:ea typeface="Calibri" panose="020F0502020204030204" pitchFamily="34" charset="0"/>
                <a:cs typeface="Times New Roman" panose="02020603050405020304" pitchFamily="18" charset="0"/>
              </a:rPr>
              <a:t>Câu này xác nhận sự thật về ích lợi của hiện tượng ngập lụt ở Đồng bằng sông Cửu Long và trong câu không có từ ngữ đặc trưng mang ý nghĩa phủ định.</a:t>
            </a:r>
            <a:endParaRPr lang="en-SG" sz="2400" dirty="0">
              <a:solidFill>
                <a:schemeClr val="accent3"/>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5" name="图片 27">
            <a:extLst>
              <a:ext uri="{FF2B5EF4-FFF2-40B4-BE49-F238E27FC236}">
                <a16:creationId xmlns:a16="http://schemas.microsoft.com/office/drawing/2014/main" id="{4A2B5BD9-E59C-A191-2119-B72DD17EC9E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4220" y="5260892"/>
            <a:ext cx="4461823" cy="2064328"/>
          </a:xfrm>
          <a:prstGeom prst="rect">
            <a:avLst/>
          </a:prstGeom>
        </p:spPr>
      </p:pic>
    </p:spTree>
    <p:extLst>
      <p:ext uri="{BB962C8B-B14F-4D97-AF65-F5344CB8AC3E}">
        <p14:creationId xmlns:p14="http://schemas.microsoft.com/office/powerpoint/2010/main" val="39544151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A52E4F7-265F-3C18-04B0-3AFBC65D7E9E}"/>
              </a:ext>
            </a:extLst>
          </p:cNvPr>
          <p:cNvPicPr>
            <a:picLocks noChangeAspect="1"/>
          </p:cNvPicPr>
          <p:nvPr/>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F572E5C9-946F-5F8B-FF1C-D43339E17B2F}"/>
              </a:ext>
            </a:extLst>
          </p:cNvPr>
          <p:cNvSpPr txBox="1"/>
          <p:nvPr/>
        </p:nvSpPr>
        <p:spPr>
          <a:xfrm>
            <a:off x="316281" y="319590"/>
            <a:ext cx="5570951" cy="6001643"/>
          </a:xfrm>
          <a:prstGeom prst="rect">
            <a:avLst/>
          </a:prstGeom>
          <a:noFill/>
        </p:spPr>
        <p:txBody>
          <a:bodyPr wrap="square">
            <a:spAutoFit/>
          </a:bodyPr>
          <a:lstStyle/>
          <a:p>
            <a:pPr algn="just">
              <a:spcAft>
                <a:spcPts val="800"/>
              </a:spcAft>
            </a:pPr>
            <a:r>
              <a:rPr lang="vi-VN" sz="2800" b="1" i="1" dirty="0">
                <a:solidFill>
                  <a:schemeClr val="accent3"/>
                </a:solidFill>
                <a:effectLst/>
                <a:latin typeface="+mj-lt"/>
                <a:ea typeface="Calibri" panose="020F0502020204030204" pitchFamily="34" charset="0"/>
                <a:cs typeface="Times New Roman" panose="02020603050405020304" pitchFamily="18" charset="0"/>
              </a:rPr>
              <a:t>Bài tập</a:t>
            </a:r>
            <a:r>
              <a:rPr lang="vi-VN" sz="2800" i="1" dirty="0">
                <a:solidFill>
                  <a:schemeClr val="accent3"/>
                </a:solidFill>
                <a:effectLst/>
                <a:latin typeface="+mj-lt"/>
                <a:ea typeface="Calibri" panose="020F0502020204030204" pitchFamily="34" charset="0"/>
                <a:cs typeface="Times New Roman" panose="02020603050405020304" pitchFamily="18" charset="0"/>
              </a:rPr>
              <a:t> </a:t>
            </a:r>
            <a:r>
              <a:rPr lang="vi-VN" sz="2800" b="1" i="1" dirty="0">
                <a:solidFill>
                  <a:schemeClr val="accent3"/>
                </a:solidFill>
                <a:effectLst/>
                <a:latin typeface="+mj-lt"/>
                <a:ea typeface="Calibri" panose="020F0502020204030204" pitchFamily="34" charset="0"/>
                <a:cs typeface="Times New Roman" panose="02020603050405020304" pitchFamily="18" charset="0"/>
              </a:rPr>
              <a:t>1:</a:t>
            </a:r>
            <a:r>
              <a:rPr lang="vi-VN" sz="2800" i="1" dirty="0">
                <a:solidFill>
                  <a:schemeClr val="accent3"/>
                </a:solidFill>
                <a:effectLst/>
                <a:latin typeface="+mj-lt"/>
                <a:ea typeface="Calibri" panose="020F0502020204030204" pitchFamily="34" charset="0"/>
                <a:cs typeface="Times New Roman" panose="02020603050405020304" pitchFamily="18" charset="0"/>
              </a:rPr>
              <a:t> </a:t>
            </a:r>
            <a:r>
              <a:rPr lang="vi-VN" sz="2800" dirty="0">
                <a:solidFill>
                  <a:schemeClr val="accent3"/>
                </a:solidFill>
                <a:effectLst/>
                <a:latin typeface="+mj-lt"/>
                <a:ea typeface="Calibri" panose="020F0502020204030204" pitchFamily="34" charset="0"/>
                <a:cs typeface="Times New Roman" panose="02020603050405020304" pitchFamily="18" charset="0"/>
              </a:rPr>
              <a:t> Trong các câu sau, theo em, câu nào là câu khẳng định, câu nào là câu phủ định? Vì sao em xác định như vậy?</a:t>
            </a:r>
            <a:endParaRPr lang="en-SG" sz="2800" dirty="0">
              <a:solidFill>
                <a:schemeClr val="accent3"/>
              </a:solidFill>
              <a:effectLst/>
              <a:latin typeface="+mj-lt"/>
              <a:ea typeface="Calibri" panose="020F0502020204030204" pitchFamily="34" charset="0"/>
              <a:cs typeface="Times New Roman" panose="02020603050405020304" pitchFamily="18" charset="0"/>
            </a:endParaRPr>
          </a:p>
          <a:p>
            <a:pPr algn="just">
              <a:spcAft>
                <a:spcPts val="800"/>
              </a:spcAft>
            </a:pPr>
            <a:r>
              <a:rPr lang="vi-VN" sz="2800" dirty="0">
                <a:solidFill>
                  <a:schemeClr val="accent3"/>
                </a:solidFill>
                <a:effectLst/>
                <a:latin typeface="+mj-lt"/>
                <a:ea typeface="Calibri" panose="020F0502020204030204" pitchFamily="34" charset="0"/>
                <a:cs typeface="Times New Roman" panose="02020603050405020304" pitchFamily="18" charset="0"/>
              </a:rPr>
              <a:t>b. Thật ra, điều này không mới, ít nhất vài trăm năm trước, các cư dân đầu tiên đến vùng haong địa châu thổ, họ đã quen với cách sống với mùa nước nổi hàng năm.</a:t>
            </a:r>
            <a:endParaRPr lang="en-SG" sz="2800" dirty="0">
              <a:solidFill>
                <a:schemeClr val="accent3"/>
              </a:solidFill>
              <a:effectLst/>
              <a:latin typeface="+mj-lt"/>
              <a:ea typeface="Calibri" panose="020F0502020204030204" pitchFamily="34" charset="0"/>
              <a:cs typeface="Times New Roman" panose="02020603050405020304" pitchFamily="18" charset="0"/>
            </a:endParaRPr>
          </a:p>
          <a:p>
            <a:pPr algn="just">
              <a:spcAft>
                <a:spcPts val="800"/>
              </a:spcAft>
            </a:pPr>
            <a:r>
              <a:rPr lang="vi-VN" sz="2800" dirty="0">
                <a:solidFill>
                  <a:schemeClr val="accent3"/>
                </a:solidFill>
                <a:effectLst/>
                <a:latin typeface="+mj-lt"/>
                <a:ea typeface="Calibri" panose="020F0502020204030204" pitchFamily="34" charset="0"/>
                <a:cs typeface="Times New Roman" panose="02020603050405020304" pitchFamily="18" charset="0"/>
              </a:rPr>
              <a:t>(Lê Anh Tuấn, Miền châu thổ sông Cửu Long cần chuyển đổi từ sống chung sang chào đón lũ)</a:t>
            </a:r>
            <a:endParaRPr lang="en-SG" sz="2800" dirty="0">
              <a:solidFill>
                <a:schemeClr val="accent3"/>
              </a:solidFill>
              <a:effectLst/>
              <a:latin typeface="+mj-lt"/>
              <a:ea typeface="Calibri" panose="020F0502020204030204" pitchFamily="34" charset="0"/>
              <a:cs typeface="Times New Roman" panose="02020603050405020304" pitchFamily="18" charset="0"/>
            </a:endParaRPr>
          </a:p>
          <a:p>
            <a:pPr algn="just">
              <a:spcAft>
                <a:spcPts val="800"/>
              </a:spcAft>
            </a:pPr>
            <a:endParaRPr lang="en-SG" sz="2800" dirty="0">
              <a:solidFill>
                <a:schemeClr val="accent3"/>
              </a:solidFill>
              <a:effectLst/>
              <a:latin typeface="+mj-lt"/>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3AE2C32C-E74B-4B6D-A532-EAE06E7E4E4F}"/>
              </a:ext>
            </a:extLst>
          </p:cNvPr>
          <p:cNvSpPr txBox="1"/>
          <p:nvPr/>
        </p:nvSpPr>
        <p:spPr>
          <a:xfrm>
            <a:off x="6304769" y="3442393"/>
            <a:ext cx="972852" cy="2062103"/>
          </a:xfrm>
          <a:prstGeom prst="rect">
            <a:avLst/>
          </a:prstGeom>
          <a:noFill/>
        </p:spPr>
        <p:txBody>
          <a:bodyPr wrap="square">
            <a:spAutoFit/>
          </a:bodyPr>
          <a:lstStyle/>
          <a:p>
            <a:pPr algn="ctr"/>
            <a:r>
              <a:rPr lang="vi-VN" sz="3200" b="1" dirty="0">
                <a:solidFill>
                  <a:schemeClr val="accent3"/>
                </a:solidFill>
                <a:effectLst/>
                <a:latin typeface="Times New Roman" panose="02020603050405020304" pitchFamily="18" charset="0"/>
                <a:ea typeface="Calibri" panose="020F0502020204030204" pitchFamily="34" charset="0"/>
              </a:rPr>
              <a:t>Lí do xác định</a:t>
            </a:r>
            <a:endParaRPr lang="en-SG" sz="3200" b="1" dirty="0">
              <a:solidFill>
                <a:schemeClr val="accent3"/>
              </a:solidFill>
            </a:endParaRPr>
          </a:p>
        </p:txBody>
      </p:sp>
      <p:sp>
        <p:nvSpPr>
          <p:cNvPr id="10" name="TextBox 9">
            <a:extLst>
              <a:ext uri="{FF2B5EF4-FFF2-40B4-BE49-F238E27FC236}">
                <a16:creationId xmlns:a16="http://schemas.microsoft.com/office/drawing/2014/main" id="{D02D3015-FC85-B754-54B9-013E31A9615D}"/>
              </a:ext>
            </a:extLst>
          </p:cNvPr>
          <p:cNvSpPr txBox="1"/>
          <p:nvPr/>
        </p:nvSpPr>
        <p:spPr>
          <a:xfrm>
            <a:off x="6254142" y="643979"/>
            <a:ext cx="1074106" cy="1077218"/>
          </a:xfrm>
          <a:prstGeom prst="rect">
            <a:avLst/>
          </a:prstGeom>
          <a:noFill/>
        </p:spPr>
        <p:txBody>
          <a:bodyPr wrap="square">
            <a:spAutoFit/>
          </a:bodyPr>
          <a:lstStyle/>
          <a:p>
            <a:pPr algn="ctr"/>
            <a:r>
              <a:rPr lang="en-US" sz="3200" b="1" i="1" dirty="0">
                <a:solidFill>
                  <a:prstClr val="black"/>
                </a:solidFill>
                <a:latin typeface="Times New Roman" panose="02020603050405020304" pitchFamily="18" charset="0"/>
                <a:ea typeface="Calibri" panose="020F0502020204030204" pitchFamily="34" charset="0"/>
              </a:rPr>
              <a:t>K</a:t>
            </a:r>
            <a:r>
              <a:rPr lang="vi-VN" sz="3200" b="1" i="1" dirty="0">
                <a:solidFill>
                  <a:prstClr val="black"/>
                </a:solidFill>
                <a:latin typeface="Times New Roman" panose="02020603050405020304" pitchFamily="18" charset="0"/>
                <a:ea typeface="Calibri" panose="020F0502020204030204" pitchFamily="34" charset="0"/>
              </a:rPr>
              <a:t>iểu câu </a:t>
            </a:r>
            <a:endParaRPr lang="en-SG" sz="3200" b="1" dirty="0">
              <a:solidFill>
                <a:prstClr val="black"/>
              </a:solidFill>
              <a:latin typeface="Calibri" panose="020F0502020204030204"/>
            </a:endParaRPr>
          </a:p>
        </p:txBody>
      </p:sp>
      <p:sp>
        <p:nvSpPr>
          <p:cNvPr id="12" name="TextBox 11">
            <a:extLst>
              <a:ext uri="{FF2B5EF4-FFF2-40B4-BE49-F238E27FC236}">
                <a16:creationId xmlns:a16="http://schemas.microsoft.com/office/drawing/2014/main" id="{3A71CA4E-1DAC-53A1-E7BD-FA07EB73364B}"/>
              </a:ext>
            </a:extLst>
          </p:cNvPr>
          <p:cNvSpPr txBox="1"/>
          <p:nvPr/>
        </p:nvSpPr>
        <p:spPr>
          <a:xfrm>
            <a:off x="7517182" y="643979"/>
            <a:ext cx="4294340" cy="1077218"/>
          </a:xfrm>
          <a:prstGeom prst="rect">
            <a:avLst/>
          </a:prstGeom>
          <a:noFill/>
        </p:spPr>
        <p:txBody>
          <a:bodyPr wrap="square">
            <a:spAutoFit/>
          </a:bodyPr>
          <a:lstStyle/>
          <a:p>
            <a:pPr algn="just"/>
            <a:r>
              <a:rPr lang="vi-VN" sz="3200" dirty="0">
                <a:solidFill>
                  <a:schemeClr val="accent3"/>
                </a:solidFill>
                <a:latin typeface="+mj-lt"/>
              </a:rPr>
              <a:t>câu phủ định – phủ định bác bỏ</a:t>
            </a:r>
            <a:endParaRPr lang="en-SG" sz="3200" dirty="0">
              <a:solidFill>
                <a:schemeClr val="accent3"/>
              </a:solidFill>
              <a:latin typeface="+mj-lt"/>
            </a:endParaRPr>
          </a:p>
        </p:txBody>
      </p:sp>
      <p:sp>
        <p:nvSpPr>
          <p:cNvPr id="14" name="TextBox 13">
            <a:extLst>
              <a:ext uri="{FF2B5EF4-FFF2-40B4-BE49-F238E27FC236}">
                <a16:creationId xmlns:a16="http://schemas.microsoft.com/office/drawing/2014/main" id="{50B5E0F8-A0C2-95B8-D6C5-1514B6E06079}"/>
              </a:ext>
            </a:extLst>
          </p:cNvPr>
          <p:cNvSpPr txBox="1"/>
          <p:nvPr/>
        </p:nvSpPr>
        <p:spPr>
          <a:xfrm>
            <a:off x="7277621" y="2583589"/>
            <a:ext cx="4721789" cy="4031873"/>
          </a:xfrm>
          <a:prstGeom prst="rect">
            <a:avLst/>
          </a:prstGeom>
          <a:noFill/>
        </p:spPr>
        <p:txBody>
          <a:bodyPr wrap="square">
            <a:spAutoFit/>
          </a:bodyPr>
          <a:lstStyle/>
          <a:p>
            <a:pPr algn="just"/>
            <a:r>
              <a:rPr lang="vi-VN" sz="3200" dirty="0">
                <a:solidFill>
                  <a:schemeClr val="accent3"/>
                </a:solidFill>
                <a:latin typeface="+mj-lt"/>
              </a:rPr>
              <a:t>Câu này thể hiện ý phản bác một nhận thức cho rằng “cách sống với mùa nước nổi hàng năm” mới hình thành trong thời gian gần đây; bên cạnh đó, trong câu có từ không (ở cụm từ điều này không mới).</a:t>
            </a:r>
            <a:endParaRPr lang="en-SG" sz="3200" dirty="0">
              <a:solidFill>
                <a:schemeClr val="accent3"/>
              </a:solidFill>
              <a:latin typeface="+mj-lt"/>
            </a:endParaRPr>
          </a:p>
        </p:txBody>
      </p:sp>
      <p:pic>
        <p:nvPicPr>
          <p:cNvPr id="15" name="图片 27">
            <a:extLst>
              <a:ext uri="{FF2B5EF4-FFF2-40B4-BE49-F238E27FC236}">
                <a16:creationId xmlns:a16="http://schemas.microsoft.com/office/drawing/2014/main" id="{4A2B5BD9-E59C-A191-2119-B72DD17EC9E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4220" y="5260892"/>
            <a:ext cx="4461823" cy="2064328"/>
          </a:xfrm>
          <a:prstGeom prst="rect">
            <a:avLst/>
          </a:prstGeom>
        </p:spPr>
      </p:pic>
    </p:spTree>
    <p:extLst>
      <p:ext uri="{BB962C8B-B14F-4D97-AF65-F5344CB8AC3E}">
        <p14:creationId xmlns:p14="http://schemas.microsoft.com/office/powerpoint/2010/main" val="26260420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A52E4F7-265F-3C18-04B0-3AFBC65D7E9E}"/>
              </a:ext>
            </a:extLst>
          </p:cNvPr>
          <p:cNvPicPr>
            <a:picLocks noChangeAspect="1"/>
          </p:cNvPicPr>
          <p:nvPr/>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F572E5C9-946F-5F8B-FF1C-D43339E17B2F}"/>
              </a:ext>
            </a:extLst>
          </p:cNvPr>
          <p:cNvSpPr txBox="1"/>
          <p:nvPr/>
        </p:nvSpPr>
        <p:spPr>
          <a:xfrm>
            <a:off x="316281" y="319590"/>
            <a:ext cx="5570951" cy="5324535"/>
          </a:xfrm>
          <a:prstGeom prst="rect">
            <a:avLst/>
          </a:prstGeom>
          <a:noFill/>
        </p:spPr>
        <p:txBody>
          <a:bodyPr wrap="square">
            <a:spAutoFit/>
          </a:bodyPr>
          <a:lstStyle/>
          <a:p>
            <a:pPr algn="just">
              <a:spcAft>
                <a:spcPts val="800"/>
              </a:spcAft>
            </a:pPr>
            <a:r>
              <a:rPr lang="vi-VN" sz="3200" b="1" i="1" dirty="0">
                <a:solidFill>
                  <a:schemeClr val="accent3"/>
                </a:solidFill>
                <a:effectLst/>
                <a:latin typeface="+mj-lt"/>
                <a:ea typeface="Calibri" panose="020F0502020204030204" pitchFamily="34" charset="0"/>
                <a:cs typeface="Times New Roman" panose="02020603050405020304" pitchFamily="18" charset="0"/>
              </a:rPr>
              <a:t>Bài tập</a:t>
            </a:r>
            <a:r>
              <a:rPr lang="vi-VN" sz="3200" i="1" dirty="0">
                <a:solidFill>
                  <a:schemeClr val="accent3"/>
                </a:solidFill>
                <a:effectLst/>
                <a:latin typeface="+mj-lt"/>
                <a:ea typeface="Calibri" panose="020F0502020204030204" pitchFamily="34" charset="0"/>
                <a:cs typeface="Times New Roman" panose="02020603050405020304" pitchFamily="18" charset="0"/>
              </a:rPr>
              <a:t> </a:t>
            </a:r>
            <a:r>
              <a:rPr lang="vi-VN" sz="3200" b="1" i="1" dirty="0">
                <a:solidFill>
                  <a:schemeClr val="accent3"/>
                </a:solidFill>
                <a:effectLst/>
                <a:latin typeface="+mj-lt"/>
                <a:ea typeface="Calibri" panose="020F0502020204030204" pitchFamily="34" charset="0"/>
                <a:cs typeface="Times New Roman" panose="02020603050405020304" pitchFamily="18" charset="0"/>
              </a:rPr>
              <a:t>1:</a:t>
            </a:r>
            <a:r>
              <a:rPr lang="vi-VN" sz="3200" i="1" dirty="0">
                <a:solidFill>
                  <a:schemeClr val="accent3"/>
                </a:solidFill>
                <a:effectLst/>
                <a:latin typeface="+mj-lt"/>
                <a:ea typeface="Calibri" panose="020F0502020204030204" pitchFamily="34" charset="0"/>
                <a:cs typeface="Times New Roman" panose="02020603050405020304" pitchFamily="18" charset="0"/>
              </a:rPr>
              <a:t> </a:t>
            </a:r>
            <a:r>
              <a:rPr lang="vi-VN" sz="3200" dirty="0">
                <a:solidFill>
                  <a:schemeClr val="accent3"/>
                </a:solidFill>
                <a:effectLst/>
                <a:latin typeface="+mj-lt"/>
                <a:ea typeface="Calibri" panose="020F0502020204030204" pitchFamily="34" charset="0"/>
                <a:cs typeface="Times New Roman" panose="02020603050405020304" pitchFamily="18" charset="0"/>
              </a:rPr>
              <a:t> Trong các câu sau, theo em, câu nào là câu khẳng định, câu nào là câu phủ định? Vì sao em xác định như vậy?</a:t>
            </a:r>
            <a:endParaRPr lang="en-SG" sz="3200" dirty="0">
              <a:solidFill>
                <a:schemeClr val="accent3"/>
              </a:solidFill>
              <a:effectLst/>
              <a:latin typeface="+mj-lt"/>
              <a:ea typeface="Calibri" panose="020F0502020204030204" pitchFamily="34" charset="0"/>
              <a:cs typeface="Times New Roman" panose="02020603050405020304" pitchFamily="18" charset="0"/>
            </a:endParaRPr>
          </a:p>
          <a:p>
            <a:pPr algn="just">
              <a:spcAft>
                <a:spcPts val="800"/>
              </a:spcAft>
            </a:pPr>
            <a:r>
              <a:rPr lang="vi-VN" sz="3200" dirty="0">
                <a:solidFill>
                  <a:schemeClr val="accent3"/>
                </a:solidFill>
                <a:effectLst/>
                <a:latin typeface="+mj-lt"/>
                <a:ea typeface="Calibri" panose="020F0502020204030204" pitchFamily="34" charset="0"/>
                <a:cs typeface="Times New Roman" panose="02020603050405020304" pitchFamily="18" charset="0"/>
              </a:rPr>
              <a:t>c. Còn chúng tôi, chúng tôi chẳng thể quên được mảnh đất tươi đẹp này.</a:t>
            </a:r>
            <a:endParaRPr lang="en-SG" sz="3200" dirty="0">
              <a:solidFill>
                <a:schemeClr val="accent3"/>
              </a:solidFill>
              <a:effectLst/>
              <a:latin typeface="+mj-lt"/>
              <a:ea typeface="Calibri" panose="020F0502020204030204" pitchFamily="34" charset="0"/>
              <a:cs typeface="Times New Roman" panose="02020603050405020304" pitchFamily="18" charset="0"/>
            </a:endParaRPr>
          </a:p>
          <a:p>
            <a:pPr algn="just">
              <a:spcAft>
                <a:spcPts val="800"/>
              </a:spcAft>
            </a:pPr>
            <a:r>
              <a:rPr lang="vi-VN" sz="3200" dirty="0">
                <a:solidFill>
                  <a:schemeClr val="accent3"/>
                </a:solidFill>
                <a:effectLst/>
                <a:latin typeface="+mj-lt"/>
                <a:ea typeface="Calibri" panose="020F0502020204030204" pitchFamily="34" charset="0"/>
                <a:cs typeface="Times New Roman" panose="02020603050405020304" pitchFamily="18" charset="0"/>
              </a:rPr>
              <a:t>(Xi-át-tơn, Diễn từ ứng khẩu của thủ lĩnh da đỏ Xi-át-tơn)</a:t>
            </a:r>
            <a:endParaRPr lang="en-SG" sz="3200" dirty="0">
              <a:solidFill>
                <a:schemeClr val="accent3"/>
              </a:solidFill>
              <a:effectLst/>
              <a:latin typeface="+mj-lt"/>
              <a:ea typeface="Calibri" panose="020F0502020204030204" pitchFamily="34" charset="0"/>
              <a:cs typeface="Times New Roman" panose="02020603050405020304" pitchFamily="18" charset="0"/>
            </a:endParaRPr>
          </a:p>
          <a:p>
            <a:pPr algn="just">
              <a:spcAft>
                <a:spcPts val="800"/>
              </a:spcAft>
            </a:pPr>
            <a:endParaRPr lang="en-SG" sz="3200" dirty="0">
              <a:solidFill>
                <a:schemeClr val="accent3"/>
              </a:solidFill>
              <a:effectLst/>
              <a:latin typeface="+mj-lt"/>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3AE2C32C-E74B-4B6D-A532-EAE06E7E4E4F}"/>
              </a:ext>
            </a:extLst>
          </p:cNvPr>
          <p:cNvSpPr txBox="1"/>
          <p:nvPr/>
        </p:nvSpPr>
        <p:spPr>
          <a:xfrm>
            <a:off x="6304769" y="3442393"/>
            <a:ext cx="972852" cy="2062103"/>
          </a:xfrm>
          <a:prstGeom prst="rect">
            <a:avLst/>
          </a:prstGeom>
          <a:noFill/>
        </p:spPr>
        <p:txBody>
          <a:bodyPr wrap="square">
            <a:spAutoFit/>
          </a:bodyPr>
          <a:lstStyle/>
          <a:p>
            <a:pPr algn="ctr"/>
            <a:r>
              <a:rPr lang="vi-VN" sz="3200" b="1" dirty="0">
                <a:solidFill>
                  <a:schemeClr val="accent3"/>
                </a:solidFill>
                <a:effectLst/>
                <a:latin typeface="Times New Roman" panose="02020603050405020304" pitchFamily="18" charset="0"/>
                <a:ea typeface="Calibri" panose="020F0502020204030204" pitchFamily="34" charset="0"/>
              </a:rPr>
              <a:t>Lí do xác định</a:t>
            </a:r>
            <a:endParaRPr lang="en-SG" sz="3200" b="1" dirty="0">
              <a:solidFill>
                <a:schemeClr val="accent3"/>
              </a:solidFill>
            </a:endParaRPr>
          </a:p>
        </p:txBody>
      </p:sp>
      <p:sp>
        <p:nvSpPr>
          <p:cNvPr id="10" name="TextBox 9">
            <a:extLst>
              <a:ext uri="{FF2B5EF4-FFF2-40B4-BE49-F238E27FC236}">
                <a16:creationId xmlns:a16="http://schemas.microsoft.com/office/drawing/2014/main" id="{D02D3015-FC85-B754-54B9-013E31A9615D}"/>
              </a:ext>
            </a:extLst>
          </p:cNvPr>
          <p:cNvSpPr txBox="1"/>
          <p:nvPr/>
        </p:nvSpPr>
        <p:spPr>
          <a:xfrm>
            <a:off x="6254142" y="643979"/>
            <a:ext cx="1074106" cy="1077218"/>
          </a:xfrm>
          <a:prstGeom prst="rect">
            <a:avLst/>
          </a:prstGeom>
          <a:noFill/>
        </p:spPr>
        <p:txBody>
          <a:bodyPr wrap="square">
            <a:spAutoFit/>
          </a:bodyPr>
          <a:lstStyle/>
          <a:p>
            <a:pPr algn="ctr"/>
            <a:r>
              <a:rPr lang="en-US" sz="3200" b="1" i="1" dirty="0">
                <a:solidFill>
                  <a:prstClr val="black"/>
                </a:solidFill>
                <a:latin typeface="Times New Roman" panose="02020603050405020304" pitchFamily="18" charset="0"/>
                <a:ea typeface="Calibri" panose="020F0502020204030204" pitchFamily="34" charset="0"/>
              </a:rPr>
              <a:t>K</a:t>
            </a:r>
            <a:r>
              <a:rPr lang="vi-VN" sz="3200" b="1" i="1" dirty="0">
                <a:solidFill>
                  <a:prstClr val="black"/>
                </a:solidFill>
                <a:latin typeface="Times New Roman" panose="02020603050405020304" pitchFamily="18" charset="0"/>
                <a:ea typeface="Calibri" panose="020F0502020204030204" pitchFamily="34" charset="0"/>
              </a:rPr>
              <a:t>iểu câu </a:t>
            </a:r>
            <a:endParaRPr lang="en-SG" sz="3200" b="1" dirty="0">
              <a:solidFill>
                <a:prstClr val="black"/>
              </a:solidFill>
              <a:latin typeface="Calibri" panose="020F0502020204030204"/>
            </a:endParaRPr>
          </a:p>
        </p:txBody>
      </p:sp>
      <p:sp>
        <p:nvSpPr>
          <p:cNvPr id="12" name="TextBox 11">
            <a:extLst>
              <a:ext uri="{FF2B5EF4-FFF2-40B4-BE49-F238E27FC236}">
                <a16:creationId xmlns:a16="http://schemas.microsoft.com/office/drawing/2014/main" id="{3A71CA4E-1DAC-53A1-E7BD-FA07EB73364B}"/>
              </a:ext>
            </a:extLst>
          </p:cNvPr>
          <p:cNvSpPr txBox="1"/>
          <p:nvPr/>
        </p:nvSpPr>
        <p:spPr>
          <a:xfrm>
            <a:off x="7517182" y="643979"/>
            <a:ext cx="4294340" cy="1077218"/>
          </a:xfrm>
          <a:prstGeom prst="rect">
            <a:avLst/>
          </a:prstGeom>
          <a:noFill/>
        </p:spPr>
        <p:txBody>
          <a:bodyPr wrap="square">
            <a:spAutoFit/>
          </a:bodyPr>
          <a:lstStyle/>
          <a:p>
            <a:pPr algn="just"/>
            <a:r>
              <a:rPr lang="vi-VN" sz="3200" dirty="0">
                <a:solidFill>
                  <a:schemeClr val="accent3"/>
                </a:solidFill>
                <a:latin typeface="+mj-lt"/>
              </a:rPr>
              <a:t>câu phủ định – phủ định miêu tả</a:t>
            </a:r>
            <a:endParaRPr lang="en-SG" sz="3200" dirty="0">
              <a:solidFill>
                <a:schemeClr val="accent3"/>
              </a:solidFill>
              <a:latin typeface="+mj-lt"/>
            </a:endParaRPr>
          </a:p>
        </p:txBody>
      </p:sp>
      <p:sp>
        <p:nvSpPr>
          <p:cNvPr id="14" name="TextBox 13">
            <a:extLst>
              <a:ext uri="{FF2B5EF4-FFF2-40B4-BE49-F238E27FC236}">
                <a16:creationId xmlns:a16="http://schemas.microsoft.com/office/drawing/2014/main" id="{50B5E0F8-A0C2-95B8-D6C5-1514B6E06079}"/>
              </a:ext>
            </a:extLst>
          </p:cNvPr>
          <p:cNvSpPr txBox="1"/>
          <p:nvPr/>
        </p:nvSpPr>
        <p:spPr>
          <a:xfrm>
            <a:off x="7277621" y="2583589"/>
            <a:ext cx="4721789" cy="3539430"/>
          </a:xfrm>
          <a:prstGeom prst="rect">
            <a:avLst/>
          </a:prstGeom>
          <a:noFill/>
        </p:spPr>
        <p:txBody>
          <a:bodyPr wrap="square">
            <a:spAutoFit/>
          </a:bodyPr>
          <a:lstStyle/>
          <a:p>
            <a:pPr algn="just"/>
            <a:r>
              <a:rPr lang="vi-VN" sz="3200" dirty="0">
                <a:solidFill>
                  <a:schemeClr val="accent3"/>
                </a:solidFill>
                <a:latin typeface="+mj-lt"/>
              </a:rPr>
              <a:t>Câu xác nhận không có tình trạng người nói quên đi mảnh đất tươi đẹp của mình, hơn nữa, trong câu còn có sự xuất hiện của cụm từ mang ý nghĩa phủ định là chẳng thể.</a:t>
            </a:r>
            <a:endParaRPr lang="en-SG" sz="3200" dirty="0">
              <a:solidFill>
                <a:schemeClr val="accent3"/>
              </a:solidFill>
              <a:latin typeface="+mj-lt"/>
            </a:endParaRPr>
          </a:p>
        </p:txBody>
      </p:sp>
      <p:pic>
        <p:nvPicPr>
          <p:cNvPr id="15" name="图片 27">
            <a:extLst>
              <a:ext uri="{FF2B5EF4-FFF2-40B4-BE49-F238E27FC236}">
                <a16:creationId xmlns:a16="http://schemas.microsoft.com/office/drawing/2014/main" id="{4A2B5BD9-E59C-A191-2119-B72DD17EC9E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4220" y="5260892"/>
            <a:ext cx="4461823" cy="2064328"/>
          </a:xfrm>
          <a:prstGeom prst="rect">
            <a:avLst/>
          </a:prstGeom>
        </p:spPr>
      </p:pic>
    </p:spTree>
    <p:extLst>
      <p:ext uri="{BB962C8B-B14F-4D97-AF65-F5344CB8AC3E}">
        <p14:creationId xmlns:p14="http://schemas.microsoft.com/office/powerpoint/2010/main" val="28569473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793"/>
        <p:cNvGrpSpPr/>
        <p:nvPr/>
      </p:nvGrpSpPr>
      <p:grpSpPr>
        <a:xfrm>
          <a:off x="0" y="0"/>
          <a:ext cx="0" cy="0"/>
          <a:chOff x="0" y="0"/>
          <a:chExt cx="0" cy="0"/>
        </a:xfrm>
      </p:grpSpPr>
      <p:sp>
        <p:nvSpPr>
          <p:cNvPr id="4794" name="Google Shape;4794;p47"/>
          <p:cNvSpPr/>
          <p:nvPr/>
        </p:nvSpPr>
        <p:spPr>
          <a:xfrm rot="635415" flipH="1">
            <a:off x="7885340" y="6350603"/>
            <a:ext cx="287293" cy="287293"/>
          </a:xfrm>
          <a:prstGeom prst="ellipse">
            <a:avLst/>
          </a:pr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95" name="Google Shape;4795;p47"/>
          <p:cNvSpPr/>
          <p:nvPr/>
        </p:nvSpPr>
        <p:spPr>
          <a:xfrm rot="-10168333" flipH="1">
            <a:off x="4144430" y="249241"/>
            <a:ext cx="137921" cy="137921"/>
          </a:xfrm>
          <a:prstGeom prst="ellipse">
            <a:avLst/>
          </a:pr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97" name="Google Shape;4797;p47"/>
          <p:cNvSpPr/>
          <p:nvPr/>
        </p:nvSpPr>
        <p:spPr>
          <a:xfrm rot="-10168333" flipH="1">
            <a:off x="8123397" y="6338074"/>
            <a:ext cx="137921" cy="137921"/>
          </a:xfrm>
          <a:prstGeom prst="ellipse">
            <a:avLst/>
          </a:pr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99" name="Google Shape;4799;p47"/>
          <p:cNvSpPr txBox="1">
            <a:spLocks noGrp="1"/>
          </p:cNvSpPr>
          <p:nvPr>
            <p:ph type="title"/>
          </p:nvPr>
        </p:nvSpPr>
        <p:spPr>
          <a:xfrm>
            <a:off x="6015081" y="1679304"/>
            <a:ext cx="4713538" cy="1122400"/>
          </a:xfrm>
          <a:prstGeom prst="rect">
            <a:avLst/>
          </a:prstGeom>
        </p:spPr>
        <p:txBody>
          <a:bodyPr spcFirstLastPara="1" wrap="square" lIns="121900" tIns="121900" rIns="121900" bIns="121900" anchor="ctr" anchorCtr="0">
            <a:noAutofit/>
          </a:bodyPr>
          <a:lstStyle/>
          <a:p>
            <a:r>
              <a:rPr lang="en-US" sz="8000" b="1" dirty="0" err="1">
                <a:latin typeface="Times New Roman" panose="02020603050405020304" pitchFamily="18" charset="0"/>
                <a:cs typeface="Times New Roman" panose="02020603050405020304" pitchFamily="18" charset="0"/>
              </a:rPr>
              <a:t>Bài</a:t>
            </a:r>
            <a:r>
              <a:rPr lang="en-US" sz="8000" b="1" dirty="0">
                <a:latin typeface="Times New Roman" panose="02020603050405020304" pitchFamily="18" charset="0"/>
                <a:cs typeface="Times New Roman" panose="02020603050405020304" pitchFamily="18" charset="0"/>
              </a:rPr>
              <a:t> </a:t>
            </a:r>
            <a:r>
              <a:rPr lang="en-US" sz="8000" b="1" dirty="0" err="1">
                <a:latin typeface="Times New Roman" panose="02020603050405020304" pitchFamily="18" charset="0"/>
                <a:cs typeface="Times New Roman" panose="02020603050405020304" pitchFamily="18" charset="0"/>
              </a:rPr>
              <a:t>tập</a:t>
            </a:r>
            <a:r>
              <a:rPr lang="en-US" sz="8000" b="1" dirty="0">
                <a:latin typeface="Times New Roman" panose="02020603050405020304" pitchFamily="18" charset="0"/>
                <a:cs typeface="Times New Roman" panose="02020603050405020304" pitchFamily="18" charset="0"/>
              </a:rPr>
              <a:t> 2</a:t>
            </a:r>
            <a:endParaRPr lang="en-US" sz="8800" dirty="0">
              <a:latin typeface="Times New Roman" panose="02020603050405020304" pitchFamily="18" charset="0"/>
              <a:cs typeface="Times New Roman" panose="02020603050405020304" pitchFamily="18" charset="0"/>
            </a:endParaRPr>
          </a:p>
        </p:txBody>
      </p:sp>
      <p:sp>
        <p:nvSpPr>
          <p:cNvPr id="4782" name="Google Shape;4585;p38">
            <a:extLst>
              <a:ext uri="{FF2B5EF4-FFF2-40B4-BE49-F238E27FC236}">
                <a16:creationId xmlns:a16="http://schemas.microsoft.com/office/drawing/2014/main" id="{D59CA58D-1C1B-8591-1CCF-E61F65F51D03}"/>
              </a:ext>
            </a:extLst>
          </p:cNvPr>
          <p:cNvSpPr/>
          <p:nvPr/>
        </p:nvSpPr>
        <p:spPr>
          <a:xfrm rot="-10168333" flipH="1">
            <a:off x="8123397" y="6338074"/>
            <a:ext cx="137921" cy="137921"/>
          </a:xfrm>
          <a:prstGeom prst="ellipse">
            <a:avLst/>
          </a:pr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4783" name="Google Shape;1836;p33">
            <a:extLst>
              <a:ext uri="{FF2B5EF4-FFF2-40B4-BE49-F238E27FC236}">
                <a16:creationId xmlns:a16="http://schemas.microsoft.com/office/drawing/2014/main" id="{5B0FE484-DEB4-F759-E61F-3645D5AE281B}"/>
              </a:ext>
            </a:extLst>
          </p:cNvPr>
          <p:cNvGrpSpPr/>
          <p:nvPr/>
        </p:nvGrpSpPr>
        <p:grpSpPr>
          <a:xfrm>
            <a:off x="159884" y="78204"/>
            <a:ext cx="1509795" cy="853500"/>
            <a:chOff x="75300" y="3702036"/>
            <a:chExt cx="1132346" cy="640125"/>
          </a:xfrm>
        </p:grpSpPr>
        <p:sp>
          <p:nvSpPr>
            <p:cNvPr id="4784" name="Google Shape;1837;p33">
              <a:extLst>
                <a:ext uri="{FF2B5EF4-FFF2-40B4-BE49-F238E27FC236}">
                  <a16:creationId xmlns:a16="http://schemas.microsoft.com/office/drawing/2014/main" id="{00ECC305-E87D-A964-5713-F92360884FCC}"/>
                </a:ext>
              </a:extLst>
            </p:cNvPr>
            <p:cNvSpPr/>
            <p:nvPr/>
          </p:nvSpPr>
          <p:spPr>
            <a:xfrm>
              <a:off x="75300" y="3747280"/>
              <a:ext cx="1123750" cy="594881"/>
            </a:xfrm>
            <a:custGeom>
              <a:avLst/>
              <a:gdLst/>
              <a:ahLst/>
              <a:cxnLst/>
              <a:rect l="l" t="t" r="r" b="b"/>
              <a:pathLst>
                <a:path w="24837" h="13148" extrusionOk="0">
                  <a:moveTo>
                    <a:pt x="7585" y="0"/>
                  </a:moveTo>
                  <a:cubicBezTo>
                    <a:pt x="5299" y="310"/>
                    <a:pt x="0" y="2917"/>
                    <a:pt x="0" y="2917"/>
                  </a:cubicBezTo>
                  <a:cubicBezTo>
                    <a:pt x="2929" y="3155"/>
                    <a:pt x="7025" y="8858"/>
                    <a:pt x="7716" y="10871"/>
                  </a:cubicBezTo>
                  <a:cubicBezTo>
                    <a:pt x="8283" y="12460"/>
                    <a:pt x="8836" y="13148"/>
                    <a:pt x="9523" y="13148"/>
                  </a:cubicBezTo>
                  <a:cubicBezTo>
                    <a:pt x="9701" y="13148"/>
                    <a:pt x="9887" y="13102"/>
                    <a:pt x="10085" y="13014"/>
                  </a:cubicBezTo>
                  <a:cubicBezTo>
                    <a:pt x="16312" y="10180"/>
                    <a:pt x="20181" y="10394"/>
                    <a:pt x="21682" y="10132"/>
                  </a:cubicBezTo>
                  <a:cubicBezTo>
                    <a:pt x="21682" y="10132"/>
                    <a:pt x="23015" y="7596"/>
                    <a:pt x="24349" y="6584"/>
                  </a:cubicBezTo>
                  <a:cubicBezTo>
                    <a:pt x="24836" y="6202"/>
                    <a:pt x="23761" y="6016"/>
                    <a:pt x="22022" y="6016"/>
                  </a:cubicBezTo>
                  <a:cubicBezTo>
                    <a:pt x="19051" y="6016"/>
                    <a:pt x="14143" y="6560"/>
                    <a:pt x="11799" y="7596"/>
                  </a:cubicBezTo>
                  <a:cubicBezTo>
                    <a:pt x="11847" y="4179"/>
                    <a:pt x="7585" y="0"/>
                    <a:pt x="7585" y="0"/>
                  </a:cubicBezTo>
                  <a:close/>
                </a:path>
              </a:pathLst>
            </a:custGeom>
            <a:solidFill>
              <a:srgbClr val="60C6D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785" name="Google Shape;1838;p33">
              <a:extLst>
                <a:ext uri="{FF2B5EF4-FFF2-40B4-BE49-F238E27FC236}">
                  <a16:creationId xmlns:a16="http://schemas.microsoft.com/office/drawing/2014/main" id="{530CC034-D00A-809F-581E-85F19D00BA9F}"/>
                </a:ext>
              </a:extLst>
            </p:cNvPr>
            <p:cNvSpPr/>
            <p:nvPr/>
          </p:nvSpPr>
          <p:spPr>
            <a:xfrm>
              <a:off x="83896" y="3702036"/>
              <a:ext cx="1123750" cy="596239"/>
            </a:xfrm>
            <a:custGeom>
              <a:avLst/>
              <a:gdLst/>
              <a:ahLst/>
              <a:cxnLst/>
              <a:rect l="l" t="t" r="r" b="b"/>
              <a:pathLst>
                <a:path w="24837" h="13178" extrusionOk="0">
                  <a:moveTo>
                    <a:pt x="7621" y="0"/>
                  </a:moveTo>
                  <a:cubicBezTo>
                    <a:pt x="5299" y="345"/>
                    <a:pt x="1" y="2953"/>
                    <a:pt x="1" y="2953"/>
                  </a:cubicBezTo>
                  <a:cubicBezTo>
                    <a:pt x="2930" y="3191"/>
                    <a:pt x="7014" y="8894"/>
                    <a:pt x="7728" y="10894"/>
                  </a:cubicBezTo>
                  <a:cubicBezTo>
                    <a:pt x="8275" y="12487"/>
                    <a:pt x="8829" y="13177"/>
                    <a:pt x="9514" y="13177"/>
                  </a:cubicBezTo>
                  <a:cubicBezTo>
                    <a:pt x="9695" y="13177"/>
                    <a:pt x="9884" y="13129"/>
                    <a:pt x="10085" y="13037"/>
                  </a:cubicBezTo>
                  <a:cubicBezTo>
                    <a:pt x="16312" y="10216"/>
                    <a:pt x="20170" y="10418"/>
                    <a:pt x="21682" y="10168"/>
                  </a:cubicBezTo>
                  <a:cubicBezTo>
                    <a:pt x="21682" y="10168"/>
                    <a:pt x="23016" y="7620"/>
                    <a:pt x="24349" y="6596"/>
                  </a:cubicBezTo>
                  <a:cubicBezTo>
                    <a:pt x="24836" y="6223"/>
                    <a:pt x="23776" y="6041"/>
                    <a:pt x="22055" y="6041"/>
                  </a:cubicBezTo>
                  <a:cubicBezTo>
                    <a:pt x="19110" y="6041"/>
                    <a:pt x="14231" y="6574"/>
                    <a:pt x="11871" y="7596"/>
                  </a:cubicBezTo>
                  <a:cubicBezTo>
                    <a:pt x="11859" y="7596"/>
                    <a:pt x="11848" y="7608"/>
                    <a:pt x="11824" y="7608"/>
                  </a:cubicBezTo>
                  <a:lnTo>
                    <a:pt x="11824" y="7525"/>
                  </a:lnTo>
                  <a:cubicBezTo>
                    <a:pt x="11812" y="4132"/>
                    <a:pt x="7621" y="0"/>
                    <a:pt x="7621" y="0"/>
                  </a:cubicBezTo>
                  <a:close/>
                </a:path>
              </a:pathLst>
            </a:custGeom>
            <a:solidFill>
              <a:srgbClr val="EFD85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786" name="Google Shape;1839;p33">
              <a:extLst>
                <a:ext uri="{FF2B5EF4-FFF2-40B4-BE49-F238E27FC236}">
                  <a16:creationId xmlns:a16="http://schemas.microsoft.com/office/drawing/2014/main" id="{18FF7546-847E-BB1F-33AB-F993D9A6290C}"/>
                </a:ext>
              </a:extLst>
            </p:cNvPr>
            <p:cNvSpPr/>
            <p:nvPr/>
          </p:nvSpPr>
          <p:spPr>
            <a:xfrm>
              <a:off x="504757" y="4043539"/>
              <a:ext cx="115194" cy="225456"/>
            </a:xfrm>
            <a:custGeom>
              <a:avLst/>
              <a:gdLst/>
              <a:ahLst/>
              <a:cxnLst/>
              <a:rect l="l" t="t" r="r" b="b"/>
              <a:pathLst>
                <a:path w="2546" h="4983" extrusionOk="0">
                  <a:moveTo>
                    <a:pt x="2498" y="1"/>
                  </a:moveTo>
                  <a:cubicBezTo>
                    <a:pt x="2438" y="96"/>
                    <a:pt x="2391" y="179"/>
                    <a:pt x="2331" y="274"/>
                  </a:cubicBezTo>
                  <a:cubicBezTo>
                    <a:pt x="2212" y="465"/>
                    <a:pt x="2105" y="644"/>
                    <a:pt x="1986" y="834"/>
                  </a:cubicBezTo>
                  <a:cubicBezTo>
                    <a:pt x="1236" y="2144"/>
                    <a:pt x="569" y="3525"/>
                    <a:pt x="9" y="4954"/>
                  </a:cubicBezTo>
                  <a:cubicBezTo>
                    <a:pt x="1" y="4971"/>
                    <a:pt x="24" y="4982"/>
                    <a:pt x="37" y="4982"/>
                  </a:cubicBezTo>
                  <a:cubicBezTo>
                    <a:pt x="42" y="4982"/>
                    <a:pt x="45" y="4981"/>
                    <a:pt x="45" y="4977"/>
                  </a:cubicBezTo>
                  <a:cubicBezTo>
                    <a:pt x="212" y="4573"/>
                    <a:pt x="390" y="4168"/>
                    <a:pt x="569" y="3787"/>
                  </a:cubicBezTo>
                  <a:cubicBezTo>
                    <a:pt x="879" y="3084"/>
                    <a:pt x="1212" y="2394"/>
                    <a:pt x="1593" y="1727"/>
                  </a:cubicBezTo>
                  <a:cubicBezTo>
                    <a:pt x="1772" y="1382"/>
                    <a:pt x="1962" y="1060"/>
                    <a:pt x="2153" y="727"/>
                  </a:cubicBezTo>
                  <a:cubicBezTo>
                    <a:pt x="2248" y="572"/>
                    <a:pt x="2331" y="405"/>
                    <a:pt x="2438" y="239"/>
                  </a:cubicBezTo>
                  <a:cubicBezTo>
                    <a:pt x="2462" y="179"/>
                    <a:pt x="2510" y="120"/>
                    <a:pt x="2546" y="72"/>
                  </a:cubicBezTo>
                  <a:cubicBezTo>
                    <a:pt x="2522" y="72"/>
                    <a:pt x="2510" y="96"/>
                    <a:pt x="2498" y="96"/>
                  </a:cubicBezTo>
                  <a:lnTo>
                    <a:pt x="2498" y="1"/>
                  </a:lnTo>
                  <a:close/>
                </a:path>
              </a:pathLst>
            </a:custGeom>
            <a:solidFill>
              <a:srgbClr val="431F5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787" name="Google Shape;1840;p33">
              <a:extLst>
                <a:ext uri="{FF2B5EF4-FFF2-40B4-BE49-F238E27FC236}">
                  <a16:creationId xmlns:a16="http://schemas.microsoft.com/office/drawing/2014/main" id="{B9F31427-7A6C-F443-D0B3-870667EBDDBA}"/>
                </a:ext>
              </a:extLst>
            </p:cNvPr>
            <p:cNvSpPr/>
            <p:nvPr/>
          </p:nvSpPr>
          <p:spPr>
            <a:xfrm>
              <a:off x="139999" y="3814513"/>
              <a:ext cx="364675" cy="456432"/>
            </a:xfrm>
            <a:custGeom>
              <a:avLst/>
              <a:gdLst/>
              <a:ahLst/>
              <a:cxnLst/>
              <a:rect l="l" t="t" r="r" b="b"/>
              <a:pathLst>
                <a:path w="8060" h="10088" extrusionOk="0">
                  <a:moveTo>
                    <a:pt x="27" y="1"/>
                  </a:moveTo>
                  <a:cubicBezTo>
                    <a:pt x="9" y="1"/>
                    <a:pt x="0" y="40"/>
                    <a:pt x="11" y="50"/>
                  </a:cubicBezTo>
                  <a:cubicBezTo>
                    <a:pt x="844" y="419"/>
                    <a:pt x="1642" y="848"/>
                    <a:pt x="2368" y="1419"/>
                  </a:cubicBezTo>
                  <a:cubicBezTo>
                    <a:pt x="3714" y="2431"/>
                    <a:pt x="4797" y="3741"/>
                    <a:pt x="5690" y="5170"/>
                  </a:cubicBezTo>
                  <a:cubicBezTo>
                    <a:pt x="6166" y="5920"/>
                    <a:pt x="6595" y="6741"/>
                    <a:pt x="6976" y="7563"/>
                  </a:cubicBezTo>
                  <a:cubicBezTo>
                    <a:pt x="7345" y="8384"/>
                    <a:pt x="7655" y="9230"/>
                    <a:pt x="8012" y="10063"/>
                  </a:cubicBezTo>
                  <a:cubicBezTo>
                    <a:pt x="8012" y="10075"/>
                    <a:pt x="8012" y="10087"/>
                    <a:pt x="8024" y="10087"/>
                  </a:cubicBezTo>
                  <a:lnTo>
                    <a:pt x="8048" y="10087"/>
                  </a:lnTo>
                  <a:cubicBezTo>
                    <a:pt x="8060" y="10087"/>
                    <a:pt x="8060" y="10087"/>
                    <a:pt x="8060" y="10075"/>
                  </a:cubicBezTo>
                  <a:cubicBezTo>
                    <a:pt x="7917" y="9575"/>
                    <a:pt x="7702" y="9075"/>
                    <a:pt x="7512" y="8599"/>
                  </a:cubicBezTo>
                  <a:cubicBezTo>
                    <a:pt x="7321" y="8146"/>
                    <a:pt x="7119" y="7682"/>
                    <a:pt x="6893" y="7218"/>
                  </a:cubicBezTo>
                  <a:cubicBezTo>
                    <a:pt x="6143" y="5610"/>
                    <a:pt x="5202" y="4098"/>
                    <a:pt x="4000" y="2789"/>
                  </a:cubicBezTo>
                  <a:cubicBezTo>
                    <a:pt x="3452" y="2193"/>
                    <a:pt x="2833" y="1657"/>
                    <a:pt x="2178" y="1181"/>
                  </a:cubicBezTo>
                  <a:cubicBezTo>
                    <a:pt x="1523" y="705"/>
                    <a:pt x="809" y="276"/>
                    <a:pt x="35" y="2"/>
                  </a:cubicBezTo>
                  <a:cubicBezTo>
                    <a:pt x="32" y="1"/>
                    <a:pt x="30" y="1"/>
                    <a:pt x="27" y="1"/>
                  </a:cubicBezTo>
                  <a:close/>
                </a:path>
              </a:pathLst>
            </a:custGeom>
            <a:solidFill>
              <a:srgbClr val="431F5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788" name="Google Shape;1841;p33">
              <a:extLst>
                <a:ext uri="{FF2B5EF4-FFF2-40B4-BE49-F238E27FC236}">
                  <a16:creationId xmlns:a16="http://schemas.microsoft.com/office/drawing/2014/main" id="{14D5FBE8-BA55-37FA-B6BE-70D4FA854632}"/>
                </a:ext>
              </a:extLst>
            </p:cNvPr>
            <p:cNvSpPr/>
            <p:nvPr/>
          </p:nvSpPr>
          <p:spPr>
            <a:xfrm>
              <a:off x="442140" y="4153391"/>
              <a:ext cx="44023" cy="105557"/>
            </a:xfrm>
            <a:custGeom>
              <a:avLst/>
              <a:gdLst/>
              <a:ahLst/>
              <a:cxnLst/>
              <a:rect l="l" t="t" r="r" b="b"/>
              <a:pathLst>
                <a:path w="973" h="2333" extrusionOk="0">
                  <a:moveTo>
                    <a:pt x="35" y="0"/>
                  </a:moveTo>
                  <a:cubicBezTo>
                    <a:pt x="19" y="0"/>
                    <a:pt x="0" y="11"/>
                    <a:pt x="0" y="25"/>
                  </a:cubicBezTo>
                  <a:cubicBezTo>
                    <a:pt x="143" y="418"/>
                    <a:pt x="322" y="787"/>
                    <a:pt x="477" y="1156"/>
                  </a:cubicBezTo>
                  <a:cubicBezTo>
                    <a:pt x="620" y="1525"/>
                    <a:pt x="774" y="1918"/>
                    <a:pt x="905" y="2311"/>
                  </a:cubicBezTo>
                  <a:cubicBezTo>
                    <a:pt x="910" y="2325"/>
                    <a:pt x="922" y="2332"/>
                    <a:pt x="934" y="2332"/>
                  </a:cubicBezTo>
                  <a:cubicBezTo>
                    <a:pt x="953" y="2332"/>
                    <a:pt x="972" y="2316"/>
                    <a:pt x="965" y="2287"/>
                  </a:cubicBezTo>
                  <a:cubicBezTo>
                    <a:pt x="715" y="1514"/>
                    <a:pt x="429" y="740"/>
                    <a:pt x="60" y="13"/>
                  </a:cubicBezTo>
                  <a:cubicBezTo>
                    <a:pt x="55" y="4"/>
                    <a:pt x="46" y="0"/>
                    <a:pt x="35" y="0"/>
                  </a:cubicBezTo>
                  <a:close/>
                </a:path>
              </a:pathLst>
            </a:custGeom>
            <a:solidFill>
              <a:srgbClr val="431F5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789" name="Google Shape;1842;p33">
              <a:extLst>
                <a:ext uri="{FF2B5EF4-FFF2-40B4-BE49-F238E27FC236}">
                  <a16:creationId xmlns:a16="http://schemas.microsoft.com/office/drawing/2014/main" id="{F4D058B8-F42C-A856-A507-256262050E2C}"/>
                </a:ext>
              </a:extLst>
            </p:cNvPr>
            <p:cNvSpPr/>
            <p:nvPr/>
          </p:nvSpPr>
          <p:spPr>
            <a:xfrm>
              <a:off x="291115" y="3942146"/>
              <a:ext cx="64338" cy="73161"/>
            </a:xfrm>
            <a:custGeom>
              <a:avLst/>
              <a:gdLst/>
              <a:ahLst/>
              <a:cxnLst/>
              <a:rect l="l" t="t" r="r" b="b"/>
              <a:pathLst>
                <a:path w="1422" h="1617" extrusionOk="0">
                  <a:moveTo>
                    <a:pt x="24" y="0"/>
                  </a:moveTo>
                  <a:cubicBezTo>
                    <a:pt x="7" y="0"/>
                    <a:pt x="0" y="22"/>
                    <a:pt x="17" y="39"/>
                  </a:cubicBezTo>
                  <a:cubicBezTo>
                    <a:pt x="421" y="575"/>
                    <a:pt x="886" y="1075"/>
                    <a:pt x="1326" y="1599"/>
                  </a:cubicBezTo>
                  <a:cubicBezTo>
                    <a:pt x="1336" y="1611"/>
                    <a:pt x="1347" y="1616"/>
                    <a:pt x="1359" y="1616"/>
                  </a:cubicBezTo>
                  <a:cubicBezTo>
                    <a:pt x="1391" y="1616"/>
                    <a:pt x="1421" y="1574"/>
                    <a:pt x="1386" y="1539"/>
                  </a:cubicBezTo>
                  <a:cubicBezTo>
                    <a:pt x="945" y="1027"/>
                    <a:pt x="505" y="503"/>
                    <a:pt x="52" y="15"/>
                  </a:cubicBezTo>
                  <a:cubicBezTo>
                    <a:pt x="41" y="4"/>
                    <a:pt x="32" y="0"/>
                    <a:pt x="24" y="0"/>
                  </a:cubicBezTo>
                  <a:close/>
                </a:path>
              </a:pathLst>
            </a:custGeom>
            <a:solidFill>
              <a:srgbClr val="431F5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790" name="Google Shape;1843;p33">
              <a:extLst>
                <a:ext uri="{FF2B5EF4-FFF2-40B4-BE49-F238E27FC236}">
                  <a16:creationId xmlns:a16="http://schemas.microsoft.com/office/drawing/2014/main" id="{9102BAFE-4B14-4E8F-02A8-CBDC69E3A024}"/>
                </a:ext>
              </a:extLst>
            </p:cNvPr>
            <p:cNvSpPr/>
            <p:nvPr/>
          </p:nvSpPr>
          <p:spPr>
            <a:xfrm>
              <a:off x="512358" y="4130181"/>
              <a:ext cx="543935" cy="138857"/>
            </a:xfrm>
            <a:custGeom>
              <a:avLst/>
              <a:gdLst/>
              <a:ahLst/>
              <a:cxnLst/>
              <a:rect l="l" t="t" r="r" b="b"/>
              <a:pathLst>
                <a:path w="12022" h="3069" extrusionOk="0">
                  <a:moveTo>
                    <a:pt x="10797" y="0"/>
                  </a:moveTo>
                  <a:cubicBezTo>
                    <a:pt x="10272" y="0"/>
                    <a:pt x="9744" y="21"/>
                    <a:pt x="9224" y="62"/>
                  </a:cubicBezTo>
                  <a:cubicBezTo>
                    <a:pt x="7581" y="205"/>
                    <a:pt x="5973" y="526"/>
                    <a:pt x="4425" y="1015"/>
                  </a:cubicBezTo>
                  <a:cubicBezTo>
                    <a:pt x="2878" y="1527"/>
                    <a:pt x="1413" y="2193"/>
                    <a:pt x="20" y="3027"/>
                  </a:cubicBezTo>
                  <a:cubicBezTo>
                    <a:pt x="1" y="3036"/>
                    <a:pt x="13" y="3069"/>
                    <a:pt x="18" y="3069"/>
                  </a:cubicBezTo>
                  <a:cubicBezTo>
                    <a:pt x="19" y="3069"/>
                    <a:pt x="20" y="3067"/>
                    <a:pt x="20" y="3062"/>
                  </a:cubicBezTo>
                  <a:cubicBezTo>
                    <a:pt x="794" y="2598"/>
                    <a:pt x="1604" y="2181"/>
                    <a:pt x="2437" y="1824"/>
                  </a:cubicBezTo>
                  <a:cubicBezTo>
                    <a:pt x="3925" y="1181"/>
                    <a:pt x="5497" y="705"/>
                    <a:pt x="7104" y="407"/>
                  </a:cubicBezTo>
                  <a:cubicBezTo>
                    <a:pt x="8412" y="169"/>
                    <a:pt x="9711" y="68"/>
                    <a:pt x="11016" y="68"/>
                  </a:cubicBezTo>
                  <a:cubicBezTo>
                    <a:pt x="11339" y="68"/>
                    <a:pt x="11662" y="74"/>
                    <a:pt x="11986" y="86"/>
                  </a:cubicBezTo>
                  <a:cubicBezTo>
                    <a:pt x="12022" y="86"/>
                    <a:pt x="12022" y="38"/>
                    <a:pt x="11986" y="38"/>
                  </a:cubicBezTo>
                  <a:cubicBezTo>
                    <a:pt x="11595" y="13"/>
                    <a:pt x="11197" y="0"/>
                    <a:pt x="10797" y="0"/>
                  </a:cubicBezTo>
                  <a:close/>
                </a:path>
              </a:pathLst>
            </a:custGeom>
            <a:solidFill>
              <a:srgbClr val="431F5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791" name="Google Shape;1844;p33">
              <a:extLst>
                <a:ext uri="{FF2B5EF4-FFF2-40B4-BE49-F238E27FC236}">
                  <a16:creationId xmlns:a16="http://schemas.microsoft.com/office/drawing/2014/main" id="{2E7AE22B-1875-0044-A2F1-1DD2D2690B53}"/>
                </a:ext>
              </a:extLst>
            </p:cNvPr>
            <p:cNvSpPr/>
            <p:nvPr/>
          </p:nvSpPr>
          <p:spPr>
            <a:xfrm>
              <a:off x="517561" y="4185741"/>
              <a:ext cx="290925" cy="97005"/>
            </a:xfrm>
            <a:custGeom>
              <a:avLst/>
              <a:gdLst/>
              <a:ahLst/>
              <a:cxnLst/>
              <a:rect l="l" t="t" r="r" b="b"/>
              <a:pathLst>
                <a:path w="6430" h="2144" extrusionOk="0">
                  <a:moveTo>
                    <a:pt x="6382" y="1"/>
                  </a:moveTo>
                  <a:cubicBezTo>
                    <a:pt x="5894" y="108"/>
                    <a:pt x="5406" y="203"/>
                    <a:pt x="4930" y="346"/>
                  </a:cubicBezTo>
                  <a:cubicBezTo>
                    <a:pt x="4072" y="560"/>
                    <a:pt x="3227" y="822"/>
                    <a:pt x="2405" y="1120"/>
                  </a:cubicBezTo>
                  <a:cubicBezTo>
                    <a:pt x="2024" y="1251"/>
                    <a:pt x="1620" y="1394"/>
                    <a:pt x="1239" y="1561"/>
                  </a:cubicBezTo>
                  <a:cubicBezTo>
                    <a:pt x="834" y="1727"/>
                    <a:pt x="417" y="1894"/>
                    <a:pt x="24" y="2096"/>
                  </a:cubicBezTo>
                  <a:cubicBezTo>
                    <a:pt x="0" y="2108"/>
                    <a:pt x="12" y="2144"/>
                    <a:pt x="60" y="2144"/>
                  </a:cubicBezTo>
                  <a:cubicBezTo>
                    <a:pt x="524" y="1965"/>
                    <a:pt x="965" y="1751"/>
                    <a:pt x="1429" y="1572"/>
                  </a:cubicBezTo>
                  <a:cubicBezTo>
                    <a:pt x="3036" y="941"/>
                    <a:pt x="4703" y="418"/>
                    <a:pt x="6394" y="48"/>
                  </a:cubicBezTo>
                  <a:cubicBezTo>
                    <a:pt x="6430" y="48"/>
                    <a:pt x="6418" y="1"/>
                    <a:pt x="6382" y="1"/>
                  </a:cubicBezTo>
                  <a:close/>
                </a:path>
              </a:pathLst>
            </a:custGeom>
            <a:solidFill>
              <a:srgbClr val="431F5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792" name="Google Shape;1845;p33">
              <a:extLst>
                <a:ext uri="{FF2B5EF4-FFF2-40B4-BE49-F238E27FC236}">
                  <a16:creationId xmlns:a16="http://schemas.microsoft.com/office/drawing/2014/main" id="{5B109FD1-D227-D41D-19A0-594D6FB374AD}"/>
                </a:ext>
              </a:extLst>
            </p:cNvPr>
            <p:cNvSpPr/>
            <p:nvPr/>
          </p:nvSpPr>
          <p:spPr>
            <a:xfrm>
              <a:off x="810698" y="4148731"/>
              <a:ext cx="228894" cy="23165"/>
            </a:xfrm>
            <a:custGeom>
              <a:avLst/>
              <a:gdLst/>
              <a:ahLst/>
              <a:cxnLst/>
              <a:rect l="l" t="t" r="r" b="b"/>
              <a:pathLst>
                <a:path w="5059" h="512" extrusionOk="0">
                  <a:moveTo>
                    <a:pt x="4414" y="0"/>
                  </a:moveTo>
                  <a:cubicBezTo>
                    <a:pt x="3779" y="0"/>
                    <a:pt x="3139" y="29"/>
                    <a:pt x="2499" y="93"/>
                  </a:cubicBezTo>
                  <a:cubicBezTo>
                    <a:pt x="1665" y="164"/>
                    <a:pt x="832" y="271"/>
                    <a:pt x="22" y="474"/>
                  </a:cubicBezTo>
                  <a:cubicBezTo>
                    <a:pt x="1" y="474"/>
                    <a:pt x="8" y="511"/>
                    <a:pt x="27" y="511"/>
                  </a:cubicBezTo>
                  <a:cubicBezTo>
                    <a:pt x="29" y="511"/>
                    <a:pt x="31" y="511"/>
                    <a:pt x="34" y="509"/>
                  </a:cubicBezTo>
                  <a:cubicBezTo>
                    <a:pt x="867" y="355"/>
                    <a:pt x="1689" y="212"/>
                    <a:pt x="2534" y="128"/>
                  </a:cubicBezTo>
                  <a:cubicBezTo>
                    <a:pt x="3179" y="72"/>
                    <a:pt x="3831" y="53"/>
                    <a:pt x="4485" y="53"/>
                  </a:cubicBezTo>
                  <a:cubicBezTo>
                    <a:pt x="4664" y="53"/>
                    <a:pt x="4843" y="54"/>
                    <a:pt x="5023" y="57"/>
                  </a:cubicBezTo>
                  <a:cubicBezTo>
                    <a:pt x="5058" y="57"/>
                    <a:pt x="5058" y="9"/>
                    <a:pt x="5023" y="9"/>
                  </a:cubicBezTo>
                  <a:cubicBezTo>
                    <a:pt x="4821" y="3"/>
                    <a:pt x="4618" y="0"/>
                    <a:pt x="4414" y="0"/>
                  </a:cubicBezTo>
                  <a:close/>
                </a:path>
              </a:pathLst>
            </a:custGeom>
            <a:solidFill>
              <a:srgbClr val="431F5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grpSp>
      <p:sp>
        <p:nvSpPr>
          <p:cNvPr id="4793" name="Title 4792">
            <a:extLst>
              <a:ext uri="{FF2B5EF4-FFF2-40B4-BE49-F238E27FC236}">
                <a16:creationId xmlns:a16="http://schemas.microsoft.com/office/drawing/2014/main" id="{054A1CB6-A613-8588-E004-25400E7AAE94}"/>
              </a:ext>
            </a:extLst>
          </p:cNvPr>
          <p:cNvSpPr>
            <a:spLocks noGrp="1"/>
          </p:cNvSpPr>
          <p:nvPr>
            <p:ph type="title" idx="2"/>
          </p:nvPr>
        </p:nvSpPr>
        <p:spPr>
          <a:xfrm>
            <a:off x="1669679" y="1607530"/>
            <a:ext cx="2698400" cy="1122400"/>
          </a:xfrm>
        </p:spPr>
        <p:txBody>
          <a:bodyPr/>
          <a:lstStyle/>
          <a:p>
            <a:r>
              <a:rPr lang="en-US" b="1" dirty="0">
                <a:solidFill>
                  <a:schemeClr val="accent2">
                    <a:lumMod val="50000"/>
                  </a:schemeClr>
                </a:solidFill>
                <a:latin typeface="Times New Roman" panose="02020603050405020304" pitchFamily="18" charset="0"/>
                <a:cs typeface="Times New Roman" panose="02020603050405020304" pitchFamily="18" charset="0"/>
              </a:rPr>
              <a:t>2</a:t>
            </a:r>
          </a:p>
        </p:txBody>
      </p:sp>
      <p:pic>
        <p:nvPicPr>
          <p:cNvPr id="4803" name="Picture 4802">
            <a:extLst>
              <a:ext uri="{FF2B5EF4-FFF2-40B4-BE49-F238E27FC236}">
                <a16:creationId xmlns:a16="http://schemas.microsoft.com/office/drawing/2014/main" id="{F0980D1E-4772-91BE-94BD-0FEFE1C6D535}"/>
              </a:ext>
            </a:extLst>
          </p:cNvPr>
          <p:cNvPicPr>
            <a:picLocks noChangeAspect="1"/>
          </p:cNvPicPr>
          <p:nvPr/>
        </p:nvPicPr>
        <p:blipFill>
          <a:blip r:embed="rId3"/>
          <a:stretch>
            <a:fillRect/>
          </a:stretch>
        </p:blipFill>
        <p:spPr>
          <a:xfrm>
            <a:off x="1765744" y="4259256"/>
            <a:ext cx="8498674" cy="3860146"/>
          </a:xfrm>
          <a:prstGeom prst="rect">
            <a:avLst/>
          </a:prstGeom>
        </p:spPr>
      </p:pic>
    </p:spTree>
    <p:extLst>
      <p:ext uri="{BB962C8B-B14F-4D97-AF65-F5344CB8AC3E}">
        <p14:creationId xmlns:p14="http://schemas.microsoft.com/office/powerpoint/2010/main" val="4358771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782"/>
                                        </p:tgtEl>
                                        <p:attrNameLst>
                                          <p:attrName>style.visibility</p:attrName>
                                        </p:attrNameLst>
                                      </p:cBhvr>
                                      <p:to>
                                        <p:strVal val="visible"/>
                                      </p:to>
                                    </p:set>
                                    <p:anim calcmode="lin" valueType="num">
                                      <p:cBhvr additive="base">
                                        <p:cTn id="7" dur="500" fill="hold"/>
                                        <p:tgtEl>
                                          <p:spTgt spid="4782"/>
                                        </p:tgtEl>
                                        <p:attrNameLst>
                                          <p:attrName>ppt_x</p:attrName>
                                        </p:attrNameLst>
                                      </p:cBhvr>
                                      <p:tavLst>
                                        <p:tav tm="0">
                                          <p:val>
                                            <p:strVal val="#ppt_x"/>
                                          </p:val>
                                        </p:tav>
                                        <p:tav tm="100000">
                                          <p:val>
                                            <p:strVal val="#ppt_x"/>
                                          </p:val>
                                        </p:tav>
                                      </p:tavLst>
                                    </p:anim>
                                    <p:anim calcmode="lin" valueType="num">
                                      <p:cBhvr additive="base">
                                        <p:cTn id="8" dur="500" fill="hold"/>
                                        <p:tgtEl>
                                          <p:spTgt spid="478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783"/>
                                        </p:tgtEl>
                                        <p:attrNameLst>
                                          <p:attrName>style.visibility</p:attrName>
                                        </p:attrNameLst>
                                      </p:cBhvr>
                                      <p:to>
                                        <p:strVal val="visible"/>
                                      </p:to>
                                    </p:set>
                                    <p:anim calcmode="lin" valueType="num">
                                      <p:cBhvr additive="base">
                                        <p:cTn id="11" dur="500" fill="hold"/>
                                        <p:tgtEl>
                                          <p:spTgt spid="4783"/>
                                        </p:tgtEl>
                                        <p:attrNameLst>
                                          <p:attrName>ppt_x</p:attrName>
                                        </p:attrNameLst>
                                      </p:cBhvr>
                                      <p:tavLst>
                                        <p:tav tm="0">
                                          <p:val>
                                            <p:strVal val="#ppt_x"/>
                                          </p:val>
                                        </p:tav>
                                        <p:tav tm="100000">
                                          <p:val>
                                            <p:strVal val="#ppt_x"/>
                                          </p:val>
                                        </p:tav>
                                      </p:tavLst>
                                    </p:anim>
                                    <p:anim calcmode="lin" valueType="num">
                                      <p:cBhvr additive="base">
                                        <p:cTn id="12" dur="500" fill="hold"/>
                                        <p:tgtEl>
                                          <p:spTgt spid="478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794"/>
                                        </p:tgtEl>
                                        <p:attrNameLst>
                                          <p:attrName>style.visibility</p:attrName>
                                        </p:attrNameLst>
                                      </p:cBhvr>
                                      <p:to>
                                        <p:strVal val="visible"/>
                                      </p:to>
                                    </p:set>
                                    <p:anim calcmode="lin" valueType="num">
                                      <p:cBhvr additive="base">
                                        <p:cTn id="15" dur="500" fill="hold"/>
                                        <p:tgtEl>
                                          <p:spTgt spid="4794"/>
                                        </p:tgtEl>
                                        <p:attrNameLst>
                                          <p:attrName>ppt_x</p:attrName>
                                        </p:attrNameLst>
                                      </p:cBhvr>
                                      <p:tavLst>
                                        <p:tav tm="0">
                                          <p:val>
                                            <p:strVal val="#ppt_x"/>
                                          </p:val>
                                        </p:tav>
                                        <p:tav tm="100000">
                                          <p:val>
                                            <p:strVal val="#ppt_x"/>
                                          </p:val>
                                        </p:tav>
                                      </p:tavLst>
                                    </p:anim>
                                    <p:anim calcmode="lin" valueType="num">
                                      <p:cBhvr additive="base">
                                        <p:cTn id="16" dur="500" fill="hold"/>
                                        <p:tgtEl>
                                          <p:spTgt spid="479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795"/>
                                        </p:tgtEl>
                                        <p:attrNameLst>
                                          <p:attrName>style.visibility</p:attrName>
                                        </p:attrNameLst>
                                      </p:cBhvr>
                                      <p:to>
                                        <p:strVal val="visible"/>
                                      </p:to>
                                    </p:set>
                                    <p:anim calcmode="lin" valueType="num">
                                      <p:cBhvr additive="base">
                                        <p:cTn id="19" dur="500" fill="hold"/>
                                        <p:tgtEl>
                                          <p:spTgt spid="4795"/>
                                        </p:tgtEl>
                                        <p:attrNameLst>
                                          <p:attrName>ppt_x</p:attrName>
                                        </p:attrNameLst>
                                      </p:cBhvr>
                                      <p:tavLst>
                                        <p:tav tm="0">
                                          <p:val>
                                            <p:strVal val="#ppt_x"/>
                                          </p:val>
                                        </p:tav>
                                        <p:tav tm="100000">
                                          <p:val>
                                            <p:strVal val="#ppt_x"/>
                                          </p:val>
                                        </p:tav>
                                      </p:tavLst>
                                    </p:anim>
                                    <p:anim calcmode="lin" valueType="num">
                                      <p:cBhvr additive="base">
                                        <p:cTn id="20" dur="500" fill="hold"/>
                                        <p:tgtEl>
                                          <p:spTgt spid="479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797"/>
                                        </p:tgtEl>
                                        <p:attrNameLst>
                                          <p:attrName>style.visibility</p:attrName>
                                        </p:attrNameLst>
                                      </p:cBhvr>
                                      <p:to>
                                        <p:strVal val="visible"/>
                                      </p:to>
                                    </p:set>
                                    <p:anim calcmode="lin" valueType="num">
                                      <p:cBhvr additive="base">
                                        <p:cTn id="23" dur="500" fill="hold"/>
                                        <p:tgtEl>
                                          <p:spTgt spid="4797"/>
                                        </p:tgtEl>
                                        <p:attrNameLst>
                                          <p:attrName>ppt_x</p:attrName>
                                        </p:attrNameLst>
                                      </p:cBhvr>
                                      <p:tavLst>
                                        <p:tav tm="0">
                                          <p:val>
                                            <p:strVal val="#ppt_x"/>
                                          </p:val>
                                        </p:tav>
                                        <p:tav tm="100000">
                                          <p:val>
                                            <p:strVal val="#ppt_x"/>
                                          </p:val>
                                        </p:tav>
                                      </p:tavLst>
                                    </p:anim>
                                    <p:anim calcmode="lin" valueType="num">
                                      <p:cBhvr additive="base">
                                        <p:cTn id="24" dur="500" fill="hold"/>
                                        <p:tgtEl>
                                          <p:spTgt spid="4797"/>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4793"/>
                                        </p:tgtEl>
                                        <p:attrNameLst>
                                          <p:attrName>style.visibility</p:attrName>
                                        </p:attrNameLst>
                                      </p:cBhvr>
                                      <p:to>
                                        <p:strVal val="visible"/>
                                      </p:to>
                                    </p:set>
                                    <p:animEffect transition="in" filter="fade">
                                      <p:cBhvr>
                                        <p:cTn id="29" dur="1000"/>
                                        <p:tgtEl>
                                          <p:spTgt spid="4793"/>
                                        </p:tgtEl>
                                      </p:cBhvr>
                                    </p:animEffect>
                                    <p:anim calcmode="lin" valueType="num">
                                      <p:cBhvr>
                                        <p:cTn id="30" dur="1000" fill="hold"/>
                                        <p:tgtEl>
                                          <p:spTgt spid="4793"/>
                                        </p:tgtEl>
                                        <p:attrNameLst>
                                          <p:attrName>ppt_x</p:attrName>
                                        </p:attrNameLst>
                                      </p:cBhvr>
                                      <p:tavLst>
                                        <p:tav tm="0">
                                          <p:val>
                                            <p:strVal val="#ppt_x"/>
                                          </p:val>
                                        </p:tav>
                                        <p:tav tm="100000">
                                          <p:val>
                                            <p:strVal val="#ppt_x"/>
                                          </p:val>
                                        </p:tav>
                                      </p:tavLst>
                                    </p:anim>
                                    <p:anim calcmode="lin" valueType="num">
                                      <p:cBhvr>
                                        <p:cTn id="31" dur="1000" fill="hold"/>
                                        <p:tgtEl>
                                          <p:spTgt spid="4793"/>
                                        </p:tgtEl>
                                        <p:attrNameLst>
                                          <p:attrName>ppt_y</p:attrName>
                                        </p:attrNameLst>
                                      </p:cBhvr>
                                      <p:tavLst>
                                        <p:tav tm="0">
                                          <p:val>
                                            <p:strVal val="#ppt_y+.1"/>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4799"/>
                                        </p:tgtEl>
                                        <p:attrNameLst>
                                          <p:attrName>style.visibility</p:attrName>
                                        </p:attrNameLst>
                                      </p:cBhvr>
                                      <p:to>
                                        <p:strVal val="visible"/>
                                      </p:to>
                                    </p:set>
                                    <p:anim calcmode="lin" valueType="num">
                                      <p:cBhvr additive="base">
                                        <p:cTn id="34" dur="500" fill="hold"/>
                                        <p:tgtEl>
                                          <p:spTgt spid="4799"/>
                                        </p:tgtEl>
                                        <p:attrNameLst>
                                          <p:attrName>ppt_x</p:attrName>
                                        </p:attrNameLst>
                                      </p:cBhvr>
                                      <p:tavLst>
                                        <p:tav tm="0">
                                          <p:val>
                                            <p:strVal val="#ppt_x"/>
                                          </p:val>
                                        </p:tav>
                                        <p:tav tm="100000">
                                          <p:val>
                                            <p:strVal val="#ppt_x"/>
                                          </p:val>
                                        </p:tav>
                                      </p:tavLst>
                                    </p:anim>
                                    <p:anim calcmode="lin" valueType="num">
                                      <p:cBhvr additive="base">
                                        <p:cTn id="35" dur="500" fill="hold"/>
                                        <p:tgtEl>
                                          <p:spTgt spid="47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94" grpId="0" animBg="1"/>
      <p:bldP spid="4795" grpId="0" animBg="1"/>
      <p:bldP spid="4797" grpId="0" animBg="1"/>
      <p:bldP spid="4799" grpId="0"/>
      <p:bldP spid="4782" grpId="0" animBg="1"/>
      <p:bldP spid="479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A52E4F7-265F-3C18-04B0-3AFBC65D7E9E}"/>
              </a:ext>
            </a:extLst>
          </p:cNvPr>
          <p:cNvPicPr>
            <a:picLocks noChangeAspect="1"/>
          </p:cNvPicPr>
          <p:nvPr/>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F572E5C9-946F-5F8B-FF1C-D43339E17B2F}"/>
              </a:ext>
            </a:extLst>
          </p:cNvPr>
          <p:cNvSpPr txBox="1"/>
          <p:nvPr/>
        </p:nvSpPr>
        <p:spPr>
          <a:xfrm>
            <a:off x="316281" y="319590"/>
            <a:ext cx="5570951" cy="5570756"/>
          </a:xfrm>
          <a:prstGeom prst="rect">
            <a:avLst/>
          </a:prstGeom>
          <a:noFill/>
        </p:spPr>
        <p:txBody>
          <a:bodyPr wrap="square">
            <a:spAutoFit/>
          </a:bodyPr>
          <a:lstStyle/>
          <a:p>
            <a:pPr algn="just">
              <a:spcAft>
                <a:spcPts val="800"/>
              </a:spcAft>
            </a:pPr>
            <a:r>
              <a:rPr lang="vi-VN" sz="3200" b="1" i="1" dirty="0">
                <a:solidFill>
                  <a:schemeClr val="accent3"/>
                </a:solidFill>
                <a:effectLst/>
                <a:latin typeface="+mj-lt"/>
                <a:ea typeface="Calibri" panose="020F0502020204030204" pitchFamily="34" charset="0"/>
                <a:cs typeface="Times New Roman" panose="02020603050405020304" pitchFamily="18" charset="0"/>
              </a:rPr>
              <a:t>Bài tập</a:t>
            </a:r>
            <a:r>
              <a:rPr lang="vi-VN" sz="3200" b="1" dirty="0">
                <a:solidFill>
                  <a:schemeClr val="accent3"/>
                </a:solidFill>
                <a:effectLst/>
                <a:latin typeface="+mj-lt"/>
                <a:ea typeface="Calibri" panose="020F0502020204030204" pitchFamily="34" charset="0"/>
                <a:cs typeface="Times New Roman" panose="02020603050405020304" pitchFamily="18" charset="0"/>
              </a:rPr>
              <a:t> 2:</a:t>
            </a:r>
            <a:r>
              <a:rPr lang="vi-VN" sz="3200" dirty="0">
                <a:solidFill>
                  <a:schemeClr val="accent3"/>
                </a:solidFill>
                <a:effectLst/>
                <a:latin typeface="+mj-lt"/>
                <a:ea typeface="Calibri" panose="020F0502020204030204" pitchFamily="34" charset="0"/>
                <a:cs typeface="Times New Roman" panose="02020603050405020304" pitchFamily="18" charset="0"/>
              </a:rPr>
              <a:t> Chỉ ra trong các câu sau, câu nào là câu phủ định bác bỏ, câu nào là câu phủ định miêu tả và câu nào không phải là câu phủ định:</a:t>
            </a:r>
            <a:endParaRPr lang="en-SG" sz="3200" dirty="0">
              <a:solidFill>
                <a:schemeClr val="accent3"/>
              </a:solidFill>
              <a:effectLst/>
              <a:latin typeface="+mj-lt"/>
              <a:ea typeface="Calibri" panose="020F0502020204030204" pitchFamily="34" charset="0"/>
              <a:cs typeface="Times New Roman" panose="02020603050405020304" pitchFamily="18" charset="0"/>
            </a:endParaRPr>
          </a:p>
          <a:p>
            <a:pPr algn="just">
              <a:spcAft>
                <a:spcPts val="800"/>
              </a:spcAft>
            </a:pPr>
            <a:r>
              <a:rPr lang="vi-VN" sz="3200" dirty="0">
                <a:solidFill>
                  <a:schemeClr val="accent3"/>
                </a:solidFill>
                <a:effectLst/>
                <a:latin typeface="+mj-lt"/>
                <a:ea typeface="Calibri" panose="020F0502020204030204" pitchFamily="34" charset="0"/>
                <a:cs typeface="Times New Roman" panose="02020603050405020304" pitchFamily="18" charset="0"/>
              </a:rPr>
              <a:t>a. Tôi biết người da trắng không hiểu cách sống của chúng tôi.</a:t>
            </a:r>
            <a:endParaRPr lang="en-SG" sz="3200" dirty="0">
              <a:solidFill>
                <a:schemeClr val="accent3"/>
              </a:solidFill>
              <a:effectLst/>
              <a:latin typeface="+mj-lt"/>
              <a:ea typeface="Calibri" panose="020F0502020204030204" pitchFamily="34" charset="0"/>
              <a:cs typeface="Times New Roman" panose="02020603050405020304" pitchFamily="18" charset="0"/>
            </a:endParaRPr>
          </a:p>
          <a:p>
            <a:pPr algn="just">
              <a:spcAft>
                <a:spcPts val="800"/>
              </a:spcAft>
            </a:pPr>
            <a:r>
              <a:rPr lang="vi-VN" sz="3200" dirty="0">
                <a:solidFill>
                  <a:schemeClr val="accent3"/>
                </a:solidFill>
                <a:effectLst/>
                <a:latin typeface="+mj-lt"/>
                <a:ea typeface="Calibri" panose="020F0502020204030204" pitchFamily="34" charset="0"/>
                <a:cs typeface="Times New Roman" panose="02020603050405020304" pitchFamily="18" charset="0"/>
              </a:rPr>
              <a:t>(Xi-át-tơn, Diễn từ ứng khẩu của thủ lĩnh da đỏ Xi-át-tơn)</a:t>
            </a:r>
            <a:endParaRPr lang="en-SG" sz="3200" dirty="0">
              <a:solidFill>
                <a:schemeClr val="accent3"/>
              </a:solidFill>
              <a:effectLst/>
              <a:latin typeface="+mj-lt"/>
              <a:ea typeface="Calibri" panose="020F0502020204030204" pitchFamily="34" charset="0"/>
              <a:cs typeface="Times New Roman" panose="02020603050405020304" pitchFamily="18" charset="0"/>
            </a:endParaRPr>
          </a:p>
          <a:p>
            <a:pPr algn="just">
              <a:spcAft>
                <a:spcPts val="800"/>
              </a:spcAft>
            </a:pPr>
            <a:endParaRPr lang="en-SG" sz="4800" dirty="0">
              <a:solidFill>
                <a:schemeClr val="accent3"/>
              </a:solidFill>
              <a:effectLst/>
              <a:latin typeface="+mj-lt"/>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3AE2C32C-E74B-4B6D-A532-EAE06E7E4E4F}"/>
              </a:ext>
            </a:extLst>
          </p:cNvPr>
          <p:cNvSpPr txBox="1"/>
          <p:nvPr/>
        </p:nvSpPr>
        <p:spPr>
          <a:xfrm>
            <a:off x="6304769" y="3442393"/>
            <a:ext cx="972852" cy="2062103"/>
          </a:xfrm>
          <a:prstGeom prst="rect">
            <a:avLst/>
          </a:prstGeom>
          <a:noFill/>
        </p:spPr>
        <p:txBody>
          <a:bodyPr wrap="square">
            <a:spAutoFit/>
          </a:bodyPr>
          <a:lstStyle/>
          <a:p>
            <a:pPr algn="ctr"/>
            <a:r>
              <a:rPr lang="vi-VN" sz="3200" b="1" dirty="0">
                <a:solidFill>
                  <a:schemeClr val="accent3"/>
                </a:solidFill>
                <a:effectLst/>
                <a:latin typeface="Times New Roman" panose="02020603050405020304" pitchFamily="18" charset="0"/>
                <a:ea typeface="Calibri" panose="020F0502020204030204" pitchFamily="34" charset="0"/>
              </a:rPr>
              <a:t>Lí do xác định</a:t>
            </a:r>
            <a:endParaRPr lang="en-SG" sz="3200" b="1" dirty="0">
              <a:solidFill>
                <a:schemeClr val="accent3"/>
              </a:solidFill>
            </a:endParaRPr>
          </a:p>
        </p:txBody>
      </p:sp>
      <p:sp>
        <p:nvSpPr>
          <p:cNvPr id="10" name="TextBox 9">
            <a:extLst>
              <a:ext uri="{FF2B5EF4-FFF2-40B4-BE49-F238E27FC236}">
                <a16:creationId xmlns:a16="http://schemas.microsoft.com/office/drawing/2014/main" id="{D02D3015-FC85-B754-54B9-013E31A9615D}"/>
              </a:ext>
            </a:extLst>
          </p:cNvPr>
          <p:cNvSpPr txBox="1"/>
          <p:nvPr/>
        </p:nvSpPr>
        <p:spPr>
          <a:xfrm>
            <a:off x="6254142" y="643979"/>
            <a:ext cx="1074106" cy="1077218"/>
          </a:xfrm>
          <a:prstGeom prst="rect">
            <a:avLst/>
          </a:prstGeom>
          <a:noFill/>
        </p:spPr>
        <p:txBody>
          <a:bodyPr wrap="square">
            <a:spAutoFit/>
          </a:bodyPr>
          <a:lstStyle/>
          <a:p>
            <a:pPr algn="ctr"/>
            <a:r>
              <a:rPr lang="en-US" sz="3200" b="1" i="1" dirty="0">
                <a:solidFill>
                  <a:prstClr val="black"/>
                </a:solidFill>
                <a:latin typeface="Times New Roman" panose="02020603050405020304" pitchFamily="18" charset="0"/>
                <a:ea typeface="Calibri" panose="020F0502020204030204" pitchFamily="34" charset="0"/>
              </a:rPr>
              <a:t>K</a:t>
            </a:r>
            <a:r>
              <a:rPr lang="vi-VN" sz="3200" b="1" i="1" dirty="0">
                <a:solidFill>
                  <a:prstClr val="black"/>
                </a:solidFill>
                <a:latin typeface="Times New Roman" panose="02020603050405020304" pitchFamily="18" charset="0"/>
                <a:ea typeface="Calibri" panose="020F0502020204030204" pitchFamily="34" charset="0"/>
              </a:rPr>
              <a:t>iểu câu </a:t>
            </a:r>
            <a:endParaRPr lang="en-SG" sz="3200" b="1" dirty="0">
              <a:solidFill>
                <a:prstClr val="black"/>
              </a:solidFill>
              <a:latin typeface="Calibri" panose="020F0502020204030204"/>
            </a:endParaRPr>
          </a:p>
        </p:txBody>
      </p:sp>
      <p:sp>
        <p:nvSpPr>
          <p:cNvPr id="12" name="TextBox 11">
            <a:extLst>
              <a:ext uri="{FF2B5EF4-FFF2-40B4-BE49-F238E27FC236}">
                <a16:creationId xmlns:a16="http://schemas.microsoft.com/office/drawing/2014/main" id="{3A71CA4E-1DAC-53A1-E7BD-FA07EB73364B}"/>
              </a:ext>
            </a:extLst>
          </p:cNvPr>
          <p:cNvSpPr txBox="1"/>
          <p:nvPr/>
        </p:nvSpPr>
        <p:spPr>
          <a:xfrm>
            <a:off x="7517182" y="643979"/>
            <a:ext cx="4294340" cy="1077218"/>
          </a:xfrm>
          <a:prstGeom prst="rect">
            <a:avLst/>
          </a:prstGeom>
          <a:noFill/>
        </p:spPr>
        <p:txBody>
          <a:bodyPr wrap="square">
            <a:spAutoFit/>
          </a:bodyPr>
          <a:lstStyle/>
          <a:p>
            <a:pPr algn="just"/>
            <a:r>
              <a:rPr lang="vi-VN" sz="3200" dirty="0">
                <a:solidFill>
                  <a:schemeClr val="accent3"/>
                </a:solidFill>
                <a:latin typeface="+mj-lt"/>
              </a:rPr>
              <a:t>không phải là câu phủ định </a:t>
            </a:r>
            <a:endParaRPr lang="en-SG" sz="4800" dirty="0">
              <a:solidFill>
                <a:schemeClr val="accent3"/>
              </a:solidFill>
              <a:latin typeface="+mj-lt"/>
            </a:endParaRPr>
          </a:p>
        </p:txBody>
      </p:sp>
      <p:sp>
        <p:nvSpPr>
          <p:cNvPr id="14" name="TextBox 13">
            <a:extLst>
              <a:ext uri="{FF2B5EF4-FFF2-40B4-BE49-F238E27FC236}">
                <a16:creationId xmlns:a16="http://schemas.microsoft.com/office/drawing/2014/main" id="{50B5E0F8-A0C2-95B8-D6C5-1514B6E06079}"/>
              </a:ext>
            </a:extLst>
          </p:cNvPr>
          <p:cNvSpPr txBox="1"/>
          <p:nvPr/>
        </p:nvSpPr>
        <p:spPr>
          <a:xfrm>
            <a:off x="7517181" y="2674591"/>
            <a:ext cx="4294341" cy="3539430"/>
          </a:xfrm>
          <a:prstGeom prst="rect">
            <a:avLst/>
          </a:prstGeom>
          <a:noFill/>
        </p:spPr>
        <p:txBody>
          <a:bodyPr wrap="square">
            <a:spAutoFit/>
          </a:bodyPr>
          <a:lstStyle/>
          <a:p>
            <a:pPr algn="just"/>
            <a:r>
              <a:rPr lang="vi-VN" sz="3200" dirty="0">
                <a:solidFill>
                  <a:schemeClr val="accent3"/>
                </a:solidFill>
                <a:latin typeface="Times New Roman" panose="02020603050405020304" pitchFamily="18" charset="0"/>
                <a:cs typeface="Times New Roman" panose="02020603050405020304" pitchFamily="18" charset="0"/>
              </a:rPr>
              <a:t>mặc dù ở đây có xuất hiện từ không (không hiểu)</a:t>
            </a:r>
            <a:r>
              <a:rPr lang="en-US" sz="3200" dirty="0">
                <a:solidFill>
                  <a:schemeClr val="accent3"/>
                </a:solidFill>
                <a:latin typeface="Times New Roman" panose="02020603050405020304" pitchFamily="18" charset="0"/>
                <a:cs typeface="Times New Roman" panose="02020603050405020304" pitchFamily="18" charset="0"/>
              </a:rPr>
              <a:t> </a:t>
            </a:r>
            <a:r>
              <a:rPr lang="en-US" sz="3200" dirty="0" err="1">
                <a:solidFill>
                  <a:schemeClr val="accent3"/>
                </a:solidFill>
                <a:latin typeface="Times New Roman" panose="02020603050405020304" pitchFamily="18" charset="0"/>
                <a:cs typeface="Times New Roman" panose="02020603050405020304" pitchFamily="18" charset="0"/>
              </a:rPr>
              <a:t>nhưng</a:t>
            </a:r>
            <a:r>
              <a:rPr lang="en-US" sz="3200" dirty="0">
                <a:solidFill>
                  <a:schemeClr val="accent3"/>
                </a:solidFill>
                <a:latin typeface="Times New Roman" panose="02020603050405020304" pitchFamily="18" charset="0"/>
                <a:cs typeface="Times New Roman" panose="02020603050405020304" pitchFamily="18" charset="0"/>
              </a:rPr>
              <a:t> </a:t>
            </a:r>
            <a:r>
              <a:rPr lang="vi-VN" sz="3200" dirty="0">
                <a:solidFill>
                  <a:schemeClr val="accent3"/>
                </a:solidFill>
                <a:latin typeface="Times New Roman" panose="02020603050405020304" pitchFamily="18" charset="0"/>
                <a:cs typeface="Times New Roman" panose="02020603050405020304" pitchFamily="18" charset="0"/>
              </a:rPr>
              <a:t>một khi câu đã xác nhận sự “biết” của “tôi” thì câu đó phải được xếp vào loại câu khẳng định.</a:t>
            </a:r>
            <a:endParaRPr lang="en-SG" sz="3200" dirty="0">
              <a:solidFill>
                <a:schemeClr val="accent3"/>
              </a:solidFill>
              <a:latin typeface="Times New Roman" panose="02020603050405020304" pitchFamily="18" charset="0"/>
              <a:cs typeface="Times New Roman" panose="02020603050405020304" pitchFamily="18" charset="0"/>
            </a:endParaRPr>
          </a:p>
        </p:txBody>
      </p:sp>
      <p:pic>
        <p:nvPicPr>
          <p:cNvPr id="15" name="图片 27">
            <a:extLst>
              <a:ext uri="{FF2B5EF4-FFF2-40B4-BE49-F238E27FC236}">
                <a16:creationId xmlns:a16="http://schemas.microsoft.com/office/drawing/2014/main" id="{4A2B5BD9-E59C-A191-2119-B72DD17EC9E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4220" y="5260892"/>
            <a:ext cx="4461823" cy="2064328"/>
          </a:xfrm>
          <a:prstGeom prst="rect">
            <a:avLst/>
          </a:prstGeom>
        </p:spPr>
      </p:pic>
    </p:spTree>
    <p:extLst>
      <p:ext uri="{BB962C8B-B14F-4D97-AF65-F5344CB8AC3E}">
        <p14:creationId xmlns:p14="http://schemas.microsoft.com/office/powerpoint/2010/main" val="41771294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A52E4F7-265F-3C18-04B0-3AFBC65D7E9E}"/>
              </a:ext>
            </a:extLst>
          </p:cNvPr>
          <p:cNvPicPr>
            <a:picLocks noChangeAspect="1"/>
          </p:cNvPicPr>
          <p:nvPr/>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F572E5C9-946F-5F8B-FF1C-D43339E17B2F}"/>
              </a:ext>
            </a:extLst>
          </p:cNvPr>
          <p:cNvSpPr txBox="1"/>
          <p:nvPr/>
        </p:nvSpPr>
        <p:spPr>
          <a:xfrm>
            <a:off x="316282" y="469902"/>
            <a:ext cx="5570951" cy="5570756"/>
          </a:xfrm>
          <a:prstGeom prst="rect">
            <a:avLst/>
          </a:prstGeom>
          <a:noFill/>
        </p:spPr>
        <p:txBody>
          <a:bodyPr wrap="square">
            <a:spAutoFit/>
          </a:bodyPr>
          <a:lstStyle/>
          <a:p>
            <a:pPr algn="just">
              <a:spcAft>
                <a:spcPts val="800"/>
              </a:spcAft>
            </a:pPr>
            <a:r>
              <a:rPr lang="vi-VN" sz="2400" b="1" i="1" dirty="0">
                <a:solidFill>
                  <a:schemeClr val="accent3"/>
                </a:solidFill>
                <a:effectLst/>
                <a:latin typeface="+mj-lt"/>
                <a:ea typeface="Calibri" panose="020F0502020204030204" pitchFamily="34" charset="0"/>
                <a:cs typeface="Times New Roman" panose="02020603050405020304" pitchFamily="18" charset="0"/>
              </a:rPr>
              <a:t>Bài tập</a:t>
            </a:r>
            <a:r>
              <a:rPr lang="vi-VN" sz="2400" b="1" dirty="0">
                <a:solidFill>
                  <a:schemeClr val="accent3"/>
                </a:solidFill>
                <a:effectLst/>
                <a:latin typeface="+mj-lt"/>
                <a:ea typeface="Calibri" panose="020F0502020204030204" pitchFamily="34" charset="0"/>
                <a:cs typeface="Times New Roman" panose="02020603050405020304" pitchFamily="18" charset="0"/>
              </a:rPr>
              <a:t> 2:</a:t>
            </a:r>
            <a:r>
              <a:rPr lang="vi-VN" sz="2400" dirty="0">
                <a:solidFill>
                  <a:schemeClr val="accent3"/>
                </a:solidFill>
                <a:effectLst/>
                <a:latin typeface="+mj-lt"/>
                <a:ea typeface="Calibri" panose="020F0502020204030204" pitchFamily="34" charset="0"/>
                <a:cs typeface="Times New Roman" panose="02020603050405020304" pitchFamily="18" charset="0"/>
              </a:rPr>
              <a:t> Chỉ ra trong các câu sau, câu nào là câu phủ định bác bỏ, câu nào là câu phủ định miêu tả và câu nào không phải là câu phủ định:</a:t>
            </a:r>
            <a:endParaRPr lang="en-SG" sz="2400" dirty="0">
              <a:solidFill>
                <a:schemeClr val="accent3"/>
              </a:solidFill>
              <a:effectLst/>
              <a:latin typeface="+mj-lt"/>
              <a:ea typeface="Calibri" panose="020F0502020204030204" pitchFamily="34" charset="0"/>
              <a:cs typeface="Times New Roman" panose="02020603050405020304" pitchFamily="18" charset="0"/>
            </a:endParaRPr>
          </a:p>
          <a:p>
            <a:pPr algn="just">
              <a:spcAft>
                <a:spcPts val="800"/>
              </a:spcAft>
            </a:pPr>
            <a:r>
              <a:rPr lang="vi-VN" sz="2400" dirty="0">
                <a:solidFill>
                  <a:schemeClr val="accent3"/>
                </a:solidFill>
                <a:effectLst/>
                <a:latin typeface="+mj-lt"/>
                <a:ea typeface="Calibri" panose="020F0502020204030204" pitchFamily="34" charset="0"/>
                <a:cs typeface="Times New Roman" panose="02020603050405020304" pitchFamily="18" charset="0"/>
              </a:rPr>
              <a:t>c. Mùa nước nổi xưa kia hay mùa lũ theo cách gọi hiện nay, không là mối lo ngại cho nông dân vùng châu thổ Cửu Long, một mùa nước lũ lớn, như một niềm tin tâm linh, sẽ đem lại sự giàu có, sung túc cho vùng đất.</a:t>
            </a:r>
            <a:endParaRPr lang="en-SG" sz="2400" dirty="0">
              <a:solidFill>
                <a:schemeClr val="accent3"/>
              </a:solidFill>
              <a:effectLst/>
              <a:latin typeface="+mj-lt"/>
              <a:ea typeface="Calibri" panose="020F0502020204030204" pitchFamily="34" charset="0"/>
              <a:cs typeface="Times New Roman" panose="02020603050405020304" pitchFamily="18" charset="0"/>
            </a:endParaRPr>
          </a:p>
          <a:p>
            <a:pPr algn="just">
              <a:spcAft>
                <a:spcPts val="800"/>
              </a:spcAft>
            </a:pPr>
            <a:r>
              <a:rPr lang="vi-VN" sz="2400" dirty="0">
                <a:solidFill>
                  <a:schemeClr val="accent3"/>
                </a:solidFill>
                <a:effectLst/>
                <a:latin typeface="+mj-lt"/>
                <a:ea typeface="Calibri" panose="020F0502020204030204" pitchFamily="34" charset="0"/>
                <a:cs typeface="Times New Roman" panose="02020603050405020304" pitchFamily="18" charset="0"/>
              </a:rPr>
              <a:t>(Lê Anh Tuấn, Miền châu thổ sông Cửu Long cần chuyển đổi từ sống chung sang chào đón lũ)</a:t>
            </a:r>
            <a:endParaRPr lang="en-SG" sz="2400" dirty="0">
              <a:solidFill>
                <a:schemeClr val="accent3"/>
              </a:solidFill>
              <a:effectLst/>
              <a:latin typeface="+mj-lt"/>
              <a:ea typeface="Calibri" panose="020F0502020204030204" pitchFamily="34" charset="0"/>
              <a:cs typeface="Times New Roman" panose="02020603050405020304" pitchFamily="18" charset="0"/>
            </a:endParaRPr>
          </a:p>
          <a:p>
            <a:pPr algn="just">
              <a:spcAft>
                <a:spcPts val="800"/>
              </a:spcAft>
            </a:pPr>
            <a:endParaRPr lang="en-SG" sz="2400" dirty="0">
              <a:solidFill>
                <a:schemeClr val="accent3"/>
              </a:solidFill>
              <a:effectLst/>
              <a:latin typeface="+mj-lt"/>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3AE2C32C-E74B-4B6D-A532-EAE06E7E4E4F}"/>
              </a:ext>
            </a:extLst>
          </p:cNvPr>
          <p:cNvSpPr txBox="1"/>
          <p:nvPr/>
        </p:nvSpPr>
        <p:spPr>
          <a:xfrm>
            <a:off x="6304769" y="3442393"/>
            <a:ext cx="972852" cy="2062103"/>
          </a:xfrm>
          <a:prstGeom prst="rect">
            <a:avLst/>
          </a:prstGeom>
          <a:noFill/>
        </p:spPr>
        <p:txBody>
          <a:bodyPr wrap="square">
            <a:spAutoFit/>
          </a:bodyPr>
          <a:lstStyle/>
          <a:p>
            <a:pPr algn="ctr"/>
            <a:r>
              <a:rPr lang="vi-VN" sz="3200" b="1" dirty="0">
                <a:solidFill>
                  <a:schemeClr val="accent3"/>
                </a:solidFill>
                <a:effectLst/>
                <a:latin typeface="Times New Roman" panose="02020603050405020304" pitchFamily="18" charset="0"/>
                <a:ea typeface="Calibri" panose="020F0502020204030204" pitchFamily="34" charset="0"/>
              </a:rPr>
              <a:t>Lí do xác định</a:t>
            </a:r>
            <a:endParaRPr lang="en-SG" sz="3200" b="1" dirty="0">
              <a:solidFill>
                <a:schemeClr val="accent3"/>
              </a:solidFill>
            </a:endParaRPr>
          </a:p>
        </p:txBody>
      </p:sp>
      <p:sp>
        <p:nvSpPr>
          <p:cNvPr id="10" name="TextBox 9">
            <a:extLst>
              <a:ext uri="{FF2B5EF4-FFF2-40B4-BE49-F238E27FC236}">
                <a16:creationId xmlns:a16="http://schemas.microsoft.com/office/drawing/2014/main" id="{D02D3015-FC85-B754-54B9-013E31A9615D}"/>
              </a:ext>
            </a:extLst>
          </p:cNvPr>
          <p:cNvSpPr txBox="1"/>
          <p:nvPr/>
        </p:nvSpPr>
        <p:spPr>
          <a:xfrm>
            <a:off x="6254142" y="643979"/>
            <a:ext cx="1074106" cy="1077218"/>
          </a:xfrm>
          <a:prstGeom prst="rect">
            <a:avLst/>
          </a:prstGeom>
          <a:noFill/>
        </p:spPr>
        <p:txBody>
          <a:bodyPr wrap="square">
            <a:spAutoFit/>
          </a:bodyPr>
          <a:lstStyle/>
          <a:p>
            <a:pPr algn="ctr"/>
            <a:r>
              <a:rPr lang="en-US" sz="3200" b="1" i="1" dirty="0">
                <a:solidFill>
                  <a:prstClr val="black"/>
                </a:solidFill>
                <a:latin typeface="Times New Roman" panose="02020603050405020304" pitchFamily="18" charset="0"/>
                <a:ea typeface="Calibri" panose="020F0502020204030204" pitchFamily="34" charset="0"/>
              </a:rPr>
              <a:t>K</a:t>
            </a:r>
            <a:r>
              <a:rPr lang="vi-VN" sz="3200" b="1" i="1" dirty="0">
                <a:solidFill>
                  <a:prstClr val="black"/>
                </a:solidFill>
                <a:latin typeface="Times New Roman" panose="02020603050405020304" pitchFamily="18" charset="0"/>
                <a:ea typeface="Calibri" panose="020F0502020204030204" pitchFamily="34" charset="0"/>
              </a:rPr>
              <a:t>iểu câu </a:t>
            </a:r>
            <a:endParaRPr lang="en-SG" sz="3200" b="1" dirty="0">
              <a:solidFill>
                <a:prstClr val="black"/>
              </a:solidFill>
              <a:latin typeface="Calibri" panose="020F0502020204030204"/>
            </a:endParaRPr>
          </a:p>
        </p:txBody>
      </p:sp>
      <p:sp>
        <p:nvSpPr>
          <p:cNvPr id="12" name="TextBox 11">
            <a:extLst>
              <a:ext uri="{FF2B5EF4-FFF2-40B4-BE49-F238E27FC236}">
                <a16:creationId xmlns:a16="http://schemas.microsoft.com/office/drawing/2014/main" id="{3A71CA4E-1DAC-53A1-E7BD-FA07EB73364B}"/>
              </a:ext>
            </a:extLst>
          </p:cNvPr>
          <p:cNvSpPr txBox="1"/>
          <p:nvPr/>
        </p:nvSpPr>
        <p:spPr>
          <a:xfrm>
            <a:off x="7517182" y="643979"/>
            <a:ext cx="4294340" cy="523220"/>
          </a:xfrm>
          <a:prstGeom prst="rect">
            <a:avLst/>
          </a:prstGeom>
          <a:noFill/>
        </p:spPr>
        <p:txBody>
          <a:bodyPr wrap="square">
            <a:spAutoFit/>
          </a:bodyPr>
          <a:lstStyle/>
          <a:p>
            <a:pPr algn="just"/>
            <a:r>
              <a:rPr lang="vi-VN" sz="2800" dirty="0">
                <a:solidFill>
                  <a:schemeClr val="accent3"/>
                </a:solidFill>
                <a:latin typeface="+mj-lt"/>
              </a:rPr>
              <a:t>câu phủ định miêu tả</a:t>
            </a:r>
            <a:endParaRPr lang="en-SG" sz="2800" dirty="0">
              <a:solidFill>
                <a:schemeClr val="accent3"/>
              </a:solidFill>
              <a:latin typeface="+mj-lt"/>
            </a:endParaRPr>
          </a:p>
        </p:txBody>
      </p:sp>
      <p:sp>
        <p:nvSpPr>
          <p:cNvPr id="14" name="TextBox 13">
            <a:extLst>
              <a:ext uri="{FF2B5EF4-FFF2-40B4-BE49-F238E27FC236}">
                <a16:creationId xmlns:a16="http://schemas.microsoft.com/office/drawing/2014/main" id="{50B5E0F8-A0C2-95B8-D6C5-1514B6E06079}"/>
              </a:ext>
            </a:extLst>
          </p:cNvPr>
          <p:cNvSpPr txBox="1"/>
          <p:nvPr/>
        </p:nvSpPr>
        <p:spPr>
          <a:xfrm>
            <a:off x="7490617" y="2967335"/>
            <a:ext cx="4196167" cy="2246769"/>
          </a:xfrm>
          <a:prstGeom prst="rect">
            <a:avLst/>
          </a:prstGeom>
          <a:noFill/>
        </p:spPr>
        <p:txBody>
          <a:bodyPr wrap="square">
            <a:spAutoFit/>
          </a:bodyPr>
          <a:lstStyle/>
          <a:p>
            <a:pPr algn="just"/>
            <a:r>
              <a:rPr lang="vi-VN" sz="2800" dirty="0">
                <a:solidFill>
                  <a:schemeClr val="accent3"/>
                </a:solidFill>
                <a:latin typeface="+mj-lt"/>
              </a:rPr>
              <a:t>Câu có từ không và xác nhận rằng người dân ở vùng châu thổ sông Cửu Long không có sự lo ngại về tình trạng lũ lụt.</a:t>
            </a:r>
            <a:endParaRPr lang="en-SG" sz="2800" dirty="0">
              <a:solidFill>
                <a:schemeClr val="accent3"/>
              </a:solidFill>
              <a:latin typeface="+mj-lt"/>
            </a:endParaRPr>
          </a:p>
        </p:txBody>
      </p:sp>
      <p:pic>
        <p:nvPicPr>
          <p:cNvPr id="15" name="图片 27">
            <a:extLst>
              <a:ext uri="{FF2B5EF4-FFF2-40B4-BE49-F238E27FC236}">
                <a16:creationId xmlns:a16="http://schemas.microsoft.com/office/drawing/2014/main" id="{4A2B5BD9-E59C-A191-2119-B72DD17EC9E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4220" y="5260892"/>
            <a:ext cx="4461823" cy="2064328"/>
          </a:xfrm>
          <a:prstGeom prst="rect">
            <a:avLst/>
          </a:prstGeom>
        </p:spPr>
      </p:pic>
    </p:spTree>
    <p:extLst>
      <p:ext uri="{BB962C8B-B14F-4D97-AF65-F5344CB8AC3E}">
        <p14:creationId xmlns:p14="http://schemas.microsoft.com/office/powerpoint/2010/main" val="31288537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A52E4F7-265F-3C18-04B0-3AFBC65D7E9E}"/>
              </a:ext>
            </a:extLst>
          </p:cNvPr>
          <p:cNvPicPr>
            <a:picLocks noChangeAspect="1"/>
          </p:cNvPicPr>
          <p:nvPr/>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F572E5C9-946F-5F8B-FF1C-D43339E17B2F}"/>
              </a:ext>
            </a:extLst>
          </p:cNvPr>
          <p:cNvSpPr txBox="1"/>
          <p:nvPr/>
        </p:nvSpPr>
        <p:spPr>
          <a:xfrm>
            <a:off x="316282" y="469902"/>
            <a:ext cx="5570951" cy="5570756"/>
          </a:xfrm>
          <a:prstGeom prst="rect">
            <a:avLst/>
          </a:prstGeom>
          <a:noFill/>
        </p:spPr>
        <p:txBody>
          <a:bodyPr wrap="square">
            <a:spAutoFit/>
          </a:bodyPr>
          <a:lstStyle/>
          <a:p>
            <a:pPr algn="just">
              <a:spcAft>
                <a:spcPts val="800"/>
              </a:spcAft>
            </a:pPr>
            <a:r>
              <a:rPr lang="vi-VN" sz="2800" b="1" i="1" dirty="0">
                <a:solidFill>
                  <a:schemeClr val="accent3"/>
                </a:solidFill>
                <a:effectLst/>
                <a:latin typeface="+mj-lt"/>
                <a:ea typeface="Calibri" panose="020F0502020204030204" pitchFamily="34" charset="0"/>
                <a:cs typeface="Times New Roman" panose="02020603050405020304" pitchFamily="18" charset="0"/>
              </a:rPr>
              <a:t>Bài tập</a:t>
            </a:r>
            <a:r>
              <a:rPr lang="vi-VN" sz="2800" b="1" dirty="0">
                <a:solidFill>
                  <a:schemeClr val="accent3"/>
                </a:solidFill>
                <a:effectLst/>
                <a:latin typeface="+mj-lt"/>
                <a:ea typeface="Calibri" panose="020F0502020204030204" pitchFamily="34" charset="0"/>
                <a:cs typeface="Times New Roman" panose="02020603050405020304" pitchFamily="18" charset="0"/>
              </a:rPr>
              <a:t> 2:</a:t>
            </a:r>
            <a:r>
              <a:rPr lang="vi-VN" sz="2800" dirty="0">
                <a:solidFill>
                  <a:schemeClr val="accent3"/>
                </a:solidFill>
                <a:effectLst/>
                <a:latin typeface="+mj-lt"/>
                <a:ea typeface="Calibri" panose="020F0502020204030204" pitchFamily="34" charset="0"/>
                <a:cs typeface="Times New Roman" panose="02020603050405020304" pitchFamily="18" charset="0"/>
              </a:rPr>
              <a:t> Chỉ ra trong các câu sau, câu nào là câu phủ định bác bỏ, câu nào là câu phủ định miêu tả và câu nào không phải là câu phủ định:</a:t>
            </a:r>
            <a:endParaRPr lang="en-SG" sz="2800" dirty="0">
              <a:solidFill>
                <a:schemeClr val="accent3"/>
              </a:solidFill>
              <a:effectLst/>
              <a:latin typeface="+mj-lt"/>
              <a:ea typeface="Calibri" panose="020F0502020204030204" pitchFamily="34" charset="0"/>
              <a:cs typeface="Times New Roman" panose="02020603050405020304" pitchFamily="18" charset="0"/>
            </a:endParaRPr>
          </a:p>
          <a:p>
            <a:pPr algn="just">
              <a:spcAft>
                <a:spcPts val="800"/>
              </a:spcAft>
            </a:pPr>
            <a:r>
              <a:rPr lang="vi-VN" sz="2800" dirty="0">
                <a:solidFill>
                  <a:schemeClr val="accent3"/>
                </a:solidFill>
                <a:effectLst/>
                <a:latin typeface="+mj-lt"/>
                <a:ea typeface="Calibri" panose="020F0502020204030204" pitchFamily="34" charset="0"/>
                <a:cs typeface="Times New Roman" panose="02020603050405020304" pitchFamily="18" charset="0"/>
              </a:rPr>
              <a:t>b. Ở thành phố của người da trắng, chẳng có nơi nào yên tĩnh cả, chẳng có nơi nào là nghe được tiếng lá cây lay động vào mùa xuân hay tiếng vỗ cánh của côn trùng.</a:t>
            </a:r>
            <a:endParaRPr lang="en-SG" sz="2800" dirty="0">
              <a:solidFill>
                <a:schemeClr val="accent3"/>
              </a:solidFill>
              <a:effectLst/>
              <a:latin typeface="+mj-lt"/>
              <a:ea typeface="Calibri" panose="020F0502020204030204" pitchFamily="34" charset="0"/>
              <a:cs typeface="Times New Roman" panose="02020603050405020304" pitchFamily="18" charset="0"/>
            </a:endParaRPr>
          </a:p>
          <a:p>
            <a:pPr algn="just">
              <a:spcAft>
                <a:spcPts val="800"/>
              </a:spcAft>
            </a:pPr>
            <a:r>
              <a:rPr lang="vi-VN" sz="2800" dirty="0">
                <a:solidFill>
                  <a:schemeClr val="accent3"/>
                </a:solidFill>
                <a:effectLst/>
                <a:latin typeface="+mj-lt"/>
                <a:ea typeface="Calibri" panose="020F0502020204030204" pitchFamily="34" charset="0"/>
                <a:cs typeface="Times New Roman" panose="02020603050405020304" pitchFamily="18" charset="0"/>
              </a:rPr>
              <a:t>(Xi-át-tơn, Diễn từ ứng khẩu của thủ lĩnh da đỏ Xi-át-tơn)</a:t>
            </a:r>
            <a:endParaRPr lang="en-SG" sz="2800" dirty="0">
              <a:solidFill>
                <a:schemeClr val="accent3"/>
              </a:solidFill>
              <a:effectLst/>
              <a:latin typeface="+mj-lt"/>
              <a:ea typeface="Calibri" panose="020F0502020204030204" pitchFamily="34" charset="0"/>
              <a:cs typeface="Times New Roman" panose="02020603050405020304" pitchFamily="18" charset="0"/>
            </a:endParaRPr>
          </a:p>
          <a:p>
            <a:pPr algn="just">
              <a:spcAft>
                <a:spcPts val="800"/>
              </a:spcAft>
            </a:pPr>
            <a:endParaRPr lang="en-SG" sz="2800" dirty="0">
              <a:solidFill>
                <a:schemeClr val="accent3"/>
              </a:solidFill>
              <a:effectLst/>
              <a:latin typeface="+mj-lt"/>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3AE2C32C-E74B-4B6D-A532-EAE06E7E4E4F}"/>
              </a:ext>
            </a:extLst>
          </p:cNvPr>
          <p:cNvSpPr txBox="1"/>
          <p:nvPr/>
        </p:nvSpPr>
        <p:spPr>
          <a:xfrm>
            <a:off x="6304769" y="3442393"/>
            <a:ext cx="972852" cy="2062103"/>
          </a:xfrm>
          <a:prstGeom prst="rect">
            <a:avLst/>
          </a:prstGeom>
          <a:noFill/>
        </p:spPr>
        <p:txBody>
          <a:bodyPr wrap="square">
            <a:spAutoFit/>
          </a:bodyPr>
          <a:lstStyle/>
          <a:p>
            <a:pPr algn="ctr"/>
            <a:r>
              <a:rPr lang="vi-VN" sz="3200" b="1" dirty="0">
                <a:solidFill>
                  <a:schemeClr val="accent3"/>
                </a:solidFill>
                <a:effectLst/>
                <a:latin typeface="Times New Roman" panose="02020603050405020304" pitchFamily="18" charset="0"/>
                <a:ea typeface="Calibri" panose="020F0502020204030204" pitchFamily="34" charset="0"/>
              </a:rPr>
              <a:t>Lí do xác định</a:t>
            </a:r>
            <a:endParaRPr lang="en-SG" sz="3200" b="1" dirty="0">
              <a:solidFill>
                <a:schemeClr val="accent3"/>
              </a:solidFill>
            </a:endParaRPr>
          </a:p>
        </p:txBody>
      </p:sp>
      <p:sp>
        <p:nvSpPr>
          <p:cNvPr id="10" name="TextBox 9">
            <a:extLst>
              <a:ext uri="{FF2B5EF4-FFF2-40B4-BE49-F238E27FC236}">
                <a16:creationId xmlns:a16="http://schemas.microsoft.com/office/drawing/2014/main" id="{D02D3015-FC85-B754-54B9-013E31A9615D}"/>
              </a:ext>
            </a:extLst>
          </p:cNvPr>
          <p:cNvSpPr txBox="1"/>
          <p:nvPr/>
        </p:nvSpPr>
        <p:spPr>
          <a:xfrm>
            <a:off x="6254142" y="643979"/>
            <a:ext cx="1074106" cy="1077218"/>
          </a:xfrm>
          <a:prstGeom prst="rect">
            <a:avLst/>
          </a:prstGeom>
          <a:noFill/>
        </p:spPr>
        <p:txBody>
          <a:bodyPr wrap="square">
            <a:spAutoFit/>
          </a:bodyPr>
          <a:lstStyle/>
          <a:p>
            <a:pPr algn="ctr"/>
            <a:r>
              <a:rPr lang="en-US" sz="3200" b="1" i="1" dirty="0">
                <a:solidFill>
                  <a:prstClr val="black"/>
                </a:solidFill>
                <a:latin typeface="Times New Roman" panose="02020603050405020304" pitchFamily="18" charset="0"/>
                <a:ea typeface="Calibri" panose="020F0502020204030204" pitchFamily="34" charset="0"/>
              </a:rPr>
              <a:t>K</a:t>
            </a:r>
            <a:r>
              <a:rPr lang="vi-VN" sz="3200" b="1" i="1" dirty="0">
                <a:solidFill>
                  <a:prstClr val="black"/>
                </a:solidFill>
                <a:latin typeface="Times New Roman" panose="02020603050405020304" pitchFamily="18" charset="0"/>
                <a:ea typeface="Calibri" panose="020F0502020204030204" pitchFamily="34" charset="0"/>
              </a:rPr>
              <a:t>iểu câu </a:t>
            </a:r>
            <a:endParaRPr lang="en-SG" sz="3200" b="1" dirty="0">
              <a:solidFill>
                <a:prstClr val="black"/>
              </a:solidFill>
              <a:latin typeface="Calibri" panose="020F0502020204030204"/>
            </a:endParaRPr>
          </a:p>
        </p:txBody>
      </p:sp>
      <p:sp>
        <p:nvSpPr>
          <p:cNvPr id="12" name="TextBox 11">
            <a:extLst>
              <a:ext uri="{FF2B5EF4-FFF2-40B4-BE49-F238E27FC236}">
                <a16:creationId xmlns:a16="http://schemas.microsoft.com/office/drawing/2014/main" id="{3A71CA4E-1DAC-53A1-E7BD-FA07EB73364B}"/>
              </a:ext>
            </a:extLst>
          </p:cNvPr>
          <p:cNvSpPr txBox="1"/>
          <p:nvPr/>
        </p:nvSpPr>
        <p:spPr>
          <a:xfrm>
            <a:off x="7517182" y="643979"/>
            <a:ext cx="4294340" cy="523220"/>
          </a:xfrm>
          <a:prstGeom prst="rect">
            <a:avLst/>
          </a:prstGeom>
          <a:noFill/>
        </p:spPr>
        <p:txBody>
          <a:bodyPr wrap="square">
            <a:spAutoFit/>
          </a:bodyPr>
          <a:lstStyle/>
          <a:p>
            <a:pPr algn="just"/>
            <a:r>
              <a:rPr lang="vi-VN" sz="2800" dirty="0">
                <a:solidFill>
                  <a:schemeClr val="accent3"/>
                </a:solidFill>
                <a:latin typeface="+mj-lt"/>
              </a:rPr>
              <a:t>câu phủ định bác bỏ</a:t>
            </a:r>
            <a:endParaRPr lang="en-SG" sz="2800" dirty="0">
              <a:solidFill>
                <a:schemeClr val="accent3"/>
              </a:solidFill>
              <a:latin typeface="+mj-lt"/>
            </a:endParaRPr>
          </a:p>
        </p:txBody>
      </p:sp>
      <p:sp>
        <p:nvSpPr>
          <p:cNvPr id="14" name="TextBox 13">
            <a:extLst>
              <a:ext uri="{FF2B5EF4-FFF2-40B4-BE49-F238E27FC236}">
                <a16:creationId xmlns:a16="http://schemas.microsoft.com/office/drawing/2014/main" id="{50B5E0F8-A0C2-95B8-D6C5-1514B6E06079}"/>
              </a:ext>
            </a:extLst>
          </p:cNvPr>
          <p:cNvSpPr txBox="1"/>
          <p:nvPr/>
        </p:nvSpPr>
        <p:spPr>
          <a:xfrm>
            <a:off x="7277621" y="2390228"/>
            <a:ext cx="4701383" cy="4401205"/>
          </a:xfrm>
          <a:prstGeom prst="rect">
            <a:avLst/>
          </a:prstGeom>
          <a:noFill/>
        </p:spPr>
        <p:txBody>
          <a:bodyPr wrap="square">
            <a:spAutoFit/>
          </a:bodyPr>
          <a:lstStyle/>
          <a:p>
            <a:pPr algn="just"/>
            <a:r>
              <a:rPr lang="vi-VN" sz="2800" dirty="0">
                <a:solidFill>
                  <a:schemeClr val="accent3"/>
                </a:solidFill>
                <a:latin typeface="+mj-lt"/>
              </a:rPr>
              <a:t>câu có từ chẳng (xuất hiện 2 lần) và nội dung của nó ngầm bác bỏ nhận thức rằng cuộc sống của người da trắng vẫn bình thường, trong khi, theo cách nhìn của người da đỏ, đó là cuộc sống không bình thường (mọi âm thanh đáng yêu của sự sống đều bị cảm nhận là “tiếng ồn ào lăng mạ”).</a:t>
            </a:r>
            <a:endParaRPr lang="en-SG" sz="2800" dirty="0">
              <a:solidFill>
                <a:schemeClr val="accent3"/>
              </a:solidFill>
              <a:latin typeface="+mj-lt"/>
            </a:endParaRPr>
          </a:p>
        </p:txBody>
      </p:sp>
      <p:pic>
        <p:nvPicPr>
          <p:cNvPr id="15" name="图片 27">
            <a:extLst>
              <a:ext uri="{FF2B5EF4-FFF2-40B4-BE49-F238E27FC236}">
                <a16:creationId xmlns:a16="http://schemas.microsoft.com/office/drawing/2014/main" id="{4A2B5BD9-E59C-A191-2119-B72DD17EC9E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4220" y="5260892"/>
            <a:ext cx="4461823" cy="2064328"/>
          </a:xfrm>
          <a:prstGeom prst="rect">
            <a:avLst/>
          </a:prstGeom>
        </p:spPr>
      </p:pic>
    </p:spTree>
    <p:extLst>
      <p:ext uri="{BB962C8B-B14F-4D97-AF65-F5344CB8AC3E}">
        <p14:creationId xmlns:p14="http://schemas.microsoft.com/office/powerpoint/2010/main" val="14134841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578"/>
        <p:cNvGrpSpPr/>
        <p:nvPr/>
      </p:nvGrpSpPr>
      <p:grpSpPr>
        <a:xfrm>
          <a:off x="0" y="0"/>
          <a:ext cx="0" cy="0"/>
          <a:chOff x="0" y="0"/>
          <a:chExt cx="0" cy="0"/>
        </a:xfrm>
      </p:grpSpPr>
      <p:sp>
        <p:nvSpPr>
          <p:cNvPr id="4580" name="Google Shape;4580;p38"/>
          <p:cNvSpPr txBox="1">
            <a:spLocks noGrp="1"/>
          </p:cNvSpPr>
          <p:nvPr>
            <p:ph type="title"/>
          </p:nvPr>
        </p:nvSpPr>
        <p:spPr>
          <a:xfrm>
            <a:off x="2166385" y="1972050"/>
            <a:ext cx="8118400" cy="1122400"/>
          </a:xfrm>
          <a:prstGeom prst="rect">
            <a:avLst/>
          </a:prstGeom>
        </p:spPr>
        <p:txBody>
          <a:bodyPr spcFirstLastPara="1" wrap="square" lIns="121900" tIns="121900" rIns="121900" bIns="121900" anchor="ctr" anchorCtr="0">
            <a:noAutofit/>
          </a:bodyPr>
          <a:lstStyle/>
          <a:p>
            <a:r>
              <a:rPr lang="en" sz="9600" b="1" dirty="0">
                <a:latin typeface="Times New Roman" panose="02020603050405020304" pitchFamily="18" charset="0"/>
                <a:cs typeface="Times New Roman" panose="02020603050405020304" pitchFamily="18" charset="0"/>
              </a:rPr>
              <a:t>Hoạt động </a:t>
            </a:r>
            <a:br>
              <a:rPr lang="vi-VN" sz="9600" b="1" dirty="0">
                <a:latin typeface="Times New Roman" panose="02020603050405020304" pitchFamily="18" charset="0"/>
                <a:cs typeface="Times New Roman" panose="02020603050405020304" pitchFamily="18" charset="0"/>
              </a:rPr>
            </a:br>
            <a:r>
              <a:rPr lang="vi-VN" sz="9600" b="1" dirty="0">
                <a:latin typeface="Times New Roman" panose="02020603050405020304" pitchFamily="18" charset="0"/>
                <a:cs typeface="Times New Roman" panose="02020603050405020304" pitchFamily="18" charset="0"/>
              </a:rPr>
              <a:t>mở đầu</a:t>
            </a:r>
            <a:endParaRPr sz="9600" b="1" dirty="0">
              <a:solidFill>
                <a:schemeClr val="accent2"/>
              </a:solidFill>
              <a:latin typeface="Times New Roman" panose="02020603050405020304" pitchFamily="18" charset="0"/>
              <a:cs typeface="Times New Roman" panose="02020603050405020304" pitchFamily="18" charset="0"/>
            </a:endParaRPr>
          </a:p>
        </p:txBody>
      </p:sp>
      <p:sp>
        <p:nvSpPr>
          <p:cNvPr id="4583" name="Google Shape;4583;p38"/>
          <p:cNvSpPr/>
          <p:nvPr/>
        </p:nvSpPr>
        <p:spPr>
          <a:xfrm rot="635415" flipH="1">
            <a:off x="7885340" y="6350603"/>
            <a:ext cx="287293" cy="287293"/>
          </a:xfrm>
          <a:prstGeom prst="ellipse">
            <a:avLst/>
          </a:pr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84" name="Google Shape;4584;p38"/>
          <p:cNvSpPr/>
          <p:nvPr/>
        </p:nvSpPr>
        <p:spPr>
          <a:xfrm rot="-10168333" flipH="1">
            <a:off x="4144430" y="249241"/>
            <a:ext cx="137921" cy="137921"/>
          </a:xfrm>
          <a:prstGeom prst="ellipse">
            <a:avLst/>
          </a:pr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85" name="Google Shape;4585;p38"/>
          <p:cNvSpPr/>
          <p:nvPr/>
        </p:nvSpPr>
        <p:spPr>
          <a:xfrm rot="-10168333" flipH="1">
            <a:off x="8123397" y="6338074"/>
            <a:ext cx="137921" cy="137921"/>
          </a:xfrm>
          <a:prstGeom prst="ellipse">
            <a:avLst/>
          </a:pr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4681" name="Google Shape;1775;p33">
            <a:extLst>
              <a:ext uri="{FF2B5EF4-FFF2-40B4-BE49-F238E27FC236}">
                <a16:creationId xmlns:a16="http://schemas.microsoft.com/office/drawing/2014/main" id="{8C08D9DB-9C8B-DB5C-88FC-D6975CB0F998}"/>
              </a:ext>
            </a:extLst>
          </p:cNvPr>
          <p:cNvGrpSpPr/>
          <p:nvPr/>
        </p:nvGrpSpPr>
        <p:grpSpPr>
          <a:xfrm rot="-1652480">
            <a:off x="817698" y="4680366"/>
            <a:ext cx="2931505" cy="2367909"/>
            <a:chOff x="5388933" y="2164687"/>
            <a:chExt cx="2198573" cy="1775887"/>
          </a:xfrm>
        </p:grpSpPr>
        <p:grpSp>
          <p:nvGrpSpPr>
            <p:cNvPr id="4682" name="Google Shape;1776;p33">
              <a:extLst>
                <a:ext uri="{FF2B5EF4-FFF2-40B4-BE49-F238E27FC236}">
                  <a16:creationId xmlns:a16="http://schemas.microsoft.com/office/drawing/2014/main" id="{E9C7AF71-42F0-2BF9-8E6C-5C07ACE4C83A}"/>
                </a:ext>
              </a:extLst>
            </p:cNvPr>
            <p:cNvGrpSpPr/>
            <p:nvPr/>
          </p:nvGrpSpPr>
          <p:grpSpPr>
            <a:xfrm>
              <a:off x="7248413" y="3110827"/>
              <a:ext cx="339092" cy="829747"/>
              <a:chOff x="7248413" y="3110827"/>
              <a:chExt cx="339092" cy="829747"/>
            </a:xfrm>
          </p:grpSpPr>
          <p:sp>
            <p:nvSpPr>
              <p:cNvPr id="4686" name="Google Shape;1777;p33">
                <a:extLst>
                  <a:ext uri="{FF2B5EF4-FFF2-40B4-BE49-F238E27FC236}">
                    <a16:creationId xmlns:a16="http://schemas.microsoft.com/office/drawing/2014/main" id="{1137C52B-BFA0-9A35-5BDF-50C25972A976}"/>
                  </a:ext>
                </a:extLst>
              </p:cNvPr>
              <p:cNvSpPr/>
              <p:nvPr/>
            </p:nvSpPr>
            <p:spPr>
              <a:xfrm>
                <a:off x="7456623" y="3266096"/>
                <a:ext cx="21222" cy="14971"/>
              </a:xfrm>
              <a:custGeom>
                <a:avLst/>
                <a:gdLst/>
                <a:ahLst/>
                <a:cxnLst/>
                <a:rect l="l" t="t" r="r" b="b"/>
                <a:pathLst>
                  <a:path w="275" h="194" extrusionOk="0">
                    <a:moveTo>
                      <a:pt x="147" y="0"/>
                    </a:moveTo>
                    <a:cubicBezTo>
                      <a:pt x="144" y="0"/>
                      <a:pt x="140" y="0"/>
                      <a:pt x="136" y="1"/>
                    </a:cubicBezTo>
                    <a:cubicBezTo>
                      <a:pt x="1" y="12"/>
                      <a:pt x="25" y="193"/>
                      <a:pt x="129" y="193"/>
                    </a:cubicBezTo>
                    <a:cubicBezTo>
                      <a:pt x="135" y="193"/>
                      <a:pt x="141" y="193"/>
                      <a:pt x="148" y="191"/>
                    </a:cubicBezTo>
                    <a:cubicBezTo>
                      <a:pt x="275" y="180"/>
                      <a:pt x="267" y="0"/>
                      <a:pt x="147" y="0"/>
                    </a:cubicBezTo>
                    <a:close/>
                  </a:path>
                </a:pathLst>
              </a:custGeom>
              <a:solidFill>
                <a:srgbClr val="FFE6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687" name="Google Shape;1778;p33">
                <a:extLst>
                  <a:ext uri="{FF2B5EF4-FFF2-40B4-BE49-F238E27FC236}">
                    <a16:creationId xmlns:a16="http://schemas.microsoft.com/office/drawing/2014/main" id="{AFE9BDED-452F-4115-C7B9-E33E4B8BFD19}"/>
                  </a:ext>
                </a:extLst>
              </p:cNvPr>
              <p:cNvSpPr/>
              <p:nvPr/>
            </p:nvSpPr>
            <p:spPr>
              <a:xfrm>
                <a:off x="7481395" y="3220179"/>
                <a:ext cx="35962" cy="26779"/>
              </a:xfrm>
              <a:custGeom>
                <a:avLst/>
                <a:gdLst/>
                <a:ahLst/>
                <a:cxnLst/>
                <a:rect l="l" t="t" r="r" b="b"/>
                <a:pathLst>
                  <a:path w="466" h="347" extrusionOk="0">
                    <a:moveTo>
                      <a:pt x="219" y="0"/>
                    </a:moveTo>
                    <a:cubicBezTo>
                      <a:pt x="215" y="0"/>
                      <a:pt x="212" y="0"/>
                      <a:pt x="208" y="1"/>
                    </a:cubicBezTo>
                    <a:cubicBezTo>
                      <a:pt x="0" y="12"/>
                      <a:pt x="16" y="347"/>
                      <a:pt x="222" y="347"/>
                    </a:cubicBezTo>
                    <a:cubicBezTo>
                      <a:pt x="229" y="347"/>
                      <a:pt x="236" y="347"/>
                      <a:pt x="243" y="346"/>
                    </a:cubicBezTo>
                    <a:cubicBezTo>
                      <a:pt x="466" y="334"/>
                      <a:pt x="435" y="0"/>
                      <a:pt x="219" y="0"/>
                    </a:cubicBezTo>
                    <a:close/>
                  </a:path>
                </a:pathLst>
              </a:custGeom>
              <a:solidFill>
                <a:srgbClr val="FFE6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688" name="Google Shape;1779;p33">
                <a:extLst>
                  <a:ext uri="{FF2B5EF4-FFF2-40B4-BE49-F238E27FC236}">
                    <a16:creationId xmlns:a16="http://schemas.microsoft.com/office/drawing/2014/main" id="{8EB8B7E0-270D-D58C-ED21-25C4D0FB048F}"/>
                  </a:ext>
                </a:extLst>
              </p:cNvPr>
              <p:cNvSpPr/>
              <p:nvPr/>
            </p:nvSpPr>
            <p:spPr>
              <a:xfrm>
                <a:off x="7427529" y="3211922"/>
                <a:ext cx="25853" cy="22149"/>
              </a:xfrm>
              <a:custGeom>
                <a:avLst/>
                <a:gdLst/>
                <a:ahLst/>
                <a:cxnLst/>
                <a:rect l="l" t="t" r="r" b="b"/>
                <a:pathLst>
                  <a:path w="335" h="287" extrusionOk="0">
                    <a:moveTo>
                      <a:pt x="156" y="0"/>
                    </a:moveTo>
                    <a:cubicBezTo>
                      <a:pt x="132" y="0"/>
                      <a:pt x="108" y="24"/>
                      <a:pt x="96" y="24"/>
                    </a:cubicBezTo>
                    <a:cubicBezTo>
                      <a:pt x="72" y="36"/>
                      <a:pt x="60" y="36"/>
                      <a:pt x="48" y="48"/>
                    </a:cubicBezTo>
                    <a:cubicBezTo>
                      <a:pt x="37" y="60"/>
                      <a:pt x="37" y="84"/>
                      <a:pt x="13" y="96"/>
                    </a:cubicBezTo>
                    <a:cubicBezTo>
                      <a:pt x="1" y="108"/>
                      <a:pt x="1" y="143"/>
                      <a:pt x="13" y="155"/>
                    </a:cubicBezTo>
                    <a:cubicBezTo>
                      <a:pt x="13" y="167"/>
                      <a:pt x="13" y="179"/>
                      <a:pt x="37" y="203"/>
                    </a:cubicBezTo>
                    <a:cubicBezTo>
                      <a:pt x="48" y="227"/>
                      <a:pt x="60" y="238"/>
                      <a:pt x="72" y="262"/>
                    </a:cubicBezTo>
                    <a:cubicBezTo>
                      <a:pt x="96" y="262"/>
                      <a:pt x="96" y="274"/>
                      <a:pt x="108" y="274"/>
                    </a:cubicBezTo>
                    <a:cubicBezTo>
                      <a:pt x="144" y="286"/>
                      <a:pt x="156" y="286"/>
                      <a:pt x="179" y="286"/>
                    </a:cubicBezTo>
                    <a:cubicBezTo>
                      <a:pt x="191" y="286"/>
                      <a:pt x="227" y="274"/>
                      <a:pt x="239" y="274"/>
                    </a:cubicBezTo>
                    <a:cubicBezTo>
                      <a:pt x="251" y="262"/>
                      <a:pt x="275" y="262"/>
                      <a:pt x="287" y="238"/>
                    </a:cubicBezTo>
                    <a:cubicBezTo>
                      <a:pt x="299" y="227"/>
                      <a:pt x="299" y="215"/>
                      <a:pt x="310" y="203"/>
                    </a:cubicBezTo>
                    <a:cubicBezTo>
                      <a:pt x="334" y="179"/>
                      <a:pt x="334" y="155"/>
                      <a:pt x="310" y="143"/>
                    </a:cubicBezTo>
                    <a:cubicBezTo>
                      <a:pt x="310" y="108"/>
                      <a:pt x="310" y="96"/>
                      <a:pt x="299" y="96"/>
                    </a:cubicBezTo>
                    <a:cubicBezTo>
                      <a:pt x="287" y="60"/>
                      <a:pt x="275" y="48"/>
                      <a:pt x="251" y="36"/>
                    </a:cubicBezTo>
                    <a:cubicBezTo>
                      <a:pt x="239" y="36"/>
                      <a:pt x="239" y="24"/>
                      <a:pt x="227" y="24"/>
                    </a:cubicBezTo>
                    <a:cubicBezTo>
                      <a:pt x="191" y="0"/>
                      <a:pt x="179" y="0"/>
                      <a:pt x="156" y="0"/>
                    </a:cubicBezTo>
                    <a:close/>
                  </a:path>
                </a:pathLst>
              </a:custGeom>
              <a:solidFill>
                <a:srgbClr val="FFE6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689" name="Google Shape;1780;p33">
                <a:extLst>
                  <a:ext uri="{FF2B5EF4-FFF2-40B4-BE49-F238E27FC236}">
                    <a16:creationId xmlns:a16="http://schemas.microsoft.com/office/drawing/2014/main" id="{7D483C35-C38C-DF62-3EA3-4D3BCD3F10B3}"/>
                  </a:ext>
                </a:extLst>
              </p:cNvPr>
              <p:cNvSpPr/>
              <p:nvPr/>
            </p:nvSpPr>
            <p:spPr>
              <a:xfrm>
                <a:off x="7490038" y="3110827"/>
                <a:ext cx="15666" cy="17518"/>
              </a:xfrm>
              <a:custGeom>
                <a:avLst/>
                <a:gdLst/>
                <a:ahLst/>
                <a:cxnLst/>
                <a:rect l="l" t="t" r="r" b="b"/>
                <a:pathLst>
                  <a:path w="203" h="227" extrusionOk="0">
                    <a:moveTo>
                      <a:pt x="84" y="1"/>
                    </a:moveTo>
                    <a:cubicBezTo>
                      <a:pt x="72" y="1"/>
                      <a:pt x="60" y="1"/>
                      <a:pt x="36" y="24"/>
                    </a:cubicBezTo>
                    <a:cubicBezTo>
                      <a:pt x="24" y="24"/>
                      <a:pt x="12" y="36"/>
                      <a:pt x="12" y="48"/>
                    </a:cubicBezTo>
                    <a:cubicBezTo>
                      <a:pt x="0" y="60"/>
                      <a:pt x="0" y="84"/>
                      <a:pt x="0" y="84"/>
                    </a:cubicBezTo>
                    <a:lnTo>
                      <a:pt x="0" y="120"/>
                    </a:lnTo>
                    <a:lnTo>
                      <a:pt x="0" y="155"/>
                    </a:lnTo>
                    <a:cubicBezTo>
                      <a:pt x="0" y="167"/>
                      <a:pt x="12" y="179"/>
                      <a:pt x="24" y="203"/>
                    </a:cubicBezTo>
                    <a:cubicBezTo>
                      <a:pt x="36" y="203"/>
                      <a:pt x="36" y="215"/>
                      <a:pt x="60" y="215"/>
                    </a:cubicBezTo>
                    <a:cubicBezTo>
                      <a:pt x="72" y="227"/>
                      <a:pt x="84" y="227"/>
                      <a:pt x="120" y="227"/>
                    </a:cubicBezTo>
                    <a:cubicBezTo>
                      <a:pt x="131" y="227"/>
                      <a:pt x="143" y="227"/>
                      <a:pt x="155" y="215"/>
                    </a:cubicBezTo>
                    <a:cubicBezTo>
                      <a:pt x="179" y="215"/>
                      <a:pt x="191" y="203"/>
                      <a:pt x="191" y="179"/>
                    </a:cubicBezTo>
                    <a:cubicBezTo>
                      <a:pt x="203" y="167"/>
                      <a:pt x="203" y="155"/>
                      <a:pt x="203" y="155"/>
                    </a:cubicBezTo>
                    <a:lnTo>
                      <a:pt x="203" y="108"/>
                    </a:lnTo>
                    <a:lnTo>
                      <a:pt x="203" y="84"/>
                    </a:lnTo>
                    <a:cubicBezTo>
                      <a:pt x="203" y="60"/>
                      <a:pt x="191" y="48"/>
                      <a:pt x="179" y="36"/>
                    </a:cubicBezTo>
                    <a:cubicBezTo>
                      <a:pt x="155" y="36"/>
                      <a:pt x="155" y="24"/>
                      <a:pt x="143" y="24"/>
                    </a:cubicBezTo>
                    <a:cubicBezTo>
                      <a:pt x="131" y="1"/>
                      <a:pt x="120" y="1"/>
                      <a:pt x="84" y="1"/>
                    </a:cubicBezTo>
                    <a:close/>
                  </a:path>
                </a:pathLst>
              </a:custGeom>
              <a:solidFill>
                <a:srgbClr val="FFE6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690" name="Google Shape;1781;p33">
                <a:extLst>
                  <a:ext uri="{FF2B5EF4-FFF2-40B4-BE49-F238E27FC236}">
                    <a16:creationId xmlns:a16="http://schemas.microsoft.com/office/drawing/2014/main" id="{60468EA9-4FCF-5E5A-A2C8-B7A2CB7D8977}"/>
                  </a:ext>
                </a:extLst>
              </p:cNvPr>
              <p:cNvSpPr/>
              <p:nvPr/>
            </p:nvSpPr>
            <p:spPr>
              <a:xfrm>
                <a:off x="7513035" y="3448066"/>
                <a:ext cx="27628" cy="24850"/>
              </a:xfrm>
              <a:custGeom>
                <a:avLst/>
                <a:gdLst/>
                <a:ahLst/>
                <a:cxnLst/>
                <a:rect l="l" t="t" r="r" b="b"/>
                <a:pathLst>
                  <a:path w="358" h="322" extrusionOk="0">
                    <a:moveTo>
                      <a:pt x="203" y="0"/>
                    </a:moveTo>
                    <a:cubicBezTo>
                      <a:pt x="179" y="0"/>
                      <a:pt x="143" y="0"/>
                      <a:pt x="119" y="12"/>
                    </a:cubicBezTo>
                    <a:cubicBezTo>
                      <a:pt x="83" y="24"/>
                      <a:pt x="60" y="36"/>
                      <a:pt x="36" y="60"/>
                    </a:cubicBezTo>
                    <a:cubicBezTo>
                      <a:pt x="24" y="72"/>
                      <a:pt x="24" y="84"/>
                      <a:pt x="12" y="96"/>
                    </a:cubicBezTo>
                    <a:cubicBezTo>
                      <a:pt x="0" y="131"/>
                      <a:pt x="0" y="155"/>
                      <a:pt x="0" y="191"/>
                    </a:cubicBezTo>
                    <a:cubicBezTo>
                      <a:pt x="0" y="215"/>
                      <a:pt x="12" y="238"/>
                      <a:pt x="12" y="250"/>
                    </a:cubicBezTo>
                    <a:cubicBezTo>
                      <a:pt x="24" y="262"/>
                      <a:pt x="36" y="298"/>
                      <a:pt x="60" y="298"/>
                    </a:cubicBezTo>
                    <a:cubicBezTo>
                      <a:pt x="83" y="310"/>
                      <a:pt x="95" y="322"/>
                      <a:pt x="131" y="322"/>
                    </a:cubicBezTo>
                    <a:cubicBezTo>
                      <a:pt x="155" y="322"/>
                      <a:pt x="191" y="322"/>
                      <a:pt x="214" y="310"/>
                    </a:cubicBezTo>
                    <a:lnTo>
                      <a:pt x="238" y="310"/>
                    </a:lnTo>
                    <a:cubicBezTo>
                      <a:pt x="262" y="298"/>
                      <a:pt x="274" y="274"/>
                      <a:pt x="310" y="262"/>
                    </a:cubicBezTo>
                    <a:lnTo>
                      <a:pt x="310" y="250"/>
                    </a:lnTo>
                    <a:cubicBezTo>
                      <a:pt x="322" y="238"/>
                      <a:pt x="322" y="215"/>
                      <a:pt x="334" y="203"/>
                    </a:cubicBezTo>
                    <a:cubicBezTo>
                      <a:pt x="357" y="179"/>
                      <a:pt x="357" y="155"/>
                      <a:pt x="357" y="131"/>
                    </a:cubicBezTo>
                    <a:cubicBezTo>
                      <a:pt x="357" y="96"/>
                      <a:pt x="334" y="72"/>
                      <a:pt x="322" y="60"/>
                    </a:cubicBezTo>
                    <a:lnTo>
                      <a:pt x="298" y="24"/>
                    </a:lnTo>
                    <a:cubicBezTo>
                      <a:pt x="262" y="12"/>
                      <a:pt x="250" y="0"/>
                      <a:pt x="214" y="0"/>
                    </a:cubicBezTo>
                    <a:close/>
                  </a:path>
                </a:pathLst>
              </a:custGeom>
              <a:solidFill>
                <a:srgbClr val="FFE6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691" name="Google Shape;1782;p33">
                <a:extLst>
                  <a:ext uri="{FF2B5EF4-FFF2-40B4-BE49-F238E27FC236}">
                    <a16:creationId xmlns:a16="http://schemas.microsoft.com/office/drawing/2014/main" id="{86B88AE9-EE27-B47E-28FB-61A660A70148}"/>
                  </a:ext>
                </a:extLst>
              </p:cNvPr>
              <p:cNvSpPr/>
              <p:nvPr/>
            </p:nvSpPr>
            <p:spPr>
              <a:xfrm>
                <a:off x="7569988" y="3381004"/>
                <a:ext cx="17518" cy="16592"/>
              </a:xfrm>
              <a:custGeom>
                <a:avLst/>
                <a:gdLst/>
                <a:ahLst/>
                <a:cxnLst/>
                <a:rect l="l" t="t" r="r" b="b"/>
                <a:pathLst>
                  <a:path w="227" h="215" extrusionOk="0">
                    <a:moveTo>
                      <a:pt x="96" y="0"/>
                    </a:moveTo>
                    <a:cubicBezTo>
                      <a:pt x="72" y="0"/>
                      <a:pt x="60" y="0"/>
                      <a:pt x="60" y="12"/>
                    </a:cubicBezTo>
                    <a:lnTo>
                      <a:pt x="48" y="36"/>
                    </a:lnTo>
                    <a:cubicBezTo>
                      <a:pt x="48" y="36"/>
                      <a:pt x="48" y="48"/>
                      <a:pt x="36" y="48"/>
                    </a:cubicBezTo>
                    <a:lnTo>
                      <a:pt x="12" y="60"/>
                    </a:lnTo>
                    <a:cubicBezTo>
                      <a:pt x="12" y="72"/>
                      <a:pt x="0" y="95"/>
                      <a:pt x="0" y="107"/>
                    </a:cubicBezTo>
                    <a:lnTo>
                      <a:pt x="0" y="131"/>
                    </a:lnTo>
                    <a:cubicBezTo>
                      <a:pt x="0" y="131"/>
                      <a:pt x="0" y="155"/>
                      <a:pt x="12" y="155"/>
                    </a:cubicBezTo>
                    <a:lnTo>
                      <a:pt x="36" y="167"/>
                    </a:lnTo>
                    <a:cubicBezTo>
                      <a:pt x="36" y="167"/>
                      <a:pt x="48" y="167"/>
                      <a:pt x="48" y="179"/>
                    </a:cubicBezTo>
                    <a:lnTo>
                      <a:pt x="60" y="191"/>
                    </a:lnTo>
                    <a:cubicBezTo>
                      <a:pt x="72" y="191"/>
                      <a:pt x="72" y="191"/>
                      <a:pt x="96" y="214"/>
                    </a:cubicBezTo>
                    <a:lnTo>
                      <a:pt x="155" y="214"/>
                    </a:lnTo>
                    <a:cubicBezTo>
                      <a:pt x="167" y="214"/>
                      <a:pt x="167" y="191"/>
                      <a:pt x="179" y="191"/>
                    </a:cubicBezTo>
                    <a:cubicBezTo>
                      <a:pt x="191" y="179"/>
                      <a:pt x="215" y="167"/>
                      <a:pt x="215" y="155"/>
                    </a:cubicBezTo>
                    <a:cubicBezTo>
                      <a:pt x="215" y="131"/>
                      <a:pt x="227" y="119"/>
                      <a:pt x="227" y="107"/>
                    </a:cubicBezTo>
                    <a:cubicBezTo>
                      <a:pt x="227" y="60"/>
                      <a:pt x="215" y="48"/>
                      <a:pt x="215" y="36"/>
                    </a:cubicBezTo>
                    <a:cubicBezTo>
                      <a:pt x="191" y="12"/>
                      <a:pt x="179" y="0"/>
                      <a:pt x="167" y="0"/>
                    </a:cubicBezTo>
                    <a:close/>
                  </a:path>
                </a:pathLst>
              </a:custGeom>
              <a:solidFill>
                <a:srgbClr val="FFE6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692" name="Google Shape;1783;p33">
                <a:extLst>
                  <a:ext uri="{FF2B5EF4-FFF2-40B4-BE49-F238E27FC236}">
                    <a16:creationId xmlns:a16="http://schemas.microsoft.com/office/drawing/2014/main" id="{F06BE20A-70A9-C1EB-ED9A-955691F9F744}"/>
                  </a:ext>
                </a:extLst>
              </p:cNvPr>
              <p:cNvSpPr/>
              <p:nvPr/>
            </p:nvSpPr>
            <p:spPr>
              <a:xfrm>
                <a:off x="7267706" y="3361711"/>
                <a:ext cx="26702" cy="24850"/>
              </a:xfrm>
              <a:custGeom>
                <a:avLst/>
                <a:gdLst/>
                <a:ahLst/>
                <a:cxnLst/>
                <a:rect l="l" t="t" r="r" b="b"/>
                <a:pathLst>
                  <a:path w="346" h="322" extrusionOk="0">
                    <a:moveTo>
                      <a:pt x="155" y="0"/>
                    </a:moveTo>
                    <a:cubicBezTo>
                      <a:pt x="143" y="0"/>
                      <a:pt x="119" y="0"/>
                      <a:pt x="107" y="12"/>
                    </a:cubicBezTo>
                    <a:lnTo>
                      <a:pt x="84" y="24"/>
                    </a:lnTo>
                    <a:lnTo>
                      <a:pt x="36" y="72"/>
                    </a:lnTo>
                    <a:cubicBezTo>
                      <a:pt x="24" y="83"/>
                      <a:pt x="24" y="107"/>
                      <a:pt x="24" y="119"/>
                    </a:cubicBezTo>
                    <a:cubicBezTo>
                      <a:pt x="24" y="131"/>
                      <a:pt x="0" y="143"/>
                      <a:pt x="24" y="167"/>
                    </a:cubicBezTo>
                    <a:lnTo>
                      <a:pt x="24" y="202"/>
                    </a:lnTo>
                    <a:cubicBezTo>
                      <a:pt x="24" y="226"/>
                      <a:pt x="24" y="238"/>
                      <a:pt x="36" y="250"/>
                    </a:cubicBezTo>
                    <a:cubicBezTo>
                      <a:pt x="48" y="262"/>
                      <a:pt x="48" y="286"/>
                      <a:pt x="84" y="298"/>
                    </a:cubicBezTo>
                    <a:cubicBezTo>
                      <a:pt x="95" y="298"/>
                      <a:pt x="107" y="310"/>
                      <a:pt x="107" y="310"/>
                    </a:cubicBezTo>
                    <a:lnTo>
                      <a:pt x="155" y="322"/>
                    </a:lnTo>
                    <a:lnTo>
                      <a:pt x="203" y="322"/>
                    </a:lnTo>
                    <a:cubicBezTo>
                      <a:pt x="214" y="322"/>
                      <a:pt x="226" y="322"/>
                      <a:pt x="238" y="310"/>
                    </a:cubicBezTo>
                    <a:lnTo>
                      <a:pt x="274" y="298"/>
                    </a:lnTo>
                    <a:lnTo>
                      <a:pt x="322" y="250"/>
                    </a:lnTo>
                    <a:cubicBezTo>
                      <a:pt x="334" y="238"/>
                      <a:pt x="334" y="226"/>
                      <a:pt x="334" y="202"/>
                    </a:cubicBezTo>
                    <a:cubicBezTo>
                      <a:pt x="345" y="191"/>
                      <a:pt x="345" y="167"/>
                      <a:pt x="345" y="143"/>
                    </a:cubicBezTo>
                    <a:lnTo>
                      <a:pt x="345" y="131"/>
                    </a:lnTo>
                    <a:cubicBezTo>
                      <a:pt x="322" y="107"/>
                      <a:pt x="298" y="83"/>
                      <a:pt x="298" y="72"/>
                    </a:cubicBezTo>
                    <a:cubicBezTo>
                      <a:pt x="286" y="60"/>
                      <a:pt x="286" y="48"/>
                      <a:pt x="274" y="24"/>
                    </a:cubicBezTo>
                    <a:lnTo>
                      <a:pt x="238" y="12"/>
                    </a:lnTo>
                    <a:cubicBezTo>
                      <a:pt x="214" y="0"/>
                      <a:pt x="203" y="0"/>
                      <a:pt x="167" y="0"/>
                    </a:cubicBezTo>
                    <a:close/>
                  </a:path>
                </a:pathLst>
              </a:custGeom>
              <a:solidFill>
                <a:srgbClr val="FFE6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693" name="Google Shape;1784;p33">
                <a:extLst>
                  <a:ext uri="{FF2B5EF4-FFF2-40B4-BE49-F238E27FC236}">
                    <a16:creationId xmlns:a16="http://schemas.microsoft.com/office/drawing/2014/main" id="{0093B85F-0EF9-1DE2-1673-A6150FDD1808}"/>
                  </a:ext>
                </a:extLst>
              </p:cNvPr>
              <p:cNvSpPr/>
              <p:nvPr/>
            </p:nvSpPr>
            <p:spPr>
              <a:xfrm>
                <a:off x="7308144" y="3918503"/>
                <a:ext cx="22071" cy="22071"/>
              </a:xfrm>
              <a:custGeom>
                <a:avLst/>
                <a:gdLst/>
                <a:ahLst/>
                <a:cxnLst/>
                <a:rect l="l" t="t" r="r" b="b"/>
                <a:pathLst>
                  <a:path w="286" h="286" extrusionOk="0">
                    <a:moveTo>
                      <a:pt x="107" y="0"/>
                    </a:moveTo>
                    <a:cubicBezTo>
                      <a:pt x="95" y="0"/>
                      <a:pt x="71" y="0"/>
                      <a:pt x="71" y="12"/>
                    </a:cubicBezTo>
                    <a:cubicBezTo>
                      <a:pt x="60" y="12"/>
                      <a:pt x="60" y="36"/>
                      <a:pt x="48" y="36"/>
                    </a:cubicBezTo>
                    <a:cubicBezTo>
                      <a:pt x="36" y="48"/>
                      <a:pt x="12" y="60"/>
                      <a:pt x="12" y="72"/>
                    </a:cubicBezTo>
                    <a:cubicBezTo>
                      <a:pt x="0" y="95"/>
                      <a:pt x="0" y="107"/>
                      <a:pt x="0" y="119"/>
                    </a:cubicBezTo>
                    <a:lnTo>
                      <a:pt x="0" y="131"/>
                    </a:lnTo>
                    <a:lnTo>
                      <a:pt x="0" y="167"/>
                    </a:lnTo>
                    <a:cubicBezTo>
                      <a:pt x="0" y="179"/>
                      <a:pt x="0" y="191"/>
                      <a:pt x="12" y="215"/>
                    </a:cubicBezTo>
                    <a:cubicBezTo>
                      <a:pt x="12" y="226"/>
                      <a:pt x="36" y="226"/>
                      <a:pt x="36" y="238"/>
                    </a:cubicBezTo>
                    <a:cubicBezTo>
                      <a:pt x="48" y="250"/>
                      <a:pt x="60" y="250"/>
                      <a:pt x="71" y="274"/>
                    </a:cubicBezTo>
                    <a:lnTo>
                      <a:pt x="95" y="274"/>
                    </a:lnTo>
                    <a:cubicBezTo>
                      <a:pt x="107" y="274"/>
                      <a:pt x="119" y="274"/>
                      <a:pt x="119" y="286"/>
                    </a:cubicBezTo>
                    <a:lnTo>
                      <a:pt x="179" y="286"/>
                    </a:lnTo>
                    <a:cubicBezTo>
                      <a:pt x="191" y="286"/>
                      <a:pt x="214" y="286"/>
                      <a:pt x="214" y="274"/>
                    </a:cubicBezTo>
                    <a:cubicBezTo>
                      <a:pt x="226" y="274"/>
                      <a:pt x="226" y="250"/>
                      <a:pt x="238" y="250"/>
                    </a:cubicBezTo>
                    <a:cubicBezTo>
                      <a:pt x="250" y="238"/>
                      <a:pt x="274" y="226"/>
                      <a:pt x="274" y="215"/>
                    </a:cubicBezTo>
                    <a:cubicBezTo>
                      <a:pt x="274" y="191"/>
                      <a:pt x="274" y="179"/>
                      <a:pt x="286" y="179"/>
                    </a:cubicBezTo>
                    <a:lnTo>
                      <a:pt x="286" y="131"/>
                    </a:lnTo>
                    <a:cubicBezTo>
                      <a:pt x="250" y="107"/>
                      <a:pt x="250" y="95"/>
                      <a:pt x="238" y="72"/>
                    </a:cubicBezTo>
                    <a:cubicBezTo>
                      <a:pt x="238" y="60"/>
                      <a:pt x="226" y="60"/>
                      <a:pt x="226" y="48"/>
                    </a:cubicBezTo>
                    <a:cubicBezTo>
                      <a:pt x="226" y="36"/>
                      <a:pt x="214" y="36"/>
                      <a:pt x="191" y="12"/>
                    </a:cubicBezTo>
                    <a:cubicBezTo>
                      <a:pt x="179" y="0"/>
                      <a:pt x="167" y="0"/>
                      <a:pt x="155" y="0"/>
                    </a:cubicBezTo>
                    <a:close/>
                  </a:path>
                </a:pathLst>
              </a:custGeom>
              <a:solidFill>
                <a:srgbClr val="FFE6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694" name="Google Shape;1785;p33">
                <a:extLst>
                  <a:ext uri="{FF2B5EF4-FFF2-40B4-BE49-F238E27FC236}">
                    <a16:creationId xmlns:a16="http://schemas.microsoft.com/office/drawing/2014/main" id="{5916A7EC-74E1-C581-675A-C2EABC0FB165}"/>
                  </a:ext>
                </a:extLst>
              </p:cNvPr>
              <p:cNvSpPr/>
              <p:nvPr/>
            </p:nvSpPr>
            <p:spPr>
              <a:xfrm>
                <a:off x="7260607" y="3902837"/>
                <a:ext cx="19988" cy="14817"/>
              </a:xfrm>
              <a:custGeom>
                <a:avLst/>
                <a:gdLst/>
                <a:ahLst/>
                <a:cxnLst/>
                <a:rect l="l" t="t" r="r" b="b"/>
                <a:pathLst>
                  <a:path w="259" h="192" extrusionOk="0">
                    <a:moveTo>
                      <a:pt x="116" y="1"/>
                    </a:moveTo>
                    <a:cubicBezTo>
                      <a:pt x="1" y="12"/>
                      <a:pt x="8" y="192"/>
                      <a:pt x="117" y="192"/>
                    </a:cubicBezTo>
                    <a:cubicBezTo>
                      <a:pt x="121" y="192"/>
                      <a:pt x="124" y="192"/>
                      <a:pt x="128" y="191"/>
                    </a:cubicBezTo>
                    <a:cubicBezTo>
                      <a:pt x="259" y="191"/>
                      <a:pt x="247" y="1"/>
                      <a:pt x="116" y="1"/>
                    </a:cubicBezTo>
                    <a:close/>
                  </a:path>
                </a:pathLst>
              </a:custGeom>
              <a:solidFill>
                <a:srgbClr val="FFE6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695" name="Google Shape;1786;p33">
                <a:extLst>
                  <a:ext uri="{FF2B5EF4-FFF2-40B4-BE49-F238E27FC236}">
                    <a16:creationId xmlns:a16="http://schemas.microsoft.com/office/drawing/2014/main" id="{ED08F1FF-E20A-19BA-2B3D-E0E38A7FA5C9}"/>
                  </a:ext>
                </a:extLst>
              </p:cNvPr>
              <p:cNvSpPr/>
              <p:nvPr/>
            </p:nvSpPr>
            <p:spPr>
              <a:xfrm>
                <a:off x="7307218" y="3846810"/>
                <a:ext cx="14740" cy="17518"/>
              </a:xfrm>
              <a:custGeom>
                <a:avLst/>
                <a:gdLst/>
                <a:ahLst/>
                <a:cxnLst/>
                <a:rect l="l" t="t" r="r" b="b"/>
                <a:pathLst>
                  <a:path w="191" h="227" extrusionOk="0">
                    <a:moveTo>
                      <a:pt x="83" y="1"/>
                    </a:moveTo>
                    <a:cubicBezTo>
                      <a:pt x="72" y="1"/>
                      <a:pt x="60" y="1"/>
                      <a:pt x="48" y="24"/>
                    </a:cubicBezTo>
                    <a:cubicBezTo>
                      <a:pt x="24" y="24"/>
                      <a:pt x="24" y="36"/>
                      <a:pt x="12" y="48"/>
                    </a:cubicBezTo>
                    <a:cubicBezTo>
                      <a:pt x="0" y="72"/>
                      <a:pt x="0" y="72"/>
                      <a:pt x="0" y="84"/>
                    </a:cubicBezTo>
                    <a:lnTo>
                      <a:pt x="0" y="120"/>
                    </a:lnTo>
                    <a:lnTo>
                      <a:pt x="0" y="155"/>
                    </a:lnTo>
                    <a:cubicBezTo>
                      <a:pt x="0" y="167"/>
                      <a:pt x="12" y="179"/>
                      <a:pt x="24" y="203"/>
                    </a:cubicBezTo>
                    <a:lnTo>
                      <a:pt x="48" y="215"/>
                    </a:lnTo>
                    <a:cubicBezTo>
                      <a:pt x="60" y="227"/>
                      <a:pt x="72" y="227"/>
                      <a:pt x="83" y="227"/>
                    </a:cubicBezTo>
                    <a:cubicBezTo>
                      <a:pt x="107" y="227"/>
                      <a:pt x="119" y="227"/>
                      <a:pt x="131" y="215"/>
                    </a:cubicBezTo>
                    <a:cubicBezTo>
                      <a:pt x="143" y="215"/>
                      <a:pt x="143" y="203"/>
                      <a:pt x="167" y="191"/>
                    </a:cubicBezTo>
                    <a:cubicBezTo>
                      <a:pt x="179" y="167"/>
                      <a:pt x="179" y="167"/>
                      <a:pt x="179" y="155"/>
                    </a:cubicBezTo>
                    <a:lnTo>
                      <a:pt x="179" y="108"/>
                    </a:lnTo>
                    <a:cubicBezTo>
                      <a:pt x="191" y="96"/>
                      <a:pt x="179" y="96"/>
                      <a:pt x="179" y="84"/>
                    </a:cubicBezTo>
                    <a:cubicBezTo>
                      <a:pt x="179" y="72"/>
                      <a:pt x="167" y="48"/>
                      <a:pt x="143" y="36"/>
                    </a:cubicBezTo>
                    <a:lnTo>
                      <a:pt x="131" y="24"/>
                    </a:lnTo>
                    <a:cubicBezTo>
                      <a:pt x="119" y="1"/>
                      <a:pt x="107" y="1"/>
                      <a:pt x="83" y="1"/>
                    </a:cubicBezTo>
                    <a:close/>
                  </a:path>
                </a:pathLst>
              </a:custGeom>
              <a:solidFill>
                <a:srgbClr val="FFE6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696" name="Google Shape;1787;p33">
                <a:extLst>
                  <a:ext uri="{FF2B5EF4-FFF2-40B4-BE49-F238E27FC236}">
                    <a16:creationId xmlns:a16="http://schemas.microsoft.com/office/drawing/2014/main" id="{1D0D5C57-8C35-4E98-7BD3-E2585C52FDF2}"/>
                  </a:ext>
                </a:extLst>
              </p:cNvPr>
              <p:cNvSpPr/>
              <p:nvPr/>
            </p:nvSpPr>
            <p:spPr>
              <a:xfrm>
                <a:off x="7248413" y="3780675"/>
                <a:ext cx="25776" cy="22149"/>
              </a:xfrm>
              <a:custGeom>
                <a:avLst/>
                <a:gdLst/>
                <a:ahLst/>
                <a:cxnLst/>
                <a:rect l="l" t="t" r="r" b="b"/>
                <a:pathLst>
                  <a:path w="334" h="287" extrusionOk="0">
                    <a:moveTo>
                      <a:pt x="155" y="0"/>
                    </a:moveTo>
                    <a:cubicBezTo>
                      <a:pt x="131" y="0"/>
                      <a:pt x="107" y="0"/>
                      <a:pt x="95" y="12"/>
                    </a:cubicBezTo>
                    <a:cubicBezTo>
                      <a:pt x="72" y="36"/>
                      <a:pt x="60" y="36"/>
                      <a:pt x="48" y="48"/>
                    </a:cubicBezTo>
                    <a:cubicBezTo>
                      <a:pt x="36" y="60"/>
                      <a:pt x="36" y="72"/>
                      <a:pt x="12" y="96"/>
                    </a:cubicBezTo>
                    <a:cubicBezTo>
                      <a:pt x="12" y="107"/>
                      <a:pt x="0" y="119"/>
                      <a:pt x="12" y="155"/>
                    </a:cubicBezTo>
                    <a:lnTo>
                      <a:pt x="36" y="191"/>
                    </a:lnTo>
                    <a:cubicBezTo>
                      <a:pt x="48" y="227"/>
                      <a:pt x="60" y="238"/>
                      <a:pt x="72" y="250"/>
                    </a:cubicBezTo>
                    <a:cubicBezTo>
                      <a:pt x="95" y="250"/>
                      <a:pt x="95" y="274"/>
                      <a:pt x="107" y="274"/>
                    </a:cubicBezTo>
                    <a:cubicBezTo>
                      <a:pt x="131" y="286"/>
                      <a:pt x="155" y="286"/>
                      <a:pt x="179" y="286"/>
                    </a:cubicBezTo>
                    <a:cubicBezTo>
                      <a:pt x="191" y="286"/>
                      <a:pt x="226" y="286"/>
                      <a:pt x="238" y="274"/>
                    </a:cubicBezTo>
                    <a:cubicBezTo>
                      <a:pt x="250" y="250"/>
                      <a:pt x="274" y="250"/>
                      <a:pt x="286" y="238"/>
                    </a:cubicBezTo>
                    <a:cubicBezTo>
                      <a:pt x="298" y="227"/>
                      <a:pt x="298" y="215"/>
                      <a:pt x="310" y="191"/>
                    </a:cubicBezTo>
                    <a:cubicBezTo>
                      <a:pt x="310" y="179"/>
                      <a:pt x="334" y="167"/>
                      <a:pt x="310" y="131"/>
                    </a:cubicBezTo>
                    <a:cubicBezTo>
                      <a:pt x="310" y="119"/>
                      <a:pt x="298" y="107"/>
                      <a:pt x="298" y="96"/>
                    </a:cubicBezTo>
                    <a:cubicBezTo>
                      <a:pt x="286" y="60"/>
                      <a:pt x="274" y="48"/>
                      <a:pt x="250" y="36"/>
                    </a:cubicBezTo>
                    <a:cubicBezTo>
                      <a:pt x="238" y="36"/>
                      <a:pt x="238" y="12"/>
                      <a:pt x="226" y="12"/>
                    </a:cubicBezTo>
                    <a:cubicBezTo>
                      <a:pt x="191" y="0"/>
                      <a:pt x="179" y="0"/>
                      <a:pt x="155" y="0"/>
                    </a:cubicBezTo>
                    <a:close/>
                  </a:path>
                </a:pathLst>
              </a:custGeom>
              <a:solidFill>
                <a:srgbClr val="FFE6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grpSp>
        <p:sp>
          <p:nvSpPr>
            <p:cNvPr id="4683" name="Google Shape;1788;p33">
              <a:extLst>
                <a:ext uri="{FF2B5EF4-FFF2-40B4-BE49-F238E27FC236}">
                  <a16:creationId xmlns:a16="http://schemas.microsoft.com/office/drawing/2014/main" id="{1C6ED546-5E83-229C-8D24-7199DFA91840}"/>
                </a:ext>
              </a:extLst>
            </p:cNvPr>
            <p:cNvSpPr/>
            <p:nvPr/>
          </p:nvSpPr>
          <p:spPr>
            <a:xfrm>
              <a:off x="5486121" y="2598421"/>
              <a:ext cx="28554" cy="27628"/>
            </a:xfrm>
            <a:custGeom>
              <a:avLst/>
              <a:gdLst/>
              <a:ahLst/>
              <a:cxnLst/>
              <a:rect l="l" t="t" r="r" b="b"/>
              <a:pathLst>
                <a:path w="370" h="358" extrusionOk="0">
                  <a:moveTo>
                    <a:pt x="167" y="1"/>
                  </a:moveTo>
                  <a:cubicBezTo>
                    <a:pt x="108" y="1"/>
                    <a:pt x="48" y="48"/>
                    <a:pt x="36" y="108"/>
                  </a:cubicBezTo>
                  <a:cubicBezTo>
                    <a:pt x="0" y="167"/>
                    <a:pt x="12" y="227"/>
                    <a:pt x="48" y="286"/>
                  </a:cubicBezTo>
                  <a:cubicBezTo>
                    <a:pt x="60" y="310"/>
                    <a:pt x="96" y="334"/>
                    <a:pt x="120" y="346"/>
                  </a:cubicBezTo>
                  <a:cubicBezTo>
                    <a:pt x="155" y="358"/>
                    <a:pt x="179" y="358"/>
                    <a:pt x="215" y="358"/>
                  </a:cubicBezTo>
                  <a:lnTo>
                    <a:pt x="227" y="358"/>
                  </a:lnTo>
                  <a:cubicBezTo>
                    <a:pt x="250" y="358"/>
                    <a:pt x="286" y="346"/>
                    <a:pt x="298" y="334"/>
                  </a:cubicBezTo>
                  <a:cubicBezTo>
                    <a:pt x="334" y="310"/>
                    <a:pt x="346" y="286"/>
                    <a:pt x="358" y="274"/>
                  </a:cubicBezTo>
                  <a:cubicBezTo>
                    <a:pt x="370" y="239"/>
                    <a:pt x="370" y="215"/>
                    <a:pt x="370" y="179"/>
                  </a:cubicBezTo>
                  <a:cubicBezTo>
                    <a:pt x="358" y="132"/>
                    <a:pt x="358" y="108"/>
                    <a:pt x="334" y="72"/>
                  </a:cubicBezTo>
                  <a:cubicBezTo>
                    <a:pt x="298" y="48"/>
                    <a:pt x="286" y="36"/>
                    <a:pt x="250" y="13"/>
                  </a:cubicBezTo>
                  <a:cubicBezTo>
                    <a:pt x="227" y="1"/>
                    <a:pt x="191" y="1"/>
                    <a:pt x="167" y="1"/>
                  </a:cubicBezTo>
                  <a:close/>
                </a:path>
              </a:pathLst>
            </a:custGeom>
            <a:solidFill>
              <a:srgbClr val="FFE6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684" name="Google Shape;1789;p33">
              <a:extLst>
                <a:ext uri="{FF2B5EF4-FFF2-40B4-BE49-F238E27FC236}">
                  <a16:creationId xmlns:a16="http://schemas.microsoft.com/office/drawing/2014/main" id="{D6BD5059-4786-4BEF-F4EE-36039E9449D3}"/>
                </a:ext>
              </a:extLst>
            </p:cNvPr>
            <p:cNvSpPr/>
            <p:nvPr/>
          </p:nvSpPr>
          <p:spPr>
            <a:xfrm>
              <a:off x="5388933" y="2164687"/>
              <a:ext cx="13814" cy="14277"/>
            </a:xfrm>
            <a:custGeom>
              <a:avLst/>
              <a:gdLst/>
              <a:ahLst/>
              <a:cxnLst/>
              <a:rect l="l" t="t" r="r" b="b"/>
              <a:pathLst>
                <a:path w="179" h="185" extrusionOk="0">
                  <a:moveTo>
                    <a:pt x="84" y="0"/>
                  </a:moveTo>
                  <a:cubicBezTo>
                    <a:pt x="72" y="0"/>
                    <a:pt x="60" y="0"/>
                    <a:pt x="48" y="12"/>
                  </a:cubicBezTo>
                  <a:lnTo>
                    <a:pt x="12" y="48"/>
                  </a:lnTo>
                  <a:cubicBezTo>
                    <a:pt x="12" y="60"/>
                    <a:pt x="0" y="72"/>
                    <a:pt x="0" y="95"/>
                  </a:cubicBezTo>
                  <a:cubicBezTo>
                    <a:pt x="0" y="107"/>
                    <a:pt x="0" y="119"/>
                    <a:pt x="12" y="131"/>
                  </a:cubicBezTo>
                  <a:lnTo>
                    <a:pt x="12" y="155"/>
                  </a:lnTo>
                  <a:lnTo>
                    <a:pt x="48" y="179"/>
                  </a:lnTo>
                  <a:cubicBezTo>
                    <a:pt x="56" y="179"/>
                    <a:pt x="64" y="184"/>
                    <a:pt x="72" y="184"/>
                  </a:cubicBezTo>
                  <a:cubicBezTo>
                    <a:pt x="76" y="184"/>
                    <a:pt x="80" y="183"/>
                    <a:pt x="84" y="179"/>
                  </a:cubicBezTo>
                  <a:cubicBezTo>
                    <a:pt x="107" y="179"/>
                    <a:pt x="119" y="179"/>
                    <a:pt x="131" y="167"/>
                  </a:cubicBezTo>
                  <a:lnTo>
                    <a:pt x="167" y="131"/>
                  </a:lnTo>
                  <a:lnTo>
                    <a:pt x="167" y="119"/>
                  </a:lnTo>
                  <a:cubicBezTo>
                    <a:pt x="167" y="107"/>
                    <a:pt x="179" y="95"/>
                    <a:pt x="179" y="72"/>
                  </a:cubicBezTo>
                  <a:cubicBezTo>
                    <a:pt x="179" y="72"/>
                    <a:pt x="179" y="60"/>
                    <a:pt x="167" y="48"/>
                  </a:cubicBezTo>
                  <a:lnTo>
                    <a:pt x="131" y="12"/>
                  </a:lnTo>
                  <a:cubicBezTo>
                    <a:pt x="119" y="12"/>
                    <a:pt x="107" y="0"/>
                    <a:pt x="84" y="0"/>
                  </a:cubicBezTo>
                  <a:close/>
                </a:path>
              </a:pathLst>
            </a:custGeom>
            <a:solidFill>
              <a:srgbClr val="FFE6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685" name="Google Shape;1790;p33">
              <a:extLst>
                <a:ext uri="{FF2B5EF4-FFF2-40B4-BE49-F238E27FC236}">
                  <a16:creationId xmlns:a16="http://schemas.microsoft.com/office/drawing/2014/main" id="{DADF0B33-8027-E178-8EF6-7DE2D7FEB5F0}"/>
                </a:ext>
              </a:extLst>
            </p:cNvPr>
            <p:cNvSpPr/>
            <p:nvPr/>
          </p:nvSpPr>
          <p:spPr>
            <a:xfrm>
              <a:off x="5624152" y="2548691"/>
              <a:ext cx="11962" cy="10187"/>
            </a:xfrm>
            <a:custGeom>
              <a:avLst/>
              <a:gdLst/>
              <a:ahLst/>
              <a:cxnLst/>
              <a:rect l="l" t="t" r="r" b="b"/>
              <a:pathLst>
                <a:path w="155" h="132" extrusionOk="0">
                  <a:moveTo>
                    <a:pt x="48" y="1"/>
                  </a:moveTo>
                  <a:cubicBezTo>
                    <a:pt x="48" y="1"/>
                    <a:pt x="36" y="1"/>
                    <a:pt x="36" y="13"/>
                  </a:cubicBezTo>
                  <a:lnTo>
                    <a:pt x="12" y="25"/>
                  </a:lnTo>
                  <a:cubicBezTo>
                    <a:pt x="12" y="25"/>
                    <a:pt x="12" y="37"/>
                    <a:pt x="0" y="37"/>
                  </a:cubicBezTo>
                  <a:lnTo>
                    <a:pt x="0" y="61"/>
                  </a:lnTo>
                  <a:lnTo>
                    <a:pt x="0" y="84"/>
                  </a:lnTo>
                  <a:lnTo>
                    <a:pt x="0" y="96"/>
                  </a:lnTo>
                  <a:cubicBezTo>
                    <a:pt x="0" y="120"/>
                    <a:pt x="12" y="120"/>
                    <a:pt x="12" y="120"/>
                  </a:cubicBezTo>
                  <a:lnTo>
                    <a:pt x="36" y="120"/>
                  </a:lnTo>
                  <a:lnTo>
                    <a:pt x="48" y="132"/>
                  </a:lnTo>
                  <a:lnTo>
                    <a:pt x="72" y="132"/>
                  </a:lnTo>
                  <a:cubicBezTo>
                    <a:pt x="95" y="132"/>
                    <a:pt x="95" y="120"/>
                    <a:pt x="107" y="120"/>
                  </a:cubicBezTo>
                  <a:cubicBezTo>
                    <a:pt x="107" y="120"/>
                    <a:pt x="107" y="96"/>
                    <a:pt x="119" y="96"/>
                  </a:cubicBezTo>
                  <a:lnTo>
                    <a:pt x="119" y="84"/>
                  </a:lnTo>
                  <a:lnTo>
                    <a:pt x="119" y="61"/>
                  </a:lnTo>
                  <a:cubicBezTo>
                    <a:pt x="155" y="25"/>
                    <a:pt x="155" y="25"/>
                    <a:pt x="131" y="25"/>
                  </a:cubicBezTo>
                  <a:lnTo>
                    <a:pt x="107" y="1"/>
                  </a:lnTo>
                  <a:close/>
                </a:path>
              </a:pathLst>
            </a:custGeom>
            <a:solidFill>
              <a:srgbClr val="FFE6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grpSp>
      <p:grpSp>
        <p:nvGrpSpPr>
          <p:cNvPr id="4742" name="Google Shape;1836;p33">
            <a:extLst>
              <a:ext uri="{FF2B5EF4-FFF2-40B4-BE49-F238E27FC236}">
                <a16:creationId xmlns:a16="http://schemas.microsoft.com/office/drawing/2014/main" id="{2FB10AA7-D8FB-4D9D-460A-447DA9CC7805}"/>
              </a:ext>
            </a:extLst>
          </p:cNvPr>
          <p:cNvGrpSpPr/>
          <p:nvPr/>
        </p:nvGrpSpPr>
        <p:grpSpPr>
          <a:xfrm>
            <a:off x="8964581" y="5304259"/>
            <a:ext cx="1509795" cy="853500"/>
            <a:chOff x="75300" y="3702036"/>
            <a:chExt cx="1132346" cy="640125"/>
          </a:xfrm>
        </p:grpSpPr>
        <p:sp>
          <p:nvSpPr>
            <p:cNvPr id="4743" name="Google Shape;1837;p33">
              <a:extLst>
                <a:ext uri="{FF2B5EF4-FFF2-40B4-BE49-F238E27FC236}">
                  <a16:creationId xmlns:a16="http://schemas.microsoft.com/office/drawing/2014/main" id="{A1B079B8-5E92-1BD3-24A4-7E228377DC23}"/>
                </a:ext>
              </a:extLst>
            </p:cNvPr>
            <p:cNvSpPr/>
            <p:nvPr/>
          </p:nvSpPr>
          <p:spPr>
            <a:xfrm>
              <a:off x="75300" y="3747280"/>
              <a:ext cx="1123750" cy="594881"/>
            </a:xfrm>
            <a:custGeom>
              <a:avLst/>
              <a:gdLst/>
              <a:ahLst/>
              <a:cxnLst/>
              <a:rect l="l" t="t" r="r" b="b"/>
              <a:pathLst>
                <a:path w="24837" h="13148" extrusionOk="0">
                  <a:moveTo>
                    <a:pt x="7585" y="0"/>
                  </a:moveTo>
                  <a:cubicBezTo>
                    <a:pt x="5299" y="310"/>
                    <a:pt x="0" y="2917"/>
                    <a:pt x="0" y="2917"/>
                  </a:cubicBezTo>
                  <a:cubicBezTo>
                    <a:pt x="2929" y="3155"/>
                    <a:pt x="7025" y="8858"/>
                    <a:pt x="7716" y="10871"/>
                  </a:cubicBezTo>
                  <a:cubicBezTo>
                    <a:pt x="8283" y="12460"/>
                    <a:pt x="8836" y="13148"/>
                    <a:pt x="9523" y="13148"/>
                  </a:cubicBezTo>
                  <a:cubicBezTo>
                    <a:pt x="9701" y="13148"/>
                    <a:pt x="9887" y="13102"/>
                    <a:pt x="10085" y="13014"/>
                  </a:cubicBezTo>
                  <a:cubicBezTo>
                    <a:pt x="16312" y="10180"/>
                    <a:pt x="20181" y="10394"/>
                    <a:pt x="21682" y="10132"/>
                  </a:cubicBezTo>
                  <a:cubicBezTo>
                    <a:pt x="21682" y="10132"/>
                    <a:pt x="23015" y="7596"/>
                    <a:pt x="24349" y="6584"/>
                  </a:cubicBezTo>
                  <a:cubicBezTo>
                    <a:pt x="24836" y="6202"/>
                    <a:pt x="23761" y="6016"/>
                    <a:pt x="22022" y="6016"/>
                  </a:cubicBezTo>
                  <a:cubicBezTo>
                    <a:pt x="19051" y="6016"/>
                    <a:pt x="14143" y="6560"/>
                    <a:pt x="11799" y="7596"/>
                  </a:cubicBezTo>
                  <a:cubicBezTo>
                    <a:pt x="11847" y="4179"/>
                    <a:pt x="7585" y="0"/>
                    <a:pt x="7585" y="0"/>
                  </a:cubicBezTo>
                  <a:close/>
                </a:path>
              </a:pathLst>
            </a:custGeom>
            <a:solidFill>
              <a:srgbClr val="60C6D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744" name="Google Shape;1838;p33">
              <a:extLst>
                <a:ext uri="{FF2B5EF4-FFF2-40B4-BE49-F238E27FC236}">
                  <a16:creationId xmlns:a16="http://schemas.microsoft.com/office/drawing/2014/main" id="{7958E283-FCDE-455E-34D5-01486252A8D3}"/>
                </a:ext>
              </a:extLst>
            </p:cNvPr>
            <p:cNvSpPr/>
            <p:nvPr/>
          </p:nvSpPr>
          <p:spPr>
            <a:xfrm>
              <a:off x="83896" y="3702036"/>
              <a:ext cx="1123750" cy="596239"/>
            </a:xfrm>
            <a:custGeom>
              <a:avLst/>
              <a:gdLst/>
              <a:ahLst/>
              <a:cxnLst/>
              <a:rect l="l" t="t" r="r" b="b"/>
              <a:pathLst>
                <a:path w="24837" h="13178" extrusionOk="0">
                  <a:moveTo>
                    <a:pt x="7621" y="0"/>
                  </a:moveTo>
                  <a:cubicBezTo>
                    <a:pt x="5299" y="345"/>
                    <a:pt x="1" y="2953"/>
                    <a:pt x="1" y="2953"/>
                  </a:cubicBezTo>
                  <a:cubicBezTo>
                    <a:pt x="2930" y="3191"/>
                    <a:pt x="7014" y="8894"/>
                    <a:pt x="7728" y="10894"/>
                  </a:cubicBezTo>
                  <a:cubicBezTo>
                    <a:pt x="8275" y="12487"/>
                    <a:pt x="8829" y="13177"/>
                    <a:pt x="9514" y="13177"/>
                  </a:cubicBezTo>
                  <a:cubicBezTo>
                    <a:pt x="9695" y="13177"/>
                    <a:pt x="9884" y="13129"/>
                    <a:pt x="10085" y="13037"/>
                  </a:cubicBezTo>
                  <a:cubicBezTo>
                    <a:pt x="16312" y="10216"/>
                    <a:pt x="20170" y="10418"/>
                    <a:pt x="21682" y="10168"/>
                  </a:cubicBezTo>
                  <a:cubicBezTo>
                    <a:pt x="21682" y="10168"/>
                    <a:pt x="23016" y="7620"/>
                    <a:pt x="24349" y="6596"/>
                  </a:cubicBezTo>
                  <a:cubicBezTo>
                    <a:pt x="24836" y="6223"/>
                    <a:pt x="23776" y="6041"/>
                    <a:pt x="22055" y="6041"/>
                  </a:cubicBezTo>
                  <a:cubicBezTo>
                    <a:pt x="19110" y="6041"/>
                    <a:pt x="14231" y="6574"/>
                    <a:pt x="11871" y="7596"/>
                  </a:cubicBezTo>
                  <a:cubicBezTo>
                    <a:pt x="11859" y="7596"/>
                    <a:pt x="11848" y="7608"/>
                    <a:pt x="11824" y="7608"/>
                  </a:cubicBezTo>
                  <a:lnTo>
                    <a:pt x="11824" y="7525"/>
                  </a:lnTo>
                  <a:cubicBezTo>
                    <a:pt x="11812" y="4132"/>
                    <a:pt x="7621" y="0"/>
                    <a:pt x="7621" y="0"/>
                  </a:cubicBezTo>
                  <a:close/>
                </a:path>
              </a:pathLst>
            </a:custGeom>
            <a:solidFill>
              <a:srgbClr val="EFD85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745" name="Google Shape;1839;p33">
              <a:extLst>
                <a:ext uri="{FF2B5EF4-FFF2-40B4-BE49-F238E27FC236}">
                  <a16:creationId xmlns:a16="http://schemas.microsoft.com/office/drawing/2014/main" id="{4AECEBFC-5C55-5B9E-983E-DF0301343B49}"/>
                </a:ext>
              </a:extLst>
            </p:cNvPr>
            <p:cNvSpPr/>
            <p:nvPr/>
          </p:nvSpPr>
          <p:spPr>
            <a:xfrm>
              <a:off x="504757" y="4043539"/>
              <a:ext cx="115194" cy="225456"/>
            </a:xfrm>
            <a:custGeom>
              <a:avLst/>
              <a:gdLst/>
              <a:ahLst/>
              <a:cxnLst/>
              <a:rect l="l" t="t" r="r" b="b"/>
              <a:pathLst>
                <a:path w="2546" h="4983" extrusionOk="0">
                  <a:moveTo>
                    <a:pt x="2498" y="1"/>
                  </a:moveTo>
                  <a:cubicBezTo>
                    <a:pt x="2438" y="96"/>
                    <a:pt x="2391" y="179"/>
                    <a:pt x="2331" y="274"/>
                  </a:cubicBezTo>
                  <a:cubicBezTo>
                    <a:pt x="2212" y="465"/>
                    <a:pt x="2105" y="644"/>
                    <a:pt x="1986" y="834"/>
                  </a:cubicBezTo>
                  <a:cubicBezTo>
                    <a:pt x="1236" y="2144"/>
                    <a:pt x="569" y="3525"/>
                    <a:pt x="9" y="4954"/>
                  </a:cubicBezTo>
                  <a:cubicBezTo>
                    <a:pt x="1" y="4971"/>
                    <a:pt x="24" y="4982"/>
                    <a:pt x="37" y="4982"/>
                  </a:cubicBezTo>
                  <a:cubicBezTo>
                    <a:pt x="42" y="4982"/>
                    <a:pt x="45" y="4981"/>
                    <a:pt x="45" y="4977"/>
                  </a:cubicBezTo>
                  <a:cubicBezTo>
                    <a:pt x="212" y="4573"/>
                    <a:pt x="390" y="4168"/>
                    <a:pt x="569" y="3787"/>
                  </a:cubicBezTo>
                  <a:cubicBezTo>
                    <a:pt x="879" y="3084"/>
                    <a:pt x="1212" y="2394"/>
                    <a:pt x="1593" y="1727"/>
                  </a:cubicBezTo>
                  <a:cubicBezTo>
                    <a:pt x="1772" y="1382"/>
                    <a:pt x="1962" y="1060"/>
                    <a:pt x="2153" y="727"/>
                  </a:cubicBezTo>
                  <a:cubicBezTo>
                    <a:pt x="2248" y="572"/>
                    <a:pt x="2331" y="405"/>
                    <a:pt x="2438" y="239"/>
                  </a:cubicBezTo>
                  <a:cubicBezTo>
                    <a:pt x="2462" y="179"/>
                    <a:pt x="2510" y="120"/>
                    <a:pt x="2546" y="72"/>
                  </a:cubicBezTo>
                  <a:cubicBezTo>
                    <a:pt x="2522" y="72"/>
                    <a:pt x="2510" y="96"/>
                    <a:pt x="2498" y="96"/>
                  </a:cubicBezTo>
                  <a:lnTo>
                    <a:pt x="2498" y="1"/>
                  </a:lnTo>
                  <a:close/>
                </a:path>
              </a:pathLst>
            </a:custGeom>
            <a:solidFill>
              <a:srgbClr val="431F5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746" name="Google Shape;1840;p33">
              <a:extLst>
                <a:ext uri="{FF2B5EF4-FFF2-40B4-BE49-F238E27FC236}">
                  <a16:creationId xmlns:a16="http://schemas.microsoft.com/office/drawing/2014/main" id="{4CE140A5-974F-404E-3D36-A9154D47D967}"/>
                </a:ext>
              </a:extLst>
            </p:cNvPr>
            <p:cNvSpPr/>
            <p:nvPr/>
          </p:nvSpPr>
          <p:spPr>
            <a:xfrm>
              <a:off x="139999" y="3814513"/>
              <a:ext cx="364675" cy="456432"/>
            </a:xfrm>
            <a:custGeom>
              <a:avLst/>
              <a:gdLst/>
              <a:ahLst/>
              <a:cxnLst/>
              <a:rect l="l" t="t" r="r" b="b"/>
              <a:pathLst>
                <a:path w="8060" h="10088" extrusionOk="0">
                  <a:moveTo>
                    <a:pt x="27" y="1"/>
                  </a:moveTo>
                  <a:cubicBezTo>
                    <a:pt x="9" y="1"/>
                    <a:pt x="0" y="40"/>
                    <a:pt x="11" y="50"/>
                  </a:cubicBezTo>
                  <a:cubicBezTo>
                    <a:pt x="844" y="419"/>
                    <a:pt x="1642" y="848"/>
                    <a:pt x="2368" y="1419"/>
                  </a:cubicBezTo>
                  <a:cubicBezTo>
                    <a:pt x="3714" y="2431"/>
                    <a:pt x="4797" y="3741"/>
                    <a:pt x="5690" y="5170"/>
                  </a:cubicBezTo>
                  <a:cubicBezTo>
                    <a:pt x="6166" y="5920"/>
                    <a:pt x="6595" y="6741"/>
                    <a:pt x="6976" y="7563"/>
                  </a:cubicBezTo>
                  <a:cubicBezTo>
                    <a:pt x="7345" y="8384"/>
                    <a:pt x="7655" y="9230"/>
                    <a:pt x="8012" y="10063"/>
                  </a:cubicBezTo>
                  <a:cubicBezTo>
                    <a:pt x="8012" y="10075"/>
                    <a:pt x="8012" y="10087"/>
                    <a:pt x="8024" y="10087"/>
                  </a:cubicBezTo>
                  <a:lnTo>
                    <a:pt x="8048" y="10087"/>
                  </a:lnTo>
                  <a:cubicBezTo>
                    <a:pt x="8060" y="10087"/>
                    <a:pt x="8060" y="10087"/>
                    <a:pt x="8060" y="10075"/>
                  </a:cubicBezTo>
                  <a:cubicBezTo>
                    <a:pt x="7917" y="9575"/>
                    <a:pt x="7702" y="9075"/>
                    <a:pt x="7512" y="8599"/>
                  </a:cubicBezTo>
                  <a:cubicBezTo>
                    <a:pt x="7321" y="8146"/>
                    <a:pt x="7119" y="7682"/>
                    <a:pt x="6893" y="7218"/>
                  </a:cubicBezTo>
                  <a:cubicBezTo>
                    <a:pt x="6143" y="5610"/>
                    <a:pt x="5202" y="4098"/>
                    <a:pt x="4000" y="2789"/>
                  </a:cubicBezTo>
                  <a:cubicBezTo>
                    <a:pt x="3452" y="2193"/>
                    <a:pt x="2833" y="1657"/>
                    <a:pt x="2178" y="1181"/>
                  </a:cubicBezTo>
                  <a:cubicBezTo>
                    <a:pt x="1523" y="705"/>
                    <a:pt x="809" y="276"/>
                    <a:pt x="35" y="2"/>
                  </a:cubicBezTo>
                  <a:cubicBezTo>
                    <a:pt x="32" y="1"/>
                    <a:pt x="30" y="1"/>
                    <a:pt x="27" y="1"/>
                  </a:cubicBezTo>
                  <a:close/>
                </a:path>
              </a:pathLst>
            </a:custGeom>
            <a:solidFill>
              <a:srgbClr val="431F5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747" name="Google Shape;1841;p33">
              <a:extLst>
                <a:ext uri="{FF2B5EF4-FFF2-40B4-BE49-F238E27FC236}">
                  <a16:creationId xmlns:a16="http://schemas.microsoft.com/office/drawing/2014/main" id="{EF6E2D65-21E7-5E4E-5EEB-C993410BBBF9}"/>
                </a:ext>
              </a:extLst>
            </p:cNvPr>
            <p:cNvSpPr/>
            <p:nvPr/>
          </p:nvSpPr>
          <p:spPr>
            <a:xfrm>
              <a:off x="442140" y="4153391"/>
              <a:ext cx="44023" cy="105557"/>
            </a:xfrm>
            <a:custGeom>
              <a:avLst/>
              <a:gdLst/>
              <a:ahLst/>
              <a:cxnLst/>
              <a:rect l="l" t="t" r="r" b="b"/>
              <a:pathLst>
                <a:path w="973" h="2333" extrusionOk="0">
                  <a:moveTo>
                    <a:pt x="35" y="0"/>
                  </a:moveTo>
                  <a:cubicBezTo>
                    <a:pt x="19" y="0"/>
                    <a:pt x="0" y="11"/>
                    <a:pt x="0" y="25"/>
                  </a:cubicBezTo>
                  <a:cubicBezTo>
                    <a:pt x="143" y="418"/>
                    <a:pt x="322" y="787"/>
                    <a:pt x="477" y="1156"/>
                  </a:cubicBezTo>
                  <a:cubicBezTo>
                    <a:pt x="620" y="1525"/>
                    <a:pt x="774" y="1918"/>
                    <a:pt x="905" y="2311"/>
                  </a:cubicBezTo>
                  <a:cubicBezTo>
                    <a:pt x="910" y="2325"/>
                    <a:pt x="922" y="2332"/>
                    <a:pt x="934" y="2332"/>
                  </a:cubicBezTo>
                  <a:cubicBezTo>
                    <a:pt x="953" y="2332"/>
                    <a:pt x="972" y="2316"/>
                    <a:pt x="965" y="2287"/>
                  </a:cubicBezTo>
                  <a:cubicBezTo>
                    <a:pt x="715" y="1514"/>
                    <a:pt x="429" y="740"/>
                    <a:pt x="60" y="13"/>
                  </a:cubicBezTo>
                  <a:cubicBezTo>
                    <a:pt x="55" y="4"/>
                    <a:pt x="46" y="0"/>
                    <a:pt x="35" y="0"/>
                  </a:cubicBezTo>
                  <a:close/>
                </a:path>
              </a:pathLst>
            </a:custGeom>
            <a:solidFill>
              <a:srgbClr val="431F5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748" name="Google Shape;1842;p33">
              <a:extLst>
                <a:ext uri="{FF2B5EF4-FFF2-40B4-BE49-F238E27FC236}">
                  <a16:creationId xmlns:a16="http://schemas.microsoft.com/office/drawing/2014/main" id="{CCBB5875-3020-9C5E-99EF-8E96FA66F545}"/>
                </a:ext>
              </a:extLst>
            </p:cNvPr>
            <p:cNvSpPr/>
            <p:nvPr/>
          </p:nvSpPr>
          <p:spPr>
            <a:xfrm>
              <a:off x="291115" y="3942146"/>
              <a:ext cx="64338" cy="73161"/>
            </a:xfrm>
            <a:custGeom>
              <a:avLst/>
              <a:gdLst/>
              <a:ahLst/>
              <a:cxnLst/>
              <a:rect l="l" t="t" r="r" b="b"/>
              <a:pathLst>
                <a:path w="1422" h="1617" extrusionOk="0">
                  <a:moveTo>
                    <a:pt x="24" y="0"/>
                  </a:moveTo>
                  <a:cubicBezTo>
                    <a:pt x="7" y="0"/>
                    <a:pt x="0" y="22"/>
                    <a:pt x="17" y="39"/>
                  </a:cubicBezTo>
                  <a:cubicBezTo>
                    <a:pt x="421" y="575"/>
                    <a:pt x="886" y="1075"/>
                    <a:pt x="1326" y="1599"/>
                  </a:cubicBezTo>
                  <a:cubicBezTo>
                    <a:pt x="1336" y="1611"/>
                    <a:pt x="1347" y="1616"/>
                    <a:pt x="1359" y="1616"/>
                  </a:cubicBezTo>
                  <a:cubicBezTo>
                    <a:pt x="1391" y="1616"/>
                    <a:pt x="1421" y="1574"/>
                    <a:pt x="1386" y="1539"/>
                  </a:cubicBezTo>
                  <a:cubicBezTo>
                    <a:pt x="945" y="1027"/>
                    <a:pt x="505" y="503"/>
                    <a:pt x="52" y="15"/>
                  </a:cubicBezTo>
                  <a:cubicBezTo>
                    <a:pt x="41" y="4"/>
                    <a:pt x="32" y="0"/>
                    <a:pt x="24" y="0"/>
                  </a:cubicBezTo>
                  <a:close/>
                </a:path>
              </a:pathLst>
            </a:custGeom>
            <a:solidFill>
              <a:srgbClr val="431F5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749" name="Google Shape;1843;p33">
              <a:extLst>
                <a:ext uri="{FF2B5EF4-FFF2-40B4-BE49-F238E27FC236}">
                  <a16:creationId xmlns:a16="http://schemas.microsoft.com/office/drawing/2014/main" id="{5A840A3D-9B0D-EBA2-0CE2-70E474740DCD}"/>
                </a:ext>
              </a:extLst>
            </p:cNvPr>
            <p:cNvSpPr/>
            <p:nvPr/>
          </p:nvSpPr>
          <p:spPr>
            <a:xfrm>
              <a:off x="512358" y="4130181"/>
              <a:ext cx="543935" cy="138857"/>
            </a:xfrm>
            <a:custGeom>
              <a:avLst/>
              <a:gdLst/>
              <a:ahLst/>
              <a:cxnLst/>
              <a:rect l="l" t="t" r="r" b="b"/>
              <a:pathLst>
                <a:path w="12022" h="3069" extrusionOk="0">
                  <a:moveTo>
                    <a:pt x="10797" y="0"/>
                  </a:moveTo>
                  <a:cubicBezTo>
                    <a:pt x="10272" y="0"/>
                    <a:pt x="9744" y="21"/>
                    <a:pt x="9224" y="62"/>
                  </a:cubicBezTo>
                  <a:cubicBezTo>
                    <a:pt x="7581" y="205"/>
                    <a:pt x="5973" y="526"/>
                    <a:pt x="4425" y="1015"/>
                  </a:cubicBezTo>
                  <a:cubicBezTo>
                    <a:pt x="2878" y="1527"/>
                    <a:pt x="1413" y="2193"/>
                    <a:pt x="20" y="3027"/>
                  </a:cubicBezTo>
                  <a:cubicBezTo>
                    <a:pt x="1" y="3036"/>
                    <a:pt x="13" y="3069"/>
                    <a:pt x="18" y="3069"/>
                  </a:cubicBezTo>
                  <a:cubicBezTo>
                    <a:pt x="19" y="3069"/>
                    <a:pt x="20" y="3067"/>
                    <a:pt x="20" y="3062"/>
                  </a:cubicBezTo>
                  <a:cubicBezTo>
                    <a:pt x="794" y="2598"/>
                    <a:pt x="1604" y="2181"/>
                    <a:pt x="2437" y="1824"/>
                  </a:cubicBezTo>
                  <a:cubicBezTo>
                    <a:pt x="3925" y="1181"/>
                    <a:pt x="5497" y="705"/>
                    <a:pt x="7104" y="407"/>
                  </a:cubicBezTo>
                  <a:cubicBezTo>
                    <a:pt x="8412" y="169"/>
                    <a:pt x="9711" y="68"/>
                    <a:pt x="11016" y="68"/>
                  </a:cubicBezTo>
                  <a:cubicBezTo>
                    <a:pt x="11339" y="68"/>
                    <a:pt x="11662" y="74"/>
                    <a:pt x="11986" y="86"/>
                  </a:cubicBezTo>
                  <a:cubicBezTo>
                    <a:pt x="12022" y="86"/>
                    <a:pt x="12022" y="38"/>
                    <a:pt x="11986" y="38"/>
                  </a:cubicBezTo>
                  <a:cubicBezTo>
                    <a:pt x="11595" y="13"/>
                    <a:pt x="11197" y="0"/>
                    <a:pt x="10797" y="0"/>
                  </a:cubicBezTo>
                  <a:close/>
                </a:path>
              </a:pathLst>
            </a:custGeom>
            <a:solidFill>
              <a:srgbClr val="431F5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750" name="Google Shape;1844;p33">
              <a:extLst>
                <a:ext uri="{FF2B5EF4-FFF2-40B4-BE49-F238E27FC236}">
                  <a16:creationId xmlns:a16="http://schemas.microsoft.com/office/drawing/2014/main" id="{5D9C27C2-1BC1-D0AB-23B0-856EA4CA3137}"/>
                </a:ext>
              </a:extLst>
            </p:cNvPr>
            <p:cNvSpPr/>
            <p:nvPr/>
          </p:nvSpPr>
          <p:spPr>
            <a:xfrm>
              <a:off x="517561" y="4185741"/>
              <a:ext cx="290925" cy="97005"/>
            </a:xfrm>
            <a:custGeom>
              <a:avLst/>
              <a:gdLst/>
              <a:ahLst/>
              <a:cxnLst/>
              <a:rect l="l" t="t" r="r" b="b"/>
              <a:pathLst>
                <a:path w="6430" h="2144" extrusionOk="0">
                  <a:moveTo>
                    <a:pt x="6382" y="1"/>
                  </a:moveTo>
                  <a:cubicBezTo>
                    <a:pt x="5894" y="108"/>
                    <a:pt x="5406" y="203"/>
                    <a:pt x="4930" y="346"/>
                  </a:cubicBezTo>
                  <a:cubicBezTo>
                    <a:pt x="4072" y="560"/>
                    <a:pt x="3227" y="822"/>
                    <a:pt x="2405" y="1120"/>
                  </a:cubicBezTo>
                  <a:cubicBezTo>
                    <a:pt x="2024" y="1251"/>
                    <a:pt x="1620" y="1394"/>
                    <a:pt x="1239" y="1561"/>
                  </a:cubicBezTo>
                  <a:cubicBezTo>
                    <a:pt x="834" y="1727"/>
                    <a:pt x="417" y="1894"/>
                    <a:pt x="24" y="2096"/>
                  </a:cubicBezTo>
                  <a:cubicBezTo>
                    <a:pt x="0" y="2108"/>
                    <a:pt x="12" y="2144"/>
                    <a:pt x="60" y="2144"/>
                  </a:cubicBezTo>
                  <a:cubicBezTo>
                    <a:pt x="524" y="1965"/>
                    <a:pt x="965" y="1751"/>
                    <a:pt x="1429" y="1572"/>
                  </a:cubicBezTo>
                  <a:cubicBezTo>
                    <a:pt x="3036" y="941"/>
                    <a:pt x="4703" y="418"/>
                    <a:pt x="6394" y="48"/>
                  </a:cubicBezTo>
                  <a:cubicBezTo>
                    <a:pt x="6430" y="48"/>
                    <a:pt x="6418" y="1"/>
                    <a:pt x="6382" y="1"/>
                  </a:cubicBezTo>
                  <a:close/>
                </a:path>
              </a:pathLst>
            </a:custGeom>
            <a:solidFill>
              <a:srgbClr val="431F5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751" name="Google Shape;1845;p33">
              <a:extLst>
                <a:ext uri="{FF2B5EF4-FFF2-40B4-BE49-F238E27FC236}">
                  <a16:creationId xmlns:a16="http://schemas.microsoft.com/office/drawing/2014/main" id="{CCDEFF27-BDDF-A2AD-E7CE-D6203D81EAE0}"/>
                </a:ext>
              </a:extLst>
            </p:cNvPr>
            <p:cNvSpPr/>
            <p:nvPr/>
          </p:nvSpPr>
          <p:spPr>
            <a:xfrm>
              <a:off x="810698" y="4148731"/>
              <a:ext cx="228894" cy="23165"/>
            </a:xfrm>
            <a:custGeom>
              <a:avLst/>
              <a:gdLst/>
              <a:ahLst/>
              <a:cxnLst/>
              <a:rect l="l" t="t" r="r" b="b"/>
              <a:pathLst>
                <a:path w="5059" h="512" extrusionOk="0">
                  <a:moveTo>
                    <a:pt x="4414" y="0"/>
                  </a:moveTo>
                  <a:cubicBezTo>
                    <a:pt x="3779" y="0"/>
                    <a:pt x="3139" y="29"/>
                    <a:pt x="2499" y="93"/>
                  </a:cubicBezTo>
                  <a:cubicBezTo>
                    <a:pt x="1665" y="164"/>
                    <a:pt x="832" y="271"/>
                    <a:pt x="22" y="474"/>
                  </a:cubicBezTo>
                  <a:cubicBezTo>
                    <a:pt x="1" y="474"/>
                    <a:pt x="8" y="511"/>
                    <a:pt x="27" y="511"/>
                  </a:cubicBezTo>
                  <a:cubicBezTo>
                    <a:pt x="29" y="511"/>
                    <a:pt x="31" y="511"/>
                    <a:pt x="34" y="509"/>
                  </a:cubicBezTo>
                  <a:cubicBezTo>
                    <a:pt x="867" y="355"/>
                    <a:pt x="1689" y="212"/>
                    <a:pt x="2534" y="128"/>
                  </a:cubicBezTo>
                  <a:cubicBezTo>
                    <a:pt x="3179" y="72"/>
                    <a:pt x="3831" y="53"/>
                    <a:pt x="4485" y="53"/>
                  </a:cubicBezTo>
                  <a:cubicBezTo>
                    <a:pt x="4664" y="53"/>
                    <a:pt x="4843" y="54"/>
                    <a:pt x="5023" y="57"/>
                  </a:cubicBezTo>
                  <a:cubicBezTo>
                    <a:pt x="5058" y="57"/>
                    <a:pt x="5058" y="9"/>
                    <a:pt x="5023" y="9"/>
                  </a:cubicBezTo>
                  <a:cubicBezTo>
                    <a:pt x="4821" y="3"/>
                    <a:pt x="4618" y="0"/>
                    <a:pt x="4414" y="0"/>
                  </a:cubicBezTo>
                  <a:close/>
                </a:path>
              </a:pathLst>
            </a:custGeom>
            <a:solidFill>
              <a:srgbClr val="431F5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grpSp>
      <p:sp>
        <p:nvSpPr>
          <p:cNvPr id="4752" name="Google Shape;1846;p33">
            <a:extLst>
              <a:ext uri="{FF2B5EF4-FFF2-40B4-BE49-F238E27FC236}">
                <a16:creationId xmlns:a16="http://schemas.microsoft.com/office/drawing/2014/main" id="{45F4236D-1178-37AD-129A-5383F79A9F0A}"/>
              </a:ext>
            </a:extLst>
          </p:cNvPr>
          <p:cNvSpPr/>
          <p:nvPr/>
        </p:nvSpPr>
        <p:spPr>
          <a:xfrm>
            <a:off x="92249" y="1147981"/>
            <a:ext cx="688207" cy="401715"/>
          </a:xfrm>
          <a:custGeom>
            <a:avLst/>
            <a:gdLst/>
            <a:ahLst/>
            <a:cxnLst/>
            <a:rect l="l" t="t" r="r" b="b"/>
            <a:pathLst>
              <a:path w="11408" h="6659" extrusionOk="0">
                <a:moveTo>
                  <a:pt x="8645" y="0"/>
                </a:moveTo>
                <a:lnTo>
                  <a:pt x="7764" y="1989"/>
                </a:lnTo>
                <a:lnTo>
                  <a:pt x="8228" y="60"/>
                </a:lnTo>
                <a:lnTo>
                  <a:pt x="8228" y="60"/>
                </a:lnTo>
                <a:lnTo>
                  <a:pt x="7728" y="131"/>
                </a:lnTo>
                <a:cubicBezTo>
                  <a:pt x="7728" y="131"/>
                  <a:pt x="6311" y="2763"/>
                  <a:pt x="6395" y="3965"/>
                </a:cubicBezTo>
                <a:cubicBezTo>
                  <a:pt x="6395" y="3965"/>
                  <a:pt x="5644" y="2310"/>
                  <a:pt x="4906" y="1882"/>
                </a:cubicBezTo>
                <a:cubicBezTo>
                  <a:pt x="4722" y="1774"/>
                  <a:pt x="4367" y="1728"/>
                  <a:pt x="3927" y="1728"/>
                </a:cubicBezTo>
                <a:cubicBezTo>
                  <a:pt x="2608" y="1728"/>
                  <a:pt x="528" y="2149"/>
                  <a:pt x="1" y="2632"/>
                </a:cubicBezTo>
                <a:cubicBezTo>
                  <a:pt x="1" y="2632"/>
                  <a:pt x="4871" y="4489"/>
                  <a:pt x="6061" y="6335"/>
                </a:cubicBezTo>
                <a:cubicBezTo>
                  <a:pt x="6204" y="6559"/>
                  <a:pt x="6338" y="6658"/>
                  <a:pt x="6470" y="6658"/>
                </a:cubicBezTo>
                <a:cubicBezTo>
                  <a:pt x="7421" y="6658"/>
                  <a:pt x="8237" y="1420"/>
                  <a:pt x="11407" y="60"/>
                </a:cubicBezTo>
                <a:lnTo>
                  <a:pt x="11407" y="60"/>
                </a:lnTo>
                <a:cubicBezTo>
                  <a:pt x="11407" y="60"/>
                  <a:pt x="9419" y="370"/>
                  <a:pt x="8835" y="1286"/>
                </a:cubicBezTo>
                <a:cubicBezTo>
                  <a:pt x="8738" y="1443"/>
                  <a:pt x="8692" y="1508"/>
                  <a:pt x="8682" y="1508"/>
                </a:cubicBezTo>
                <a:cubicBezTo>
                  <a:pt x="8634" y="1508"/>
                  <a:pt x="9407" y="36"/>
                  <a:pt x="9407" y="36"/>
                </a:cubicBezTo>
                <a:lnTo>
                  <a:pt x="8645" y="0"/>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pic>
        <p:nvPicPr>
          <p:cNvPr id="2" name="Picture 1">
            <a:extLst>
              <a:ext uri="{FF2B5EF4-FFF2-40B4-BE49-F238E27FC236}">
                <a16:creationId xmlns:a16="http://schemas.microsoft.com/office/drawing/2014/main" id="{D0C58C3D-DC03-280F-478B-E19E3178C2ED}"/>
              </a:ext>
            </a:extLst>
          </p:cNvPr>
          <p:cNvPicPr>
            <a:picLocks noChangeAspect="1"/>
          </p:cNvPicPr>
          <p:nvPr/>
        </p:nvPicPr>
        <p:blipFill>
          <a:blip r:embed="rId3"/>
          <a:stretch>
            <a:fillRect/>
          </a:stretch>
        </p:blipFill>
        <p:spPr>
          <a:xfrm>
            <a:off x="-587566" y="3508910"/>
            <a:ext cx="7523116" cy="423099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583"/>
                                        </p:tgtEl>
                                        <p:attrNameLst>
                                          <p:attrName>style.visibility</p:attrName>
                                        </p:attrNameLst>
                                      </p:cBhvr>
                                      <p:to>
                                        <p:strVal val="visible"/>
                                      </p:to>
                                    </p:set>
                                    <p:anim calcmode="lin" valueType="num">
                                      <p:cBhvr additive="base">
                                        <p:cTn id="7" dur="500" fill="hold"/>
                                        <p:tgtEl>
                                          <p:spTgt spid="4583"/>
                                        </p:tgtEl>
                                        <p:attrNameLst>
                                          <p:attrName>ppt_x</p:attrName>
                                        </p:attrNameLst>
                                      </p:cBhvr>
                                      <p:tavLst>
                                        <p:tav tm="0">
                                          <p:val>
                                            <p:strVal val="#ppt_x"/>
                                          </p:val>
                                        </p:tav>
                                        <p:tav tm="100000">
                                          <p:val>
                                            <p:strVal val="#ppt_x"/>
                                          </p:val>
                                        </p:tav>
                                      </p:tavLst>
                                    </p:anim>
                                    <p:anim calcmode="lin" valueType="num">
                                      <p:cBhvr additive="base">
                                        <p:cTn id="8" dur="500" fill="hold"/>
                                        <p:tgtEl>
                                          <p:spTgt spid="458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584"/>
                                        </p:tgtEl>
                                        <p:attrNameLst>
                                          <p:attrName>style.visibility</p:attrName>
                                        </p:attrNameLst>
                                      </p:cBhvr>
                                      <p:to>
                                        <p:strVal val="visible"/>
                                      </p:to>
                                    </p:set>
                                    <p:anim calcmode="lin" valueType="num">
                                      <p:cBhvr additive="base">
                                        <p:cTn id="11" dur="500" fill="hold"/>
                                        <p:tgtEl>
                                          <p:spTgt spid="4584"/>
                                        </p:tgtEl>
                                        <p:attrNameLst>
                                          <p:attrName>ppt_x</p:attrName>
                                        </p:attrNameLst>
                                      </p:cBhvr>
                                      <p:tavLst>
                                        <p:tav tm="0">
                                          <p:val>
                                            <p:strVal val="#ppt_x"/>
                                          </p:val>
                                        </p:tav>
                                        <p:tav tm="100000">
                                          <p:val>
                                            <p:strVal val="#ppt_x"/>
                                          </p:val>
                                        </p:tav>
                                      </p:tavLst>
                                    </p:anim>
                                    <p:anim calcmode="lin" valueType="num">
                                      <p:cBhvr additive="base">
                                        <p:cTn id="12" dur="500" fill="hold"/>
                                        <p:tgtEl>
                                          <p:spTgt spid="458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585"/>
                                        </p:tgtEl>
                                        <p:attrNameLst>
                                          <p:attrName>style.visibility</p:attrName>
                                        </p:attrNameLst>
                                      </p:cBhvr>
                                      <p:to>
                                        <p:strVal val="visible"/>
                                      </p:to>
                                    </p:set>
                                    <p:anim calcmode="lin" valueType="num">
                                      <p:cBhvr additive="base">
                                        <p:cTn id="15" dur="500" fill="hold"/>
                                        <p:tgtEl>
                                          <p:spTgt spid="4585"/>
                                        </p:tgtEl>
                                        <p:attrNameLst>
                                          <p:attrName>ppt_x</p:attrName>
                                        </p:attrNameLst>
                                      </p:cBhvr>
                                      <p:tavLst>
                                        <p:tav tm="0">
                                          <p:val>
                                            <p:strVal val="#ppt_x"/>
                                          </p:val>
                                        </p:tav>
                                        <p:tav tm="100000">
                                          <p:val>
                                            <p:strVal val="#ppt_x"/>
                                          </p:val>
                                        </p:tav>
                                      </p:tavLst>
                                    </p:anim>
                                    <p:anim calcmode="lin" valueType="num">
                                      <p:cBhvr additive="base">
                                        <p:cTn id="16" dur="500" fill="hold"/>
                                        <p:tgtEl>
                                          <p:spTgt spid="4585"/>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681"/>
                                        </p:tgtEl>
                                        <p:attrNameLst>
                                          <p:attrName>style.visibility</p:attrName>
                                        </p:attrNameLst>
                                      </p:cBhvr>
                                      <p:to>
                                        <p:strVal val="visible"/>
                                      </p:to>
                                    </p:set>
                                    <p:anim calcmode="lin" valueType="num">
                                      <p:cBhvr additive="base">
                                        <p:cTn id="19" dur="500" fill="hold"/>
                                        <p:tgtEl>
                                          <p:spTgt spid="4681"/>
                                        </p:tgtEl>
                                        <p:attrNameLst>
                                          <p:attrName>ppt_x</p:attrName>
                                        </p:attrNameLst>
                                      </p:cBhvr>
                                      <p:tavLst>
                                        <p:tav tm="0">
                                          <p:val>
                                            <p:strVal val="#ppt_x"/>
                                          </p:val>
                                        </p:tav>
                                        <p:tav tm="100000">
                                          <p:val>
                                            <p:strVal val="#ppt_x"/>
                                          </p:val>
                                        </p:tav>
                                      </p:tavLst>
                                    </p:anim>
                                    <p:anim calcmode="lin" valueType="num">
                                      <p:cBhvr additive="base">
                                        <p:cTn id="20" dur="500" fill="hold"/>
                                        <p:tgtEl>
                                          <p:spTgt spid="4681"/>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742"/>
                                        </p:tgtEl>
                                        <p:attrNameLst>
                                          <p:attrName>style.visibility</p:attrName>
                                        </p:attrNameLst>
                                      </p:cBhvr>
                                      <p:to>
                                        <p:strVal val="visible"/>
                                      </p:to>
                                    </p:set>
                                    <p:anim calcmode="lin" valueType="num">
                                      <p:cBhvr additive="base">
                                        <p:cTn id="23" dur="500" fill="hold"/>
                                        <p:tgtEl>
                                          <p:spTgt spid="4742"/>
                                        </p:tgtEl>
                                        <p:attrNameLst>
                                          <p:attrName>ppt_x</p:attrName>
                                        </p:attrNameLst>
                                      </p:cBhvr>
                                      <p:tavLst>
                                        <p:tav tm="0">
                                          <p:val>
                                            <p:strVal val="#ppt_x"/>
                                          </p:val>
                                        </p:tav>
                                        <p:tav tm="100000">
                                          <p:val>
                                            <p:strVal val="#ppt_x"/>
                                          </p:val>
                                        </p:tav>
                                      </p:tavLst>
                                    </p:anim>
                                    <p:anim calcmode="lin" valueType="num">
                                      <p:cBhvr additive="base">
                                        <p:cTn id="24" dur="500" fill="hold"/>
                                        <p:tgtEl>
                                          <p:spTgt spid="474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752"/>
                                        </p:tgtEl>
                                        <p:attrNameLst>
                                          <p:attrName>style.visibility</p:attrName>
                                        </p:attrNameLst>
                                      </p:cBhvr>
                                      <p:to>
                                        <p:strVal val="visible"/>
                                      </p:to>
                                    </p:set>
                                    <p:anim calcmode="lin" valueType="num">
                                      <p:cBhvr additive="base">
                                        <p:cTn id="27" dur="500" fill="hold"/>
                                        <p:tgtEl>
                                          <p:spTgt spid="4752"/>
                                        </p:tgtEl>
                                        <p:attrNameLst>
                                          <p:attrName>ppt_x</p:attrName>
                                        </p:attrNameLst>
                                      </p:cBhvr>
                                      <p:tavLst>
                                        <p:tav tm="0">
                                          <p:val>
                                            <p:strVal val="#ppt_x"/>
                                          </p:val>
                                        </p:tav>
                                        <p:tav tm="100000">
                                          <p:val>
                                            <p:strVal val="#ppt_x"/>
                                          </p:val>
                                        </p:tav>
                                      </p:tavLst>
                                    </p:anim>
                                    <p:anim calcmode="lin" valueType="num">
                                      <p:cBhvr additive="base">
                                        <p:cTn id="28" dur="500" fill="hold"/>
                                        <p:tgtEl>
                                          <p:spTgt spid="4752"/>
                                        </p:tgtEl>
                                        <p:attrNameLst>
                                          <p:attrName>ppt_y</p:attrName>
                                        </p:attrNameLst>
                                      </p:cBhvr>
                                      <p:tavLst>
                                        <p:tav tm="0">
                                          <p:val>
                                            <p:strVal val="1+#ppt_h/2"/>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4580"/>
                                        </p:tgtEl>
                                        <p:attrNameLst>
                                          <p:attrName>style.visibility</p:attrName>
                                        </p:attrNameLst>
                                      </p:cBhvr>
                                      <p:to>
                                        <p:strVal val="visible"/>
                                      </p:to>
                                    </p:set>
                                    <p:animEffect transition="in" filter="fade">
                                      <p:cBhvr>
                                        <p:cTn id="31" dur="1000"/>
                                        <p:tgtEl>
                                          <p:spTgt spid="4580"/>
                                        </p:tgtEl>
                                      </p:cBhvr>
                                    </p:animEffect>
                                    <p:anim calcmode="lin" valueType="num">
                                      <p:cBhvr>
                                        <p:cTn id="32" dur="1000" fill="hold"/>
                                        <p:tgtEl>
                                          <p:spTgt spid="4580"/>
                                        </p:tgtEl>
                                        <p:attrNameLst>
                                          <p:attrName>ppt_x</p:attrName>
                                        </p:attrNameLst>
                                      </p:cBhvr>
                                      <p:tavLst>
                                        <p:tav tm="0">
                                          <p:val>
                                            <p:strVal val="#ppt_x"/>
                                          </p:val>
                                        </p:tav>
                                        <p:tav tm="100000">
                                          <p:val>
                                            <p:strVal val="#ppt_x"/>
                                          </p:val>
                                        </p:tav>
                                      </p:tavLst>
                                    </p:anim>
                                    <p:anim calcmode="lin" valueType="num">
                                      <p:cBhvr>
                                        <p:cTn id="33" dur="1000" fill="hold"/>
                                        <p:tgtEl>
                                          <p:spTgt spid="45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80" grpId="0"/>
      <p:bldP spid="4583" grpId="0" animBg="1"/>
      <p:bldP spid="4584" grpId="0" animBg="1"/>
      <p:bldP spid="4585" grpId="0" animBg="1"/>
      <p:bldP spid="475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578"/>
        <p:cNvGrpSpPr/>
        <p:nvPr/>
      </p:nvGrpSpPr>
      <p:grpSpPr>
        <a:xfrm>
          <a:off x="0" y="0"/>
          <a:ext cx="0" cy="0"/>
          <a:chOff x="0" y="0"/>
          <a:chExt cx="0" cy="0"/>
        </a:xfrm>
      </p:grpSpPr>
      <p:sp>
        <p:nvSpPr>
          <p:cNvPr id="4580" name="Google Shape;4580;p38"/>
          <p:cNvSpPr txBox="1">
            <a:spLocks noGrp="1"/>
          </p:cNvSpPr>
          <p:nvPr>
            <p:ph type="title"/>
          </p:nvPr>
        </p:nvSpPr>
        <p:spPr>
          <a:xfrm>
            <a:off x="1979308" y="2129268"/>
            <a:ext cx="8118400" cy="1122400"/>
          </a:xfrm>
          <a:prstGeom prst="rect">
            <a:avLst/>
          </a:prstGeom>
        </p:spPr>
        <p:txBody>
          <a:bodyPr spcFirstLastPara="1" wrap="square" lIns="121900" tIns="121900" rIns="121900" bIns="121900" anchor="ctr" anchorCtr="0">
            <a:noAutofit/>
          </a:bodyPr>
          <a:lstStyle/>
          <a:p>
            <a:r>
              <a:rPr lang="vi-VN" sz="8800" b="1" dirty="0">
                <a:solidFill>
                  <a:schemeClr val="accent2"/>
                </a:solidFill>
                <a:latin typeface="Times New Roman" panose="02020603050405020304" pitchFamily="18" charset="0"/>
                <a:cs typeface="Times New Roman" panose="02020603050405020304" pitchFamily="18" charset="0"/>
              </a:rPr>
              <a:t>HOẠT ĐỘNG VẬN DỤNG</a:t>
            </a:r>
            <a:endParaRPr sz="8800" b="1" dirty="0">
              <a:solidFill>
                <a:schemeClr val="accent2"/>
              </a:solidFill>
              <a:latin typeface="Times New Roman" panose="02020603050405020304" pitchFamily="18" charset="0"/>
              <a:cs typeface="Times New Roman" panose="02020603050405020304" pitchFamily="18" charset="0"/>
            </a:endParaRPr>
          </a:p>
        </p:txBody>
      </p:sp>
      <p:sp>
        <p:nvSpPr>
          <p:cNvPr id="4583" name="Google Shape;4583;p38"/>
          <p:cNvSpPr/>
          <p:nvPr/>
        </p:nvSpPr>
        <p:spPr>
          <a:xfrm rot="635415" flipH="1">
            <a:off x="7885340" y="6350603"/>
            <a:ext cx="287293" cy="287293"/>
          </a:xfrm>
          <a:prstGeom prst="ellipse">
            <a:avLst/>
          </a:pr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84" name="Google Shape;4584;p38"/>
          <p:cNvSpPr/>
          <p:nvPr/>
        </p:nvSpPr>
        <p:spPr>
          <a:xfrm rot="-10168333" flipH="1">
            <a:off x="4144430" y="249241"/>
            <a:ext cx="137921" cy="137921"/>
          </a:xfrm>
          <a:prstGeom prst="ellipse">
            <a:avLst/>
          </a:pr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85" name="Google Shape;4585;p38"/>
          <p:cNvSpPr/>
          <p:nvPr/>
        </p:nvSpPr>
        <p:spPr>
          <a:xfrm rot="-10168333" flipH="1">
            <a:off x="8123397" y="6338074"/>
            <a:ext cx="137921" cy="137921"/>
          </a:xfrm>
          <a:prstGeom prst="ellipse">
            <a:avLst/>
          </a:pr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4681" name="Google Shape;1775;p33">
            <a:extLst>
              <a:ext uri="{FF2B5EF4-FFF2-40B4-BE49-F238E27FC236}">
                <a16:creationId xmlns:a16="http://schemas.microsoft.com/office/drawing/2014/main" id="{8C08D9DB-9C8B-DB5C-88FC-D6975CB0F998}"/>
              </a:ext>
            </a:extLst>
          </p:cNvPr>
          <p:cNvGrpSpPr/>
          <p:nvPr/>
        </p:nvGrpSpPr>
        <p:grpSpPr>
          <a:xfrm rot="-1652480">
            <a:off x="817698" y="4680366"/>
            <a:ext cx="2931505" cy="2367909"/>
            <a:chOff x="5388933" y="2164687"/>
            <a:chExt cx="2198573" cy="1775887"/>
          </a:xfrm>
        </p:grpSpPr>
        <p:grpSp>
          <p:nvGrpSpPr>
            <p:cNvPr id="4682" name="Google Shape;1776;p33">
              <a:extLst>
                <a:ext uri="{FF2B5EF4-FFF2-40B4-BE49-F238E27FC236}">
                  <a16:creationId xmlns:a16="http://schemas.microsoft.com/office/drawing/2014/main" id="{E9C7AF71-42F0-2BF9-8E6C-5C07ACE4C83A}"/>
                </a:ext>
              </a:extLst>
            </p:cNvPr>
            <p:cNvGrpSpPr/>
            <p:nvPr/>
          </p:nvGrpSpPr>
          <p:grpSpPr>
            <a:xfrm>
              <a:off x="7248413" y="3110827"/>
              <a:ext cx="339092" cy="829747"/>
              <a:chOff x="7248413" y="3110827"/>
              <a:chExt cx="339092" cy="829747"/>
            </a:xfrm>
          </p:grpSpPr>
          <p:sp>
            <p:nvSpPr>
              <p:cNvPr id="4686" name="Google Shape;1777;p33">
                <a:extLst>
                  <a:ext uri="{FF2B5EF4-FFF2-40B4-BE49-F238E27FC236}">
                    <a16:creationId xmlns:a16="http://schemas.microsoft.com/office/drawing/2014/main" id="{1137C52B-BFA0-9A35-5BDF-50C25972A976}"/>
                  </a:ext>
                </a:extLst>
              </p:cNvPr>
              <p:cNvSpPr/>
              <p:nvPr/>
            </p:nvSpPr>
            <p:spPr>
              <a:xfrm>
                <a:off x="7456623" y="3266096"/>
                <a:ext cx="21222" cy="14971"/>
              </a:xfrm>
              <a:custGeom>
                <a:avLst/>
                <a:gdLst/>
                <a:ahLst/>
                <a:cxnLst/>
                <a:rect l="l" t="t" r="r" b="b"/>
                <a:pathLst>
                  <a:path w="275" h="194" extrusionOk="0">
                    <a:moveTo>
                      <a:pt x="147" y="0"/>
                    </a:moveTo>
                    <a:cubicBezTo>
                      <a:pt x="144" y="0"/>
                      <a:pt x="140" y="0"/>
                      <a:pt x="136" y="1"/>
                    </a:cubicBezTo>
                    <a:cubicBezTo>
                      <a:pt x="1" y="12"/>
                      <a:pt x="25" y="193"/>
                      <a:pt x="129" y="193"/>
                    </a:cubicBezTo>
                    <a:cubicBezTo>
                      <a:pt x="135" y="193"/>
                      <a:pt x="141" y="193"/>
                      <a:pt x="148" y="191"/>
                    </a:cubicBezTo>
                    <a:cubicBezTo>
                      <a:pt x="275" y="180"/>
                      <a:pt x="267" y="0"/>
                      <a:pt x="147" y="0"/>
                    </a:cubicBezTo>
                    <a:close/>
                  </a:path>
                </a:pathLst>
              </a:custGeom>
              <a:solidFill>
                <a:srgbClr val="FFE6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687" name="Google Shape;1778;p33">
                <a:extLst>
                  <a:ext uri="{FF2B5EF4-FFF2-40B4-BE49-F238E27FC236}">
                    <a16:creationId xmlns:a16="http://schemas.microsoft.com/office/drawing/2014/main" id="{AFE9BDED-452F-4115-C7B9-E33E4B8BFD19}"/>
                  </a:ext>
                </a:extLst>
              </p:cNvPr>
              <p:cNvSpPr/>
              <p:nvPr/>
            </p:nvSpPr>
            <p:spPr>
              <a:xfrm>
                <a:off x="7481395" y="3220179"/>
                <a:ext cx="35962" cy="26779"/>
              </a:xfrm>
              <a:custGeom>
                <a:avLst/>
                <a:gdLst/>
                <a:ahLst/>
                <a:cxnLst/>
                <a:rect l="l" t="t" r="r" b="b"/>
                <a:pathLst>
                  <a:path w="466" h="347" extrusionOk="0">
                    <a:moveTo>
                      <a:pt x="219" y="0"/>
                    </a:moveTo>
                    <a:cubicBezTo>
                      <a:pt x="215" y="0"/>
                      <a:pt x="212" y="0"/>
                      <a:pt x="208" y="1"/>
                    </a:cubicBezTo>
                    <a:cubicBezTo>
                      <a:pt x="0" y="12"/>
                      <a:pt x="16" y="347"/>
                      <a:pt x="222" y="347"/>
                    </a:cubicBezTo>
                    <a:cubicBezTo>
                      <a:pt x="229" y="347"/>
                      <a:pt x="236" y="347"/>
                      <a:pt x="243" y="346"/>
                    </a:cubicBezTo>
                    <a:cubicBezTo>
                      <a:pt x="466" y="334"/>
                      <a:pt x="435" y="0"/>
                      <a:pt x="219" y="0"/>
                    </a:cubicBezTo>
                    <a:close/>
                  </a:path>
                </a:pathLst>
              </a:custGeom>
              <a:solidFill>
                <a:srgbClr val="FFE6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688" name="Google Shape;1779;p33">
                <a:extLst>
                  <a:ext uri="{FF2B5EF4-FFF2-40B4-BE49-F238E27FC236}">
                    <a16:creationId xmlns:a16="http://schemas.microsoft.com/office/drawing/2014/main" id="{8EB8B7E0-270D-D58C-ED21-25C4D0FB048F}"/>
                  </a:ext>
                </a:extLst>
              </p:cNvPr>
              <p:cNvSpPr/>
              <p:nvPr/>
            </p:nvSpPr>
            <p:spPr>
              <a:xfrm>
                <a:off x="7427529" y="3211922"/>
                <a:ext cx="25853" cy="22149"/>
              </a:xfrm>
              <a:custGeom>
                <a:avLst/>
                <a:gdLst/>
                <a:ahLst/>
                <a:cxnLst/>
                <a:rect l="l" t="t" r="r" b="b"/>
                <a:pathLst>
                  <a:path w="335" h="287" extrusionOk="0">
                    <a:moveTo>
                      <a:pt x="156" y="0"/>
                    </a:moveTo>
                    <a:cubicBezTo>
                      <a:pt x="132" y="0"/>
                      <a:pt x="108" y="24"/>
                      <a:pt x="96" y="24"/>
                    </a:cubicBezTo>
                    <a:cubicBezTo>
                      <a:pt x="72" y="36"/>
                      <a:pt x="60" y="36"/>
                      <a:pt x="48" y="48"/>
                    </a:cubicBezTo>
                    <a:cubicBezTo>
                      <a:pt x="37" y="60"/>
                      <a:pt x="37" y="84"/>
                      <a:pt x="13" y="96"/>
                    </a:cubicBezTo>
                    <a:cubicBezTo>
                      <a:pt x="1" y="108"/>
                      <a:pt x="1" y="143"/>
                      <a:pt x="13" y="155"/>
                    </a:cubicBezTo>
                    <a:cubicBezTo>
                      <a:pt x="13" y="167"/>
                      <a:pt x="13" y="179"/>
                      <a:pt x="37" y="203"/>
                    </a:cubicBezTo>
                    <a:cubicBezTo>
                      <a:pt x="48" y="227"/>
                      <a:pt x="60" y="238"/>
                      <a:pt x="72" y="262"/>
                    </a:cubicBezTo>
                    <a:cubicBezTo>
                      <a:pt x="96" y="262"/>
                      <a:pt x="96" y="274"/>
                      <a:pt x="108" y="274"/>
                    </a:cubicBezTo>
                    <a:cubicBezTo>
                      <a:pt x="144" y="286"/>
                      <a:pt x="156" y="286"/>
                      <a:pt x="179" y="286"/>
                    </a:cubicBezTo>
                    <a:cubicBezTo>
                      <a:pt x="191" y="286"/>
                      <a:pt x="227" y="274"/>
                      <a:pt x="239" y="274"/>
                    </a:cubicBezTo>
                    <a:cubicBezTo>
                      <a:pt x="251" y="262"/>
                      <a:pt x="275" y="262"/>
                      <a:pt x="287" y="238"/>
                    </a:cubicBezTo>
                    <a:cubicBezTo>
                      <a:pt x="299" y="227"/>
                      <a:pt x="299" y="215"/>
                      <a:pt x="310" y="203"/>
                    </a:cubicBezTo>
                    <a:cubicBezTo>
                      <a:pt x="334" y="179"/>
                      <a:pt x="334" y="155"/>
                      <a:pt x="310" y="143"/>
                    </a:cubicBezTo>
                    <a:cubicBezTo>
                      <a:pt x="310" y="108"/>
                      <a:pt x="310" y="96"/>
                      <a:pt x="299" y="96"/>
                    </a:cubicBezTo>
                    <a:cubicBezTo>
                      <a:pt x="287" y="60"/>
                      <a:pt x="275" y="48"/>
                      <a:pt x="251" y="36"/>
                    </a:cubicBezTo>
                    <a:cubicBezTo>
                      <a:pt x="239" y="36"/>
                      <a:pt x="239" y="24"/>
                      <a:pt x="227" y="24"/>
                    </a:cubicBezTo>
                    <a:cubicBezTo>
                      <a:pt x="191" y="0"/>
                      <a:pt x="179" y="0"/>
                      <a:pt x="156" y="0"/>
                    </a:cubicBezTo>
                    <a:close/>
                  </a:path>
                </a:pathLst>
              </a:custGeom>
              <a:solidFill>
                <a:srgbClr val="FFE6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689" name="Google Shape;1780;p33">
                <a:extLst>
                  <a:ext uri="{FF2B5EF4-FFF2-40B4-BE49-F238E27FC236}">
                    <a16:creationId xmlns:a16="http://schemas.microsoft.com/office/drawing/2014/main" id="{7D483C35-C38C-DF62-3EA3-4D3BCD3F10B3}"/>
                  </a:ext>
                </a:extLst>
              </p:cNvPr>
              <p:cNvSpPr/>
              <p:nvPr/>
            </p:nvSpPr>
            <p:spPr>
              <a:xfrm>
                <a:off x="7490038" y="3110827"/>
                <a:ext cx="15666" cy="17518"/>
              </a:xfrm>
              <a:custGeom>
                <a:avLst/>
                <a:gdLst/>
                <a:ahLst/>
                <a:cxnLst/>
                <a:rect l="l" t="t" r="r" b="b"/>
                <a:pathLst>
                  <a:path w="203" h="227" extrusionOk="0">
                    <a:moveTo>
                      <a:pt x="84" y="1"/>
                    </a:moveTo>
                    <a:cubicBezTo>
                      <a:pt x="72" y="1"/>
                      <a:pt x="60" y="1"/>
                      <a:pt x="36" y="24"/>
                    </a:cubicBezTo>
                    <a:cubicBezTo>
                      <a:pt x="24" y="24"/>
                      <a:pt x="12" y="36"/>
                      <a:pt x="12" y="48"/>
                    </a:cubicBezTo>
                    <a:cubicBezTo>
                      <a:pt x="0" y="60"/>
                      <a:pt x="0" y="84"/>
                      <a:pt x="0" y="84"/>
                    </a:cubicBezTo>
                    <a:lnTo>
                      <a:pt x="0" y="120"/>
                    </a:lnTo>
                    <a:lnTo>
                      <a:pt x="0" y="155"/>
                    </a:lnTo>
                    <a:cubicBezTo>
                      <a:pt x="0" y="167"/>
                      <a:pt x="12" y="179"/>
                      <a:pt x="24" y="203"/>
                    </a:cubicBezTo>
                    <a:cubicBezTo>
                      <a:pt x="36" y="203"/>
                      <a:pt x="36" y="215"/>
                      <a:pt x="60" y="215"/>
                    </a:cubicBezTo>
                    <a:cubicBezTo>
                      <a:pt x="72" y="227"/>
                      <a:pt x="84" y="227"/>
                      <a:pt x="120" y="227"/>
                    </a:cubicBezTo>
                    <a:cubicBezTo>
                      <a:pt x="131" y="227"/>
                      <a:pt x="143" y="227"/>
                      <a:pt x="155" y="215"/>
                    </a:cubicBezTo>
                    <a:cubicBezTo>
                      <a:pt x="179" y="215"/>
                      <a:pt x="191" y="203"/>
                      <a:pt x="191" y="179"/>
                    </a:cubicBezTo>
                    <a:cubicBezTo>
                      <a:pt x="203" y="167"/>
                      <a:pt x="203" y="155"/>
                      <a:pt x="203" y="155"/>
                    </a:cubicBezTo>
                    <a:lnTo>
                      <a:pt x="203" y="108"/>
                    </a:lnTo>
                    <a:lnTo>
                      <a:pt x="203" y="84"/>
                    </a:lnTo>
                    <a:cubicBezTo>
                      <a:pt x="203" y="60"/>
                      <a:pt x="191" y="48"/>
                      <a:pt x="179" y="36"/>
                    </a:cubicBezTo>
                    <a:cubicBezTo>
                      <a:pt x="155" y="36"/>
                      <a:pt x="155" y="24"/>
                      <a:pt x="143" y="24"/>
                    </a:cubicBezTo>
                    <a:cubicBezTo>
                      <a:pt x="131" y="1"/>
                      <a:pt x="120" y="1"/>
                      <a:pt x="84" y="1"/>
                    </a:cubicBezTo>
                    <a:close/>
                  </a:path>
                </a:pathLst>
              </a:custGeom>
              <a:solidFill>
                <a:srgbClr val="FFE6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690" name="Google Shape;1781;p33">
                <a:extLst>
                  <a:ext uri="{FF2B5EF4-FFF2-40B4-BE49-F238E27FC236}">
                    <a16:creationId xmlns:a16="http://schemas.microsoft.com/office/drawing/2014/main" id="{60468EA9-4FCF-5E5A-A2C8-B7A2CB7D8977}"/>
                  </a:ext>
                </a:extLst>
              </p:cNvPr>
              <p:cNvSpPr/>
              <p:nvPr/>
            </p:nvSpPr>
            <p:spPr>
              <a:xfrm>
                <a:off x="7513035" y="3448066"/>
                <a:ext cx="27628" cy="24850"/>
              </a:xfrm>
              <a:custGeom>
                <a:avLst/>
                <a:gdLst/>
                <a:ahLst/>
                <a:cxnLst/>
                <a:rect l="l" t="t" r="r" b="b"/>
                <a:pathLst>
                  <a:path w="358" h="322" extrusionOk="0">
                    <a:moveTo>
                      <a:pt x="203" y="0"/>
                    </a:moveTo>
                    <a:cubicBezTo>
                      <a:pt x="179" y="0"/>
                      <a:pt x="143" y="0"/>
                      <a:pt x="119" y="12"/>
                    </a:cubicBezTo>
                    <a:cubicBezTo>
                      <a:pt x="83" y="24"/>
                      <a:pt x="60" y="36"/>
                      <a:pt x="36" y="60"/>
                    </a:cubicBezTo>
                    <a:cubicBezTo>
                      <a:pt x="24" y="72"/>
                      <a:pt x="24" y="84"/>
                      <a:pt x="12" y="96"/>
                    </a:cubicBezTo>
                    <a:cubicBezTo>
                      <a:pt x="0" y="131"/>
                      <a:pt x="0" y="155"/>
                      <a:pt x="0" y="191"/>
                    </a:cubicBezTo>
                    <a:cubicBezTo>
                      <a:pt x="0" y="215"/>
                      <a:pt x="12" y="238"/>
                      <a:pt x="12" y="250"/>
                    </a:cubicBezTo>
                    <a:cubicBezTo>
                      <a:pt x="24" y="262"/>
                      <a:pt x="36" y="298"/>
                      <a:pt x="60" y="298"/>
                    </a:cubicBezTo>
                    <a:cubicBezTo>
                      <a:pt x="83" y="310"/>
                      <a:pt x="95" y="322"/>
                      <a:pt x="131" y="322"/>
                    </a:cubicBezTo>
                    <a:cubicBezTo>
                      <a:pt x="155" y="322"/>
                      <a:pt x="191" y="322"/>
                      <a:pt x="214" y="310"/>
                    </a:cubicBezTo>
                    <a:lnTo>
                      <a:pt x="238" y="310"/>
                    </a:lnTo>
                    <a:cubicBezTo>
                      <a:pt x="262" y="298"/>
                      <a:pt x="274" y="274"/>
                      <a:pt x="310" y="262"/>
                    </a:cubicBezTo>
                    <a:lnTo>
                      <a:pt x="310" y="250"/>
                    </a:lnTo>
                    <a:cubicBezTo>
                      <a:pt x="322" y="238"/>
                      <a:pt x="322" y="215"/>
                      <a:pt x="334" y="203"/>
                    </a:cubicBezTo>
                    <a:cubicBezTo>
                      <a:pt x="357" y="179"/>
                      <a:pt x="357" y="155"/>
                      <a:pt x="357" y="131"/>
                    </a:cubicBezTo>
                    <a:cubicBezTo>
                      <a:pt x="357" y="96"/>
                      <a:pt x="334" y="72"/>
                      <a:pt x="322" y="60"/>
                    </a:cubicBezTo>
                    <a:lnTo>
                      <a:pt x="298" y="24"/>
                    </a:lnTo>
                    <a:cubicBezTo>
                      <a:pt x="262" y="12"/>
                      <a:pt x="250" y="0"/>
                      <a:pt x="214" y="0"/>
                    </a:cubicBezTo>
                    <a:close/>
                  </a:path>
                </a:pathLst>
              </a:custGeom>
              <a:solidFill>
                <a:srgbClr val="FFE6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691" name="Google Shape;1782;p33">
                <a:extLst>
                  <a:ext uri="{FF2B5EF4-FFF2-40B4-BE49-F238E27FC236}">
                    <a16:creationId xmlns:a16="http://schemas.microsoft.com/office/drawing/2014/main" id="{86B88AE9-EE27-B47E-28FB-61A660A70148}"/>
                  </a:ext>
                </a:extLst>
              </p:cNvPr>
              <p:cNvSpPr/>
              <p:nvPr/>
            </p:nvSpPr>
            <p:spPr>
              <a:xfrm>
                <a:off x="7569988" y="3381004"/>
                <a:ext cx="17518" cy="16592"/>
              </a:xfrm>
              <a:custGeom>
                <a:avLst/>
                <a:gdLst/>
                <a:ahLst/>
                <a:cxnLst/>
                <a:rect l="l" t="t" r="r" b="b"/>
                <a:pathLst>
                  <a:path w="227" h="215" extrusionOk="0">
                    <a:moveTo>
                      <a:pt x="96" y="0"/>
                    </a:moveTo>
                    <a:cubicBezTo>
                      <a:pt x="72" y="0"/>
                      <a:pt x="60" y="0"/>
                      <a:pt x="60" y="12"/>
                    </a:cubicBezTo>
                    <a:lnTo>
                      <a:pt x="48" y="36"/>
                    </a:lnTo>
                    <a:cubicBezTo>
                      <a:pt x="48" y="36"/>
                      <a:pt x="48" y="48"/>
                      <a:pt x="36" y="48"/>
                    </a:cubicBezTo>
                    <a:lnTo>
                      <a:pt x="12" y="60"/>
                    </a:lnTo>
                    <a:cubicBezTo>
                      <a:pt x="12" y="72"/>
                      <a:pt x="0" y="95"/>
                      <a:pt x="0" y="107"/>
                    </a:cubicBezTo>
                    <a:lnTo>
                      <a:pt x="0" y="131"/>
                    </a:lnTo>
                    <a:cubicBezTo>
                      <a:pt x="0" y="131"/>
                      <a:pt x="0" y="155"/>
                      <a:pt x="12" y="155"/>
                    </a:cubicBezTo>
                    <a:lnTo>
                      <a:pt x="36" y="167"/>
                    </a:lnTo>
                    <a:cubicBezTo>
                      <a:pt x="36" y="167"/>
                      <a:pt x="48" y="167"/>
                      <a:pt x="48" y="179"/>
                    </a:cubicBezTo>
                    <a:lnTo>
                      <a:pt x="60" y="191"/>
                    </a:lnTo>
                    <a:cubicBezTo>
                      <a:pt x="72" y="191"/>
                      <a:pt x="72" y="191"/>
                      <a:pt x="96" y="214"/>
                    </a:cubicBezTo>
                    <a:lnTo>
                      <a:pt x="155" y="214"/>
                    </a:lnTo>
                    <a:cubicBezTo>
                      <a:pt x="167" y="214"/>
                      <a:pt x="167" y="191"/>
                      <a:pt x="179" y="191"/>
                    </a:cubicBezTo>
                    <a:cubicBezTo>
                      <a:pt x="191" y="179"/>
                      <a:pt x="215" y="167"/>
                      <a:pt x="215" y="155"/>
                    </a:cubicBezTo>
                    <a:cubicBezTo>
                      <a:pt x="215" y="131"/>
                      <a:pt x="227" y="119"/>
                      <a:pt x="227" y="107"/>
                    </a:cubicBezTo>
                    <a:cubicBezTo>
                      <a:pt x="227" y="60"/>
                      <a:pt x="215" y="48"/>
                      <a:pt x="215" y="36"/>
                    </a:cubicBezTo>
                    <a:cubicBezTo>
                      <a:pt x="191" y="12"/>
                      <a:pt x="179" y="0"/>
                      <a:pt x="167" y="0"/>
                    </a:cubicBezTo>
                    <a:close/>
                  </a:path>
                </a:pathLst>
              </a:custGeom>
              <a:solidFill>
                <a:srgbClr val="FFE6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692" name="Google Shape;1783;p33">
                <a:extLst>
                  <a:ext uri="{FF2B5EF4-FFF2-40B4-BE49-F238E27FC236}">
                    <a16:creationId xmlns:a16="http://schemas.microsoft.com/office/drawing/2014/main" id="{F06BE20A-70A9-C1EB-ED9A-955691F9F744}"/>
                  </a:ext>
                </a:extLst>
              </p:cNvPr>
              <p:cNvSpPr/>
              <p:nvPr/>
            </p:nvSpPr>
            <p:spPr>
              <a:xfrm>
                <a:off x="7267706" y="3361711"/>
                <a:ext cx="26702" cy="24850"/>
              </a:xfrm>
              <a:custGeom>
                <a:avLst/>
                <a:gdLst/>
                <a:ahLst/>
                <a:cxnLst/>
                <a:rect l="l" t="t" r="r" b="b"/>
                <a:pathLst>
                  <a:path w="346" h="322" extrusionOk="0">
                    <a:moveTo>
                      <a:pt x="155" y="0"/>
                    </a:moveTo>
                    <a:cubicBezTo>
                      <a:pt x="143" y="0"/>
                      <a:pt x="119" y="0"/>
                      <a:pt x="107" y="12"/>
                    </a:cubicBezTo>
                    <a:lnTo>
                      <a:pt x="84" y="24"/>
                    </a:lnTo>
                    <a:lnTo>
                      <a:pt x="36" y="72"/>
                    </a:lnTo>
                    <a:cubicBezTo>
                      <a:pt x="24" y="83"/>
                      <a:pt x="24" y="107"/>
                      <a:pt x="24" y="119"/>
                    </a:cubicBezTo>
                    <a:cubicBezTo>
                      <a:pt x="24" y="131"/>
                      <a:pt x="0" y="143"/>
                      <a:pt x="24" y="167"/>
                    </a:cubicBezTo>
                    <a:lnTo>
                      <a:pt x="24" y="202"/>
                    </a:lnTo>
                    <a:cubicBezTo>
                      <a:pt x="24" y="226"/>
                      <a:pt x="24" y="238"/>
                      <a:pt x="36" y="250"/>
                    </a:cubicBezTo>
                    <a:cubicBezTo>
                      <a:pt x="48" y="262"/>
                      <a:pt x="48" y="286"/>
                      <a:pt x="84" y="298"/>
                    </a:cubicBezTo>
                    <a:cubicBezTo>
                      <a:pt x="95" y="298"/>
                      <a:pt x="107" y="310"/>
                      <a:pt x="107" y="310"/>
                    </a:cubicBezTo>
                    <a:lnTo>
                      <a:pt x="155" y="322"/>
                    </a:lnTo>
                    <a:lnTo>
                      <a:pt x="203" y="322"/>
                    </a:lnTo>
                    <a:cubicBezTo>
                      <a:pt x="214" y="322"/>
                      <a:pt x="226" y="322"/>
                      <a:pt x="238" y="310"/>
                    </a:cubicBezTo>
                    <a:lnTo>
                      <a:pt x="274" y="298"/>
                    </a:lnTo>
                    <a:lnTo>
                      <a:pt x="322" y="250"/>
                    </a:lnTo>
                    <a:cubicBezTo>
                      <a:pt x="334" y="238"/>
                      <a:pt x="334" y="226"/>
                      <a:pt x="334" y="202"/>
                    </a:cubicBezTo>
                    <a:cubicBezTo>
                      <a:pt x="345" y="191"/>
                      <a:pt x="345" y="167"/>
                      <a:pt x="345" y="143"/>
                    </a:cubicBezTo>
                    <a:lnTo>
                      <a:pt x="345" y="131"/>
                    </a:lnTo>
                    <a:cubicBezTo>
                      <a:pt x="322" y="107"/>
                      <a:pt x="298" y="83"/>
                      <a:pt x="298" y="72"/>
                    </a:cubicBezTo>
                    <a:cubicBezTo>
                      <a:pt x="286" y="60"/>
                      <a:pt x="286" y="48"/>
                      <a:pt x="274" y="24"/>
                    </a:cubicBezTo>
                    <a:lnTo>
                      <a:pt x="238" y="12"/>
                    </a:lnTo>
                    <a:cubicBezTo>
                      <a:pt x="214" y="0"/>
                      <a:pt x="203" y="0"/>
                      <a:pt x="167" y="0"/>
                    </a:cubicBezTo>
                    <a:close/>
                  </a:path>
                </a:pathLst>
              </a:custGeom>
              <a:solidFill>
                <a:srgbClr val="FFE6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693" name="Google Shape;1784;p33">
                <a:extLst>
                  <a:ext uri="{FF2B5EF4-FFF2-40B4-BE49-F238E27FC236}">
                    <a16:creationId xmlns:a16="http://schemas.microsoft.com/office/drawing/2014/main" id="{0093B85F-0EF9-1DE2-1673-A6150FDD1808}"/>
                  </a:ext>
                </a:extLst>
              </p:cNvPr>
              <p:cNvSpPr/>
              <p:nvPr/>
            </p:nvSpPr>
            <p:spPr>
              <a:xfrm>
                <a:off x="7308144" y="3918503"/>
                <a:ext cx="22071" cy="22071"/>
              </a:xfrm>
              <a:custGeom>
                <a:avLst/>
                <a:gdLst/>
                <a:ahLst/>
                <a:cxnLst/>
                <a:rect l="l" t="t" r="r" b="b"/>
                <a:pathLst>
                  <a:path w="286" h="286" extrusionOk="0">
                    <a:moveTo>
                      <a:pt x="107" y="0"/>
                    </a:moveTo>
                    <a:cubicBezTo>
                      <a:pt x="95" y="0"/>
                      <a:pt x="71" y="0"/>
                      <a:pt x="71" y="12"/>
                    </a:cubicBezTo>
                    <a:cubicBezTo>
                      <a:pt x="60" y="12"/>
                      <a:pt x="60" y="36"/>
                      <a:pt x="48" y="36"/>
                    </a:cubicBezTo>
                    <a:cubicBezTo>
                      <a:pt x="36" y="48"/>
                      <a:pt x="12" y="60"/>
                      <a:pt x="12" y="72"/>
                    </a:cubicBezTo>
                    <a:cubicBezTo>
                      <a:pt x="0" y="95"/>
                      <a:pt x="0" y="107"/>
                      <a:pt x="0" y="119"/>
                    </a:cubicBezTo>
                    <a:lnTo>
                      <a:pt x="0" y="131"/>
                    </a:lnTo>
                    <a:lnTo>
                      <a:pt x="0" y="167"/>
                    </a:lnTo>
                    <a:cubicBezTo>
                      <a:pt x="0" y="179"/>
                      <a:pt x="0" y="191"/>
                      <a:pt x="12" y="215"/>
                    </a:cubicBezTo>
                    <a:cubicBezTo>
                      <a:pt x="12" y="226"/>
                      <a:pt x="36" y="226"/>
                      <a:pt x="36" y="238"/>
                    </a:cubicBezTo>
                    <a:cubicBezTo>
                      <a:pt x="48" y="250"/>
                      <a:pt x="60" y="250"/>
                      <a:pt x="71" y="274"/>
                    </a:cubicBezTo>
                    <a:lnTo>
                      <a:pt x="95" y="274"/>
                    </a:lnTo>
                    <a:cubicBezTo>
                      <a:pt x="107" y="274"/>
                      <a:pt x="119" y="274"/>
                      <a:pt x="119" y="286"/>
                    </a:cubicBezTo>
                    <a:lnTo>
                      <a:pt x="179" y="286"/>
                    </a:lnTo>
                    <a:cubicBezTo>
                      <a:pt x="191" y="286"/>
                      <a:pt x="214" y="286"/>
                      <a:pt x="214" y="274"/>
                    </a:cubicBezTo>
                    <a:cubicBezTo>
                      <a:pt x="226" y="274"/>
                      <a:pt x="226" y="250"/>
                      <a:pt x="238" y="250"/>
                    </a:cubicBezTo>
                    <a:cubicBezTo>
                      <a:pt x="250" y="238"/>
                      <a:pt x="274" y="226"/>
                      <a:pt x="274" y="215"/>
                    </a:cubicBezTo>
                    <a:cubicBezTo>
                      <a:pt x="274" y="191"/>
                      <a:pt x="274" y="179"/>
                      <a:pt x="286" y="179"/>
                    </a:cubicBezTo>
                    <a:lnTo>
                      <a:pt x="286" y="131"/>
                    </a:lnTo>
                    <a:cubicBezTo>
                      <a:pt x="250" y="107"/>
                      <a:pt x="250" y="95"/>
                      <a:pt x="238" y="72"/>
                    </a:cubicBezTo>
                    <a:cubicBezTo>
                      <a:pt x="238" y="60"/>
                      <a:pt x="226" y="60"/>
                      <a:pt x="226" y="48"/>
                    </a:cubicBezTo>
                    <a:cubicBezTo>
                      <a:pt x="226" y="36"/>
                      <a:pt x="214" y="36"/>
                      <a:pt x="191" y="12"/>
                    </a:cubicBezTo>
                    <a:cubicBezTo>
                      <a:pt x="179" y="0"/>
                      <a:pt x="167" y="0"/>
                      <a:pt x="155" y="0"/>
                    </a:cubicBezTo>
                    <a:close/>
                  </a:path>
                </a:pathLst>
              </a:custGeom>
              <a:solidFill>
                <a:srgbClr val="FFE6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694" name="Google Shape;1785;p33">
                <a:extLst>
                  <a:ext uri="{FF2B5EF4-FFF2-40B4-BE49-F238E27FC236}">
                    <a16:creationId xmlns:a16="http://schemas.microsoft.com/office/drawing/2014/main" id="{5916A7EC-74E1-C581-675A-C2EABC0FB165}"/>
                  </a:ext>
                </a:extLst>
              </p:cNvPr>
              <p:cNvSpPr/>
              <p:nvPr/>
            </p:nvSpPr>
            <p:spPr>
              <a:xfrm>
                <a:off x="7260607" y="3902837"/>
                <a:ext cx="19988" cy="14817"/>
              </a:xfrm>
              <a:custGeom>
                <a:avLst/>
                <a:gdLst/>
                <a:ahLst/>
                <a:cxnLst/>
                <a:rect l="l" t="t" r="r" b="b"/>
                <a:pathLst>
                  <a:path w="259" h="192" extrusionOk="0">
                    <a:moveTo>
                      <a:pt x="116" y="1"/>
                    </a:moveTo>
                    <a:cubicBezTo>
                      <a:pt x="1" y="12"/>
                      <a:pt x="8" y="192"/>
                      <a:pt x="117" y="192"/>
                    </a:cubicBezTo>
                    <a:cubicBezTo>
                      <a:pt x="121" y="192"/>
                      <a:pt x="124" y="192"/>
                      <a:pt x="128" y="191"/>
                    </a:cubicBezTo>
                    <a:cubicBezTo>
                      <a:pt x="259" y="191"/>
                      <a:pt x="247" y="1"/>
                      <a:pt x="116" y="1"/>
                    </a:cubicBezTo>
                    <a:close/>
                  </a:path>
                </a:pathLst>
              </a:custGeom>
              <a:solidFill>
                <a:srgbClr val="FFE6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695" name="Google Shape;1786;p33">
                <a:extLst>
                  <a:ext uri="{FF2B5EF4-FFF2-40B4-BE49-F238E27FC236}">
                    <a16:creationId xmlns:a16="http://schemas.microsoft.com/office/drawing/2014/main" id="{ED08F1FF-E20A-19BA-2B3D-E0E38A7FA5C9}"/>
                  </a:ext>
                </a:extLst>
              </p:cNvPr>
              <p:cNvSpPr/>
              <p:nvPr/>
            </p:nvSpPr>
            <p:spPr>
              <a:xfrm>
                <a:off x="7307218" y="3846810"/>
                <a:ext cx="14740" cy="17518"/>
              </a:xfrm>
              <a:custGeom>
                <a:avLst/>
                <a:gdLst/>
                <a:ahLst/>
                <a:cxnLst/>
                <a:rect l="l" t="t" r="r" b="b"/>
                <a:pathLst>
                  <a:path w="191" h="227" extrusionOk="0">
                    <a:moveTo>
                      <a:pt x="83" y="1"/>
                    </a:moveTo>
                    <a:cubicBezTo>
                      <a:pt x="72" y="1"/>
                      <a:pt x="60" y="1"/>
                      <a:pt x="48" y="24"/>
                    </a:cubicBezTo>
                    <a:cubicBezTo>
                      <a:pt x="24" y="24"/>
                      <a:pt x="24" y="36"/>
                      <a:pt x="12" y="48"/>
                    </a:cubicBezTo>
                    <a:cubicBezTo>
                      <a:pt x="0" y="72"/>
                      <a:pt x="0" y="72"/>
                      <a:pt x="0" y="84"/>
                    </a:cubicBezTo>
                    <a:lnTo>
                      <a:pt x="0" y="120"/>
                    </a:lnTo>
                    <a:lnTo>
                      <a:pt x="0" y="155"/>
                    </a:lnTo>
                    <a:cubicBezTo>
                      <a:pt x="0" y="167"/>
                      <a:pt x="12" y="179"/>
                      <a:pt x="24" y="203"/>
                    </a:cubicBezTo>
                    <a:lnTo>
                      <a:pt x="48" y="215"/>
                    </a:lnTo>
                    <a:cubicBezTo>
                      <a:pt x="60" y="227"/>
                      <a:pt x="72" y="227"/>
                      <a:pt x="83" y="227"/>
                    </a:cubicBezTo>
                    <a:cubicBezTo>
                      <a:pt x="107" y="227"/>
                      <a:pt x="119" y="227"/>
                      <a:pt x="131" y="215"/>
                    </a:cubicBezTo>
                    <a:cubicBezTo>
                      <a:pt x="143" y="215"/>
                      <a:pt x="143" y="203"/>
                      <a:pt x="167" y="191"/>
                    </a:cubicBezTo>
                    <a:cubicBezTo>
                      <a:pt x="179" y="167"/>
                      <a:pt x="179" y="167"/>
                      <a:pt x="179" y="155"/>
                    </a:cubicBezTo>
                    <a:lnTo>
                      <a:pt x="179" y="108"/>
                    </a:lnTo>
                    <a:cubicBezTo>
                      <a:pt x="191" y="96"/>
                      <a:pt x="179" y="96"/>
                      <a:pt x="179" y="84"/>
                    </a:cubicBezTo>
                    <a:cubicBezTo>
                      <a:pt x="179" y="72"/>
                      <a:pt x="167" y="48"/>
                      <a:pt x="143" y="36"/>
                    </a:cubicBezTo>
                    <a:lnTo>
                      <a:pt x="131" y="24"/>
                    </a:lnTo>
                    <a:cubicBezTo>
                      <a:pt x="119" y="1"/>
                      <a:pt x="107" y="1"/>
                      <a:pt x="83" y="1"/>
                    </a:cubicBezTo>
                    <a:close/>
                  </a:path>
                </a:pathLst>
              </a:custGeom>
              <a:solidFill>
                <a:srgbClr val="FFE6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696" name="Google Shape;1787;p33">
                <a:extLst>
                  <a:ext uri="{FF2B5EF4-FFF2-40B4-BE49-F238E27FC236}">
                    <a16:creationId xmlns:a16="http://schemas.microsoft.com/office/drawing/2014/main" id="{1D0D5C57-8C35-4E98-7BD3-E2585C52FDF2}"/>
                  </a:ext>
                </a:extLst>
              </p:cNvPr>
              <p:cNvSpPr/>
              <p:nvPr/>
            </p:nvSpPr>
            <p:spPr>
              <a:xfrm>
                <a:off x="7248413" y="3780675"/>
                <a:ext cx="25776" cy="22149"/>
              </a:xfrm>
              <a:custGeom>
                <a:avLst/>
                <a:gdLst/>
                <a:ahLst/>
                <a:cxnLst/>
                <a:rect l="l" t="t" r="r" b="b"/>
                <a:pathLst>
                  <a:path w="334" h="287" extrusionOk="0">
                    <a:moveTo>
                      <a:pt x="155" y="0"/>
                    </a:moveTo>
                    <a:cubicBezTo>
                      <a:pt x="131" y="0"/>
                      <a:pt x="107" y="0"/>
                      <a:pt x="95" y="12"/>
                    </a:cubicBezTo>
                    <a:cubicBezTo>
                      <a:pt x="72" y="36"/>
                      <a:pt x="60" y="36"/>
                      <a:pt x="48" y="48"/>
                    </a:cubicBezTo>
                    <a:cubicBezTo>
                      <a:pt x="36" y="60"/>
                      <a:pt x="36" y="72"/>
                      <a:pt x="12" y="96"/>
                    </a:cubicBezTo>
                    <a:cubicBezTo>
                      <a:pt x="12" y="107"/>
                      <a:pt x="0" y="119"/>
                      <a:pt x="12" y="155"/>
                    </a:cubicBezTo>
                    <a:lnTo>
                      <a:pt x="36" y="191"/>
                    </a:lnTo>
                    <a:cubicBezTo>
                      <a:pt x="48" y="227"/>
                      <a:pt x="60" y="238"/>
                      <a:pt x="72" y="250"/>
                    </a:cubicBezTo>
                    <a:cubicBezTo>
                      <a:pt x="95" y="250"/>
                      <a:pt x="95" y="274"/>
                      <a:pt x="107" y="274"/>
                    </a:cubicBezTo>
                    <a:cubicBezTo>
                      <a:pt x="131" y="286"/>
                      <a:pt x="155" y="286"/>
                      <a:pt x="179" y="286"/>
                    </a:cubicBezTo>
                    <a:cubicBezTo>
                      <a:pt x="191" y="286"/>
                      <a:pt x="226" y="286"/>
                      <a:pt x="238" y="274"/>
                    </a:cubicBezTo>
                    <a:cubicBezTo>
                      <a:pt x="250" y="250"/>
                      <a:pt x="274" y="250"/>
                      <a:pt x="286" y="238"/>
                    </a:cubicBezTo>
                    <a:cubicBezTo>
                      <a:pt x="298" y="227"/>
                      <a:pt x="298" y="215"/>
                      <a:pt x="310" y="191"/>
                    </a:cubicBezTo>
                    <a:cubicBezTo>
                      <a:pt x="310" y="179"/>
                      <a:pt x="334" y="167"/>
                      <a:pt x="310" y="131"/>
                    </a:cubicBezTo>
                    <a:cubicBezTo>
                      <a:pt x="310" y="119"/>
                      <a:pt x="298" y="107"/>
                      <a:pt x="298" y="96"/>
                    </a:cubicBezTo>
                    <a:cubicBezTo>
                      <a:pt x="286" y="60"/>
                      <a:pt x="274" y="48"/>
                      <a:pt x="250" y="36"/>
                    </a:cubicBezTo>
                    <a:cubicBezTo>
                      <a:pt x="238" y="36"/>
                      <a:pt x="238" y="12"/>
                      <a:pt x="226" y="12"/>
                    </a:cubicBezTo>
                    <a:cubicBezTo>
                      <a:pt x="191" y="0"/>
                      <a:pt x="179" y="0"/>
                      <a:pt x="155" y="0"/>
                    </a:cubicBezTo>
                    <a:close/>
                  </a:path>
                </a:pathLst>
              </a:custGeom>
              <a:solidFill>
                <a:srgbClr val="FFE6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grpSp>
        <p:sp>
          <p:nvSpPr>
            <p:cNvPr id="4683" name="Google Shape;1788;p33">
              <a:extLst>
                <a:ext uri="{FF2B5EF4-FFF2-40B4-BE49-F238E27FC236}">
                  <a16:creationId xmlns:a16="http://schemas.microsoft.com/office/drawing/2014/main" id="{1C6ED546-5E83-229C-8D24-7199DFA91840}"/>
                </a:ext>
              </a:extLst>
            </p:cNvPr>
            <p:cNvSpPr/>
            <p:nvPr/>
          </p:nvSpPr>
          <p:spPr>
            <a:xfrm>
              <a:off x="5486121" y="2598421"/>
              <a:ext cx="28554" cy="27628"/>
            </a:xfrm>
            <a:custGeom>
              <a:avLst/>
              <a:gdLst/>
              <a:ahLst/>
              <a:cxnLst/>
              <a:rect l="l" t="t" r="r" b="b"/>
              <a:pathLst>
                <a:path w="370" h="358" extrusionOk="0">
                  <a:moveTo>
                    <a:pt x="167" y="1"/>
                  </a:moveTo>
                  <a:cubicBezTo>
                    <a:pt x="108" y="1"/>
                    <a:pt x="48" y="48"/>
                    <a:pt x="36" y="108"/>
                  </a:cubicBezTo>
                  <a:cubicBezTo>
                    <a:pt x="0" y="167"/>
                    <a:pt x="12" y="227"/>
                    <a:pt x="48" y="286"/>
                  </a:cubicBezTo>
                  <a:cubicBezTo>
                    <a:pt x="60" y="310"/>
                    <a:pt x="96" y="334"/>
                    <a:pt x="120" y="346"/>
                  </a:cubicBezTo>
                  <a:cubicBezTo>
                    <a:pt x="155" y="358"/>
                    <a:pt x="179" y="358"/>
                    <a:pt x="215" y="358"/>
                  </a:cubicBezTo>
                  <a:lnTo>
                    <a:pt x="227" y="358"/>
                  </a:lnTo>
                  <a:cubicBezTo>
                    <a:pt x="250" y="358"/>
                    <a:pt x="286" y="346"/>
                    <a:pt x="298" y="334"/>
                  </a:cubicBezTo>
                  <a:cubicBezTo>
                    <a:pt x="334" y="310"/>
                    <a:pt x="346" y="286"/>
                    <a:pt x="358" y="274"/>
                  </a:cubicBezTo>
                  <a:cubicBezTo>
                    <a:pt x="370" y="239"/>
                    <a:pt x="370" y="215"/>
                    <a:pt x="370" y="179"/>
                  </a:cubicBezTo>
                  <a:cubicBezTo>
                    <a:pt x="358" y="132"/>
                    <a:pt x="358" y="108"/>
                    <a:pt x="334" y="72"/>
                  </a:cubicBezTo>
                  <a:cubicBezTo>
                    <a:pt x="298" y="48"/>
                    <a:pt x="286" y="36"/>
                    <a:pt x="250" y="13"/>
                  </a:cubicBezTo>
                  <a:cubicBezTo>
                    <a:pt x="227" y="1"/>
                    <a:pt x="191" y="1"/>
                    <a:pt x="167" y="1"/>
                  </a:cubicBezTo>
                  <a:close/>
                </a:path>
              </a:pathLst>
            </a:custGeom>
            <a:solidFill>
              <a:srgbClr val="FFE6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684" name="Google Shape;1789;p33">
              <a:extLst>
                <a:ext uri="{FF2B5EF4-FFF2-40B4-BE49-F238E27FC236}">
                  <a16:creationId xmlns:a16="http://schemas.microsoft.com/office/drawing/2014/main" id="{D6BD5059-4786-4BEF-F4EE-36039E9449D3}"/>
                </a:ext>
              </a:extLst>
            </p:cNvPr>
            <p:cNvSpPr/>
            <p:nvPr/>
          </p:nvSpPr>
          <p:spPr>
            <a:xfrm>
              <a:off x="5388933" y="2164687"/>
              <a:ext cx="13814" cy="14277"/>
            </a:xfrm>
            <a:custGeom>
              <a:avLst/>
              <a:gdLst/>
              <a:ahLst/>
              <a:cxnLst/>
              <a:rect l="l" t="t" r="r" b="b"/>
              <a:pathLst>
                <a:path w="179" h="185" extrusionOk="0">
                  <a:moveTo>
                    <a:pt x="84" y="0"/>
                  </a:moveTo>
                  <a:cubicBezTo>
                    <a:pt x="72" y="0"/>
                    <a:pt x="60" y="0"/>
                    <a:pt x="48" y="12"/>
                  </a:cubicBezTo>
                  <a:lnTo>
                    <a:pt x="12" y="48"/>
                  </a:lnTo>
                  <a:cubicBezTo>
                    <a:pt x="12" y="60"/>
                    <a:pt x="0" y="72"/>
                    <a:pt x="0" y="95"/>
                  </a:cubicBezTo>
                  <a:cubicBezTo>
                    <a:pt x="0" y="107"/>
                    <a:pt x="0" y="119"/>
                    <a:pt x="12" y="131"/>
                  </a:cubicBezTo>
                  <a:lnTo>
                    <a:pt x="12" y="155"/>
                  </a:lnTo>
                  <a:lnTo>
                    <a:pt x="48" y="179"/>
                  </a:lnTo>
                  <a:cubicBezTo>
                    <a:pt x="56" y="179"/>
                    <a:pt x="64" y="184"/>
                    <a:pt x="72" y="184"/>
                  </a:cubicBezTo>
                  <a:cubicBezTo>
                    <a:pt x="76" y="184"/>
                    <a:pt x="80" y="183"/>
                    <a:pt x="84" y="179"/>
                  </a:cubicBezTo>
                  <a:cubicBezTo>
                    <a:pt x="107" y="179"/>
                    <a:pt x="119" y="179"/>
                    <a:pt x="131" y="167"/>
                  </a:cubicBezTo>
                  <a:lnTo>
                    <a:pt x="167" y="131"/>
                  </a:lnTo>
                  <a:lnTo>
                    <a:pt x="167" y="119"/>
                  </a:lnTo>
                  <a:cubicBezTo>
                    <a:pt x="167" y="107"/>
                    <a:pt x="179" y="95"/>
                    <a:pt x="179" y="72"/>
                  </a:cubicBezTo>
                  <a:cubicBezTo>
                    <a:pt x="179" y="72"/>
                    <a:pt x="179" y="60"/>
                    <a:pt x="167" y="48"/>
                  </a:cubicBezTo>
                  <a:lnTo>
                    <a:pt x="131" y="12"/>
                  </a:lnTo>
                  <a:cubicBezTo>
                    <a:pt x="119" y="12"/>
                    <a:pt x="107" y="0"/>
                    <a:pt x="84" y="0"/>
                  </a:cubicBezTo>
                  <a:close/>
                </a:path>
              </a:pathLst>
            </a:custGeom>
            <a:solidFill>
              <a:srgbClr val="FFE6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685" name="Google Shape;1790;p33">
              <a:extLst>
                <a:ext uri="{FF2B5EF4-FFF2-40B4-BE49-F238E27FC236}">
                  <a16:creationId xmlns:a16="http://schemas.microsoft.com/office/drawing/2014/main" id="{DADF0B33-8027-E178-8EF6-7DE2D7FEB5F0}"/>
                </a:ext>
              </a:extLst>
            </p:cNvPr>
            <p:cNvSpPr/>
            <p:nvPr/>
          </p:nvSpPr>
          <p:spPr>
            <a:xfrm>
              <a:off x="5624152" y="2548691"/>
              <a:ext cx="11962" cy="10187"/>
            </a:xfrm>
            <a:custGeom>
              <a:avLst/>
              <a:gdLst/>
              <a:ahLst/>
              <a:cxnLst/>
              <a:rect l="l" t="t" r="r" b="b"/>
              <a:pathLst>
                <a:path w="155" h="132" extrusionOk="0">
                  <a:moveTo>
                    <a:pt x="48" y="1"/>
                  </a:moveTo>
                  <a:cubicBezTo>
                    <a:pt x="48" y="1"/>
                    <a:pt x="36" y="1"/>
                    <a:pt x="36" y="13"/>
                  </a:cubicBezTo>
                  <a:lnTo>
                    <a:pt x="12" y="25"/>
                  </a:lnTo>
                  <a:cubicBezTo>
                    <a:pt x="12" y="25"/>
                    <a:pt x="12" y="37"/>
                    <a:pt x="0" y="37"/>
                  </a:cubicBezTo>
                  <a:lnTo>
                    <a:pt x="0" y="61"/>
                  </a:lnTo>
                  <a:lnTo>
                    <a:pt x="0" y="84"/>
                  </a:lnTo>
                  <a:lnTo>
                    <a:pt x="0" y="96"/>
                  </a:lnTo>
                  <a:cubicBezTo>
                    <a:pt x="0" y="120"/>
                    <a:pt x="12" y="120"/>
                    <a:pt x="12" y="120"/>
                  </a:cubicBezTo>
                  <a:lnTo>
                    <a:pt x="36" y="120"/>
                  </a:lnTo>
                  <a:lnTo>
                    <a:pt x="48" y="132"/>
                  </a:lnTo>
                  <a:lnTo>
                    <a:pt x="72" y="132"/>
                  </a:lnTo>
                  <a:cubicBezTo>
                    <a:pt x="95" y="132"/>
                    <a:pt x="95" y="120"/>
                    <a:pt x="107" y="120"/>
                  </a:cubicBezTo>
                  <a:cubicBezTo>
                    <a:pt x="107" y="120"/>
                    <a:pt x="107" y="96"/>
                    <a:pt x="119" y="96"/>
                  </a:cubicBezTo>
                  <a:lnTo>
                    <a:pt x="119" y="84"/>
                  </a:lnTo>
                  <a:lnTo>
                    <a:pt x="119" y="61"/>
                  </a:lnTo>
                  <a:cubicBezTo>
                    <a:pt x="155" y="25"/>
                    <a:pt x="155" y="25"/>
                    <a:pt x="131" y="25"/>
                  </a:cubicBezTo>
                  <a:lnTo>
                    <a:pt x="107" y="1"/>
                  </a:lnTo>
                  <a:close/>
                </a:path>
              </a:pathLst>
            </a:custGeom>
            <a:solidFill>
              <a:srgbClr val="FFE6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grpSp>
      <p:grpSp>
        <p:nvGrpSpPr>
          <p:cNvPr id="4742" name="Google Shape;1836;p33">
            <a:extLst>
              <a:ext uri="{FF2B5EF4-FFF2-40B4-BE49-F238E27FC236}">
                <a16:creationId xmlns:a16="http://schemas.microsoft.com/office/drawing/2014/main" id="{2FB10AA7-D8FB-4D9D-460A-447DA9CC7805}"/>
              </a:ext>
            </a:extLst>
          </p:cNvPr>
          <p:cNvGrpSpPr/>
          <p:nvPr/>
        </p:nvGrpSpPr>
        <p:grpSpPr>
          <a:xfrm>
            <a:off x="8964581" y="5304259"/>
            <a:ext cx="1509795" cy="853500"/>
            <a:chOff x="75300" y="3702036"/>
            <a:chExt cx="1132346" cy="640125"/>
          </a:xfrm>
        </p:grpSpPr>
        <p:sp>
          <p:nvSpPr>
            <p:cNvPr id="4743" name="Google Shape;1837;p33">
              <a:extLst>
                <a:ext uri="{FF2B5EF4-FFF2-40B4-BE49-F238E27FC236}">
                  <a16:creationId xmlns:a16="http://schemas.microsoft.com/office/drawing/2014/main" id="{A1B079B8-5E92-1BD3-24A4-7E228377DC23}"/>
                </a:ext>
              </a:extLst>
            </p:cNvPr>
            <p:cNvSpPr/>
            <p:nvPr/>
          </p:nvSpPr>
          <p:spPr>
            <a:xfrm>
              <a:off x="75300" y="3747280"/>
              <a:ext cx="1123750" cy="594881"/>
            </a:xfrm>
            <a:custGeom>
              <a:avLst/>
              <a:gdLst/>
              <a:ahLst/>
              <a:cxnLst/>
              <a:rect l="l" t="t" r="r" b="b"/>
              <a:pathLst>
                <a:path w="24837" h="13148" extrusionOk="0">
                  <a:moveTo>
                    <a:pt x="7585" y="0"/>
                  </a:moveTo>
                  <a:cubicBezTo>
                    <a:pt x="5299" y="310"/>
                    <a:pt x="0" y="2917"/>
                    <a:pt x="0" y="2917"/>
                  </a:cubicBezTo>
                  <a:cubicBezTo>
                    <a:pt x="2929" y="3155"/>
                    <a:pt x="7025" y="8858"/>
                    <a:pt x="7716" y="10871"/>
                  </a:cubicBezTo>
                  <a:cubicBezTo>
                    <a:pt x="8283" y="12460"/>
                    <a:pt x="8836" y="13148"/>
                    <a:pt x="9523" y="13148"/>
                  </a:cubicBezTo>
                  <a:cubicBezTo>
                    <a:pt x="9701" y="13148"/>
                    <a:pt x="9887" y="13102"/>
                    <a:pt x="10085" y="13014"/>
                  </a:cubicBezTo>
                  <a:cubicBezTo>
                    <a:pt x="16312" y="10180"/>
                    <a:pt x="20181" y="10394"/>
                    <a:pt x="21682" y="10132"/>
                  </a:cubicBezTo>
                  <a:cubicBezTo>
                    <a:pt x="21682" y="10132"/>
                    <a:pt x="23015" y="7596"/>
                    <a:pt x="24349" y="6584"/>
                  </a:cubicBezTo>
                  <a:cubicBezTo>
                    <a:pt x="24836" y="6202"/>
                    <a:pt x="23761" y="6016"/>
                    <a:pt x="22022" y="6016"/>
                  </a:cubicBezTo>
                  <a:cubicBezTo>
                    <a:pt x="19051" y="6016"/>
                    <a:pt x="14143" y="6560"/>
                    <a:pt x="11799" y="7596"/>
                  </a:cubicBezTo>
                  <a:cubicBezTo>
                    <a:pt x="11847" y="4179"/>
                    <a:pt x="7585" y="0"/>
                    <a:pt x="7585" y="0"/>
                  </a:cubicBezTo>
                  <a:close/>
                </a:path>
              </a:pathLst>
            </a:custGeom>
            <a:solidFill>
              <a:srgbClr val="60C6D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744" name="Google Shape;1838;p33">
              <a:extLst>
                <a:ext uri="{FF2B5EF4-FFF2-40B4-BE49-F238E27FC236}">
                  <a16:creationId xmlns:a16="http://schemas.microsoft.com/office/drawing/2014/main" id="{7958E283-FCDE-455E-34D5-01486252A8D3}"/>
                </a:ext>
              </a:extLst>
            </p:cNvPr>
            <p:cNvSpPr/>
            <p:nvPr/>
          </p:nvSpPr>
          <p:spPr>
            <a:xfrm>
              <a:off x="83896" y="3702036"/>
              <a:ext cx="1123750" cy="596239"/>
            </a:xfrm>
            <a:custGeom>
              <a:avLst/>
              <a:gdLst/>
              <a:ahLst/>
              <a:cxnLst/>
              <a:rect l="l" t="t" r="r" b="b"/>
              <a:pathLst>
                <a:path w="24837" h="13178" extrusionOk="0">
                  <a:moveTo>
                    <a:pt x="7621" y="0"/>
                  </a:moveTo>
                  <a:cubicBezTo>
                    <a:pt x="5299" y="345"/>
                    <a:pt x="1" y="2953"/>
                    <a:pt x="1" y="2953"/>
                  </a:cubicBezTo>
                  <a:cubicBezTo>
                    <a:pt x="2930" y="3191"/>
                    <a:pt x="7014" y="8894"/>
                    <a:pt x="7728" y="10894"/>
                  </a:cubicBezTo>
                  <a:cubicBezTo>
                    <a:pt x="8275" y="12487"/>
                    <a:pt x="8829" y="13177"/>
                    <a:pt x="9514" y="13177"/>
                  </a:cubicBezTo>
                  <a:cubicBezTo>
                    <a:pt x="9695" y="13177"/>
                    <a:pt x="9884" y="13129"/>
                    <a:pt x="10085" y="13037"/>
                  </a:cubicBezTo>
                  <a:cubicBezTo>
                    <a:pt x="16312" y="10216"/>
                    <a:pt x="20170" y="10418"/>
                    <a:pt x="21682" y="10168"/>
                  </a:cubicBezTo>
                  <a:cubicBezTo>
                    <a:pt x="21682" y="10168"/>
                    <a:pt x="23016" y="7620"/>
                    <a:pt x="24349" y="6596"/>
                  </a:cubicBezTo>
                  <a:cubicBezTo>
                    <a:pt x="24836" y="6223"/>
                    <a:pt x="23776" y="6041"/>
                    <a:pt x="22055" y="6041"/>
                  </a:cubicBezTo>
                  <a:cubicBezTo>
                    <a:pt x="19110" y="6041"/>
                    <a:pt x="14231" y="6574"/>
                    <a:pt x="11871" y="7596"/>
                  </a:cubicBezTo>
                  <a:cubicBezTo>
                    <a:pt x="11859" y="7596"/>
                    <a:pt x="11848" y="7608"/>
                    <a:pt x="11824" y="7608"/>
                  </a:cubicBezTo>
                  <a:lnTo>
                    <a:pt x="11824" y="7525"/>
                  </a:lnTo>
                  <a:cubicBezTo>
                    <a:pt x="11812" y="4132"/>
                    <a:pt x="7621" y="0"/>
                    <a:pt x="7621" y="0"/>
                  </a:cubicBezTo>
                  <a:close/>
                </a:path>
              </a:pathLst>
            </a:custGeom>
            <a:solidFill>
              <a:srgbClr val="EFD85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745" name="Google Shape;1839;p33">
              <a:extLst>
                <a:ext uri="{FF2B5EF4-FFF2-40B4-BE49-F238E27FC236}">
                  <a16:creationId xmlns:a16="http://schemas.microsoft.com/office/drawing/2014/main" id="{4AECEBFC-5C55-5B9E-983E-DF0301343B49}"/>
                </a:ext>
              </a:extLst>
            </p:cNvPr>
            <p:cNvSpPr/>
            <p:nvPr/>
          </p:nvSpPr>
          <p:spPr>
            <a:xfrm>
              <a:off x="504757" y="4043539"/>
              <a:ext cx="115194" cy="225456"/>
            </a:xfrm>
            <a:custGeom>
              <a:avLst/>
              <a:gdLst/>
              <a:ahLst/>
              <a:cxnLst/>
              <a:rect l="l" t="t" r="r" b="b"/>
              <a:pathLst>
                <a:path w="2546" h="4983" extrusionOk="0">
                  <a:moveTo>
                    <a:pt x="2498" y="1"/>
                  </a:moveTo>
                  <a:cubicBezTo>
                    <a:pt x="2438" y="96"/>
                    <a:pt x="2391" y="179"/>
                    <a:pt x="2331" y="274"/>
                  </a:cubicBezTo>
                  <a:cubicBezTo>
                    <a:pt x="2212" y="465"/>
                    <a:pt x="2105" y="644"/>
                    <a:pt x="1986" y="834"/>
                  </a:cubicBezTo>
                  <a:cubicBezTo>
                    <a:pt x="1236" y="2144"/>
                    <a:pt x="569" y="3525"/>
                    <a:pt x="9" y="4954"/>
                  </a:cubicBezTo>
                  <a:cubicBezTo>
                    <a:pt x="1" y="4971"/>
                    <a:pt x="24" y="4982"/>
                    <a:pt x="37" y="4982"/>
                  </a:cubicBezTo>
                  <a:cubicBezTo>
                    <a:pt x="42" y="4982"/>
                    <a:pt x="45" y="4981"/>
                    <a:pt x="45" y="4977"/>
                  </a:cubicBezTo>
                  <a:cubicBezTo>
                    <a:pt x="212" y="4573"/>
                    <a:pt x="390" y="4168"/>
                    <a:pt x="569" y="3787"/>
                  </a:cubicBezTo>
                  <a:cubicBezTo>
                    <a:pt x="879" y="3084"/>
                    <a:pt x="1212" y="2394"/>
                    <a:pt x="1593" y="1727"/>
                  </a:cubicBezTo>
                  <a:cubicBezTo>
                    <a:pt x="1772" y="1382"/>
                    <a:pt x="1962" y="1060"/>
                    <a:pt x="2153" y="727"/>
                  </a:cubicBezTo>
                  <a:cubicBezTo>
                    <a:pt x="2248" y="572"/>
                    <a:pt x="2331" y="405"/>
                    <a:pt x="2438" y="239"/>
                  </a:cubicBezTo>
                  <a:cubicBezTo>
                    <a:pt x="2462" y="179"/>
                    <a:pt x="2510" y="120"/>
                    <a:pt x="2546" y="72"/>
                  </a:cubicBezTo>
                  <a:cubicBezTo>
                    <a:pt x="2522" y="72"/>
                    <a:pt x="2510" y="96"/>
                    <a:pt x="2498" y="96"/>
                  </a:cubicBezTo>
                  <a:lnTo>
                    <a:pt x="2498" y="1"/>
                  </a:lnTo>
                  <a:close/>
                </a:path>
              </a:pathLst>
            </a:custGeom>
            <a:solidFill>
              <a:srgbClr val="431F5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746" name="Google Shape;1840;p33">
              <a:extLst>
                <a:ext uri="{FF2B5EF4-FFF2-40B4-BE49-F238E27FC236}">
                  <a16:creationId xmlns:a16="http://schemas.microsoft.com/office/drawing/2014/main" id="{4CE140A5-974F-404E-3D36-A9154D47D967}"/>
                </a:ext>
              </a:extLst>
            </p:cNvPr>
            <p:cNvSpPr/>
            <p:nvPr/>
          </p:nvSpPr>
          <p:spPr>
            <a:xfrm>
              <a:off x="139999" y="3814513"/>
              <a:ext cx="364675" cy="456432"/>
            </a:xfrm>
            <a:custGeom>
              <a:avLst/>
              <a:gdLst/>
              <a:ahLst/>
              <a:cxnLst/>
              <a:rect l="l" t="t" r="r" b="b"/>
              <a:pathLst>
                <a:path w="8060" h="10088" extrusionOk="0">
                  <a:moveTo>
                    <a:pt x="27" y="1"/>
                  </a:moveTo>
                  <a:cubicBezTo>
                    <a:pt x="9" y="1"/>
                    <a:pt x="0" y="40"/>
                    <a:pt x="11" y="50"/>
                  </a:cubicBezTo>
                  <a:cubicBezTo>
                    <a:pt x="844" y="419"/>
                    <a:pt x="1642" y="848"/>
                    <a:pt x="2368" y="1419"/>
                  </a:cubicBezTo>
                  <a:cubicBezTo>
                    <a:pt x="3714" y="2431"/>
                    <a:pt x="4797" y="3741"/>
                    <a:pt x="5690" y="5170"/>
                  </a:cubicBezTo>
                  <a:cubicBezTo>
                    <a:pt x="6166" y="5920"/>
                    <a:pt x="6595" y="6741"/>
                    <a:pt x="6976" y="7563"/>
                  </a:cubicBezTo>
                  <a:cubicBezTo>
                    <a:pt x="7345" y="8384"/>
                    <a:pt x="7655" y="9230"/>
                    <a:pt x="8012" y="10063"/>
                  </a:cubicBezTo>
                  <a:cubicBezTo>
                    <a:pt x="8012" y="10075"/>
                    <a:pt x="8012" y="10087"/>
                    <a:pt x="8024" y="10087"/>
                  </a:cubicBezTo>
                  <a:lnTo>
                    <a:pt x="8048" y="10087"/>
                  </a:lnTo>
                  <a:cubicBezTo>
                    <a:pt x="8060" y="10087"/>
                    <a:pt x="8060" y="10087"/>
                    <a:pt x="8060" y="10075"/>
                  </a:cubicBezTo>
                  <a:cubicBezTo>
                    <a:pt x="7917" y="9575"/>
                    <a:pt x="7702" y="9075"/>
                    <a:pt x="7512" y="8599"/>
                  </a:cubicBezTo>
                  <a:cubicBezTo>
                    <a:pt x="7321" y="8146"/>
                    <a:pt x="7119" y="7682"/>
                    <a:pt x="6893" y="7218"/>
                  </a:cubicBezTo>
                  <a:cubicBezTo>
                    <a:pt x="6143" y="5610"/>
                    <a:pt x="5202" y="4098"/>
                    <a:pt x="4000" y="2789"/>
                  </a:cubicBezTo>
                  <a:cubicBezTo>
                    <a:pt x="3452" y="2193"/>
                    <a:pt x="2833" y="1657"/>
                    <a:pt x="2178" y="1181"/>
                  </a:cubicBezTo>
                  <a:cubicBezTo>
                    <a:pt x="1523" y="705"/>
                    <a:pt x="809" y="276"/>
                    <a:pt x="35" y="2"/>
                  </a:cubicBezTo>
                  <a:cubicBezTo>
                    <a:pt x="32" y="1"/>
                    <a:pt x="30" y="1"/>
                    <a:pt x="27" y="1"/>
                  </a:cubicBezTo>
                  <a:close/>
                </a:path>
              </a:pathLst>
            </a:custGeom>
            <a:solidFill>
              <a:srgbClr val="431F5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747" name="Google Shape;1841;p33">
              <a:extLst>
                <a:ext uri="{FF2B5EF4-FFF2-40B4-BE49-F238E27FC236}">
                  <a16:creationId xmlns:a16="http://schemas.microsoft.com/office/drawing/2014/main" id="{EF6E2D65-21E7-5E4E-5EEB-C993410BBBF9}"/>
                </a:ext>
              </a:extLst>
            </p:cNvPr>
            <p:cNvSpPr/>
            <p:nvPr/>
          </p:nvSpPr>
          <p:spPr>
            <a:xfrm>
              <a:off x="442140" y="4153391"/>
              <a:ext cx="44023" cy="105557"/>
            </a:xfrm>
            <a:custGeom>
              <a:avLst/>
              <a:gdLst/>
              <a:ahLst/>
              <a:cxnLst/>
              <a:rect l="l" t="t" r="r" b="b"/>
              <a:pathLst>
                <a:path w="973" h="2333" extrusionOk="0">
                  <a:moveTo>
                    <a:pt x="35" y="0"/>
                  </a:moveTo>
                  <a:cubicBezTo>
                    <a:pt x="19" y="0"/>
                    <a:pt x="0" y="11"/>
                    <a:pt x="0" y="25"/>
                  </a:cubicBezTo>
                  <a:cubicBezTo>
                    <a:pt x="143" y="418"/>
                    <a:pt x="322" y="787"/>
                    <a:pt x="477" y="1156"/>
                  </a:cubicBezTo>
                  <a:cubicBezTo>
                    <a:pt x="620" y="1525"/>
                    <a:pt x="774" y="1918"/>
                    <a:pt x="905" y="2311"/>
                  </a:cubicBezTo>
                  <a:cubicBezTo>
                    <a:pt x="910" y="2325"/>
                    <a:pt x="922" y="2332"/>
                    <a:pt x="934" y="2332"/>
                  </a:cubicBezTo>
                  <a:cubicBezTo>
                    <a:pt x="953" y="2332"/>
                    <a:pt x="972" y="2316"/>
                    <a:pt x="965" y="2287"/>
                  </a:cubicBezTo>
                  <a:cubicBezTo>
                    <a:pt x="715" y="1514"/>
                    <a:pt x="429" y="740"/>
                    <a:pt x="60" y="13"/>
                  </a:cubicBezTo>
                  <a:cubicBezTo>
                    <a:pt x="55" y="4"/>
                    <a:pt x="46" y="0"/>
                    <a:pt x="35" y="0"/>
                  </a:cubicBezTo>
                  <a:close/>
                </a:path>
              </a:pathLst>
            </a:custGeom>
            <a:solidFill>
              <a:srgbClr val="431F5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748" name="Google Shape;1842;p33">
              <a:extLst>
                <a:ext uri="{FF2B5EF4-FFF2-40B4-BE49-F238E27FC236}">
                  <a16:creationId xmlns:a16="http://schemas.microsoft.com/office/drawing/2014/main" id="{CCBB5875-3020-9C5E-99EF-8E96FA66F545}"/>
                </a:ext>
              </a:extLst>
            </p:cNvPr>
            <p:cNvSpPr/>
            <p:nvPr/>
          </p:nvSpPr>
          <p:spPr>
            <a:xfrm>
              <a:off x="291115" y="3942146"/>
              <a:ext cx="64338" cy="73161"/>
            </a:xfrm>
            <a:custGeom>
              <a:avLst/>
              <a:gdLst/>
              <a:ahLst/>
              <a:cxnLst/>
              <a:rect l="l" t="t" r="r" b="b"/>
              <a:pathLst>
                <a:path w="1422" h="1617" extrusionOk="0">
                  <a:moveTo>
                    <a:pt x="24" y="0"/>
                  </a:moveTo>
                  <a:cubicBezTo>
                    <a:pt x="7" y="0"/>
                    <a:pt x="0" y="22"/>
                    <a:pt x="17" y="39"/>
                  </a:cubicBezTo>
                  <a:cubicBezTo>
                    <a:pt x="421" y="575"/>
                    <a:pt x="886" y="1075"/>
                    <a:pt x="1326" y="1599"/>
                  </a:cubicBezTo>
                  <a:cubicBezTo>
                    <a:pt x="1336" y="1611"/>
                    <a:pt x="1347" y="1616"/>
                    <a:pt x="1359" y="1616"/>
                  </a:cubicBezTo>
                  <a:cubicBezTo>
                    <a:pt x="1391" y="1616"/>
                    <a:pt x="1421" y="1574"/>
                    <a:pt x="1386" y="1539"/>
                  </a:cubicBezTo>
                  <a:cubicBezTo>
                    <a:pt x="945" y="1027"/>
                    <a:pt x="505" y="503"/>
                    <a:pt x="52" y="15"/>
                  </a:cubicBezTo>
                  <a:cubicBezTo>
                    <a:pt x="41" y="4"/>
                    <a:pt x="32" y="0"/>
                    <a:pt x="24" y="0"/>
                  </a:cubicBezTo>
                  <a:close/>
                </a:path>
              </a:pathLst>
            </a:custGeom>
            <a:solidFill>
              <a:srgbClr val="431F5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749" name="Google Shape;1843;p33">
              <a:extLst>
                <a:ext uri="{FF2B5EF4-FFF2-40B4-BE49-F238E27FC236}">
                  <a16:creationId xmlns:a16="http://schemas.microsoft.com/office/drawing/2014/main" id="{5A840A3D-9B0D-EBA2-0CE2-70E474740DCD}"/>
                </a:ext>
              </a:extLst>
            </p:cNvPr>
            <p:cNvSpPr/>
            <p:nvPr/>
          </p:nvSpPr>
          <p:spPr>
            <a:xfrm>
              <a:off x="512358" y="4130181"/>
              <a:ext cx="543935" cy="138857"/>
            </a:xfrm>
            <a:custGeom>
              <a:avLst/>
              <a:gdLst/>
              <a:ahLst/>
              <a:cxnLst/>
              <a:rect l="l" t="t" r="r" b="b"/>
              <a:pathLst>
                <a:path w="12022" h="3069" extrusionOk="0">
                  <a:moveTo>
                    <a:pt x="10797" y="0"/>
                  </a:moveTo>
                  <a:cubicBezTo>
                    <a:pt x="10272" y="0"/>
                    <a:pt x="9744" y="21"/>
                    <a:pt x="9224" y="62"/>
                  </a:cubicBezTo>
                  <a:cubicBezTo>
                    <a:pt x="7581" y="205"/>
                    <a:pt x="5973" y="526"/>
                    <a:pt x="4425" y="1015"/>
                  </a:cubicBezTo>
                  <a:cubicBezTo>
                    <a:pt x="2878" y="1527"/>
                    <a:pt x="1413" y="2193"/>
                    <a:pt x="20" y="3027"/>
                  </a:cubicBezTo>
                  <a:cubicBezTo>
                    <a:pt x="1" y="3036"/>
                    <a:pt x="13" y="3069"/>
                    <a:pt x="18" y="3069"/>
                  </a:cubicBezTo>
                  <a:cubicBezTo>
                    <a:pt x="19" y="3069"/>
                    <a:pt x="20" y="3067"/>
                    <a:pt x="20" y="3062"/>
                  </a:cubicBezTo>
                  <a:cubicBezTo>
                    <a:pt x="794" y="2598"/>
                    <a:pt x="1604" y="2181"/>
                    <a:pt x="2437" y="1824"/>
                  </a:cubicBezTo>
                  <a:cubicBezTo>
                    <a:pt x="3925" y="1181"/>
                    <a:pt x="5497" y="705"/>
                    <a:pt x="7104" y="407"/>
                  </a:cubicBezTo>
                  <a:cubicBezTo>
                    <a:pt x="8412" y="169"/>
                    <a:pt x="9711" y="68"/>
                    <a:pt x="11016" y="68"/>
                  </a:cubicBezTo>
                  <a:cubicBezTo>
                    <a:pt x="11339" y="68"/>
                    <a:pt x="11662" y="74"/>
                    <a:pt x="11986" y="86"/>
                  </a:cubicBezTo>
                  <a:cubicBezTo>
                    <a:pt x="12022" y="86"/>
                    <a:pt x="12022" y="38"/>
                    <a:pt x="11986" y="38"/>
                  </a:cubicBezTo>
                  <a:cubicBezTo>
                    <a:pt x="11595" y="13"/>
                    <a:pt x="11197" y="0"/>
                    <a:pt x="10797" y="0"/>
                  </a:cubicBezTo>
                  <a:close/>
                </a:path>
              </a:pathLst>
            </a:custGeom>
            <a:solidFill>
              <a:srgbClr val="431F5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750" name="Google Shape;1844;p33">
              <a:extLst>
                <a:ext uri="{FF2B5EF4-FFF2-40B4-BE49-F238E27FC236}">
                  <a16:creationId xmlns:a16="http://schemas.microsoft.com/office/drawing/2014/main" id="{5D9C27C2-1BC1-D0AB-23B0-856EA4CA3137}"/>
                </a:ext>
              </a:extLst>
            </p:cNvPr>
            <p:cNvSpPr/>
            <p:nvPr/>
          </p:nvSpPr>
          <p:spPr>
            <a:xfrm>
              <a:off x="517561" y="4185741"/>
              <a:ext cx="290925" cy="97005"/>
            </a:xfrm>
            <a:custGeom>
              <a:avLst/>
              <a:gdLst/>
              <a:ahLst/>
              <a:cxnLst/>
              <a:rect l="l" t="t" r="r" b="b"/>
              <a:pathLst>
                <a:path w="6430" h="2144" extrusionOk="0">
                  <a:moveTo>
                    <a:pt x="6382" y="1"/>
                  </a:moveTo>
                  <a:cubicBezTo>
                    <a:pt x="5894" y="108"/>
                    <a:pt x="5406" y="203"/>
                    <a:pt x="4930" y="346"/>
                  </a:cubicBezTo>
                  <a:cubicBezTo>
                    <a:pt x="4072" y="560"/>
                    <a:pt x="3227" y="822"/>
                    <a:pt x="2405" y="1120"/>
                  </a:cubicBezTo>
                  <a:cubicBezTo>
                    <a:pt x="2024" y="1251"/>
                    <a:pt x="1620" y="1394"/>
                    <a:pt x="1239" y="1561"/>
                  </a:cubicBezTo>
                  <a:cubicBezTo>
                    <a:pt x="834" y="1727"/>
                    <a:pt x="417" y="1894"/>
                    <a:pt x="24" y="2096"/>
                  </a:cubicBezTo>
                  <a:cubicBezTo>
                    <a:pt x="0" y="2108"/>
                    <a:pt x="12" y="2144"/>
                    <a:pt x="60" y="2144"/>
                  </a:cubicBezTo>
                  <a:cubicBezTo>
                    <a:pt x="524" y="1965"/>
                    <a:pt x="965" y="1751"/>
                    <a:pt x="1429" y="1572"/>
                  </a:cubicBezTo>
                  <a:cubicBezTo>
                    <a:pt x="3036" y="941"/>
                    <a:pt x="4703" y="418"/>
                    <a:pt x="6394" y="48"/>
                  </a:cubicBezTo>
                  <a:cubicBezTo>
                    <a:pt x="6430" y="48"/>
                    <a:pt x="6418" y="1"/>
                    <a:pt x="6382" y="1"/>
                  </a:cubicBezTo>
                  <a:close/>
                </a:path>
              </a:pathLst>
            </a:custGeom>
            <a:solidFill>
              <a:srgbClr val="431F5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751" name="Google Shape;1845;p33">
              <a:extLst>
                <a:ext uri="{FF2B5EF4-FFF2-40B4-BE49-F238E27FC236}">
                  <a16:creationId xmlns:a16="http://schemas.microsoft.com/office/drawing/2014/main" id="{CCDEFF27-BDDF-A2AD-E7CE-D6203D81EAE0}"/>
                </a:ext>
              </a:extLst>
            </p:cNvPr>
            <p:cNvSpPr/>
            <p:nvPr/>
          </p:nvSpPr>
          <p:spPr>
            <a:xfrm>
              <a:off x="810698" y="4148731"/>
              <a:ext cx="228894" cy="23165"/>
            </a:xfrm>
            <a:custGeom>
              <a:avLst/>
              <a:gdLst/>
              <a:ahLst/>
              <a:cxnLst/>
              <a:rect l="l" t="t" r="r" b="b"/>
              <a:pathLst>
                <a:path w="5059" h="512" extrusionOk="0">
                  <a:moveTo>
                    <a:pt x="4414" y="0"/>
                  </a:moveTo>
                  <a:cubicBezTo>
                    <a:pt x="3779" y="0"/>
                    <a:pt x="3139" y="29"/>
                    <a:pt x="2499" y="93"/>
                  </a:cubicBezTo>
                  <a:cubicBezTo>
                    <a:pt x="1665" y="164"/>
                    <a:pt x="832" y="271"/>
                    <a:pt x="22" y="474"/>
                  </a:cubicBezTo>
                  <a:cubicBezTo>
                    <a:pt x="1" y="474"/>
                    <a:pt x="8" y="511"/>
                    <a:pt x="27" y="511"/>
                  </a:cubicBezTo>
                  <a:cubicBezTo>
                    <a:pt x="29" y="511"/>
                    <a:pt x="31" y="511"/>
                    <a:pt x="34" y="509"/>
                  </a:cubicBezTo>
                  <a:cubicBezTo>
                    <a:pt x="867" y="355"/>
                    <a:pt x="1689" y="212"/>
                    <a:pt x="2534" y="128"/>
                  </a:cubicBezTo>
                  <a:cubicBezTo>
                    <a:pt x="3179" y="72"/>
                    <a:pt x="3831" y="53"/>
                    <a:pt x="4485" y="53"/>
                  </a:cubicBezTo>
                  <a:cubicBezTo>
                    <a:pt x="4664" y="53"/>
                    <a:pt x="4843" y="54"/>
                    <a:pt x="5023" y="57"/>
                  </a:cubicBezTo>
                  <a:cubicBezTo>
                    <a:pt x="5058" y="57"/>
                    <a:pt x="5058" y="9"/>
                    <a:pt x="5023" y="9"/>
                  </a:cubicBezTo>
                  <a:cubicBezTo>
                    <a:pt x="4821" y="3"/>
                    <a:pt x="4618" y="0"/>
                    <a:pt x="4414" y="0"/>
                  </a:cubicBezTo>
                  <a:close/>
                </a:path>
              </a:pathLst>
            </a:custGeom>
            <a:solidFill>
              <a:srgbClr val="431F5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grpSp>
      <p:sp>
        <p:nvSpPr>
          <p:cNvPr id="4752" name="Google Shape;1846;p33">
            <a:extLst>
              <a:ext uri="{FF2B5EF4-FFF2-40B4-BE49-F238E27FC236}">
                <a16:creationId xmlns:a16="http://schemas.microsoft.com/office/drawing/2014/main" id="{45F4236D-1178-37AD-129A-5383F79A9F0A}"/>
              </a:ext>
            </a:extLst>
          </p:cNvPr>
          <p:cNvSpPr/>
          <p:nvPr/>
        </p:nvSpPr>
        <p:spPr>
          <a:xfrm>
            <a:off x="92249" y="1147981"/>
            <a:ext cx="688207" cy="401715"/>
          </a:xfrm>
          <a:custGeom>
            <a:avLst/>
            <a:gdLst/>
            <a:ahLst/>
            <a:cxnLst/>
            <a:rect l="l" t="t" r="r" b="b"/>
            <a:pathLst>
              <a:path w="11408" h="6659" extrusionOk="0">
                <a:moveTo>
                  <a:pt x="8645" y="0"/>
                </a:moveTo>
                <a:lnTo>
                  <a:pt x="7764" y="1989"/>
                </a:lnTo>
                <a:lnTo>
                  <a:pt x="8228" y="60"/>
                </a:lnTo>
                <a:lnTo>
                  <a:pt x="8228" y="60"/>
                </a:lnTo>
                <a:lnTo>
                  <a:pt x="7728" y="131"/>
                </a:lnTo>
                <a:cubicBezTo>
                  <a:pt x="7728" y="131"/>
                  <a:pt x="6311" y="2763"/>
                  <a:pt x="6395" y="3965"/>
                </a:cubicBezTo>
                <a:cubicBezTo>
                  <a:pt x="6395" y="3965"/>
                  <a:pt x="5644" y="2310"/>
                  <a:pt x="4906" y="1882"/>
                </a:cubicBezTo>
                <a:cubicBezTo>
                  <a:pt x="4722" y="1774"/>
                  <a:pt x="4367" y="1728"/>
                  <a:pt x="3927" y="1728"/>
                </a:cubicBezTo>
                <a:cubicBezTo>
                  <a:pt x="2608" y="1728"/>
                  <a:pt x="528" y="2149"/>
                  <a:pt x="1" y="2632"/>
                </a:cubicBezTo>
                <a:cubicBezTo>
                  <a:pt x="1" y="2632"/>
                  <a:pt x="4871" y="4489"/>
                  <a:pt x="6061" y="6335"/>
                </a:cubicBezTo>
                <a:cubicBezTo>
                  <a:pt x="6204" y="6559"/>
                  <a:pt x="6338" y="6658"/>
                  <a:pt x="6470" y="6658"/>
                </a:cubicBezTo>
                <a:cubicBezTo>
                  <a:pt x="7421" y="6658"/>
                  <a:pt x="8237" y="1420"/>
                  <a:pt x="11407" y="60"/>
                </a:cubicBezTo>
                <a:lnTo>
                  <a:pt x="11407" y="60"/>
                </a:lnTo>
                <a:cubicBezTo>
                  <a:pt x="11407" y="60"/>
                  <a:pt x="9419" y="370"/>
                  <a:pt x="8835" y="1286"/>
                </a:cubicBezTo>
                <a:cubicBezTo>
                  <a:pt x="8738" y="1443"/>
                  <a:pt x="8692" y="1508"/>
                  <a:pt x="8682" y="1508"/>
                </a:cubicBezTo>
                <a:cubicBezTo>
                  <a:pt x="8634" y="1508"/>
                  <a:pt x="9407" y="36"/>
                  <a:pt x="9407" y="36"/>
                </a:cubicBezTo>
                <a:lnTo>
                  <a:pt x="8645" y="0"/>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pic>
        <p:nvPicPr>
          <p:cNvPr id="2" name="Picture 1">
            <a:extLst>
              <a:ext uri="{FF2B5EF4-FFF2-40B4-BE49-F238E27FC236}">
                <a16:creationId xmlns:a16="http://schemas.microsoft.com/office/drawing/2014/main" id="{D0C58C3D-DC03-280F-478B-E19E3178C2ED}"/>
              </a:ext>
            </a:extLst>
          </p:cNvPr>
          <p:cNvPicPr>
            <a:picLocks noChangeAspect="1"/>
          </p:cNvPicPr>
          <p:nvPr/>
        </p:nvPicPr>
        <p:blipFill>
          <a:blip r:embed="rId3"/>
          <a:stretch>
            <a:fillRect/>
          </a:stretch>
        </p:blipFill>
        <p:spPr>
          <a:xfrm>
            <a:off x="-587566" y="3508910"/>
            <a:ext cx="7523116" cy="4230991"/>
          </a:xfrm>
          <a:prstGeom prst="rect">
            <a:avLst/>
          </a:prstGeom>
        </p:spPr>
      </p:pic>
      <p:sp>
        <p:nvSpPr>
          <p:cNvPr id="34" name="Rectangle 33"/>
          <p:cNvSpPr/>
          <p:nvPr/>
        </p:nvSpPr>
        <p:spPr>
          <a:xfrm>
            <a:off x="1310746" y="1031151"/>
            <a:ext cx="2108269" cy="646331"/>
          </a:xfrm>
          <a:prstGeom prst="rect">
            <a:avLst/>
          </a:prstGeom>
        </p:spPr>
        <p:txBody>
          <a:bodyPr wrap="none">
            <a:spAutoFit/>
          </a:bodyPr>
          <a:lstStyle/>
          <a:p>
            <a:r>
              <a:rPr lang="en-US" altLang="zh-CN" dirty="0" err="1">
                <a:solidFill>
                  <a:schemeClr val="accent6"/>
                </a:solidFill>
              </a:rPr>
              <a:t>Nguyễn</a:t>
            </a:r>
            <a:r>
              <a:rPr lang="en-US" altLang="zh-CN" dirty="0">
                <a:solidFill>
                  <a:schemeClr val="accent6"/>
                </a:solidFill>
              </a:rPr>
              <a:t> </a:t>
            </a:r>
            <a:r>
              <a:rPr lang="en-US" altLang="zh-CN" dirty="0" err="1">
                <a:solidFill>
                  <a:schemeClr val="accent6"/>
                </a:solidFill>
              </a:rPr>
              <a:t>Nhâm</a:t>
            </a:r>
            <a:r>
              <a:rPr lang="en-US" altLang="zh-CN" dirty="0">
                <a:solidFill>
                  <a:schemeClr val="accent6"/>
                </a:solidFill>
              </a:rPr>
              <a:t> 358</a:t>
            </a:r>
          </a:p>
          <a:p>
            <a:r>
              <a:rPr lang="en-US" altLang="zh-CN" dirty="0">
                <a:solidFill>
                  <a:schemeClr val="accent6"/>
                </a:solidFill>
              </a:rPr>
              <a:t>0981.713.891</a:t>
            </a:r>
            <a:endParaRPr lang="zh-CN" altLang="en-US" dirty="0">
              <a:solidFill>
                <a:schemeClr val="accent6"/>
              </a:solidFill>
            </a:endParaRPr>
          </a:p>
        </p:txBody>
      </p:sp>
    </p:spTree>
    <p:extLst>
      <p:ext uri="{BB962C8B-B14F-4D97-AF65-F5344CB8AC3E}">
        <p14:creationId xmlns:p14="http://schemas.microsoft.com/office/powerpoint/2010/main" val="17508655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583"/>
                                        </p:tgtEl>
                                        <p:attrNameLst>
                                          <p:attrName>style.visibility</p:attrName>
                                        </p:attrNameLst>
                                      </p:cBhvr>
                                      <p:to>
                                        <p:strVal val="visible"/>
                                      </p:to>
                                    </p:set>
                                    <p:anim calcmode="lin" valueType="num">
                                      <p:cBhvr additive="base">
                                        <p:cTn id="7" dur="500" fill="hold"/>
                                        <p:tgtEl>
                                          <p:spTgt spid="4583"/>
                                        </p:tgtEl>
                                        <p:attrNameLst>
                                          <p:attrName>ppt_x</p:attrName>
                                        </p:attrNameLst>
                                      </p:cBhvr>
                                      <p:tavLst>
                                        <p:tav tm="0">
                                          <p:val>
                                            <p:strVal val="#ppt_x"/>
                                          </p:val>
                                        </p:tav>
                                        <p:tav tm="100000">
                                          <p:val>
                                            <p:strVal val="#ppt_x"/>
                                          </p:val>
                                        </p:tav>
                                      </p:tavLst>
                                    </p:anim>
                                    <p:anim calcmode="lin" valueType="num">
                                      <p:cBhvr additive="base">
                                        <p:cTn id="8" dur="500" fill="hold"/>
                                        <p:tgtEl>
                                          <p:spTgt spid="458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584"/>
                                        </p:tgtEl>
                                        <p:attrNameLst>
                                          <p:attrName>style.visibility</p:attrName>
                                        </p:attrNameLst>
                                      </p:cBhvr>
                                      <p:to>
                                        <p:strVal val="visible"/>
                                      </p:to>
                                    </p:set>
                                    <p:anim calcmode="lin" valueType="num">
                                      <p:cBhvr additive="base">
                                        <p:cTn id="11" dur="500" fill="hold"/>
                                        <p:tgtEl>
                                          <p:spTgt spid="4584"/>
                                        </p:tgtEl>
                                        <p:attrNameLst>
                                          <p:attrName>ppt_x</p:attrName>
                                        </p:attrNameLst>
                                      </p:cBhvr>
                                      <p:tavLst>
                                        <p:tav tm="0">
                                          <p:val>
                                            <p:strVal val="#ppt_x"/>
                                          </p:val>
                                        </p:tav>
                                        <p:tav tm="100000">
                                          <p:val>
                                            <p:strVal val="#ppt_x"/>
                                          </p:val>
                                        </p:tav>
                                      </p:tavLst>
                                    </p:anim>
                                    <p:anim calcmode="lin" valueType="num">
                                      <p:cBhvr additive="base">
                                        <p:cTn id="12" dur="500" fill="hold"/>
                                        <p:tgtEl>
                                          <p:spTgt spid="458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585"/>
                                        </p:tgtEl>
                                        <p:attrNameLst>
                                          <p:attrName>style.visibility</p:attrName>
                                        </p:attrNameLst>
                                      </p:cBhvr>
                                      <p:to>
                                        <p:strVal val="visible"/>
                                      </p:to>
                                    </p:set>
                                    <p:anim calcmode="lin" valueType="num">
                                      <p:cBhvr additive="base">
                                        <p:cTn id="15" dur="500" fill="hold"/>
                                        <p:tgtEl>
                                          <p:spTgt spid="4585"/>
                                        </p:tgtEl>
                                        <p:attrNameLst>
                                          <p:attrName>ppt_x</p:attrName>
                                        </p:attrNameLst>
                                      </p:cBhvr>
                                      <p:tavLst>
                                        <p:tav tm="0">
                                          <p:val>
                                            <p:strVal val="#ppt_x"/>
                                          </p:val>
                                        </p:tav>
                                        <p:tav tm="100000">
                                          <p:val>
                                            <p:strVal val="#ppt_x"/>
                                          </p:val>
                                        </p:tav>
                                      </p:tavLst>
                                    </p:anim>
                                    <p:anim calcmode="lin" valueType="num">
                                      <p:cBhvr additive="base">
                                        <p:cTn id="16" dur="500" fill="hold"/>
                                        <p:tgtEl>
                                          <p:spTgt spid="4585"/>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681"/>
                                        </p:tgtEl>
                                        <p:attrNameLst>
                                          <p:attrName>style.visibility</p:attrName>
                                        </p:attrNameLst>
                                      </p:cBhvr>
                                      <p:to>
                                        <p:strVal val="visible"/>
                                      </p:to>
                                    </p:set>
                                    <p:anim calcmode="lin" valueType="num">
                                      <p:cBhvr additive="base">
                                        <p:cTn id="19" dur="500" fill="hold"/>
                                        <p:tgtEl>
                                          <p:spTgt spid="4681"/>
                                        </p:tgtEl>
                                        <p:attrNameLst>
                                          <p:attrName>ppt_x</p:attrName>
                                        </p:attrNameLst>
                                      </p:cBhvr>
                                      <p:tavLst>
                                        <p:tav tm="0">
                                          <p:val>
                                            <p:strVal val="#ppt_x"/>
                                          </p:val>
                                        </p:tav>
                                        <p:tav tm="100000">
                                          <p:val>
                                            <p:strVal val="#ppt_x"/>
                                          </p:val>
                                        </p:tav>
                                      </p:tavLst>
                                    </p:anim>
                                    <p:anim calcmode="lin" valueType="num">
                                      <p:cBhvr additive="base">
                                        <p:cTn id="20" dur="500" fill="hold"/>
                                        <p:tgtEl>
                                          <p:spTgt spid="4681"/>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742"/>
                                        </p:tgtEl>
                                        <p:attrNameLst>
                                          <p:attrName>style.visibility</p:attrName>
                                        </p:attrNameLst>
                                      </p:cBhvr>
                                      <p:to>
                                        <p:strVal val="visible"/>
                                      </p:to>
                                    </p:set>
                                    <p:anim calcmode="lin" valueType="num">
                                      <p:cBhvr additive="base">
                                        <p:cTn id="23" dur="500" fill="hold"/>
                                        <p:tgtEl>
                                          <p:spTgt spid="4742"/>
                                        </p:tgtEl>
                                        <p:attrNameLst>
                                          <p:attrName>ppt_x</p:attrName>
                                        </p:attrNameLst>
                                      </p:cBhvr>
                                      <p:tavLst>
                                        <p:tav tm="0">
                                          <p:val>
                                            <p:strVal val="#ppt_x"/>
                                          </p:val>
                                        </p:tav>
                                        <p:tav tm="100000">
                                          <p:val>
                                            <p:strVal val="#ppt_x"/>
                                          </p:val>
                                        </p:tav>
                                      </p:tavLst>
                                    </p:anim>
                                    <p:anim calcmode="lin" valueType="num">
                                      <p:cBhvr additive="base">
                                        <p:cTn id="24" dur="500" fill="hold"/>
                                        <p:tgtEl>
                                          <p:spTgt spid="474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752"/>
                                        </p:tgtEl>
                                        <p:attrNameLst>
                                          <p:attrName>style.visibility</p:attrName>
                                        </p:attrNameLst>
                                      </p:cBhvr>
                                      <p:to>
                                        <p:strVal val="visible"/>
                                      </p:to>
                                    </p:set>
                                    <p:anim calcmode="lin" valueType="num">
                                      <p:cBhvr additive="base">
                                        <p:cTn id="27" dur="500" fill="hold"/>
                                        <p:tgtEl>
                                          <p:spTgt spid="4752"/>
                                        </p:tgtEl>
                                        <p:attrNameLst>
                                          <p:attrName>ppt_x</p:attrName>
                                        </p:attrNameLst>
                                      </p:cBhvr>
                                      <p:tavLst>
                                        <p:tav tm="0">
                                          <p:val>
                                            <p:strVal val="#ppt_x"/>
                                          </p:val>
                                        </p:tav>
                                        <p:tav tm="100000">
                                          <p:val>
                                            <p:strVal val="#ppt_x"/>
                                          </p:val>
                                        </p:tav>
                                      </p:tavLst>
                                    </p:anim>
                                    <p:anim calcmode="lin" valueType="num">
                                      <p:cBhvr additive="base">
                                        <p:cTn id="28" dur="500" fill="hold"/>
                                        <p:tgtEl>
                                          <p:spTgt spid="4752"/>
                                        </p:tgtEl>
                                        <p:attrNameLst>
                                          <p:attrName>ppt_y</p:attrName>
                                        </p:attrNameLst>
                                      </p:cBhvr>
                                      <p:tavLst>
                                        <p:tav tm="0">
                                          <p:val>
                                            <p:strVal val="1+#ppt_h/2"/>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4580"/>
                                        </p:tgtEl>
                                        <p:attrNameLst>
                                          <p:attrName>style.visibility</p:attrName>
                                        </p:attrNameLst>
                                      </p:cBhvr>
                                      <p:to>
                                        <p:strVal val="visible"/>
                                      </p:to>
                                    </p:set>
                                    <p:animEffect transition="in" filter="fade">
                                      <p:cBhvr>
                                        <p:cTn id="31" dur="1000"/>
                                        <p:tgtEl>
                                          <p:spTgt spid="4580"/>
                                        </p:tgtEl>
                                      </p:cBhvr>
                                    </p:animEffect>
                                    <p:anim calcmode="lin" valueType="num">
                                      <p:cBhvr>
                                        <p:cTn id="32" dur="1000" fill="hold"/>
                                        <p:tgtEl>
                                          <p:spTgt spid="4580"/>
                                        </p:tgtEl>
                                        <p:attrNameLst>
                                          <p:attrName>ppt_x</p:attrName>
                                        </p:attrNameLst>
                                      </p:cBhvr>
                                      <p:tavLst>
                                        <p:tav tm="0">
                                          <p:val>
                                            <p:strVal val="#ppt_x"/>
                                          </p:val>
                                        </p:tav>
                                        <p:tav tm="100000">
                                          <p:val>
                                            <p:strVal val="#ppt_x"/>
                                          </p:val>
                                        </p:tav>
                                      </p:tavLst>
                                    </p:anim>
                                    <p:anim calcmode="lin" valueType="num">
                                      <p:cBhvr>
                                        <p:cTn id="33" dur="1000" fill="hold"/>
                                        <p:tgtEl>
                                          <p:spTgt spid="45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80" grpId="0"/>
      <p:bldP spid="4583" grpId="0" animBg="1"/>
      <p:bldP spid="4584" grpId="0" animBg="1"/>
      <p:bldP spid="4585" grpId="0" animBg="1"/>
      <p:bldP spid="475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58"/>
        <p:cNvGrpSpPr/>
        <p:nvPr/>
      </p:nvGrpSpPr>
      <p:grpSpPr>
        <a:xfrm>
          <a:off x="0" y="0"/>
          <a:ext cx="0" cy="0"/>
          <a:chOff x="0" y="0"/>
          <a:chExt cx="0" cy="0"/>
        </a:xfrm>
      </p:grpSpPr>
      <p:grpSp>
        <p:nvGrpSpPr>
          <p:cNvPr id="2365" name="Google Shape;2365;p45"/>
          <p:cNvGrpSpPr/>
          <p:nvPr/>
        </p:nvGrpSpPr>
        <p:grpSpPr>
          <a:xfrm>
            <a:off x="11397272" y="-22227"/>
            <a:ext cx="699957" cy="676128"/>
            <a:chOff x="893179" y="1293686"/>
            <a:chExt cx="524968" cy="507096"/>
          </a:xfrm>
        </p:grpSpPr>
        <p:sp>
          <p:nvSpPr>
            <p:cNvPr id="2366" name="Google Shape;2366;p45"/>
            <p:cNvSpPr/>
            <p:nvPr/>
          </p:nvSpPr>
          <p:spPr>
            <a:xfrm>
              <a:off x="893179" y="1293686"/>
              <a:ext cx="524912" cy="507041"/>
            </a:xfrm>
            <a:custGeom>
              <a:avLst/>
              <a:gdLst/>
              <a:ahLst/>
              <a:cxnLst/>
              <a:rect l="l" t="t" r="r" b="b"/>
              <a:pathLst>
                <a:path w="5463" h="5277" extrusionOk="0">
                  <a:moveTo>
                    <a:pt x="3052" y="0"/>
                  </a:moveTo>
                  <a:cubicBezTo>
                    <a:pt x="2976" y="0"/>
                    <a:pt x="2917" y="66"/>
                    <a:pt x="2917" y="138"/>
                  </a:cubicBezTo>
                  <a:cubicBezTo>
                    <a:pt x="2938" y="430"/>
                    <a:pt x="2810" y="730"/>
                    <a:pt x="2582" y="908"/>
                  </a:cubicBezTo>
                  <a:cubicBezTo>
                    <a:pt x="2428" y="1025"/>
                    <a:pt x="2231" y="1084"/>
                    <a:pt x="2038" y="1084"/>
                  </a:cubicBezTo>
                  <a:cubicBezTo>
                    <a:pt x="2007" y="1084"/>
                    <a:pt x="1977" y="1082"/>
                    <a:pt x="1947" y="1079"/>
                  </a:cubicBezTo>
                  <a:cubicBezTo>
                    <a:pt x="1943" y="1079"/>
                    <a:pt x="1940" y="1079"/>
                    <a:pt x="1936" y="1079"/>
                  </a:cubicBezTo>
                  <a:cubicBezTo>
                    <a:pt x="1849" y="1079"/>
                    <a:pt x="1784" y="1161"/>
                    <a:pt x="1811" y="1243"/>
                  </a:cubicBezTo>
                  <a:cubicBezTo>
                    <a:pt x="1861" y="1421"/>
                    <a:pt x="1818" y="1650"/>
                    <a:pt x="1704" y="1814"/>
                  </a:cubicBezTo>
                  <a:cubicBezTo>
                    <a:pt x="1526" y="2070"/>
                    <a:pt x="1227" y="2227"/>
                    <a:pt x="977" y="2434"/>
                  </a:cubicBezTo>
                  <a:cubicBezTo>
                    <a:pt x="264" y="3012"/>
                    <a:pt x="0" y="4074"/>
                    <a:pt x="307" y="4930"/>
                  </a:cubicBezTo>
                  <a:cubicBezTo>
                    <a:pt x="329" y="4986"/>
                    <a:pt x="379" y="5015"/>
                    <a:pt x="429" y="5015"/>
                  </a:cubicBezTo>
                  <a:cubicBezTo>
                    <a:pt x="474" y="5015"/>
                    <a:pt x="518" y="4992"/>
                    <a:pt x="542" y="4944"/>
                  </a:cubicBezTo>
                  <a:cubicBezTo>
                    <a:pt x="649" y="4737"/>
                    <a:pt x="820" y="4552"/>
                    <a:pt x="1027" y="4445"/>
                  </a:cubicBezTo>
                  <a:cubicBezTo>
                    <a:pt x="1163" y="4377"/>
                    <a:pt x="1316" y="4341"/>
                    <a:pt x="1469" y="4341"/>
                  </a:cubicBezTo>
                  <a:cubicBezTo>
                    <a:pt x="1652" y="4341"/>
                    <a:pt x="1835" y="4393"/>
                    <a:pt x="1983" y="4502"/>
                  </a:cubicBezTo>
                  <a:cubicBezTo>
                    <a:pt x="2075" y="4573"/>
                    <a:pt x="2132" y="4773"/>
                    <a:pt x="2161" y="5016"/>
                  </a:cubicBezTo>
                  <a:cubicBezTo>
                    <a:pt x="2178" y="5181"/>
                    <a:pt x="2312" y="5277"/>
                    <a:pt x="2448" y="5277"/>
                  </a:cubicBezTo>
                  <a:cubicBezTo>
                    <a:pt x="2535" y="5277"/>
                    <a:pt x="2623" y="5237"/>
                    <a:pt x="2681" y="5151"/>
                  </a:cubicBezTo>
                  <a:cubicBezTo>
                    <a:pt x="2892" y="4849"/>
                    <a:pt x="3124" y="4602"/>
                    <a:pt x="3308" y="4602"/>
                  </a:cubicBezTo>
                  <a:cubicBezTo>
                    <a:pt x="3311" y="4602"/>
                    <a:pt x="3313" y="4602"/>
                    <a:pt x="3316" y="4602"/>
                  </a:cubicBezTo>
                  <a:cubicBezTo>
                    <a:pt x="3530" y="4609"/>
                    <a:pt x="3737" y="4680"/>
                    <a:pt x="3915" y="4809"/>
                  </a:cubicBezTo>
                  <a:lnTo>
                    <a:pt x="3908" y="4809"/>
                  </a:lnTo>
                  <a:cubicBezTo>
                    <a:pt x="3933" y="4826"/>
                    <a:pt x="3961" y="4834"/>
                    <a:pt x="3988" y="4834"/>
                  </a:cubicBezTo>
                  <a:cubicBezTo>
                    <a:pt x="4058" y="4834"/>
                    <a:pt x="4122" y="4779"/>
                    <a:pt x="4122" y="4702"/>
                  </a:cubicBezTo>
                  <a:cubicBezTo>
                    <a:pt x="4108" y="4374"/>
                    <a:pt x="4179" y="4031"/>
                    <a:pt x="4322" y="3739"/>
                  </a:cubicBezTo>
                  <a:cubicBezTo>
                    <a:pt x="4585" y="3204"/>
                    <a:pt x="5020" y="2769"/>
                    <a:pt x="5448" y="2356"/>
                  </a:cubicBezTo>
                  <a:lnTo>
                    <a:pt x="5448" y="2327"/>
                  </a:lnTo>
                  <a:lnTo>
                    <a:pt x="5463" y="2199"/>
                  </a:lnTo>
                  <a:cubicBezTo>
                    <a:pt x="5455" y="2192"/>
                    <a:pt x="5455" y="2177"/>
                    <a:pt x="5448" y="2170"/>
                  </a:cubicBezTo>
                  <a:cubicBezTo>
                    <a:pt x="5113" y="1093"/>
                    <a:pt x="4172" y="238"/>
                    <a:pt x="3074" y="2"/>
                  </a:cubicBezTo>
                  <a:cubicBezTo>
                    <a:pt x="3066" y="1"/>
                    <a:pt x="3059" y="0"/>
                    <a:pt x="3052" y="0"/>
                  </a:cubicBezTo>
                  <a:close/>
                </a:path>
              </a:pathLst>
            </a:custGeom>
            <a:solidFill>
              <a:schemeClr val="accent6"/>
            </a:solidFill>
            <a:ln w="152400" cap="flat" cmpd="sng">
              <a:solidFill>
                <a:schemeClr val="accent6"/>
              </a:solidFill>
              <a:prstDash val="solid"/>
              <a:round/>
              <a:headEnd type="none" w="sm" len="sm"/>
              <a:tailEnd type="none" w="sm" len="sm"/>
            </a:ln>
            <a:effectLst>
              <a:outerShdw dist="57150" dir="2880000" algn="bl" rotWithShape="0">
                <a:schemeClr val="dk1">
                  <a:alpha val="21000"/>
                </a:schemeClr>
              </a:outerShdw>
            </a:effectLst>
          </p:spPr>
          <p:txBody>
            <a:bodyPr spcFirstLastPara="1" wrap="square" lIns="121900" tIns="121900" rIns="121900" bIns="121900" anchor="ctr" anchorCtr="0">
              <a:noAutofit/>
            </a:bodyPr>
            <a:lstStyle/>
            <a:p>
              <a:pPr marL="0" marR="0" lvl="0" indent="0" algn="l" defTabSz="121911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2367" name="Google Shape;2367;p45"/>
            <p:cNvGrpSpPr/>
            <p:nvPr/>
          </p:nvGrpSpPr>
          <p:grpSpPr>
            <a:xfrm>
              <a:off x="893235" y="1293741"/>
              <a:ext cx="524912" cy="507041"/>
              <a:chOff x="1115925" y="1115025"/>
              <a:chExt cx="136575" cy="131925"/>
            </a:xfrm>
          </p:grpSpPr>
          <p:sp>
            <p:nvSpPr>
              <p:cNvPr id="2368" name="Google Shape;2368;p45"/>
              <p:cNvSpPr/>
              <p:nvPr/>
            </p:nvSpPr>
            <p:spPr>
              <a:xfrm>
                <a:off x="1115925" y="1115025"/>
                <a:ext cx="136575" cy="131925"/>
              </a:xfrm>
              <a:custGeom>
                <a:avLst/>
                <a:gdLst/>
                <a:ahLst/>
                <a:cxnLst/>
                <a:rect l="l" t="t" r="r" b="b"/>
                <a:pathLst>
                  <a:path w="5463" h="5277" extrusionOk="0">
                    <a:moveTo>
                      <a:pt x="3052" y="0"/>
                    </a:moveTo>
                    <a:cubicBezTo>
                      <a:pt x="2976" y="0"/>
                      <a:pt x="2917" y="66"/>
                      <a:pt x="2917" y="138"/>
                    </a:cubicBezTo>
                    <a:cubicBezTo>
                      <a:pt x="2938" y="430"/>
                      <a:pt x="2810" y="730"/>
                      <a:pt x="2582" y="908"/>
                    </a:cubicBezTo>
                    <a:cubicBezTo>
                      <a:pt x="2428" y="1025"/>
                      <a:pt x="2231" y="1084"/>
                      <a:pt x="2038" y="1084"/>
                    </a:cubicBezTo>
                    <a:cubicBezTo>
                      <a:pt x="2007" y="1084"/>
                      <a:pt x="1977" y="1082"/>
                      <a:pt x="1947" y="1079"/>
                    </a:cubicBezTo>
                    <a:cubicBezTo>
                      <a:pt x="1943" y="1079"/>
                      <a:pt x="1940" y="1079"/>
                      <a:pt x="1936" y="1079"/>
                    </a:cubicBezTo>
                    <a:cubicBezTo>
                      <a:pt x="1849" y="1079"/>
                      <a:pt x="1784" y="1161"/>
                      <a:pt x="1811" y="1243"/>
                    </a:cubicBezTo>
                    <a:cubicBezTo>
                      <a:pt x="1861" y="1421"/>
                      <a:pt x="1818" y="1650"/>
                      <a:pt x="1704" y="1814"/>
                    </a:cubicBezTo>
                    <a:cubicBezTo>
                      <a:pt x="1526" y="2070"/>
                      <a:pt x="1227" y="2227"/>
                      <a:pt x="977" y="2434"/>
                    </a:cubicBezTo>
                    <a:cubicBezTo>
                      <a:pt x="264" y="3012"/>
                      <a:pt x="0" y="4074"/>
                      <a:pt x="307" y="4930"/>
                    </a:cubicBezTo>
                    <a:cubicBezTo>
                      <a:pt x="329" y="4986"/>
                      <a:pt x="379" y="5015"/>
                      <a:pt x="429" y="5015"/>
                    </a:cubicBezTo>
                    <a:cubicBezTo>
                      <a:pt x="474" y="5015"/>
                      <a:pt x="518" y="4992"/>
                      <a:pt x="542" y="4944"/>
                    </a:cubicBezTo>
                    <a:cubicBezTo>
                      <a:pt x="649" y="4737"/>
                      <a:pt x="820" y="4552"/>
                      <a:pt x="1027" y="4445"/>
                    </a:cubicBezTo>
                    <a:cubicBezTo>
                      <a:pt x="1163" y="4377"/>
                      <a:pt x="1316" y="4341"/>
                      <a:pt x="1469" y="4341"/>
                    </a:cubicBezTo>
                    <a:cubicBezTo>
                      <a:pt x="1652" y="4341"/>
                      <a:pt x="1835" y="4393"/>
                      <a:pt x="1983" y="4502"/>
                    </a:cubicBezTo>
                    <a:cubicBezTo>
                      <a:pt x="2075" y="4573"/>
                      <a:pt x="2132" y="4773"/>
                      <a:pt x="2161" y="5016"/>
                    </a:cubicBezTo>
                    <a:cubicBezTo>
                      <a:pt x="2178" y="5181"/>
                      <a:pt x="2312" y="5277"/>
                      <a:pt x="2448" y="5277"/>
                    </a:cubicBezTo>
                    <a:cubicBezTo>
                      <a:pt x="2535" y="5277"/>
                      <a:pt x="2623" y="5237"/>
                      <a:pt x="2681" y="5151"/>
                    </a:cubicBezTo>
                    <a:cubicBezTo>
                      <a:pt x="2892" y="4849"/>
                      <a:pt x="3124" y="4602"/>
                      <a:pt x="3308" y="4602"/>
                    </a:cubicBezTo>
                    <a:cubicBezTo>
                      <a:pt x="3311" y="4602"/>
                      <a:pt x="3313" y="4602"/>
                      <a:pt x="3316" y="4602"/>
                    </a:cubicBezTo>
                    <a:cubicBezTo>
                      <a:pt x="3530" y="4609"/>
                      <a:pt x="3737" y="4680"/>
                      <a:pt x="3915" y="4809"/>
                    </a:cubicBezTo>
                    <a:lnTo>
                      <a:pt x="3908" y="4809"/>
                    </a:lnTo>
                    <a:cubicBezTo>
                      <a:pt x="3933" y="4826"/>
                      <a:pt x="3961" y="4834"/>
                      <a:pt x="3988" y="4834"/>
                    </a:cubicBezTo>
                    <a:cubicBezTo>
                      <a:pt x="4058" y="4834"/>
                      <a:pt x="4122" y="4779"/>
                      <a:pt x="4122" y="4702"/>
                    </a:cubicBezTo>
                    <a:cubicBezTo>
                      <a:pt x="4108" y="4374"/>
                      <a:pt x="4179" y="4031"/>
                      <a:pt x="4322" y="3739"/>
                    </a:cubicBezTo>
                    <a:cubicBezTo>
                      <a:pt x="4585" y="3204"/>
                      <a:pt x="5020" y="2769"/>
                      <a:pt x="5448" y="2356"/>
                    </a:cubicBezTo>
                    <a:lnTo>
                      <a:pt x="5448" y="2327"/>
                    </a:lnTo>
                    <a:lnTo>
                      <a:pt x="5463" y="2199"/>
                    </a:lnTo>
                    <a:cubicBezTo>
                      <a:pt x="5455" y="2192"/>
                      <a:pt x="5455" y="2177"/>
                      <a:pt x="5448" y="2170"/>
                    </a:cubicBezTo>
                    <a:cubicBezTo>
                      <a:pt x="5113" y="1093"/>
                      <a:pt x="4172" y="238"/>
                      <a:pt x="3074" y="2"/>
                    </a:cubicBezTo>
                    <a:cubicBezTo>
                      <a:pt x="3066" y="1"/>
                      <a:pt x="3059" y="0"/>
                      <a:pt x="3052"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1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69" name="Google Shape;2369;p45"/>
              <p:cNvSpPr/>
              <p:nvPr/>
            </p:nvSpPr>
            <p:spPr>
              <a:xfrm>
                <a:off x="1139450" y="1136650"/>
                <a:ext cx="113050" cy="82200"/>
              </a:xfrm>
              <a:custGeom>
                <a:avLst/>
                <a:gdLst/>
                <a:ahLst/>
                <a:cxnLst/>
                <a:rect l="l" t="t" r="r" b="b"/>
                <a:pathLst>
                  <a:path w="4522" h="3288" extrusionOk="0">
                    <a:moveTo>
                      <a:pt x="2582" y="0"/>
                    </a:moveTo>
                    <a:lnTo>
                      <a:pt x="2582" y="0"/>
                    </a:lnTo>
                    <a:cubicBezTo>
                      <a:pt x="2817" y="521"/>
                      <a:pt x="3167" y="920"/>
                      <a:pt x="3652" y="1205"/>
                    </a:cubicBezTo>
                    <a:cubicBezTo>
                      <a:pt x="3624" y="1205"/>
                      <a:pt x="3597" y="1204"/>
                      <a:pt x="3570" y="1204"/>
                    </a:cubicBezTo>
                    <a:cubicBezTo>
                      <a:pt x="3276" y="1204"/>
                      <a:pt x="2983" y="1239"/>
                      <a:pt x="2689" y="1298"/>
                    </a:cubicBezTo>
                    <a:cubicBezTo>
                      <a:pt x="2318" y="927"/>
                      <a:pt x="1862" y="713"/>
                      <a:pt x="1334" y="663"/>
                    </a:cubicBezTo>
                    <a:lnTo>
                      <a:pt x="1334" y="663"/>
                    </a:lnTo>
                    <a:cubicBezTo>
                      <a:pt x="1455" y="1041"/>
                      <a:pt x="1776" y="1319"/>
                      <a:pt x="2147" y="1441"/>
                    </a:cubicBezTo>
                    <a:cubicBezTo>
                      <a:pt x="1291" y="1726"/>
                      <a:pt x="514" y="2261"/>
                      <a:pt x="0" y="2995"/>
                    </a:cubicBezTo>
                    <a:cubicBezTo>
                      <a:pt x="671" y="2575"/>
                      <a:pt x="1384" y="2239"/>
                      <a:pt x="2111" y="1983"/>
                    </a:cubicBezTo>
                    <a:lnTo>
                      <a:pt x="2111" y="1983"/>
                    </a:lnTo>
                    <a:cubicBezTo>
                      <a:pt x="1762" y="2325"/>
                      <a:pt x="1541" y="2803"/>
                      <a:pt x="1548" y="3288"/>
                    </a:cubicBezTo>
                    <a:cubicBezTo>
                      <a:pt x="2076" y="2824"/>
                      <a:pt x="2496" y="2332"/>
                      <a:pt x="2867" y="1754"/>
                    </a:cubicBezTo>
                    <a:cubicBezTo>
                      <a:pt x="3067" y="1697"/>
                      <a:pt x="3274" y="1655"/>
                      <a:pt x="3480" y="1612"/>
                    </a:cubicBezTo>
                    <a:lnTo>
                      <a:pt x="3488" y="1612"/>
                    </a:lnTo>
                    <a:cubicBezTo>
                      <a:pt x="3074" y="1947"/>
                      <a:pt x="2789" y="2418"/>
                      <a:pt x="2689" y="2945"/>
                    </a:cubicBezTo>
                    <a:cubicBezTo>
                      <a:pt x="3281" y="2717"/>
                      <a:pt x="3709" y="2175"/>
                      <a:pt x="3823" y="1548"/>
                    </a:cubicBezTo>
                    <a:cubicBezTo>
                      <a:pt x="4051" y="1512"/>
                      <a:pt x="4279" y="1483"/>
                      <a:pt x="4507" y="1462"/>
                    </a:cubicBezTo>
                    <a:lnTo>
                      <a:pt x="4522" y="1334"/>
                    </a:lnTo>
                    <a:cubicBezTo>
                      <a:pt x="4514" y="1327"/>
                      <a:pt x="4514" y="1312"/>
                      <a:pt x="4507" y="1305"/>
                    </a:cubicBezTo>
                    <a:cubicBezTo>
                      <a:pt x="4265" y="1248"/>
                      <a:pt x="4015" y="1220"/>
                      <a:pt x="3766" y="1212"/>
                    </a:cubicBezTo>
                    <a:cubicBezTo>
                      <a:pt x="3758" y="585"/>
                      <a:pt x="3209" y="14"/>
                      <a:pt x="2582"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1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grpSp>
        <p:nvGrpSpPr>
          <p:cNvPr id="2370" name="Google Shape;2370;p45"/>
          <p:cNvGrpSpPr/>
          <p:nvPr/>
        </p:nvGrpSpPr>
        <p:grpSpPr>
          <a:xfrm>
            <a:off x="-92144" y="101505"/>
            <a:ext cx="624907" cy="552323"/>
            <a:chOff x="298588" y="2727876"/>
            <a:chExt cx="658128" cy="554019"/>
          </a:xfrm>
        </p:grpSpPr>
        <p:sp>
          <p:nvSpPr>
            <p:cNvPr id="2371" name="Google Shape;2371;p45"/>
            <p:cNvSpPr/>
            <p:nvPr/>
          </p:nvSpPr>
          <p:spPr>
            <a:xfrm rot="-514972">
              <a:off x="330358" y="2769805"/>
              <a:ext cx="594465" cy="470365"/>
            </a:xfrm>
            <a:custGeom>
              <a:avLst/>
              <a:gdLst/>
              <a:ahLst/>
              <a:cxnLst/>
              <a:rect l="l" t="t" r="r" b="b"/>
              <a:pathLst>
                <a:path w="7923" h="6269" extrusionOk="0">
                  <a:moveTo>
                    <a:pt x="6353" y="1"/>
                  </a:moveTo>
                  <a:cubicBezTo>
                    <a:pt x="5561" y="1"/>
                    <a:pt x="5050" y="761"/>
                    <a:pt x="4692" y="1401"/>
                  </a:cubicBezTo>
                  <a:cubicBezTo>
                    <a:pt x="4582" y="1498"/>
                    <a:pt x="4489" y="1538"/>
                    <a:pt x="4411" y="1538"/>
                  </a:cubicBezTo>
                  <a:cubicBezTo>
                    <a:pt x="4121" y="1538"/>
                    <a:pt x="4040" y="979"/>
                    <a:pt x="4057" y="681"/>
                  </a:cubicBezTo>
                  <a:cubicBezTo>
                    <a:pt x="3976" y="318"/>
                    <a:pt x="3657" y="135"/>
                    <a:pt x="3330" y="135"/>
                  </a:cubicBezTo>
                  <a:cubicBezTo>
                    <a:pt x="3053" y="135"/>
                    <a:pt x="2771" y="266"/>
                    <a:pt x="2624" y="531"/>
                  </a:cubicBezTo>
                  <a:cubicBezTo>
                    <a:pt x="2216" y="868"/>
                    <a:pt x="2917" y="1966"/>
                    <a:pt x="2435" y="1966"/>
                  </a:cubicBezTo>
                  <a:cubicBezTo>
                    <a:pt x="2385" y="1966"/>
                    <a:pt x="2323" y="1954"/>
                    <a:pt x="2246" y="1929"/>
                  </a:cubicBezTo>
                  <a:cubicBezTo>
                    <a:pt x="1833" y="1480"/>
                    <a:pt x="1501" y="1291"/>
                    <a:pt x="1249" y="1291"/>
                  </a:cubicBezTo>
                  <a:cubicBezTo>
                    <a:pt x="0" y="1291"/>
                    <a:pt x="758" y="5932"/>
                    <a:pt x="3743" y="6265"/>
                  </a:cubicBezTo>
                  <a:cubicBezTo>
                    <a:pt x="3773" y="6267"/>
                    <a:pt x="3801" y="6268"/>
                    <a:pt x="3829" y="6268"/>
                  </a:cubicBezTo>
                  <a:cubicBezTo>
                    <a:pt x="4731" y="6268"/>
                    <a:pt x="5105" y="5084"/>
                    <a:pt x="4171" y="4732"/>
                  </a:cubicBezTo>
                  <a:cubicBezTo>
                    <a:pt x="3811" y="4489"/>
                    <a:pt x="3984" y="4091"/>
                    <a:pt x="4313" y="4091"/>
                  </a:cubicBezTo>
                  <a:cubicBezTo>
                    <a:pt x="4382" y="4091"/>
                    <a:pt x="4457" y="4108"/>
                    <a:pt x="4535" y="4147"/>
                  </a:cubicBezTo>
                  <a:cubicBezTo>
                    <a:pt x="4735" y="4240"/>
                    <a:pt x="4884" y="4411"/>
                    <a:pt x="5077" y="4511"/>
                  </a:cubicBezTo>
                  <a:cubicBezTo>
                    <a:pt x="5216" y="4580"/>
                    <a:pt x="5350" y="4610"/>
                    <a:pt x="5474" y="4610"/>
                  </a:cubicBezTo>
                  <a:cubicBezTo>
                    <a:pt x="6286" y="4610"/>
                    <a:pt x="6706" y="3308"/>
                    <a:pt x="5747" y="2949"/>
                  </a:cubicBezTo>
                  <a:cubicBezTo>
                    <a:pt x="5626" y="2906"/>
                    <a:pt x="5469" y="2870"/>
                    <a:pt x="5433" y="2742"/>
                  </a:cubicBezTo>
                  <a:cubicBezTo>
                    <a:pt x="5490" y="2236"/>
                    <a:pt x="6246" y="2443"/>
                    <a:pt x="6610" y="2343"/>
                  </a:cubicBezTo>
                  <a:cubicBezTo>
                    <a:pt x="7922" y="2086"/>
                    <a:pt x="7772" y="75"/>
                    <a:pt x="6439" y="4"/>
                  </a:cubicBezTo>
                  <a:cubicBezTo>
                    <a:pt x="6410" y="2"/>
                    <a:pt x="6382" y="1"/>
                    <a:pt x="6353" y="1"/>
                  </a:cubicBezTo>
                  <a:close/>
                </a:path>
              </a:pathLst>
            </a:custGeom>
            <a:solidFill>
              <a:srgbClr val="FC8902"/>
            </a:solidFill>
            <a:ln w="152400" cap="flat" cmpd="sng">
              <a:solidFill>
                <a:schemeClr val="accent6"/>
              </a:solidFill>
              <a:prstDash val="solid"/>
              <a:round/>
              <a:headEnd type="none" w="sm" len="sm"/>
              <a:tailEnd type="none" w="sm" len="sm"/>
            </a:ln>
            <a:effectLst>
              <a:outerShdw dist="57150" dir="2880000" algn="bl" rotWithShape="0">
                <a:srgbClr val="000000">
                  <a:alpha val="17000"/>
                </a:srgbClr>
              </a:outerShdw>
            </a:effectLst>
          </p:spPr>
          <p:txBody>
            <a:bodyPr spcFirstLastPara="1" wrap="square" lIns="121900" tIns="121900" rIns="121900" bIns="121900" anchor="ctr" anchorCtr="0">
              <a:noAutofit/>
            </a:bodyPr>
            <a:lstStyle/>
            <a:p>
              <a:pPr marL="0" marR="0" lvl="0" indent="0" algn="l" defTabSz="121911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2372" name="Google Shape;2372;p45"/>
            <p:cNvGrpSpPr/>
            <p:nvPr/>
          </p:nvGrpSpPr>
          <p:grpSpPr>
            <a:xfrm rot="-514972">
              <a:off x="330482" y="2769601"/>
              <a:ext cx="594465" cy="470365"/>
              <a:chOff x="1317575" y="4447575"/>
              <a:chExt cx="198075" cy="156725"/>
            </a:xfrm>
          </p:grpSpPr>
          <p:sp>
            <p:nvSpPr>
              <p:cNvPr id="2373" name="Google Shape;2373;p45"/>
              <p:cNvSpPr/>
              <p:nvPr/>
            </p:nvSpPr>
            <p:spPr>
              <a:xfrm>
                <a:off x="1317575" y="4447575"/>
                <a:ext cx="198075" cy="156725"/>
              </a:xfrm>
              <a:custGeom>
                <a:avLst/>
                <a:gdLst/>
                <a:ahLst/>
                <a:cxnLst/>
                <a:rect l="l" t="t" r="r" b="b"/>
                <a:pathLst>
                  <a:path w="7923" h="6269" extrusionOk="0">
                    <a:moveTo>
                      <a:pt x="6353" y="1"/>
                    </a:moveTo>
                    <a:cubicBezTo>
                      <a:pt x="5561" y="1"/>
                      <a:pt x="5050" y="761"/>
                      <a:pt x="4692" y="1401"/>
                    </a:cubicBezTo>
                    <a:cubicBezTo>
                      <a:pt x="4582" y="1498"/>
                      <a:pt x="4489" y="1538"/>
                      <a:pt x="4411" y="1538"/>
                    </a:cubicBezTo>
                    <a:cubicBezTo>
                      <a:pt x="4121" y="1538"/>
                      <a:pt x="4040" y="979"/>
                      <a:pt x="4057" y="681"/>
                    </a:cubicBezTo>
                    <a:cubicBezTo>
                      <a:pt x="3976" y="318"/>
                      <a:pt x="3657" y="135"/>
                      <a:pt x="3330" y="135"/>
                    </a:cubicBezTo>
                    <a:cubicBezTo>
                      <a:pt x="3053" y="135"/>
                      <a:pt x="2771" y="266"/>
                      <a:pt x="2624" y="531"/>
                    </a:cubicBezTo>
                    <a:cubicBezTo>
                      <a:pt x="2216" y="868"/>
                      <a:pt x="2917" y="1966"/>
                      <a:pt x="2435" y="1966"/>
                    </a:cubicBezTo>
                    <a:cubicBezTo>
                      <a:pt x="2385" y="1966"/>
                      <a:pt x="2323" y="1954"/>
                      <a:pt x="2246" y="1929"/>
                    </a:cubicBezTo>
                    <a:cubicBezTo>
                      <a:pt x="1833" y="1480"/>
                      <a:pt x="1501" y="1291"/>
                      <a:pt x="1249" y="1291"/>
                    </a:cubicBezTo>
                    <a:cubicBezTo>
                      <a:pt x="0" y="1291"/>
                      <a:pt x="758" y="5932"/>
                      <a:pt x="3743" y="6265"/>
                    </a:cubicBezTo>
                    <a:cubicBezTo>
                      <a:pt x="3773" y="6267"/>
                      <a:pt x="3801" y="6268"/>
                      <a:pt x="3829" y="6268"/>
                    </a:cubicBezTo>
                    <a:cubicBezTo>
                      <a:pt x="4731" y="6268"/>
                      <a:pt x="5105" y="5084"/>
                      <a:pt x="4171" y="4732"/>
                    </a:cubicBezTo>
                    <a:cubicBezTo>
                      <a:pt x="3811" y="4489"/>
                      <a:pt x="3984" y="4091"/>
                      <a:pt x="4313" y="4091"/>
                    </a:cubicBezTo>
                    <a:cubicBezTo>
                      <a:pt x="4382" y="4091"/>
                      <a:pt x="4457" y="4108"/>
                      <a:pt x="4535" y="4147"/>
                    </a:cubicBezTo>
                    <a:cubicBezTo>
                      <a:pt x="4735" y="4240"/>
                      <a:pt x="4884" y="4411"/>
                      <a:pt x="5077" y="4511"/>
                    </a:cubicBezTo>
                    <a:cubicBezTo>
                      <a:pt x="5216" y="4580"/>
                      <a:pt x="5350" y="4610"/>
                      <a:pt x="5474" y="4610"/>
                    </a:cubicBezTo>
                    <a:cubicBezTo>
                      <a:pt x="6286" y="4610"/>
                      <a:pt x="6706" y="3308"/>
                      <a:pt x="5747" y="2949"/>
                    </a:cubicBezTo>
                    <a:cubicBezTo>
                      <a:pt x="5626" y="2906"/>
                      <a:pt x="5469" y="2870"/>
                      <a:pt x="5433" y="2742"/>
                    </a:cubicBezTo>
                    <a:cubicBezTo>
                      <a:pt x="5490" y="2236"/>
                      <a:pt x="6246" y="2443"/>
                      <a:pt x="6610" y="2343"/>
                    </a:cubicBezTo>
                    <a:cubicBezTo>
                      <a:pt x="7922" y="2086"/>
                      <a:pt x="7772" y="75"/>
                      <a:pt x="6439" y="4"/>
                    </a:cubicBezTo>
                    <a:cubicBezTo>
                      <a:pt x="6410" y="2"/>
                      <a:pt x="6382" y="1"/>
                      <a:pt x="6353"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1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74" name="Google Shape;2374;p45"/>
              <p:cNvSpPr/>
              <p:nvPr/>
            </p:nvSpPr>
            <p:spPr>
              <a:xfrm>
                <a:off x="1364919" y="4488345"/>
                <a:ext cx="88163" cy="72894"/>
              </a:xfrm>
              <a:custGeom>
                <a:avLst/>
                <a:gdLst/>
                <a:ahLst/>
                <a:cxnLst/>
                <a:rect l="l" t="t" r="r" b="b"/>
                <a:pathLst>
                  <a:path w="4417" h="3652" extrusionOk="0">
                    <a:moveTo>
                      <a:pt x="2711" y="0"/>
                    </a:moveTo>
                    <a:cubicBezTo>
                      <a:pt x="2483" y="435"/>
                      <a:pt x="2404" y="920"/>
                      <a:pt x="2397" y="1398"/>
                    </a:cubicBezTo>
                    <a:cubicBezTo>
                      <a:pt x="1983" y="1676"/>
                      <a:pt x="1591" y="1976"/>
                      <a:pt x="1220" y="2304"/>
                    </a:cubicBezTo>
                    <a:cubicBezTo>
                      <a:pt x="1035" y="1911"/>
                      <a:pt x="1042" y="1448"/>
                      <a:pt x="1064" y="877"/>
                    </a:cubicBezTo>
                    <a:lnTo>
                      <a:pt x="1064" y="877"/>
                    </a:lnTo>
                    <a:cubicBezTo>
                      <a:pt x="721" y="1519"/>
                      <a:pt x="721" y="2097"/>
                      <a:pt x="957" y="2539"/>
                    </a:cubicBezTo>
                    <a:cubicBezTo>
                      <a:pt x="743" y="2739"/>
                      <a:pt x="536" y="2931"/>
                      <a:pt x="336" y="3145"/>
                    </a:cubicBezTo>
                    <a:cubicBezTo>
                      <a:pt x="222" y="3266"/>
                      <a:pt x="108" y="3395"/>
                      <a:pt x="1" y="3523"/>
                    </a:cubicBezTo>
                    <a:cubicBezTo>
                      <a:pt x="8" y="3530"/>
                      <a:pt x="22" y="3544"/>
                      <a:pt x="30" y="3552"/>
                    </a:cubicBezTo>
                    <a:cubicBezTo>
                      <a:pt x="65" y="3580"/>
                      <a:pt x="94" y="3616"/>
                      <a:pt x="129" y="3651"/>
                    </a:cubicBezTo>
                    <a:cubicBezTo>
                      <a:pt x="422" y="3316"/>
                      <a:pt x="728" y="3002"/>
                      <a:pt x="1049" y="2696"/>
                    </a:cubicBezTo>
                    <a:cubicBezTo>
                      <a:pt x="1363" y="3145"/>
                      <a:pt x="1955" y="3437"/>
                      <a:pt x="2689" y="3480"/>
                    </a:cubicBezTo>
                    <a:cubicBezTo>
                      <a:pt x="2433" y="3316"/>
                      <a:pt x="2169" y="3188"/>
                      <a:pt x="1926" y="3031"/>
                    </a:cubicBezTo>
                    <a:cubicBezTo>
                      <a:pt x="1634" y="2853"/>
                      <a:pt x="1441" y="2667"/>
                      <a:pt x="1306" y="2460"/>
                    </a:cubicBezTo>
                    <a:cubicBezTo>
                      <a:pt x="1691" y="2132"/>
                      <a:pt x="2090" y="1819"/>
                      <a:pt x="2511" y="1533"/>
                    </a:cubicBezTo>
                    <a:cubicBezTo>
                      <a:pt x="2933" y="1674"/>
                      <a:pt x="3378" y="1765"/>
                      <a:pt x="3823" y="1765"/>
                    </a:cubicBezTo>
                    <a:cubicBezTo>
                      <a:pt x="3988" y="1765"/>
                      <a:pt x="4152" y="1753"/>
                      <a:pt x="4315" y="1726"/>
                    </a:cubicBezTo>
                    <a:cubicBezTo>
                      <a:pt x="3902" y="1569"/>
                      <a:pt x="3360" y="1419"/>
                      <a:pt x="2896" y="1284"/>
                    </a:cubicBezTo>
                    <a:cubicBezTo>
                      <a:pt x="2968" y="1234"/>
                      <a:pt x="3046" y="1184"/>
                      <a:pt x="3124" y="1141"/>
                    </a:cubicBezTo>
                    <a:cubicBezTo>
                      <a:pt x="3510" y="906"/>
                      <a:pt x="3909" y="699"/>
                      <a:pt x="4322" y="507"/>
                    </a:cubicBezTo>
                    <a:cubicBezTo>
                      <a:pt x="4416" y="469"/>
                      <a:pt x="4379" y="333"/>
                      <a:pt x="4296" y="333"/>
                    </a:cubicBezTo>
                    <a:cubicBezTo>
                      <a:pt x="4284" y="333"/>
                      <a:pt x="4272" y="336"/>
                      <a:pt x="4258" y="342"/>
                    </a:cubicBezTo>
                    <a:cubicBezTo>
                      <a:pt x="3731" y="585"/>
                      <a:pt x="3224" y="863"/>
                      <a:pt x="2739" y="1170"/>
                    </a:cubicBezTo>
                    <a:cubicBezTo>
                      <a:pt x="2725" y="785"/>
                      <a:pt x="2732" y="400"/>
                      <a:pt x="2711"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1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graphicFrame>
        <p:nvGraphicFramePr>
          <p:cNvPr id="3" name="Table 2">
            <a:extLst>
              <a:ext uri="{FF2B5EF4-FFF2-40B4-BE49-F238E27FC236}">
                <a16:creationId xmlns:a16="http://schemas.microsoft.com/office/drawing/2014/main" id="{A9185FD8-AC8E-92DB-7AE3-5E162194CAAF}"/>
              </a:ext>
            </a:extLst>
          </p:cNvPr>
          <p:cNvGraphicFramePr>
            <a:graphicFrameLocks noGrp="1"/>
          </p:cNvGraphicFramePr>
          <p:nvPr>
            <p:extLst>
              <p:ext uri="{D42A27DB-BD31-4B8C-83A1-F6EECF244321}">
                <p14:modId xmlns:p14="http://schemas.microsoft.com/office/powerpoint/2010/main" val="4219974119"/>
              </p:ext>
            </p:extLst>
          </p:nvPr>
        </p:nvGraphicFramePr>
        <p:xfrm>
          <a:off x="220251" y="225047"/>
          <a:ext cx="11616723" cy="6326609"/>
        </p:xfrm>
        <a:graphic>
          <a:graphicData uri="http://schemas.openxmlformats.org/drawingml/2006/table">
            <a:tbl>
              <a:tblPr firstRow="1" firstCol="1" bandRow="1">
                <a:tableStyleId>{5C22544A-7EE6-4342-B048-85BDC9FD1C3A}</a:tableStyleId>
              </a:tblPr>
              <a:tblGrid>
                <a:gridCol w="3924961">
                  <a:extLst>
                    <a:ext uri="{9D8B030D-6E8A-4147-A177-3AD203B41FA5}">
                      <a16:colId xmlns:a16="http://schemas.microsoft.com/office/drawing/2014/main" val="2414000484"/>
                    </a:ext>
                  </a:extLst>
                </a:gridCol>
                <a:gridCol w="3018773">
                  <a:extLst>
                    <a:ext uri="{9D8B030D-6E8A-4147-A177-3AD203B41FA5}">
                      <a16:colId xmlns:a16="http://schemas.microsoft.com/office/drawing/2014/main" val="1169162042"/>
                    </a:ext>
                  </a:extLst>
                </a:gridCol>
                <a:gridCol w="4672989">
                  <a:extLst>
                    <a:ext uri="{9D8B030D-6E8A-4147-A177-3AD203B41FA5}">
                      <a16:colId xmlns:a16="http://schemas.microsoft.com/office/drawing/2014/main" val="2193698222"/>
                    </a:ext>
                  </a:extLst>
                </a:gridCol>
              </a:tblGrid>
              <a:tr h="1409090">
                <a:tc gridSpan="3">
                  <a:txBody>
                    <a:bodyPr/>
                    <a:lstStyle/>
                    <a:p>
                      <a:pPr algn="just"/>
                      <a:r>
                        <a:rPr lang="vi-VN" sz="2800" b="1" i="1" u="none" strike="noStrike" cap="none" dirty="0">
                          <a:solidFill>
                            <a:schemeClr val="bg1">
                              <a:lumMod val="10000"/>
                            </a:schemeClr>
                          </a:solidFill>
                          <a:effectLst/>
                          <a:latin typeface="+mj-lt"/>
                          <a:ea typeface="+mn-ea"/>
                          <a:cs typeface="+mn-cs"/>
                          <a:sym typeface="Arial"/>
                        </a:rPr>
                        <a:t>Chuyển những câu khẳng định dưới đây thành những câu có </a:t>
                      </a:r>
                      <a:endParaRPr lang="en-US" sz="2800" b="1" i="1" u="none" strike="noStrike" cap="none" dirty="0">
                        <a:solidFill>
                          <a:schemeClr val="bg1">
                            <a:lumMod val="10000"/>
                          </a:schemeClr>
                        </a:solidFill>
                        <a:effectLst/>
                        <a:latin typeface="+mj-lt"/>
                        <a:ea typeface="+mn-ea"/>
                        <a:cs typeface="+mn-cs"/>
                        <a:sym typeface="Arial"/>
                      </a:endParaRPr>
                    </a:p>
                    <a:p>
                      <a:pPr algn="just"/>
                      <a:r>
                        <a:rPr lang="vi-VN" sz="2800" b="1" i="1" u="none" strike="noStrike" cap="none" dirty="0">
                          <a:solidFill>
                            <a:schemeClr val="bg1">
                              <a:lumMod val="10000"/>
                            </a:schemeClr>
                          </a:solidFill>
                          <a:effectLst/>
                          <a:latin typeface="+mj-lt"/>
                          <a:ea typeface="+mn-ea"/>
                          <a:cs typeface="+mn-cs"/>
                          <a:sym typeface="Arial"/>
                        </a:rPr>
                        <a:t>ý nghĩa tương đương, trong đó có sử dụng hai lần từ phủ định:</a:t>
                      </a:r>
                      <a:endParaRPr lang="en-SG" sz="2800" b="1" i="0" u="none" strike="noStrike" cap="none" dirty="0">
                        <a:solidFill>
                          <a:schemeClr val="bg1">
                            <a:lumMod val="10000"/>
                          </a:schemeClr>
                        </a:solidFill>
                        <a:effectLst/>
                        <a:latin typeface="+mj-lt"/>
                        <a:ea typeface="+mn-ea"/>
                        <a:cs typeface="+mn-cs"/>
                        <a:sym typeface="Arial"/>
                      </a:endParaRPr>
                    </a:p>
                  </a:txBody>
                  <a:tcPr marL="53921" marR="53921" marT="0" marB="0" anchor="ctr">
                    <a:lnL w="57150" cap="flat" cmpd="sng" algn="ctr">
                      <a:solidFill>
                        <a:schemeClr val="accent1"/>
                      </a:solidFill>
                      <a:prstDash val="solid"/>
                      <a:round/>
                      <a:headEnd type="none" w="med" len="med"/>
                      <a:tailEnd type="none" w="med" len="med"/>
                    </a:lnL>
                    <a:lnR w="57150" cap="flat" cmpd="sng" algn="ctr">
                      <a:solidFill>
                        <a:schemeClr val="accent1"/>
                      </a:solidFill>
                      <a:prstDash val="solid"/>
                      <a:round/>
                      <a:headEnd type="none" w="med" len="med"/>
                      <a:tailEnd type="none" w="med" len="med"/>
                    </a:lnR>
                    <a:lnT w="57150" cap="flat" cmpd="sng" algn="ctr">
                      <a:solidFill>
                        <a:schemeClr val="accent1"/>
                      </a:solidFill>
                      <a:prstDash val="solid"/>
                      <a:round/>
                      <a:headEnd type="none" w="med" len="med"/>
                      <a:tailEnd type="none" w="med" len="med"/>
                    </a:lnT>
                    <a:lnB w="57150" cap="flat" cmpd="sng" algn="ctr">
                      <a:solidFill>
                        <a:schemeClr val="accent1"/>
                      </a:solidFill>
                      <a:prstDash val="solid"/>
                      <a:round/>
                      <a:headEnd type="none" w="med" len="med"/>
                      <a:tailEnd type="none" w="med" len="med"/>
                    </a:lnB>
                    <a:solidFill>
                      <a:srgbClr val="EAEFF7"/>
                    </a:solidFill>
                  </a:tcPr>
                </a:tc>
                <a:tc hMerge="1">
                  <a:txBody>
                    <a:bodyPr/>
                    <a:lstStyle/>
                    <a:p>
                      <a:endParaRPr lang="en-SG" sz="1867" b="1" i="0" u="none" strike="noStrike" cap="none" dirty="0">
                        <a:solidFill>
                          <a:schemeClr val="lt1"/>
                        </a:solidFill>
                        <a:effectLst/>
                        <a:latin typeface="+mn-lt"/>
                        <a:ea typeface="+mn-ea"/>
                        <a:cs typeface="+mn-cs"/>
                        <a:sym typeface="Arial"/>
                      </a:endParaRPr>
                    </a:p>
                  </a:txBody>
                  <a:tcPr marL="53921" marR="53921" marT="0" marB="0" anchor="ctr">
                    <a:lnL w="57150" cap="flat" cmpd="sng" algn="ctr">
                      <a:solidFill>
                        <a:schemeClr val="accent1"/>
                      </a:solidFill>
                      <a:prstDash val="solid"/>
                      <a:round/>
                      <a:headEnd type="none" w="med" len="med"/>
                      <a:tailEnd type="none" w="med" len="med"/>
                    </a:lnL>
                    <a:lnR w="57150" cap="flat" cmpd="sng" algn="ctr">
                      <a:solidFill>
                        <a:schemeClr val="accent1"/>
                      </a:solidFill>
                      <a:prstDash val="solid"/>
                      <a:round/>
                      <a:headEnd type="none" w="med" len="med"/>
                      <a:tailEnd type="none" w="med" len="med"/>
                    </a:lnR>
                    <a:lnT w="57150" cap="flat" cmpd="sng" algn="ctr">
                      <a:solidFill>
                        <a:schemeClr val="accent1"/>
                      </a:solidFill>
                      <a:prstDash val="solid"/>
                      <a:round/>
                      <a:headEnd type="none" w="med" len="med"/>
                      <a:tailEnd type="none" w="med" len="med"/>
                    </a:lnT>
                    <a:lnB w="57150" cap="flat" cmpd="sng" algn="ctr">
                      <a:solidFill>
                        <a:schemeClr val="accent1"/>
                      </a:solidFill>
                      <a:prstDash val="solid"/>
                      <a:round/>
                      <a:headEnd type="none" w="med" len="med"/>
                      <a:tailEnd type="none" w="med" len="med"/>
                    </a:lnB>
                    <a:solidFill>
                      <a:srgbClr val="EAEFF7"/>
                    </a:solidFill>
                  </a:tcPr>
                </a:tc>
                <a:tc hMerge="1">
                  <a:txBody>
                    <a:bodyPr/>
                    <a:lstStyle/>
                    <a:p>
                      <a:endParaRPr lang="en-SG" sz="1867" b="1" i="0" u="none" strike="noStrike" cap="none" dirty="0">
                        <a:solidFill>
                          <a:schemeClr val="lt1"/>
                        </a:solidFill>
                        <a:effectLst/>
                        <a:latin typeface="+mn-lt"/>
                        <a:ea typeface="+mn-ea"/>
                        <a:cs typeface="+mn-cs"/>
                        <a:sym typeface="Arial"/>
                      </a:endParaRPr>
                    </a:p>
                  </a:txBody>
                  <a:tcPr marL="53921" marR="53921" marT="0" marB="0" anchor="ctr">
                    <a:lnL w="57150" cap="flat" cmpd="sng" algn="ctr">
                      <a:solidFill>
                        <a:schemeClr val="accent1"/>
                      </a:solidFill>
                      <a:prstDash val="solid"/>
                      <a:round/>
                      <a:headEnd type="none" w="med" len="med"/>
                      <a:tailEnd type="none" w="med" len="med"/>
                    </a:lnL>
                    <a:lnR w="57150" cap="flat" cmpd="sng" algn="ctr">
                      <a:solidFill>
                        <a:schemeClr val="accent1"/>
                      </a:solidFill>
                      <a:prstDash val="solid"/>
                      <a:round/>
                      <a:headEnd type="none" w="med" len="med"/>
                      <a:tailEnd type="none" w="med" len="med"/>
                    </a:lnR>
                    <a:lnT w="57150" cap="flat" cmpd="sng" algn="ctr">
                      <a:solidFill>
                        <a:schemeClr val="accent1"/>
                      </a:solidFill>
                      <a:prstDash val="solid"/>
                      <a:round/>
                      <a:headEnd type="none" w="med" len="med"/>
                      <a:tailEnd type="none" w="med" len="med"/>
                    </a:lnT>
                    <a:lnB w="57150" cap="flat" cmpd="sng" algn="ctr">
                      <a:solidFill>
                        <a:schemeClr val="accent1"/>
                      </a:solidFill>
                      <a:prstDash val="solid"/>
                      <a:round/>
                      <a:headEnd type="none" w="med" len="med"/>
                      <a:tailEnd type="none" w="med" len="med"/>
                    </a:lnB>
                    <a:solidFill>
                      <a:srgbClr val="EAEFF7"/>
                    </a:solidFill>
                  </a:tcPr>
                </a:tc>
                <a:extLst>
                  <a:ext uri="{0D108BD9-81ED-4DB2-BD59-A6C34878D82A}">
                    <a16:rowId xmlns:a16="http://schemas.microsoft.com/office/drawing/2014/main" val="3842132799"/>
                  </a:ext>
                </a:extLst>
              </a:tr>
              <a:tr h="2788284">
                <a:tc>
                  <a:txBody>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vi-VN" sz="2800" b="1" i="0" u="none" strike="noStrike" cap="none" dirty="0">
                          <a:solidFill>
                            <a:schemeClr val="bg1">
                              <a:lumMod val="10000"/>
                            </a:schemeClr>
                          </a:solidFill>
                          <a:effectLst/>
                          <a:latin typeface="+mj-lt"/>
                          <a:ea typeface="+mn-ea"/>
                          <a:cs typeface="+mn-cs"/>
                          <a:sym typeface="Arial"/>
                        </a:rPr>
                        <a:t>a. Ai cũng muốn đuổi chúng đi (Ngô gia văn phái)</a:t>
                      </a:r>
                      <a:endParaRPr lang="en-SG" sz="2800" b="1" i="0" u="none" strike="noStrike" cap="none" dirty="0">
                        <a:solidFill>
                          <a:schemeClr val="bg1">
                            <a:lumMod val="10000"/>
                          </a:schemeClr>
                        </a:solidFill>
                        <a:effectLst/>
                        <a:latin typeface="+mj-lt"/>
                        <a:ea typeface="+mn-ea"/>
                        <a:cs typeface="+mn-cs"/>
                        <a:sym typeface="Arial"/>
                      </a:endParaRPr>
                    </a:p>
                    <a:p>
                      <a:pPr algn="just"/>
                      <a:endParaRPr lang="en-SG" sz="2800" b="1" i="0" u="none" strike="noStrike" cap="none" dirty="0">
                        <a:solidFill>
                          <a:schemeClr val="bg1">
                            <a:lumMod val="10000"/>
                          </a:schemeClr>
                        </a:solidFill>
                        <a:effectLst/>
                        <a:latin typeface="+mj-lt"/>
                        <a:ea typeface="+mn-ea"/>
                        <a:cs typeface="+mn-cs"/>
                        <a:sym typeface="Arial"/>
                      </a:endParaRPr>
                    </a:p>
                  </a:txBody>
                  <a:tcPr marL="53921" marR="53921" marT="0" marB="0" anchor="ctr">
                    <a:lnL w="57150" cap="flat" cmpd="sng" algn="ctr">
                      <a:solidFill>
                        <a:schemeClr val="accent1"/>
                      </a:solidFill>
                      <a:prstDash val="solid"/>
                      <a:round/>
                      <a:headEnd type="none" w="med" len="med"/>
                      <a:tailEnd type="none" w="med" len="med"/>
                    </a:lnL>
                    <a:lnR w="57150" cap="flat" cmpd="sng" algn="ctr">
                      <a:solidFill>
                        <a:schemeClr val="accent1"/>
                      </a:solidFill>
                      <a:prstDash val="solid"/>
                      <a:round/>
                      <a:headEnd type="none" w="med" len="med"/>
                      <a:tailEnd type="none" w="med" len="med"/>
                    </a:lnR>
                    <a:lnT w="57150" cap="flat" cmpd="sng" algn="ctr">
                      <a:solidFill>
                        <a:schemeClr val="accent1"/>
                      </a:solidFill>
                      <a:prstDash val="solid"/>
                      <a:round/>
                      <a:headEnd type="none" w="med" len="med"/>
                      <a:tailEnd type="none" w="med" len="med"/>
                    </a:lnT>
                    <a:lnB w="57150" cap="flat" cmpd="sng" algn="ctr">
                      <a:solidFill>
                        <a:schemeClr val="accent1"/>
                      </a:solidFill>
                      <a:prstDash val="solid"/>
                      <a:round/>
                      <a:headEnd type="none" w="med" len="med"/>
                      <a:tailEnd type="none" w="med" len="med"/>
                    </a:lnB>
                    <a:solidFill>
                      <a:srgbClr val="FBD4DE"/>
                    </a:solidFill>
                  </a:tcPr>
                </a:tc>
                <a:tc>
                  <a:txBody>
                    <a:bodyPr/>
                    <a:lstStyle/>
                    <a:p>
                      <a:pPr marL="0" marR="0" lvl="0" indent="0" algn="just" defTabSz="914400" rtl="0" eaLnBrk="1" fontAlgn="auto" latinLnBrk="0" hangingPunct="1">
                        <a:lnSpc>
                          <a:spcPct val="100000"/>
                        </a:lnSpc>
                        <a:spcBef>
                          <a:spcPts val="0"/>
                        </a:spcBef>
                        <a:spcAft>
                          <a:spcPts val="800"/>
                        </a:spcAft>
                        <a:buClr>
                          <a:srgbClr val="000000"/>
                        </a:buClr>
                        <a:buSzTx/>
                        <a:buFont typeface="Arial"/>
                        <a:buNone/>
                        <a:tabLst/>
                        <a:defRPr/>
                      </a:pPr>
                      <a:r>
                        <a:rPr lang="vi-VN" sz="2800" b="1" i="0" u="none" strike="noStrike" cap="none" dirty="0">
                          <a:solidFill>
                            <a:schemeClr val="bg1">
                              <a:lumMod val="10000"/>
                            </a:schemeClr>
                          </a:solidFill>
                          <a:effectLst/>
                          <a:latin typeface="+mj-lt"/>
                          <a:ea typeface="+mn-ea"/>
                          <a:cs typeface="+mn-cs"/>
                          <a:sym typeface="Arial"/>
                        </a:rPr>
                        <a:t>b. Ngày nào Thị Nở cũng phải đi qua vườn nhà hắn (Nam Cao)</a:t>
                      </a:r>
                      <a:endParaRPr lang="en-SG" sz="2800" b="1" i="0" u="none" strike="noStrike" cap="none" dirty="0">
                        <a:solidFill>
                          <a:schemeClr val="bg1">
                            <a:lumMod val="10000"/>
                          </a:schemeClr>
                        </a:solidFill>
                        <a:effectLst/>
                        <a:latin typeface="+mj-lt"/>
                        <a:ea typeface="+mn-ea"/>
                        <a:cs typeface="+mn-cs"/>
                        <a:sym typeface="Arial"/>
                      </a:endParaRPr>
                    </a:p>
                    <a:p>
                      <a:pPr algn="just">
                        <a:lnSpc>
                          <a:spcPct val="100000"/>
                        </a:lnSpc>
                        <a:spcAft>
                          <a:spcPts val="800"/>
                        </a:spcAft>
                      </a:pPr>
                      <a:endParaRPr lang="en-SG" sz="2800" b="1" i="0" dirty="0">
                        <a:solidFill>
                          <a:schemeClr val="bg1">
                            <a:lumMod val="10000"/>
                          </a:schemeClr>
                        </a:solidFill>
                        <a:effectLst/>
                        <a:latin typeface="+mj-lt"/>
                        <a:ea typeface="Calibri" panose="020F0502020204030204" pitchFamily="34" charset="0"/>
                        <a:cs typeface="Times New Roman" panose="02020603050405020304" pitchFamily="18" charset="0"/>
                      </a:endParaRPr>
                    </a:p>
                  </a:txBody>
                  <a:tcPr marL="53921" marR="53921" marT="0" marB="0" anchor="ctr">
                    <a:lnL w="57150" cap="flat" cmpd="sng" algn="ctr">
                      <a:solidFill>
                        <a:schemeClr val="accent1"/>
                      </a:solidFill>
                      <a:prstDash val="solid"/>
                      <a:round/>
                      <a:headEnd type="none" w="med" len="med"/>
                      <a:tailEnd type="none" w="med" len="med"/>
                    </a:lnL>
                    <a:lnR w="57150" cap="flat" cmpd="sng" algn="ctr">
                      <a:solidFill>
                        <a:schemeClr val="accent1"/>
                      </a:solidFill>
                      <a:prstDash val="solid"/>
                      <a:round/>
                      <a:headEnd type="none" w="med" len="med"/>
                      <a:tailEnd type="none" w="med" len="med"/>
                    </a:lnR>
                    <a:lnT w="57150" cap="flat" cmpd="sng" algn="ctr">
                      <a:solidFill>
                        <a:schemeClr val="accent1"/>
                      </a:solidFill>
                      <a:prstDash val="solid"/>
                      <a:round/>
                      <a:headEnd type="none" w="med" len="med"/>
                      <a:tailEnd type="none" w="med" len="med"/>
                    </a:lnT>
                    <a:lnB w="57150" cap="flat" cmpd="sng" algn="ctr">
                      <a:solidFill>
                        <a:schemeClr val="accent1"/>
                      </a:solidFill>
                      <a:prstDash val="solid"/>
                      <a:round/>
                      <a:headEnd type="none" w="med" len="med"/>
                      <a:tailEnd type="none" w="med" len="med"/>
                    </a:lnB>
                    <a:solidFill>
                      <a:srgbClr val="FBD4DE"/>
                    </a:solidFill>
                  </a:tcPr>
                </a:tc>
                <a:tc>
                  <a:txBody>
                    <a:bodyPr/>
                    <a:lstStyle/>
                    <a:p>
                      <a:pPr marL="0" marR="0" lvl="0" indent="0" algn="just" defTabSz="914400" rtl="0" eaLnBrk="1" fontAlgn="auto" latinLnBrk="0" hangingPunct="1">
                        <a:lnSpc>
                          <a:spcPct val="100000"/>
                        </a:lnSpc>
                        <a:spcBef>
                          <a:spcPts val="0"/>
                        </a:spcBef>
                        <a:spcAft>
                          <a:spcPts val="800"/>
                        </a:spcAft>
                        <a:buClr>
                          <a:srgbClr val="000000"/>
                        </a:buClr>
                        <a:buSzTx/>
                        <a:buFont typeface="Arial"/>
                        <a:buNone/>
                        <a:tabLst/>
                        <a:defRPr/>
                      </a:pPr>
                      <a:r>
                        <a:rPr lang="vi-VN" sz="2800" b="1" i="0" u="none" strike="noStrike" cap="none" dirty="0">
                          <a:solidFill>
                            <a:schemeClr val="bg1">
                              <a:lumMod val="10000"/>
                            </a:schemeClr>
                          </a:solidFill>
                          <a:effectLst/>
                          <a:latin typeface="+mj-lt"/>
                          <a:ea typeface="+mn-ea"/>
                          <a:cs typeface="+mn-cs"/>
                          <a:sym typeface="Arial"/>
                        </a:rPr>
                        <a:t>c. Từ đấy, ngày nào Hoài Văn cũng xuống các thôn xóm, vận động bà con đứng lên cứu nước (Nguyễn Huy Tưởng)</a:t>
                      </a:r>
                      <a:endParaRPr lang="en-SG" sz="2800" b="1" i="0" u="none" strike="noStrike" cap="none" dirty="0">
                        <a:solidFill>
                          <a:schemeClr val="bg1">
                            <a:lumMod val="10000"/>
                          </a:schemeClr>
                        </a:solidFill>
                        <a:effectLst/>
                        <a:latin typeface="+mj-lt"/>
                        <a:ea typeface="+mn-ea"/>
                        <a:cs typeface="+mn-cs"/>
                        <a:sym typeface="Arial"/>
                      </a:endParaRPr>
                    </a:p>
                    <a:p>
                      <a:pPr algn="just">
                        <a:lnSpc>
                          <a:spcPct val="100000"/>
                        </a:lnSpc>
                        <a:spcAft>
                          <a:spcPts val="800"/>
                        </a:spcAft>
                      </a:pPr>
                      <a:endParaRPr lang="en-SG" sz="2800" b="1" i="0" dirty="0">
                        <a:solidFill>
                          <a:schemeClr val="bg1">
                            <a:lumMod val="10000"/>
                          </a:schemeClr>
                        </a:solidFill>
                        <a:effectLst/>
                        <a:latin typeface="+mj-lt"/>
                        <a:ea typeface="Calibri" panose="020F0502020204030204" pitchFamily="34" charset="0"/>
                        <a:cs typeface="Times New Roman" panose="02020603050405020304" pitchFamily="18" charset="0"/>
                      </a:endParaRPr>
                    </a:p>
                  </a:txBody>
                  <a:tcPr marL="53921" marR="53921" marT="0" marB="0" anchor="ctr">
                    <a:lnL w="57150" cap="flat" cmpd="sng" algn="ctr">
                      <a:solidFill>
                        <a:schemeClr val="accent1"/>
                      </a:solidFill>
                      <a:prstDash val="solid"/>
                      <a:round/>
                      <a:headEnd type="none" w="med" len="med"/>
                      <a:tailEnd type="none" w="med" len="med"/>
                    </a:lnL>
                    <a:lnR w="57150" cap="flat" cmpd="sng" algn="ctr">
                      <a:solidFill>
                        <a:schemeClr val="accent1"/>
                      </a:solidFill>
                      <a:prstDash val="solid"/>
                      <a:round/>
                      <a:headEnd type="none" w="med" len="med"/>
                      <a:tailEnd type="none" w="med" len="med"/>
                    </a:lnR>
                    <a:lnT w="57150" cap="flat" cmpd="sng" algn="ctr">
                      <a:solidFill>
                        <a:schemeClr val="accent1"/>
                      </a:solidFill>
                      <a:prstDash val="solid"/>
                      <a:round/>
                      <a:headEnd type="none" w="med" len="med"/>
                      <a:tailEnd type="none" w="med" len="med"/>
                    </a:lnT>
                    <a:lnB w="57150" cap="flat" cmpd="sng" algn="ctr">
                      <a:solidFill>
                        <a:schemeClr val="accent1"/>
                      </a:solidFill>
                      <a:prstDash val="solid"/>
                      <a:round/>
                      <a:headEnd type="none" w="med" len="med"/>
                      <a:tailEnd type="none" w="med" len="med"/>
                    </a:lnB>
                    <a:solidFill>
                      <a:srgbClr val="FBD4DE"/>
                    </a:solidFill>
                  </a:tcPr>
                </a:tc>
                <a:extLst>
                  <a:ext uri="{0D108BD9-81ED-4DB2-BD59-A6C34878D82A}">
                    <a16:rowId xmlns:a16="http://schemas.microsoft.com/office/drawing/2014/main" val="3523143449"/>
                  </a:ext>
                </a:extLst>
              </a:tr>
              <a:tr h="2129235">
                <a:tc>
                  <a:txBody>
                    <a:bodyPr/>
                    <a:lstStyle/>
                    <a:p>
                      <a:pPr algn="just">
                        <a:lnSpc>
                          <a:spcPct val="100000"/>
                        </a:lnSpc>
                        <a:spcAft>
                          <a:spcPts val="800"/>
                        </a:spcAft>
                      </a:pPr>
                      <a:endParaRPr lang="en-SG" sz="2800" b="0" dirty="0">
                        <a:solidFill>
                          <a:schemeClr val="bg1">
                            <a:lumMod val="10000"/>
                          </a:schemeClr>
                        </a:solidFill>
                        <a:effectLst/>
                        <a:latin typeface="+mj-lt"/>
                        <a:ea typeface="Calibri" panose="020F0502020204030204" pitchFamily="34" charset="0"/>
                        <a:cs typeface="Times New Roman" panose="02020603050405020304" pitchFamily="18" charset="0"/>
                      </a:endParaRPr>
                    </a:p>
                  </a:txBody>
                  <a:tcPr marL="53921" marR="53921" marT="0" marB="0" anchor="ctr">
                    <a:lnL w="57150" cap="flat" cmpd="sng" algn="ctr">
                      <a:solidFill>
                        <a:schemeClr val="accent1"/>
                      </a:solidFill>
                      <a:prstDash val="solid"/>
                      <a:round/>
                      <a:headEnd type="none" w="med" len="med"/>
                      <a:tailEnd type="none" w="med" len="med"/>
                    </a:lnL>
                    <a:lnR w="57150" cap="flat" cmpd="sng" algn="ctr">
                      <a:solidFill>
                        <a:schemeClr val="accent1"/>
                      </a:solidFill>
                      <a:prstDash val="solid"/>
                      <a:round/>
                      <a:headEnd type="none" w="med" len="med"/>
                      <a:tailEnd type="none" w="med" len="med"/>
                    </a:lnR>
                    <a:lnT w="57150" cap="flat" cmpd="sng" algn="ctr">
                      <a:solidFill>
                        <a:schemeClr val="accent1"/>
                      </a:solidFill>
                      <a:prstDash val="solid"/>
                      <a:round/>
                      <a:headEnd type="none" w="med" len="med"/>
                      <a:tailEnd type="none" w="med" len="med"/>
                    </a:lnT>
                    <a:lnB w="57150" cap="flat" cmpd="sng" algn="ctr">
                      <a:solidFill>
                        <a:schemeClr val="accent1"/>
                      </a:solidFill>
                      <a:prstDash val="solid"/>
                      <a:round/>
                      <a:headEnd type="none" w="med" len="med"/>
                      <a:tailEnd type="none" w="med" len="med"/>
                    </a:lnB>
                    <a:solidFill>
                      <a:srgbClr val="FBD4DE"/>
                    </a:solidFill>
                  </a:tcPr>
                </a:tc>
                <a:tc>
                  <a:txBody>
                    <a:bodyPr/>
                    <a:lstStyle/>
                    <a:p>
                      <a:pPr algn="just">
                        <a:lnSpc>
                          <a:spcPct val="100000"/>
                        </a:lnSpc>
                        <a:spcAft>
                          <a:spcPts val="800"/>
                        </a:spcAft>
                      </a:pPr>
                      <a:endParaRPr lang="en-SG" sz="2800" b="0" dirty="0">
                        <a:solidFill>
                          <a:schemeClr val="bg1">
                            <a:lumMod val="10000"/>
                          </a:schemeClr>
                        </a:solidFill>
                        <a:effectLst/>
                        <a:latin typeface="+mj-lt"/>
                        <a:ea typeface="Calibri" panose="020F0502020204030204" pitchFamily="34" charset="0"/>
                        <a:cs typeface="Times New Roman" panose="02020603050405020304" pitchFamily="18" charset="0"/>
                      </a:endParaRPr>
                    </a:p>
                  </a:txBody>
                  <a:tcPr marL="53921" marR="53921" marT="0" marB="0" anchor="ctr">
                    <a:lnL w="57150" cap="flat" cmpd="sng" algn="ctr">
                      <a:solidFill>
                        <a:schemeClr val="accent1"/>
                      </a:solidFill>
                      <a:prstDash val="solid"/>
                      <a:round/>
                      <a:headEnd type="none" w="med" len="med"/>
                      <a:tailEnd type="none" w="med" len="med"/>
                    </a:lnL>
                    <a:lnR w="57150" cap="flat" cmpd="sng" algn="ctr">
                      <a:solidFill>
                        <a:schemeClr val="accent1"/>
                      </a:solidFill>
                      <a:prstDash val="solid"/>
                      <a:round/>
                      <a:headEnd type="none" w="med" len="med"/>
                      <a:tailEnd type="none" w="med" len="med"/>
                    </a:lnR>
                    <a:lnT w="57150" cap="flat" cmpd="sng" algn="ctr">
                      <a:solidFill>
                        <a:schemeClr val="accent1"/>
                      </a:solidFill>
                      <a:prstDash val="solid"/>
                      <a:round/>
                      <a:headEnd type="none" w="med" len="med"/>
                      <a:tailEnd type="none" w="med" len="med"/>
                    </a:lnT>
                    <a:lnB w="57150" cap="flat" cmpd="sng" algn="ctr">
                      <a:solidFill>
                        <a:schemeClr val="accent1"/>
                      </a:solidFill>
                      <a:prstDash val="solid"/>
                      <a:round/>
                      <a:headEnd type="none" w="med" len="med"/>
                      <a:tailEnd type="none" w="med" len="med"/>
                    </a:lnB>
                    <a:solidFill>
                      <a:srgbClr val="FBD4DE"/>
                    </a:solidFill>
                  </a:tcPr>
                </a:tc>
                <a:tc>
                  <a:txBody>
                    <a:bodyPr/>
                    <a:lstStyle/>
                    <a:p>
                      <a:pPr algn="just">
                        <a:lnSpc>
                          <a:spcPct val="100000"/>
                        </a:lnSpc>
                        <a:spcAft>
                          <a:spcPts val="800"/>
                        </a:spcAft>
                      </a:pPr>
                      <a:endParaRPr lang="en-SG" sz="2800" b="0" dirty="0">
                        <a:solidFill>
                          <a:schemeClr val="bg1">
                            <a:lumMod val="10000"/>
                          </a:schemeClr>
                        </a:solidFill>
                        <a:effectLst/>
                        <a:latin typeface="+mj-lt"/>
                        <a:ea typeface="Calibri" panose="020F0502020204030204" pitchFamily="34" charset="0"/>
                        <a:cs typeface="Times New Roman" panose="02020603050405020304" pitchFamily="18" charset="0"/>
                      </a:endParaRPr>
                    </a:p>
                  </a:txBody>
                  <a:tcPr marL="53921" marR="53921" marT="0" marB="0" anchor="ctr">
                    <a:lnL w="57150" cap="flat" cmpd="sng" algn="ctr">
                      <a:solidFill>
                        <a:schemeClr val="accent1"/>
                      </a:solidFill>
                      <a:prstDash val="solid"/>
                      <a:round/>
                      <a:headEnd type="none" w="med" len="med"/>
                      <a:tailEnd type="none" w="med" len="med"/>
                    </a:lnL>
                    <a:lnR w="57150" cap="flat" cmpd="sng" algn="ctr">
                      <a:solidFill>
                        <a:schemeClr val="accent1"/>
                      </a:solidFill>
                      <a:prstDash val="solid"/>
                      <a:round/>
                      <a:headEnd type="none" w="med" len="med"/>
                      <a:tailEnd type="none" w="med" len="med"/>
                    </a:lnR>
                    <a:lnT w="57150" cap="flat" cmpd="sng" algn="ctr">
                      <a:solidFill>
                        <a:schemeClr val="accent1"/>
                      </a:solidFill>
                      <a:prstDash val="solid"/>
                      <a:round/>
                      <a:headEnd type="none" w="med" len="med"/>
                      <a:tailEnd type="none" w="med" len="med"/>
                    </a:lnT>
                    <a:lnB w="57150" cap="flat" cmpd="sng" algn="ctr">
                      <a:solidFill>
                        <a:schemeClr val="accent1"/>
                      </a:solidFill>
                      <a:prstDash val="solid"/>
                      <a:round/>
                      <a:headEnd type="none" w="med" len="med"/>
                      <a:tailEnd type="none" w="med" len="med"/>
                    </a:lnB>
                    <a:solidFill>
                      <a:srgbClr val="FBD4DE"/>
                    </a:solidFill>
                  </a:tcPr>
                </a:tc>
                <a:extLst>
                  <a:ext uri="{0D108BD9-81ED-4DB2-BD59-A6C34878D82A}">
                    <a16:rowId xmlns:a16="http://schemas.microsoft.com/office/drawing/2014/main" val="1617342494"/>
                  </a:ext>
                </a:extLst>
              </a:tr>
            </a:tbl>
          </a:graphicData>
        </a:graphic>
      </p:graphicFrame>
      <p:grpSp>
        <p:nvGrpSpPr>
          <p:cNvPr id="8" name="Google Shape;1359;p37">
            <a:extLst>
              <a:ext uri="{FF2B5EF4-FFF2-40B4-BE49-F238E27FC236}">
                <a16:creationId xmlns:a16="http://schemas.microsoft.com/office/drawing/2014/main" id="{97214BA7-7561-11D4-1948-1D7DD57FFB95}"/>
              </a:ext>
            </a:extLst>
          </p:cNvPr>
          <p:cNvGrpSpPr/>
          <p:nvPr/>
        </p:nvGrpSpPr>
        <p:grpSpPr>
          <a:xfrm>
            <a:off x="9303867" y="-22227"/>
            <a:ext cx="3057677" cy="1761030"/>
            <a:chOff x="3068892" y="2217484"/>
            <a:chExt cx="6260817" cy="3628217"/>
          </a:xfrm>
        </p:grpSpPr>
        <p:grpSp>
          <p:nvGrpSpPr>
            <p:cNvPr id="12" name="Google Shape;1360;p37">
              <a:extLst>
                <a:ext uri="{FF2B5EF4-FFF2-40B4-BE49-F238E27FC236}">
                  <a16:creationId xmlns:a16="http://schemas.microsoft.com/office/drawing/2014/main" id="{982FF8E6-BC18-F0C4-8729-C6A16E7ABBAB}"/>
                </a:ext>
              </a:extLst>
            </p:cNvPr>
            <p:cNvGrpSpPr/>
            <p:nvPr/>
          </p:nvGrpSpPr>
          <p:grpSpPr>
            <a:xfrm rot="-3108446">
              <a:off x="2943061" y="3714772"/>
              <a:ext cx="727461" cy="475799"/>
              <a:chOff x="4216875" y="2350450"/>
              <a:chExt cx="250400" cy="163775"/>
            </a:xfrm>
          </p:grpSpPr>
          <p:sp>
            <p:nvSpPr>
              <p:cNvPr id="2461" name="Google Shape;1361;p37">
                <a:extLst>
                  <a:ext uri="{FF2B5EF4-FFF2-40B4-BE49-F238E27FC236}">
                    <a16:creationId xmlns:a16="http://schemas.microsoft.com/office/drawing/2014/main" id="{D2B89D02-AC68-4018-7993-2B24F09B6EF7}"/>
                  </a:ext>
                </a:extLst>
              </p:cNvPr>
              <p:cNvSpPr/>
              <p:nvPr/>
            </p:nvSpPr>
            <p:spPr>
              <a:xfrm>
                <a:off x="4291200" y="2433025"/>
                <a:ext cx="83150" cy="81200"/>
              </a:xfrm>
              <a:custGeom>
                <a:avLst/>
                <a:gdLst/>
                <a:ahLst/>
                <a:cxnLst/>
                <a:rect l="l" t="t" r="r" b="b"/>
                <a:pathLst>
                  <a:path w="3326" h="3248" extrusionOk="0">
                    <a:moveTo>
                      <a:pt x="798" y="1"/>
                    </a:moveTo>
                    <a:lnTo>
                      <a:pt x="899" y="1162"/>
                    </a:lnTo>
                    <a:lnTo>
                      <a:pt x="0" y="1902"/>
                    </a:lnTo>
                    <a:lnTo>
                      <a:pt x="1135" y="2164"/>
                    </a:lnTo>
                    <a:lnTo>
                      <a:pt x="1563" y="3248"/>
                    </a:lnTo>
                    <a:lnTo>
                      <a:pt x="2163" y="2250"/>
                    </a:lnTo>
                    <a:lnTo>
                      <a:pt x="3325" y="2177"/>
                    </a:lnTo>
                    <a:lnTo>
                      <a:pt x="2561" y="1299"/>
                    </a:lnTo>
                    <a:lnTo>
                      <a:pt x="2852" y="171"/>
                    </a:lnTo>
                    <a:lnTo>
                      <a:pt x="1780" y="627"/>
                    </a:lnTo>
                    <a:lnTo>
                      <a:pt x="798" y="1"/>
                    </a:lnTo>
                    <a:close/>
                  </a:path>
                </a:pathLst>
              </a:custGeom>
              <a:solidFill>
                <a:srgbClr val="F49E29"/>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62" name="Google Shape;1362;p37">
                <a:extLst>
                  <a:ext uri="{FF2B5EF4-FFF2-40B4-BE49-F238E27FC236}">
                    <a16:creationId xmlns:a16="http://schemas.microsoft.com/office/drawing/2014/main" id="{551D885F-87FC-A3E0-FD99-5A00450878B7}"/>
                  </a:ext>
                </a:extLst>
              </p:cNvPr>
              <p:cNvSpPr/>
              <p:nvPr/>
            </p:nvSpPr>
            <p:spPr>
              <a:xfrm>
                <a:off x="4437600" y="2488050"/>
                <a:ext cx="29675" cy="22625"/>
              </a:xfrm>
              <a:custGeom>
                <a:avLst/>
                <a:gdLst/>
                <a:ahLst/>
                <a:cxnLst/>
                <a:rect l="l" t="t" r="r" b="b"/>
                <a:pathLst>
                  <a:path w="1187" h="905" extrusionOk="0">
                    <a:moveTo>
                      <a:pt x="577" y="0"/>
                    </a:moveTo>
                    <a:cubicBezTo>
                      <a:pt x="412" y="0"/>
                      <a:pt x="248" y="82"/>
                      <a:pt x="160" y="275"/>
                    </a:cubicBezTo>
                    <a:cubicBezTo>
                      <a:pt x="1" y="631"/>
                      <a:pt x="307" y="904"/>
                      <a:pt x="609" y="904"/>
                    </a:cubicBezTo>
                    <a:cubicBezTo>
                      <a:pt x="775" y="904"/>
                      <a:pt x="940" y="823"/>
                      <a:pt x="1027" y="628"/>
                    </a:cubicBezTo>
                    <a:cubicBezTo>
                      <a:pt x="1186" y="273"/>
                      <a:pt x="880" y="0"/>
                      <a:pt x="577" y="0"/>
                    </a:cubicBezTo>
                    <a:close/>
                  </a:path>
                </a:pathLst>
              </a:custGeom>
              <a:solidFill>
                <a:srgbClr val="F49E29"/>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63" name="Google Shape;1363;p37">
                <a:extLst>
                  <a:ext uri="{FF2B5EF4-FFF2-40B4-BE49-F238E27FC236}">
                    <a16:creationId xmlns:a16="http://schemas.microsoft.com/office/drawing/2014/main" id="{C651CA64-8DE4-B6EC-F617-05C5CA7D5BC1}"/>
                  </a:ext>
                </a:extLst>
              </p:cNvPr>
              <p:cNvSpPr/>
              <p:nvPr/>
            </p:nvSpPr>
            <p:spPr>
              <a:xfrm>
                <a:off x="4388225" y="2350450"/>
                <a:ext cx="29650" cy="22625"/>
              </a:xfrm>
              <a:custGeom>
                <a:avLst/>
                <a:gdLst/>
                <a:ahLst/>
                <a:cxnLst/>
                <a:rect l="l" t="t" r="r" b="b"/>
                <a:pathLst>
                  <a:path w="1186" h="905" extrusionOk="0">
                    <a:moveTo>
                      <a:pt x="577" y="0"/>
                    </a:moveTo>
                    <a:cubicBezTo>
                      <a:pt x="412" y="0"/>
                      <a:pt x="247" y="82"/>
                      <a:pt x="160" y="276"/>
                    </a:cubicBezTo>
                    <a:cubicBezTo>
                      <a:pt x="0" y="632"/>
                      <a:pt x="306" y="904"/>
                      <a:pt x="609" y="904"/>
                    </a:cubicBezTo>
                    <a:cubicBezTo>
                      <a:pt x="774" y="904"/>
                      <a:pt x="939" y="823"/>
                      <a:pt x="1026" y="629"/>
                    </a:cubicBezTo>
                    <a:cubicBezTo>
                      <a:pt x="1186" y="273"/>
                      <a:pt x="880" y="0"/>
                      <a:pt x="577" y="0"/>
                    </a:cubicBezTo>
                    <a:close/>
                  </a:path>
                </a:pathLst>
              </a:custGeom>
              <a:solidFill>
                <a:srgbClr val="F49E29"/>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64" name="Google Shape;1364;p37">
                <a:extLst>
                  <a:ext uri="{FF2B5EF4-FFF2-40B4-BE49-F238E27FC236}">
                    <a16:creationId xmlns:a16="http://schemas.microsoft.com/office/drawing/2014/main" id="{A6A3BDFD-9287-BC0E-B555-9B1F36EE14E4}"/>
                  </a:ext>
                </a:extLst>
              </p:cNvPr>
              <p:cNvSpPr/>
              <p:nvPr/>
            </p:nvSpPr>
            <p:spPr>
              <a:xfrm>
                <a:off x="4216875" y="2427425"/>
                <a:ext cx="29650" cy="22625"/>
              </a:xfrm>
              <a:custGeom>
                <a:avLst/>
                <a:gdLst/>
                <a:ahLst/>
                <a:cxnLst/>
                <a:rect l="l" t="t" r="r" b="b"/>
                <a:pathLst>
                  <a:path w="1186" h="905" extrusionOk="0">
                    <a:moveTo>
                      <a:pt x="577" y="0"/>
                    </a:moveTo>
                    <a:cubicBezTo>
                      <a:pt x="412" y="0"/>
                      <a:pt x="247" y="81"/>
                      <a:pt x="160" y="275"/>
                    </a:cubicBezTo>
                    <a:cubicBezTo>
                      <a:pt x="0" y="631"/>
                      <a:pt x="306" y="904"/>
                      <a:pt x="609" y="904"/>
                    </a:cubicBezTo>
                    <a:cubicBezTo>
                      <a:pt x="774" y="904"/>
                      <a:pt x="939" y="823"/>
                      <a:pt x="1026" y="628"/>
                    </a:cubicBezTo>
                    <a:cubicBezTo>
                      <a:pt x="1186" y="272"/>
                      <a:pt x="880" y="0"/>
                      <a:pt x="577" y="0"/>
                    </a:cubicBezTo>
                    <a:close/>
                  </a:path>
                </a:pathLst>
              </a:custGeom>
              <a:solidFill>
                <a:srgbClr val="F49E29"/>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3" name="Google Shape;1365;p37">
              <a:extLst>
                <a:ext uri="{FF2B5EF4-FFF2-40B4-BE49-F238E27FC236}">
                  <a16:creationId xmlns:a16="http://schemas.microsoft.com/office/drawing/2014/main" id="{2B4489B2-BF2B-E82E-9D5B-377C5EE52486}"/>
                </a:ext>
              </a:extLst>
            </p:cNvPr>
            <p:cNvGrpSpPr/>
            <p:nvPr/>
          </p:nvGrpSpPr>
          <p:grpSpPr>
            <a:xfrm>
              <a:off x="6495675" y="2217484"/>
              <a:ext cx="727461" cy="475799"/>
              <a:chOff x="4216875" y="2350450"/>
              <a:chExt cx="250400" cy="163775"/>
            </a:xfrm>
          </p:grpSpPr>
          <p:sp>
            <p:nvSpPr>
              <p:cNvPr id="2457" name="Google Shape;1366;p37">
                <a:extLst>
                  <a:ext uri="{FF2B5EF4-FFF2-40B4-BE49-F238E27FC236}">
                    <a16:creationId xmlns:a16="http://schemas.microsoft.com/office/drawing/2014/main" id="{65937ADE-FEAC-82A5-FFE8-8209F44512D1}"/>
                  </a:ext>
                </a:extLst>
              </p:cNvPr>
              <p:cNvSpPr/>
              <p:nvPr/>
            </p:nvSpPr>
            <p:spPr>
              <a:xfrm>
                <a:off x="4291200" y="2433025"/>
                <a:ext cx="83150" cy="81200"/>
              </a:xfrm>
              <a:custGeom>
                <a:avLst/>
                <a:gdLst/>
                <a:ahLst/>
                <a:cxnLst/>
                <a:rect l="l" t="t" r="r" b="b"/>
                <a:pathLst>
                  <a:path w="3326" h="3248" extrusionOk="0">
                    <a:moveTo>
                      <a:pt x="798" y="1"/>
                    </a:moveTo>
                    <a:lnTo>
                      <a:pt x="899" y="1162"/>
                    </a:lnTo>
                    <a:lnTo>
                      <a:pt x="0" y="1902"/>
                    </a:lnTo>
                    <a:lnTo>
                      <a:pt x="1135" y="2164"/>
                    </a:lnTo>
                    <a:lnTo>
                      <a:pt x="1563" y="3248"/>
                    </a:lnTo>
                    <a:lnTo>
                      <a:pt x="2163" y="2250"/>
                    </a:lnTo>
                    <a:lnTo>
                      <a:pt x="3325" y="2177"/>
                    </a:lnTo>
                    <a:lnTo>
                      <a:pt x="2561" y="1299"/>
                    </a:lnTo>
                    <a:lnTo>
                      <a:pt x="2852" y="171"/>
                    </a:lnTo>
                    <a:lnTo>
                      <a:pt x="1780" y="627"/>
                    </a:lnTo>
                    <a:lnTo>
                      <a:pt x="798" y="1"/>
                    </a:lnTo>
                    <a:close/>
                  </a:path>
                </a:pathLst>
              </a:custGeom>
              <a:solidFill>
                <a:srgbClr val="F49E29"/>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58" name="Google Shape;1367;p37">
                <a:extLst>
                  <a:ext uri="{FF2B5EF4-FFF2-40B4-BE49-F238E27FC236}">
                    <a16:creationId xmlns:a16="http://schemas.microsoft.com/office/drawing/2014/main" id="{F905301A-4C8C-C7D9-B38D-AA80E73A2CC6}"/>
                  </a:ext>
                </a:extLst>
              </p:cNvPr>
              <p:cNvSpPr/>
              <p:nvPr/>
            </p:nvSpPr>
            <p:spPr>
              <a:xfrm>
                <a:off x="4437600" y="2488050"/>
                <a:ext cx="29675" cy="22625"/>
              </a:xfrm>
              <a:custGeom>
                <a:avLst/>
                <a:gdLst/>
                <a:ahLst/>
                <a:cxnLst/>
                <a:rect l="l" t="t" r="r" b="b"/>
                <a:pathLst>
                  <a:path w="1187" h="905" extrusionOk="0">
                    <a:moveTo>
                      <a:pt x="577" y="0"/>
                    </a:moveTo>
                    <a:cubicBezTo>
                      <a:pt x="412" y="0"/>
                      <a:pt x="248" y="82"/>
                      <a:pt x="160" y="275"/>
                    </a:cubicBezTo>
                    <a:cubicBezTo>
                      <a:pt x="1" y="631"/>
                      <a:pt x="307" y="904"/>
                      <a:pt x="609" y="904"/>
                    </a:cubicBezTo>
                    <a:cubicBezTo>
                      <a:pt x="775" y="904"/>
                      <a:pt x="940" y="823"/>
                      <a:pt x="1027" y="628"/>
                    </a:cubicBezTo>
                    <a:cubicBezTo>
                      <a:pt x="1186" y="273"/>
                      <a:pt x="880" y="0"/>
                      <a:pt x="577" y="0"/>
                    </a:cubicBezTo>
                    <a:close/>
                  </a:path>
                </a:pathLst>
              </a:custGeom>
              <a:solidFill>
                <a:srgbClr val="F49E29"/>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59" name="Google Shape;1368;p37">
                <a:extLst>
                  <a:ext uri="{FF2B5EF4-FFF2-40B4-BE49-F238E27FC236}">
                    <a16:creationId xmlns:a16="http://schemas.microsoft.com/office/drawing/2014/main" id="{F1D8F88A-AF0B-E98B-1CD0-4D2F1E0C02E5}"/>
                  </a:ext>
                </a:extLst>
              </p:cNvPr>
              <p:cNvSpPr/>
              <p:nvPr/>
            </p:nvSpPr>
            <p:spPr>
              <a:xfrm>
                <a:off x="4388225" y="2350450"/>
                <a:ext cx="29650" cy="22625"/>
              </a:xfrm>
              <a:custGeom>
                <a:avLst/>
                <a:gdLst/>
                <a:ahLst/>
                <a:cxnLst/>
                <a:rect l="l" t="t" r="r" b="b"/>
                <a:pathLst>
                  <a:path w="1186" h="905" extrusionOk="0">
                    <a:moveTo>
                      <a:pt x="577" y="0"/>
                    </a:moveTo>
                    <a:cubicBezTo>
                      <a:pt x="412" y="0"/>
                      <a:pt x="247" y="82"/>
                      <a:pt x="160" y="276"/>
                    </a:cubicBezTo>
                    <a:cubicBezTo>
                      <a:pt x="0" y="632"/>
                      <a:pt x="306" y="904"/>
                      <a:pt x="609" y="904"/>
                    </a:cubicBezTo>
                    <a:cubicBezTo>
                      <a:pt x="774" y="904"/>
                      <a:pt x="939" y="823"/>
                      <a:pt x="1026" y="629"/>
                    </a:cubicBezTo>
                    <a:cubicBezTo>
                      <a:pt x="1186" y="273"/>
                      <a:pt x="880" y="0"/>
                      <a:pt x="577" y="0"/>
                    </a:cubicBezTo>
                    <a:close/>
                  </a:path>
                </a:pathLst>
              </a:custGeom>
              <a:solidFill>
                <a:srgbClr val="F49E29"/>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60" name="Google Shape;1369;p37">
                <a:extLst>
                  <a:ext uri="{FF2B5EF4-FFF2-40B4-BE49-F238E27FC236}">
                    <a16:creationId xmlns:a16="http://schemas.microsoft.com/office/drawing/2014/main" id="{DAEFD5CB-7E03-92A2-DD81-10DBF3592AE9}"/>
                  </a:ext>
                </a:extLst>
              </p:cNvPr>
              <p:cNvSpPr/>
              <p:nvPr/>
            </p:nvSpPr>
            <p:spPr>
              <a:xfrm>
                <a:off x="4216875" y="2427425"/>
                <a:ext cx="29650" cy="22625"/>
              </a:xfrm>
              <a:custGeom>
                <a:avLst/>
                <a:gdLst/>
                <a:ahLst/>
                <a:cxnLst/>
                <a:rect l="l" t="t" r="r" b="b"/>
                <a:pathLst>
                  <a:path w="1186" h="905" extrusionOk="0">
                    <a:moveTo>
                      <a:pt x="577" y="0"/>
                    </a:moveTo>
                    <a:cubicBezTo>
                      <a:pt x="412" y="0"/>
                      <a:pt x="247" y="81"/>
                      <a:pt x="160" y="275"/>
                    </a:cubicBezTo>
                    <a:cubicBezTo>
                      <a:pt x="0" y="631"/>
                      <a:pt x="306" y="904"/>
                      <a:pt x="609" y="904"/>
                    </a:cubicBezTo>
                    <a:cubicBezTo>
                      <a:pt x="774" y="904"/>
                      <a:pt x="939" y="823"/>
                      <a:pt x="1026" y="628"/>
                    </a:cubicBezTo>
                    <a:cubicBezTo>
                      <a:pt x="1186" y="272"/>
                      <a:pt x="880" y="0"/>
                      <a:pt x="577" y="0"/>
                    </a:cubicBezTo>
                    <a:close/>
                  </a:path>
                </a:pathLst>
              </a:custGeom>
              <a:solidFill>
                <a:srgbClr val="F49E29"/>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4" name="Google Shape;1370;p37">
              <a:extLst>
                <a:ext uri="{FF2B5EF4-FFF2-40B4-BE49-F238E27FC236}">
                  <a16:creationId xmlns:a16="http://schemas.microsoft.com/office/drawing/2014/main" id="{189F52A1-BCA6-9952-5675-817FBDD8E215}"/>
                </a:ext>
              </a:extLst>
            </p:cNvPr>
            <p:cNvSpPr/>
            <p:nvPr/>
          </p:nvSpPr>
          <p:spPr>
            <a:xfrm>
              <a:off x="5089058" y="4702738"/>
              <a:ext cx="329933" cy="329819"/>
            </a:xfrm>
            <a:custGeom>
              <a:avLst/>
              <a:gdLst/>
              <a:ahLst/>
              <a:cxnLst/>
              <a:rect l="l" t="t" r="r" b="b"/>
              <a:pathLst>
                <a:path w="5785" h="5783" extrusionOk="0">
                  <a:moveTo>
                    <a:pt x="2893" y="0"/>
                  </a:moveTo>
                  <a:cubicBezTo>
                    <a:pt x="1295" y="0"/>
                    <a:pt x="1" y="1295"/>
                    <a:pt x="1" y="2891"/>
                  </a:cubicBezTo>
                  <a:cubicBezTo>
                    <a:pt x="1" y="4489"/>
                    <a:pt x="1296" y="5783"/>
                    <a:pt x="2893" y="5783"/>
                  </a:cubicBezTo>
                  <a:cubicBezTo>
                    <a:pt x="4489" y="5783"/>
                    <a:pt x="5785" y="4489"/>
                    <a:pt x="5785" y="2891"/>
                  </a:cubicBezTo>
                  <a:cubicBezTo>
                    <a:pt x="5785" y="1294"/>
                    <a:pt x="4491" y="0"/>
                    <a:pt x="2893" y="0"/>
                  </a:cubicBezTo>
                  <a:close/>
                </a:path>
              </a:pathLst>
            </a:custGeom>
            <a:solidFill>
              <a:srgbClr val="FFE5CA"/>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1371;p37">
              <a:extLst>
                <a:ext uri="{FF2B5EF4-FFF2-40B4-BE49-F238E27FC236}">
                  <a16:creationId xmlns:a16="http://schemas.microsoft.com/office/drawing/2014/main" id="{B8EF7C00-5ED0-18C4-D7C1-48B4DB1FB878}"/>
                </a:ext>
              </a:extLst>
            </p:cNvPr>
            <p:cNvSpPr/>
            <p:nvPr/>
          </p:nvSpPr>
          <p:spPr>
            <a:xfrm>
              <a:off x="5162972" y="3062484"/>
              <a:ext cx="268224" cy="268167"/>
            </a:xfrm>
            <a:custGeom>
              <a:avLst/>
              <a:gdLst/>
              <a:ahLst/>
              <a:cxnLst/>
              <a:rect l="l" t="t" r="r" b="b"/>
              <a:pathLst>
                <a:path w="4703" h="4702" extrusionOk="0">
                  <a:moveTo>
                    <a:pt x="2351" y="0"/>
                  </a:moveTo>
                  <a:cubicBezTo>
                    <a:pt x="1053" y="0"/>
                    <a:pt x="1" y="1053"/>
                    <a:pt x="1" y="2352"/>
                  </a:cubicBezTo>
                  <a:cubicBezTo>
                    <a:pt x="1" y="3649"/>
                    <a:pt x="1053" y="4702"/>
                    <a:pt x="2351" y="4702"/>
                  </a:cubicBezTo>
                  <a:cubicBezTo>
                    <a:pt x="3650" y="4702"/>
                    <a:pt x="4703" y="3649"/>
                    <a:pt x="4703" y="2352"/>
                  </a:cubicBezTo>
                  <a:cubicBezTo>
                    <a:pt x="4703" y="1053"/>
                    <a:pt x="3650" y="0"/>
                    <a:pt x="2351" y="0"/>
                  </a:cubicBezTo>
                  <a:close/>
                </a:path>
              </a:pathLst>
            </a:custGeom>
            <a:solidFill>
              <a:srgbClr val="FFE5CA"/>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1372;p37">
              <a:extLst>
                <a:ext uri="{FF2B5EF4-FFF2-40B4-BE49-F238E27FC236}">
                  <a16:creationId xmlns:a16="http://schemas.microsoft.com/office/drawing/2014/main" id="{DC5084B3-E3FC-0705-0F1C-BD7BF9620AD9}"/>
                </a:ext>
              </a:extLst>
            </p:cNvPr>
            <p:cNvSpPr/>
            <p:nvPr/>
          </p:nvSpPr>
          <p:spPr>
            <a:xfrm>
              <a:off x="8857423" y="2938495"/>
              <a:ext cx="472286" cy="472286"/>
            </a:xfrm>
            <a:custGeom>
              <a:avLst/>
              <a:gdLst/>
              <a:ahLst/>
              <a:cxnLst/>
              <a:rect l="l" t="t" r="r" b="b"/>
              <a:pathLst>
                <a:path w="8281" h="8281" extrusionOk="0">
                  <a:moveTo>
                    <a:pt x="4140" y="1"/>
                  </a:moveTo>
                  <a:cubicBezTo>
                    <a:pt x="1854" y="1"/>
                    <a:pt x="0" y="1854"/>
                    <a:pt x="0" y="4141"/>
                  </a:cubicBezTo>
                  <a:cubicBezTo>
                    <a:pt x="0" y="6428"/>
                    <a:pt x="1853" y="8281"/>
                    <a:pt x="4140" y="8281"/>
                  </a:cubicBezTo>
                  <a:cubicBezTo>
                    <a:pt x="6427" y="8281"/>
                    <a:pt x="8280" y="6427"/>
                    <a:pt x="8280" y="4141"/>
                  </a:cubicBezTo>
                  <a:cubicBezTo>
                    <a:pt x="8280" y="1854"/>
                    <a:pt x="6426" y="1"/>
                    <a:pt x="4140" y="1"/>
                  </a:cubicBezTo>
                  <a:close/>
                </a:path>
              </a:pathLst>
            </a:custGeom>
            <a:solidFill>
              <a:srgbClr val="FFE5CA"/>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17" name="Google Shape;1374;p37">
              <a:extLst>
                <a:ext uri="{FF2B5EF4-FFF2-40B4-BE49-F238E27FC236}">
                  <a16:creationId xmlns:a16="http://schemas.microsoft.com/office/drawing/2014/main" id="{F9D13FFB-904B-6B2A-843D-339C5951793D}"/>
                </a:ext>
              </a:extLst>
            </p:cNvPr>
            <p:cNvGrpSpPr/>
            <p:nvPr/>
          </p:nvGrpSpPr>
          <p:grpSpPr>
            <a:xfrm>
              <a:off x="6495710" y="2345236"/>
              <a:ext cx="2719239" cy="2937119"/>
              <a:chOff x="4986224" y="2939247"/>
              <a:chExt cx="2488550" cy="2687947"/>
            </a:xfrm>
          </p:grpSpPr>
          <p:sp>
            <p:nvSpPr>
              <p:cNvPr id="2355" name="Google Shape;1375;p37">
                <a:extLst>
                  <a:ext uri="{FF2B5EF4-FFF2-40B4-BE49-F238E27FC236}">
                    <a16:creationId xmlns:a16="http://schemas.microsoft.com/office/drawing/2014/main" id="{05488946-4F36-2552-FF88-466735AD57C9}"/>
                  </a:ext>
                </a:extLst>
              </p:cNvPr>
              <p:cNvSpPr/>
              <p:nvPr/>
            </p:nvSpPr>
            <p:spPr>
              <a:xfrm>
                <a:off x="4986224" y="4948906"/>
                <a:ext cx="921444" cy="556272"/>
              </a:xfrm>
              <a:custGeom>
                <a:avLst/>
                <a:gdLst/>
                <a:ahLst/>
                <a:cxnLst/>
                <a:rect l="l" t="t" r="r" b="b"/>
                <a:pathLst>
                  <a:path w="20813" h="11256" extrusionOk="0">
                    <a:moveTo>
                      <a:pt x="6562" y="0"/>
                    </a:moveTo>
                    <a:cubicBezTo>
                      <a:pt x="5656" y="0"/>
                      <a:pt x="4803" y="72"/>
                      <a:pt x="4031" y="181"/>
                    </a:cubicBezTo>
                    <a:cubicBezTo>
                      <a:pt x="1623" y="521"/>
                      <a:pt x="1" y="1221"/>
                      <a:pt x="1" y="1221"/>
                    </a:cubicBezTo>
                    <a:cubicBezTo>
                      <a:pt x="1" y="1221"/>
                      <a:pt x="3827" y="11256"/>
                      <a:pt x="14137" y="11256"/>
                    </a:cubicBezTo>
                    <a:cubicBezTo>
                      <a:pt x="14223" y="11256"/>
                      <a:pt x="14309" y="11255"/>
                      <a:pt x="14396" y="11254"/>
                    </a:cubicBezTo>
                    <a:cubicBezTo>
                      <a:pt x="15317" y="11239"/>
                      <a:pt x="16290" y="11145"/>
                      <a:pt x="17314" y="10956"/>
                    </a:cubicBezTo>
                    <a:cubicBezTo>
                      <a:pt x="18418" y="10754"/>
                      <a:pt x="19584" y="10442"/>
                      <a:pt x="20812" y="10004"/>
                    </a:cubicBezTo>
                    <a:cubicBezTo>
                      <a:pt x="18030" y="3936"/>
                      <a:pt x="14041" y="1363"/>
                      <a:pt x="10298" y="441"/>
                    </a:cubicBezTo>
                    <a:cubicBezTo>
                      <a:pt x="10123" y="397"/>
                      <a:pt x="9947" y="358"/>
                      <a:pt x="9772" y="321"/>
                    </a:cubicBezTo>
                    <a:cubicBezTo>
                      <a:pt x="8661" y="91"/>
                      <a:pt x="7578" y="0"/>
                      <a:pt x="6562" y="0"/>
                    </a:cubicBezTo>
                    <a:close/>
                  </a:path>
                </a:pathLst>
              </a:custGeom>
              <a:solidFill>
                <a:srgbClr val="35B4AE"/>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56" name="Google Shape;1376;p37">
                <a:extLst>
                  <a:ext uri="{FF2B5EF4-FFF2-40B4-BE49-F238E27FC236}">
                    <a16:creationId xmlns:a16="http://schemas.microsoft.com/office/drawing/2014/main" id="{940876F5-2205-C090-893F-06501514D9B5}"/>
                  </a:ext>
                </a:extLst>
              </p:cNvPr>
              <p:cNvSpPr/>
              <p:nvPr/>
            </p:nvSpPr>
            <p:spPr>
              <a:xfrm>
                <a:off x="5164682" y="4948857"/>
                <a:ext cx="742981" cy="541544"/>
              </a:xfrm>
              <a:custGeom>
                <a:avLst/>
                <a:gdLst/>
                <a:ahLst/>
                <a:cxnLst/>
                <a:rect l="l" t="t" r="r" b="b"/>
                <a:pathLst>
                  <a:path w="16782" h="10958" extrusionOk="0">
                    <a:moveTo>
                      <a:pt x="2531" y="0"/>
                    </a:moveTo>
                    <a:cubicBezTo>
                      <a:pt x="1625" y="0"/>
                      <a:pt x="772" y="73"/>
                      <a:pt x="0" y="182"/>
                    </a:cubicBezTo>
                    <a:cubicBezTo>
                      <a:pt x="1072" y="389"/>
                      <a:pt x="2126" y="681"/>
                      <a:pt x="3153" y="1051"/>
                    </a:cubicBezTo>
                    <a:cubicBezTo>
                      <a:pt x="4841" y="1660"/>
                      <a:pt x="6454" y="2481"/>
                      <a:pt x="7936" y="3495"/>
                    </a:cubicBezTo>
                    <a:cubicBezTo>
                      <a:pt x="9390" y="4488"/>
                      <a:pt x="10791" y="5661"/>
                      <a:pt x="11826" y="7096"/>
                    </a:cubicBezTo>
                    <a:cubicBezTo>
                      <a:pt x="12637" y="8222"/>
                      <a:pt x="13213" y="9565"/>
                      <a:pt x="13283" y="10957"/>
                    </a:cubicBezTo>
                    <a:cubicBezTo>
                      <a:pt x="14387" y="10755"/>
                      <a:pt x="15553" y="10443"/>
                      <a:pt x="16781" y="10005"/>
                    </a:cubicBezTo>
                    <a:cubicBezTo>
                      <a:pt x="13999" y="3937"/>
                      <a:pt x="10010" y="1364"/>
                      <a:pt x="6267" y="442"/>
                    </a:cubicBezTo>
                    <a:cubicBezTo>
                      <a:pt x="6092" y="398"/>
                      <a:pt x="5916" y="359"/>
                      <a:pt x="5741" y="321"/>
                    </a:cubicBezTo>
                    <a:cubicBezTo>
                      <a:pt x="4630" y="91"/>
                      <a:pt x="3547" y="0"/>
                      <a:pt x="2531" y="0"/>
                    </a:cubicBezTo>
                    <a:close/>
                  </a:path>
                </a:pathLst>
              </a:custGeom>
              <a:solidFill>
                <a:srgbClr val="000000">
                  <a:alpha val="13920"/>
                </a:srgb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57" name="Google Shape;1377;p37">
                <a:extLst>
                  <a:ext uri="{FF2B5EF4-FFF2-40B4-BE49-F238E27FC236}">
                    <a16:creationId xmlns:a16="http://schemas.microsoft.com/office/drawing/2014/main" id="{DA4529DB-FE84-D6F0-0872-8E52568DE10B}"/>
                  </a:ext>
                </a:extLst>
              </p:cNvPr>
              <p:cNvSpPr/>
              <p:nvPr/>
            </p:nvSpPr>
            <p:spPr>
              <a:xfrm>
                <a:off x="5076759" y="5060197"/>
                <a:ext cx="807619" cy="363583"/>
              </a:xfrm>
              <a:custGeom>
                <a:avLst/>
                <a:gdLst/>
                <a:ahLst/>
                <a:cxnLst/>
                <a:rect l="l" t="t" r="r" b="b"/>
                <a:pathLst>
                  <a:path w="18242" h="7357" extrusionOk="0">
                    <a:moveTo>
                      <a:pt x="0" y="1"/>
                    </a:moveTo>
                    <a:lnTo>
                      <a:pt x="0" y="1"/>
                    </a:lnTo>
                    <a:cubicBezTo>
                      <a:pt x="3666" y="525"/>
                      <a:pt x="7318" y="1570"/>
                      <a:pt x="10711" y="3052"/>
                    </a:cubicBezTo>
                    <a:cubicBezTo>
                      <a:pt x="13342" y="4217"/>
                      <a:pt x="15907" y="5674"/>
                      <a:pt x="18241" y="7356"/>
                    </a:cubicBezTo>
                    <a:cubicBezTo>
                      <a:pt x="16005" y="5539"/>
                      <a:pt x="13438" y="4017"/>
                      <a:pt x="10807" y="2835"/>
                    </a:cubicBezTo>
                    <a:cubicBezTo>
                      <a:pt x="7409" y="1335"/>
                      <a:pt x="3702" y="319"/>
                      <a:pt x="0" y="1"/>
                    </a:cubicBezTo>
                    <a:close/>
                  </a:path>
                </a:pathLst>
              </a:custGeom>
              <a:solidFill>
                <a:srgbClr val="54DFD9"/>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58" name="Google Shape;1378;p37">
                <a:extLst>
                  <a:ext uri="{FF2B5EF4-FFF2-40B4-BE49-F238E27FC236}">
                    <a16:creationId xmlns:a16="http://schemas.microsoft.com/office/drawing/2014/main" id="{6CDEC4ED-F011-E09B-5CE4-61E486DC9C69}"/>
                  </a:ext>
                </a:extLst>
              </p:cNvPr>
              <p:cNvSpPr/>
              <p:nvPr/>
            </p:nvSpPr>
            <p:spPr>
              <a:xfrm>
                <a:off x="5215462" y="4982017"/>
                <a:ext cx="223266" cy="267165"/>
              </a:xfrm>
              <a:custGeom>
                <a:avLst/>
                <a:gdLst/>
                <a:ahLst/>
                <a:cxnLst/>
                <a:rect l="l" t="t" r="r" b="b"/>
                <a:pathLst>
                  <a:path w="5043" h="5406" extrusionOk="0">
                    <a:moveTo>
                      <a:pt x="904" y="1"/>
                    </a:moveTo>
                    <a:cubicBezTo>
                      <a:pt x="2275" y="996"/>
                      <a:pt x="3326" y="2337"/>
                      <a:pt x="4668" y="3368"/>
                    </a:cubicBezTo>
                    <a:lnTo>
                      <a:pt x="4668" y="3368"/>
                    </a:lnTo>
                    <a:cubicBezTo>
                      <a:pt x="3867" y="3568"/>
                      <a:pt x="3082" y="3830"/>
                      <a:pt x="2324" y="4156"/>
                    </a:cubicBezTo>
                    <a:cubicBezTo>
                      <a:pt x="1515" y="4503"/>
                      <a:pt x="734" y="4918"/>
                      <a:pt x="0" y="5405"/>
                    </a:cubicBezTo>
                    <a:cubicBezTo>
                      <a:pt x="1526" y="4547"/>
                      <a:pt x="3167" y="3886"/>
                      <a:pt x="4872" y="3484"/>
                    </a:cubicBezTo>
                    <a:lnTo>
                      <a:pt x="5042" y="3444"/>
                    </a:lnTo>
                    <a:lnTo>
                      <a:pt x="4901" y="3341"/>
                    </a:lnTo>
                    <a:cubicBezTo>
                      <a:pt x="3506" y="2317"/>
                      <a:pt x="2386" y="920"/>
                      <a:pt x="904" y="1"/>
                    </a:cubicBezTo>
                    <a:close/>
                  </a:path>
                </a:pathLst>
              </a:custGeom>
              <a:solidFill>
                <a:srgbClr val="54DFD9"/>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59" name="Google Shape;1379;p37">
                <a:extLst>
                  <a:ext uri="{FF2B5EF4-FFF2-40B4-BE49-F238E27FC236}">
                    <a16:creationId xmlns:a16="http://schemas.microsoft.com/office/drawing/2014/main" id="{9510CA46-7AB9-3F9C-2F49-953E34CDD827}"/>
                  </a:ext>
                </a:extLst>
              </p:cNvPr>
              <p:cNvSpPr/>
              <p:nvPr/>
            </p:nvSpPr>
            <p:spPr>
              <a:xfrm>
                <a:off x="5472988" y="5084709"/>
                <a:ext cx="265192" cy="292517"/>
              </a:xfrm>
              <a:custGeom>
                <a:avLst/>
                <a:gdLst/>
                <a:ahLst/>
                <a:cxnLst/>
                <a:rect l="l" t="t" r="r" b="b"/>
                <a:pathLst>
                  <a:path w="5990" h="5919" extrusionOk="0">
                    <a:moveTo>
                      <a:pt x="1812" y="1"/>
                    </a:moveTo>
                    <a:lnTo>
                      <a:pt x="1812" y="1"/>
                    </a:lnTo>
                    <a:cubicBezTo>
                      <a:pt x="3212" y="1405"/>
                      <a:pt x="4526" y="2897"/>
                      <a:pt x="5698" y="4496"/>
                    </a:cubicBezTo>
                    <a:lnTo>
                      <a:pt x="5698" y="4496"/>
                    </a:lnTo>
                    <a:cubicBezTo>
                      <a:pt x="5245" y="4556"/>
                      <a:pt x="4794" y="4628"/>
                      <a:pt x="4344" y="4709"/>
                    </a:cubicBezTo>
                    <a:cubicBezTo>
                      <a:pt x="2865" y="4979"/>
                      <a:pt x="1406" y="5381"/>
                      <a:pt x="1" y="5918"/>
                    </a:cubicBezTo>
                    <a:cubicBezTo>
                      <a:pt x="1910" y="5324"/>
                      <a:pt x="3866" y="4875"/>
                      <a:pt x="5853" y="4636"/>
                    </a:cubicBezTo>
                    <a:lnTo>
                      <a:pt x="5990" y="4621"/>
                    </a:lnTo>
                    <a:lnTo>
                      <a:pt x="5908" y="4509"/>
                    </a:lnTo>
                    <a:cubicBezTo>
                      <a:pt x="4700" y="2874"/>
                      <a:pt x="3339" y="1347"/>
                      <a:pt x="1812" y="1"/>
                    </a:cubicBezTo>
                    <a:close/>
                  </a:path>
                </a:pathLst>
              </a:custGeom>
              <a:solidFill>
                <a:srgbClr val="54DFD9"/>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60" name="Google Shape;1380;p37">
                <a:extLst>
                  <a:ext uri="{FF2B5EF4-FFF2-40B4-BE49-F238E27FC236}">
                    <a16:creationId xmlns:a16="http://schemas.microsoft.com/office/drawing/2014/main" id="{8D7E40E2-02E5-9688-6B77-FE5225ADF9FD}"/>
                  </a:ext>
                </a:extLst>
              </p:cNvPr>
              <p:cNvSpPr/>
              <p:nvPr/>
            </p:nvSpPr>
            <p:spPr>
              <a:xfrm>
                <a:off x="5665127" y="4230260"/>
                <a:ext cx="601575" cy="1113284"/>
              </a:xfrm>
              <a:custGeom>
                <a:avLst/>
                <a:gdLst/>
                <a:ahLst/>
                <a:cxnLst/>
                <a:rect l="l" t="t" r="r" b="b"/>
                <a:pathLst>
                  <a:path w="13588" h="22527" extrusionOk="0">
                    <a:moveTo>
                      <a:pt x="6292" y="1"/>
                    </a:moveTo>
                    <a:cubicBezTo>
                      <a:pt x="6292" y="1"/>
                      <a:pt x="4927" y="1123"/>
                      <a:pt x="3524" y="3110"/>
                    </a:cubicBezTo>
                    <a:cubicBezTo>
                      <a:pt x="2569" y="4461"/>
                      <a:pt x="1598" y="6212"/>
                      <a:pt x="1024" y="8281"/>
                    </a:cubicBezTo>
                    <a:cubicBezTo>
                      <a:pt x="977" y="8454"/>
                      <a:pt x="931" y="8628"/>
                      <a:pt x="890" y="8803"/>
                    </a:cubicBezTo>
                    <a:cubicBezTo>
                      <a:pt x="0" y="12553"/>
                      <a:pt x="465" y="17278"/>
                      <a:pt x="4591" y="22527"/>
                    </a:cubicBezTo>
                    <a:cubicBezTo>
                      <a:pt x="5542" y="21633"/>
                      <a:pt x="6353" y="20739"/>
                      <a:pt x="7037" y="19850"/>
                    </a:cubicBezTo>
                    <a:cubicBezTo>
                      <a:pt x="7674" y="19025"/>
                      <a:pt x="8202" y="18203"/>
                      <a:pt x="8636" y="17390"/>
                    </a:cubicBezTo>
                    <a:cubicBezTo>
                      <a:pt x="13587" y="8124"/>
                      <a:pt x="6292" y="1"/>
                      <a:pt x="6292" y="1"/>
                    </a:cubicBezTo>
                    <a:close/>
                  </a:path>
                </a:pathLst>
              </a:custGeom>
              <a:solidFill>
                <a:srgbClr val="009E97"/>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61" name="Google Shape;1381;p37">
                <a:extLst>
                  <a:ext uri="{FF2B5EF4-FFF2-40B4-BE49-F238E27FC236}">
                    <a16:creationId xmlns:a16="http://schemas.microsoft.com/office/drawing/2014/main" id="{95B84413-2E0E-32BD-1D99-F9524137981B}"/>
                  </a:ext>
                </a:extLst>
              </p:cNvPr>
              <p:cNvSpPr/>
              <p:nvPr/>
            </p:nvSpPr>
            <p:spPr>
              <a:xfrm>
                <a:off x="5665127" y="4383952"/>
                <a:ext cx="311590" cy="959588"/>
              </a:xfrm>
              <a:custGeom>
                <a:avLst/>
                <a:gdLst/>
                <a:ahLst/>
                <a:cxnLst/>
                <a:rect l="l" t="t" r="r" b="b"/>
                <a:pathLst>
                  <a:path w="7038" h="19417" extrusionOk="0">
                    <a:moveTo>
                      <a:pt x="3524" y="0"/>
                    </a:moveTo>
                    <a:cubicBezTo>
                      <a:pt x="2569" y="1351"/>
                      <a:pt x="1598" y="3102"/>
                      <a:pt x="1024" y="5171"/>
                    </a:cubicBezTo>
                    <a:cubicBezTo>
                      <a:pt x="977" y="5344"/>
                      <a:pt x="931" y="5518"/>
                      <a:pt x="890" y="5693"/>
                    </a:cubicBezTo>
                    <a:cubicBezTo>
                      <a:pt x="0" y="9443"/>
                      <a:pt x="465" y="14168"/>
                      <a:pt x="4591" y="19417"/>
                    </a:cubicBezTo>
                    <a:cubicBezTo>
                      <a:pt x="5542" y="18523"/>
                      <a:pt x="6353" y="17629"/>
                      <a:pt x="7037" y="16740"/>
                    </a:cubicBezTo>
                    <a:cubicBezTo>
                      <a:pt x="5831" y="16041"/>
                      <a:pt x="4901" y="14915"/>
                      <a:pt x="4268" y="13678"/>
                    </a:cubicBezTo>
                    <a:cubicBezTo>
                      <a:pt x="3465" y="12103"/>
                      <a:pt x="3063" y="10319"/>
                      <a:pt x="2843" y="8573"/>
                    </a:cubicBezTo>
                    <a:cubicBezTo>
                      <a:pt x="2618" y="6792"/>
                      <a:pt x="2626" y="4981"/>
                      <a:pt x="2856" y="3200"/>
                    </a:cubicBezTo>
                    <a:cubicBezTo>
                      <a:pt x="2996" y="2120"/>
                      <a:pt x="3219" y="1047"/>
                      <a:pt x="3524" y="0"/>
                    </a:cubicBezTo>
                    <a:close/>
                  </a:path>
                </a:pathLst>
              </a:custGeom>
              <a:solidFill>
                <a:srgbClr val="19193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62" name="Google Shape;1382;p37">
                <a:extLst>
                  <a:ext uri="{FF2B5EF4-FFF2-40B4-BE49-F238E27FC236}">
                    <a16:creationId xmlns:a16="http://schemas.microsoft.com/office/drawing/2014/main" id="{F0D183F7-B38D-C7D2-AAFC-58F90F5274AA}"/>
                  </a:ext>
                </a:extLst>
              </p:cNvPr>
              <p:cNvSpPr/>
              <p:nvPr/>
            </p:nvSpPr>
            <p:spPr>
              <a:xfrm>
                <a:off x="5829108" y="4343478"/>
                <a:ext cx="113825" cy="967990"/>
              </a:xfrm>
              <a:custGeom>
                <a:avLst/>
                <a:gdLst/>
                <a:ahLst/>
                <a:cxnLst/>
                <a:rect l="l" t="t" r="r" b="b"/>
                <a:pathLst>
                  <a:path w="2571" h="19587" extrusionOk="0">
                    <a:moveTo>
                      <a:pt x="2569" y="1"/>
                    </a:moveTo>
                    <a:cubicBezTo>
                      <a:pt x="2567" y="8"/>
                      <a:pt x="2565" y="14"/>
                      <a:pt x="2563" y="21"/>
                    </a:cubicBezTo>
                    <a:lnTo>
                      <a:pt x="2563" y="21"/>
                    </a:lnTo>
                    <a:cubicBezTo>
                      <a:pt x="2565" y="14"/>
                      <a:pt x="2568" y="8"/>
                      <a:pt x="2571" y="1"/>
                    </a:cubicBezTo>
                    <a:close/>
                    <a:moveTo>
                      <a:pt x="2563" y="21"/>
                    </a:moveTo>
                    <a:lnTo>
                      <a:pt x="2563" y="21"/>
                    </a:lnTo>
                    <a:cubicBezTo>
                      <a:pt x="1158" y="3454"/>
                      <a:pt x="370" y="7206"/>
                      <a:pt x="152" y="10907"/>
                    </a:cubicBezTo>
                    <a:cubicBezTo>
                      <a:pt x="0" y="13788"/>
                      <a:pt x="181" y="16766"/>
                      <a:pt x="776" y="19586"/>
                    </a:cubicBezTo>
                    <a:cubicBezTo>
                      <a:pt x="346" y="16742"/>
                      <a:pt x="222" y="13793"/>
                      <a:pt x="389" y="10920"/>
                    </a:cubicBezTo>
                    <a:cubicBezTo>
                      <a:pt x="621" y="7232"/>
                      <a:pt x="1359" y="3515"/>
                      <a:pt x="2563" y="21"/>
                    </a:cubicBezTo>
                    <a:close/>
                  </a:path>
                </a:pathLst>
              </a:custGeom>
              <a:solidFill>
                <a:srgbClr val="008077"/>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63" name="Google Shape;1383;p37">
                <a:extLst>
                  <a:ext uri="{FF2B5EF4-FFF2-40B4-BE49-F238E27FC236}">
                    <a16:creationId xmlns:a16="http://schemas.microsoft.com/office/drawing/2014/main" id="{EDACCCF6-994D-6C01-4A15-1B7DD1AA8FFA}"/>
                  </a:ext>
                </a:extLst>
              </p:cNvPr>
              <p:cNvSpPr/>
              <p:nvPr/>
            </p:nvSpPr>
            <p:spPr>
              <a:xfrm>
                <a:off x="5798915" y="4485161"/>
                <a:ext cx="231147" cy="259702"/>
              </a:xfrm>
              <a:custGeom>
                <a:avLst/>
                <a:gdLst/>
                <a:ahLst/>
                <a:cxnLst/>
                <a:rect l="l" t="t" r="r" b="b"/>
                <a:pathLst>
                  <a:path w="5221" h="5255" extrusionOk="0">
                    <a:moveTo>
                      <a:pt x="0" y="0"/>
                    </a:moveTo>
                    <a:lnTo>
                      <a:pt x="0" y="0"/>
                    </a:lnTo>
                    <a:cubicBezTo>
                      <a:pt x="141" y="1740"/>
                      <a:pt x="871" y="3372"/>
                      <a:pt x="1145" y="5083"/>
                    </a:cubicBezTo>
                    <a:lnTo>
                      <a:pt x="1172" y="5254"/>
                    </a:lnTo>
                    <a:lnTo>
                      <a:pt x="1285" y="5122"/>
                    </a:lnTo>
                    <a:cubicBezTo>
                      <a:pt x="2421" y="3789"/>
                      <a:pt x="3759" y="2632"/>
                      <a:pt x="5220" y="1667"/>
                    </a:cubicBezTo>
                    <a:lnTo>
                      <a:pt x="5220" y="1667"/>
                    </a:lnTo>
                    <a:cubicBezTo>
                      <a:pt x="4453" y="2097"/>
                      <a:pt x="3726" y="2599"/>
                      <a:pt x="3046" y="3162"/>
                    </a:cubicBezTo>
                    <a:cubicBezTo>
                      <a:pt x="2411" y="3688"/>
                      <a:pt x="1818" y="4267"/>
                      <a:pt x="1274" y="4888"/>
                    </a:cubicBezTo>
                    <a:lnTo>
                      <a:pt x="1274" y="4888"/>
                    </a:lnTo>
                    <a:cubicBezTo>
                      <a:pt x="973" y="3223"/>
                      <a:pt x="259" y="1674"/>
                      <a:pt x="0" y="0"/>
                    </a:cubicBezTo>
                    <a:close/>
                  </a:path>
                </a:pathLst>
              </a:custGeom>
              <a:solidFill>
                <a:srgbClr val="008077"/>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64" name="Google Shape;1384;p37">
                <a:extLst>
                  <a:ext uri="{FF2B5EF4-FFF2-40B4-BE49-F238E27FC236}">
                    <a16:creationId xmlns:a16="http://schemas.microsoft.com/office/drawing/2014/main" id="{5EEA8B72-F7E4-BC7D-A677-24D147C27815}"/>
                  </a:ext>
                </a:extLst>
              </p:cNvPr>
              <p:cNvSpPr/>
              <p:nvPr/>
            </p:nvSpPr>
            <p:spPr>
              <a:xfrm>
                <a:off x="5744682" y="4827732"/>
                <a:ext cx="269752" cy="287970"/>
              </a:xfrm>
              <a:custGeom>
                <a:avLst/>
                <a:gdLst/>
                <a:ahLst/>
                <a:cxnLst/>
                <a:rect l="l" t="t" r="r" b="b"/>
                <a:pathLst>
                  <a:path w="6093" h="5827" extrusionOk="0">
                    <a:moveTo>
                      <a:pt x="1" y="0"/>
                    </a:moveTo>
                    <a:lnTo>
                      <a:pt x="1" y="0"/>
                    </a:lnTo>
                    <a:cubicBezTo>
                      <a:pt x="499" y="1972"/>
                      <a:pt x="1236" y="3881"/>
                      <a:pt x="2139" y="5704"/>
                    </a:cubicBezTo>
                    <a:lnTo>
                      <a:pt x="2200" y="5827"/>
                    </a:lnTo>
                    <a:lnTo>
                      <a:pt x="2277" y="5713"/>
                    </a:lnTo>
                    <a:cubicBezTo>
                      <a:pt x="3397" y="4055"/>
                      <a:pt x="4691" y="2519"/>
                      <a:pt x="6092" y="1093"/>
                    </a:cubicBezTo>
                    <a:lnTo>
                      <a:pt x="6092" y="1093"/>
                    </a:lnTo>
                    <a:cubicBezTo>
                      <a:pt x="4971" y="2097"/>
                      <a:pt x="3948" y="3211"/>
                      <a:pt x="3031" y="4403"/>
                    </a:cubicBezTo>
                    <a:cubicBezTo>
                      <a:pt x="2752" y="4766"/>
                      <a:pt x="2483" y="5135"/>
                      <a:pt x="2222" y="5509"/>
                    </a:cubicBezTo>
                    <a:lnTo>
                      <a:pt x="2222" y="5509"/>
                    </a:lnTo>
                    <a:cubicBezTo>
                      <a:pt x="1335" y="3736"/>
                      <a:pt x="609" y="1886"/>
                      <a:pt x="1" y="0"/>
                    </a:cubicBezTo>
                    <a:close/>
                  </a:path>
                </a:pathLst>
              </a:custGeom>
              <a:solidFill>
                <a:srgbClr val="008077"/>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75" name="Google Shape;1385;p37">
                <a:extLst>
                  <a:ext uri="{FF2B5EF4-FFF2-40B4-BE49-F238E27FC236}">
                    <a16:creationId xmlns:a16="http://schemas.microsoft.com/office/drawing/2014/main" id="{B9D0E58B-A5D0-40E0-0487-5AE91679D6F0}"/>
                  </a:ext>
                </a:extLst>
              </p:cNvPr>
              <p:cNvSpPr/>
              <p:nvPr/>
            </p:nvSpPr>
            <p:spPr>
              <a:xfrm>
                <a:off x="5232285" y="4471423"/>
                <a:ext cx="645183" cy="865048"/>
              </a:xfrm>
              <a:custGeom>
                <a:avLst/>
                <a:gdLst/>
                <a:ahLst/>
                <a:cxnLst/>
                <a:rect l="l" t="t" r="r" b="b"/>
                <a:pathLst>
                  <a:path w="14573" h="17504" extrusionOk="0">
                    <a:moveTo>
                      <a:pt x="218" y="0"/>
                    </a:moveTo>
                    <a:lnTo>
                      <a:pt x="218" y="0"/>
                    </a:lnTo>
                    <a:cubicBezTo>
                      <a:pt x="218" y="1"/>
                      <a:pt x="1" y="1754"/>
                      <a:pt x="353" y="4161"/>
                    </a:cubicBezTo>
                    <a:cubicBezTo>
                      <a:pt x="590" y="5797"/>
                      <a:pt x="1092" y="7736"/>
                      <a:pt x="2101" y="9631"/>
                    </a:cubicBezTo>
                    <a:cubicBezTo>
                      <a:pt x="2185" y="9789"/>
                      <a:pt x="2272" y="9946"/>
                      <a:pt x="2363" y="10103"/>
                    </a:cubicBezTo>
                    <a:cubicBezTo>
                      <a:pt x="4300" y="13434"/>
                      <a:pt x="7891" y="16540"/>
                      <a:pt x="14497" y="17504"/>
                    </a:cubicBezTo>
                    <a:cubicBezTo>
                      <a:pt x="14572" y="16201"/>
                      <a:pt x="14544" y="14996"/>
                      <a:pt x="14428" y="13879"/>
                    </a:cubicBezTo>
                    <a:cubicBezTo>
                      <a:pt x="14320" y="12842"/>
                      <a:pt x="14137" y="11882"/>
                      <a:pt x="13893" y="10994"/>
                    </a:cubicBezTo>
                    <a:cubicBezTo>
                      <a:pt x="11102" y="866"/>
                      <a:pt x="218" y="1"/>
                      <a:pt x="218" y="0"/>
                    </a:cubicBezTo>
                    <a:close/>
                  </a:path>
                </a:pathLst>
              </a:custGeom>
              <a:solidFill>
                <a:srgbClr val="A4B42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76" name="Google Shape;1386;p37">
                <a:extLst>
                  <a:ext uri="{FF2B5EF4-FFF2-40B4-BE49-F238E27FC236}">
                    <a16:creationId xmlns:a16="http://schemas.microsoft.com/office/drawing/2014/main" id="{93CFF636-E031-277F-B1CB-9D4943D55215}"/>
                  </a:ext>
                </a:extLst>
              </p:cNvPr>
              <p:cNvSpPr/>
              <p:nvPr/>
            </p:nvSpPr>
            <p:spPr>
              <a:xfrm>
                <a:off x="5247868" y="4677005"/>
                <a:ext cx="629599" cy="659460"/>
              </a:xfrm>
              <a:custGeom>
                <a:avLst/>
                <a:gdLst/>
                <a:ahLst/>
                <a:cxnLst/>
                <a:rect l="l" t="t" r="r" b="b"/>
                <a:pathLst>
                  <a:path w="14221" h="13344" extrusionOk="0">
                    <a:moveTo>
                      <a:pt x="1" y="1"/>
                    </a:moveTo>
                    <a:cubicBezTo>
                      <a:pt x="238" y="1639"/>
                      <a:pt x="740" y="3576"/>
                      <a:pt x="1749" y="5471"/>
                    </a:cubicBezTo>
                    <a:cubicBezTo>
                      <a:pt x="1833" y="5629"/>
                      <a:pt x="1920" y="5786"/>
                      <a:pt x="2011" y="5943"/>
                    </a:cubicBezTo>
                    <a:cubicBezTo>
                      <a:pt x="3948" y="9274"/>
                      <a:pt x="7539" y="12380"/>
                      <a:pt x="14145" y="13344"/>
                    </a:cubicBezTo>
                    <a:cubicBezTo>
                      <a:pt x="14220" y="12041"/>
                      <a:pt x="14192" y="10836"/>
                      <a:pt x="14076" y="9720"/>
                    </a:cubicBezTo>
                    <a:cubicBezTo>
                      <a:pt x="13601" y="9833"/>
                      <a:pt x="13115" y="9885"/>
                      <a:pt x="12628" y="9885"/>
                    </a:cubicBezTo>
                    <a:cubicBezTo>
                      <a:pt x="11722" y="9885"/>
                      <a:pt x="10811" y="9705"/>
                      <a:pt x="9960" y="9406"/>
                    </a:cubicBezTo>
                    <a:cubicBezTo>
                      <a:pt x="8292" y="8817"/>
                      <a:pt x="6773" y="7800"/>
                      <a:pt x="5410" y="6686"/>
                    </a:cubicBezTo>
                    <a:cubicBezTo>
                      <a:pt x="4021" y="5548"/>
                      <a:pt x="2779" y="4231"/>
                      <a:pt x="1720" y="2781"/>
                    </a:cubicBezTo>
                    <a:cubicBezTo>
                      <a:pt x="1077" y="1901"/>
                      <a:pt x="499" y="971"/>
                      <a:pt x="1" y="1"/>
                    </a:cubicBezTo>
                    <a:close/>
                  </a:path>
                </a:pathLst>
              </a:custGeom>
              <a:solidFill>
                <a:srgbClr val="000000">
                  <a:alpha val="13920"/>
                </a:srgb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77" name="Google Shape;1387;p37">
                <a:extLst>
                  <a:ext uri="{FF2B5EF4-FFF2-40B4-BE49-F238E27FC236}">
                    <a16:creationId xmlns:a16="http://schemas.microsoft.com/office/drawing/2014/main" id="{9F64B63B-6673-4B7B-2D1B-6EAB4D870371}"/>
                  </a:ext>
                </a:extLst>
              </p:cNvPr>
              <p:cNvSpPr/>
              <p:nvPr/>
            </p:nvSpPr>
            <p:spPr>
              <a:xfrm>
                <a:off x="5311176" y="4554101"/>
                <a:ext cx="539593" cy="762995"/>
              </a:xfrm>
              <a:custGeom>
                <a:avLst/>
                <a:gdLst/>
                <a:ahLst/>
                <a:cxnLst/>
                <a:rect l="l" t="t" r="r" b="b"/>
                <a:pathLst>
                  <a:path w="12188" h="15439" extrusionOk="0">
                    <a:moveTo>
                      <a:pt x="1" y="0"/>
                    </a:moveTo>
                    <a:lnTo>
                      <a:pt x="1" y="0"/>
                    </a:lnTo>
                    <a:cubicBezTo>
                      <a:pt x="1346" y="3463"/>
                      <a:pt x="3363" y="6734"/>
                      <a:pt x="5758" y="9573"/>
                    </a:cubicBezTo>
                    <a:cubicBezTo>
                      <a:pt x="7631" y="11767"/>
                      <a:pt x="9815" y="13802"/>
                      <a:pt x="12188" y="15438"/>
                    </a:cubicBezTo>
                    <a:cubicBezTo>
                      <a:pt x="9917" y="13671"/>
                      <a:pt x="7798" y="11617"/>
                      <a:pt x="5939" y="9421"/>
                    </a:cubicBezTo>
                    <a:cubicBezTo>
                      <a:pt x="3563" y="6580"/>
                      <a:pt x="1535" y="3371"/>
                      <a:pt x="1" y="0"/>
                    </a:cubicBezTo>
                    <a:close/>
                  </a:path>
                </a:pathLst>
              </a:custGeom>
              <a:solidFill>
                <a:srgbClr val="BFD031"/>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78" name="Google Shape;1388;p37">
                <a:extLst>
                  <a:ext uri="{FF2B5EF4-FFF2-40B4-BE49-F238E27FC236}">
                    <a16:creationId xmlns:a16="http://schemas.microsoft.com/office/drawing/2014/main" id="{8F002109-8328-2071-885E-42DD90C262F1}"/>
                  </a:ext>
                </a:extLst>
              </p:cNvPr>
              <p:cNvSpPr/>
              <p:nvPr/>
            </p:nvSpPr>
            <p:spPr>
              <a:xfrm>
                <a:off x="5294220" y="4649528"/>
                <a:ext cx="218396" cy="266374"/>
              </a:xfrm>
              <a:custGeom>
                <a:avLst/>
                <a:gdLst/>
                <a:ahLst/>
                <a:cxnLst/>
                <a:rect l="l" t="t" r="r" b="b"/>
                <a:pathLst>
                  <a:path w="4933" h="5390" extrusionOk="0">
                    <a:moveTo>
                      <a:pt x="1" y="2387"/>
                    </a:moveTo>
                    <a:lnTo>
                      <a:pt x="1" y="2388"/>
                    </a:lnTo>
                    <a:cubicBezTo>
                      <a:pt x="4" y="2391"/>
                      <a:pt x="7" y="2393"/>
                      <a:pt x="11" y="2396"/>
                    </a:cubicBezTo>
                    <a:lnTo>
                      <a:pt x="11" y="2396"/>
                    </a:lnTo>
                    <a:cubicBezTo>
                      <a:pt x="7" y="2393"/>
                      <a:pt x="4" y="2390"/>
                      <a:pt x="1" y="2387"/>
                    </a:cubicBezTo>
                    <a:close/>
                    <a:moveTo>
                      <a:pt x="4932" y="1"/>
                    </a:moveTo>
                    <a:lnTo>
                      <a:pt x="4932" y="1"/>
                    </a:lnTo>
                    <a:cubicBezTo>
                      <a:pt x="4671" y="841"/>
                      <a:pt x="4491" y="1707"/>
                      <a:pt x="4385" y="2582"/>
                    </a:cubicBezTo>
                    <a:cubicBezTo>
                      <a:pt x="4287" y="3401"/>
                      <a:pt x="4257" y="4229"/>
                      <a:pt x="4290" y="5054"/>
                    </a:cubicBezTo>
                    <a:lnTo>
                      <a:pt x="4290" y="5054"/>
                    </a:lnTo>
                    <a:cubicBezTo>
                      <a:pt x="2928" y="4057"/>
                      <a:pt x="1348" y="3426"/>
                      <a:pt x="11" y="2396"/>
                    </a:cubicBezTo>
                    <a:lnTo>
                      <a:pt x="11" y="2396"/>
                    </a:lnTo>
                    <a:cubicBezTo>
                      <a:pt x="1307" y="3555"/>
                      <a:pt x="2956" y="4235"/>
                      <a:pt x="4330" y="5284"/>
                    </a:cubicBezTo>
                    <a:lnTo>
                      <a:pt x="4467" y="5390"/>
                    </a:lnTo>
                    <a:lnTo>
                      <a:pt x="4467" y="5390"/>
                    </a:lnTo>
                    <a:lnTo>
                      <a:pt x="4458" y="5216"/>
                    </a:lnTo>
                    <a:cubicBezTo>
                      <a:pt x="4365" y="3466"/>
                      <a:pt x="4537" y="1706"/>
                      <a:pt x="4932" y="1"/>
                    </a:cubicBezTo>
                    <a:close/>
                  </a:path>
                </a:pathLst>
              </a:custGeom>
              <a:solidFill>
                <a:srgbClr val="BFD031"/>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79" name="Google Shape;1389;p37">
                <a:extLst>
                  <a:ext uri="{FF2B5EF4-FFF2-40B4-BE49-F238E27FC236}">
                    <a16:creationId xmlns:a16="http://schemas.microsoft.com/office/drawing/2014/main" id="{38607D59-DBA1-30BA-FE48-52DDF5DF44F0}"/>
                  </a:ext>
                </a:extLst>
              </p:cNvPr>
              <p:cNvSpPr/>
              <p:nvPr/>
            </p:nvSpPr>
            <p:spPr>
              <a:xfrm>
                <a:off x="5466215" y="4889406"/>
                <a:ext cx="248324" cy="302104"/>
              </a:xfrm>
              <a:custGeom>
                <a:avLst/>
                <a:gdLst/>
                <a:ahLst/>
                <a:cxnLst/>
                <a:rect l="l" t="t" r="r" b="b"/>
                <a:pathLst>
                  <a:path w="5609" h="6113" extrusionOk="0">
                    <a:moveTo>
                      <a:pt x="5170" y="1"/>
                    </a:moveTo>
                    <a:cubicBezTo>
                      <a:pt x="5049" y="1501"/>
                      <a:pt x="5074" y="3013"/>
                      <a:pt x="5231" y="4509"/>
                    </a:cubicBezTo>
                    <a:cubicBezTo>
                      <a:pt x="5278" y="4963"/>
                      <a:pt x="5336" y="5417"/>
                      <a:pt x="5406" y="5868"/>
                    </a:cubicBezTo>
                    <a:lnTo>
                      <a:pt x="5406" y="5868"/>
                    </a:lnTo>
                    <a:cubicBezTo>
                      <a:pt x="3542" y="5193"/>
                      <a:pt x="1741" y="4351"/>
                      <a:pt x="0" y="3403"/>
                    </a:cubicBezTo>
                    <a:lnTo>
                      <a:pt x="0" y="3403"/>
                    </a:lnTo>
                    <a:cubicBezTo>
                      <a:pt x="1721" y="4489"/>
                      <a:pt x="3570" y="5366"/>
                      <a:pt x="5479" y="6066"/>
                    </a:cubicBezTo>
                    <a:lnTo>
                      <a:pt x="5609" y="6113"/>
                    </a:lnTo>
                    <a:lnTo>
                      <a:pt x="5585" y="5977"/>
                    </a:lnTo>
                    <a:cubicBezTo>
                      <a:pt x="5255" y="4004"/>
                      <a:pt x="5136" y="1999"/>
                      <a:pt x="5170" y="1"/>
                    </a:cubicBezTo>
                    <a:close/>
                  </a:path>
                </a:pathLst>
              </a:custGeom>
              <a:solidFill>
                <a:srgbClr val="BFD031"/>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80" name="Google Shape;1390;p37">
                <a:extLst>
                  <a:ext uri="{FF2B5EF4-FFF2-40B4-BE49-F238E27FC236}">
                    <a16:creationId xmlns:a16="http://schemas.microsoft.com/office/drawing/2014/main" id="{9D72D3BF-C203-B8B3-CBDA-1B214BED43EE}"/>
                  </a:ext>
                </a:extLst>
              </p:cNvPr>
              <p:cNvSpPr/>
              <p:nvPr/>
            </p:nvSpPr>
            <p:spPr>
              <a:xfrm>
                <a:off x="5077822" y="4221118"/>
                <a:ext cx="426566" cy="587060"/>
              </a:xfrm>
              <a:custGeom>
                <a:avLst/>
                <a:gdLst/>
                <a:ahLst/>
                <a:cxnLst/>
                <a:rect l="l" t="t" r="r" b="b"/>
                <a:pathLst>
                  <a:path w="9635" h="11879" extrusionOk="0">
                    <a:moveTo>
                      <a:pt x="3332" y="0"/>
                    </a:moveTo>
                    <a:cubicBezTo>
                      <a:pt x="2933" y="0"/>
                      <a:pt x="2508" y="111"/>
                      <a:pt x="2056" y="362"/>
                    </a:cubicBezTo>
                    <a:cubicBezTo>
                      <a:pt x="1" y="1505"/>
                      <a:pt x="215" y="4451"/>
                      <a:pt x="1065" y="6915"/>
                    </a:cubicBezTo>
                    <a:cubicBezTo>
                      <a:pt x="1326" y="7672"/>
                      <a:pt x="1647" y="8384"/>
                      <a:pt x="1980" y="8984"/>
                    </a:cubicBezTo>
                    <a:cubicBezTo>
                      <a:pt x="2947" y="10721"/>
                      <a:pt x="4374" y="11879"/>
                      <a:pt x="5943" y="11879"/>
                    </a:cubicBezTo>
                    <a:cubicBezTo>
                      <a:pt x="6506" y="11879"/>
                      <a:pt x="7088" y="11729"/>
                      <a:pt x="7673" y="11404"/>
                    </a:cubicBezTo>
                    <a:cubicBezTo>
                      <a:pt x="9577" y="10345"/>
                      <a:pt x="9634" y="8362"/>
                      <a:pt x="8859" y="5855"/>
                    </a:cubicBezTo>
                    <a:lnTo>
                      <a:pt x="8859" y="5855"/>
                    </a:lnTo>
                    <a:lnTo>
                      <a:pt x="8049" y="6227"/>
                    </a:lnTo>
                    <a:lnTo>
                      <a:pt x="6902" y="6750"/>
                    </a:lnTo>
                    <a:cubicBezTo>
                      <a:pt x="6926" y="6850"/>
                      <a:pt x="6951" y="6951"/>
                      <a:pt x="6974" y="7051"/>
                    </a:cubicBezTo>
                    <a:cubicBezTo>
                      <a:pt x="7210" y="8068"/>
                      <a:pt x="7362" y="9104"/>
                      <a:pt x="6622" y="9514"/>
                    </a:cubicBezTo>
                    <a:cubicBezTo>
                      <a:pt x="6424" y="9624"/>
                      <a:pt x="6224" y="9677"/>
                      <a:pt x="6025" y="9677"/>
                    </a:cubicBezTo>
                    <a:cubicBezTo>
                      <a:pt x="5322" y="9677"/>
                      <a:pt x="4621" y="9028"/>
                      <a:pt x="3992" y="7972"/>
                    </a:cubicBezTo>
                    <a:cubicBezTo>
                      <a:pt x="3948" y="7898"/>
                      <a:pt x="3905" y="7823"/>
                      <a:pt x="3861" y="7745"/>
                    </a:cubicBezTo>
                    <a:cubicBezTo>
                      <a:pt x="3049" y="6284"/>
                      <a:pt x="2014" y="2859"/>
                      <a:pt x="2974" y="2326"/>
                    </a:cubicBezTo>
                    <a:cubicBezTo>
                      <a:pt x="3060" y="2278"/>
                      <a:pt x="3147" y="2256"/>
                      <a:pt x="3236" y="2256"/>
                    </a:cubicBezTo>
                    <a:cubicBezTo>
                      <a:pt x="3929" y="2256"/>
                      <a:pt x="4701" y="3591"/>
                      <a:pt x="5225" y="4533"/>
                    </a:cubicBezTo>
                    <a:lnTo>
                      <a:pt x="7228" y="3651"/>
                    </a:lnTo>
                    <a:cubicBezTo>
                      <a:pt x="6261" y="1998"/>
                      <a:pt x="5028" y="0"/>
                      <a:pt x="3332" y="0"/>
                    </a:cubicBezTo>
                    <a:close/>
                  </a:path>
                </a:pathLst>
              </a:custGeom>
              <a:solidFill>
                <a:srgbClr val="35B4AE"/>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81" name="Google Shape;1391;p37">
                <a:extLst>
                  <a:ext uri="{FF2B5EF4-FFF2-40B4-BE49-F238E27FC236}">
                    <a16:creationId xmlns:a16="http://schemas.microsoft.com/office/drawing/2014/main" id="{E905E009-8C27-971E-1CB1-EC56965CB911}"/>
                  </a:ext>
                </a:extLst>
              </p:cNvPr>
              <p:cNvSpPr/>
              <p:nvPr/>
            </p:nvSpPr>
            <p:spPr>
              <a:xfrm>
                <a:off x="5124882" y="4510464"/>
                <a:ext cx="379460" cy="297706"/>
              </a:xfrm>
              <a:custGeom>
                <a:avLst/>
                <a:gdLst/>
                <a:ahLst/>
                <a:cxnLst/>
                <a:rect l="l" t="t" r="r" b="b"/>
                <a:pathLst>
                  <a:path w="8571" h="6024" extrusionOk="0">
                    <a:moveTo>
                      <a:pt x="7796" y="0"/>
                    </a:moveTo>
                    <a:lnTo>
                      <a:pt x="6984" y="372"/>
                    </a:lnTo>
                    <a:cubicBezTo>
                      <a:pt x="6900" y="448"/>
                      <a:pt x="6814" y="525"/>
                      <a:pt x="6727" y="599"/>
                    </a:cubicBezTo>
                    <a:cubicBezTo>
                      <a:pt x="6469" y="816"/>
                      <a:pt x="6196" y="1017"/>
                      <a:pt x="5910" y="1196"/>
                    </a:cubicBezTo>
                    <a:cubicBezTo>
                      <a:pt x="6145" y="2213"/>
                      <a:pt x="6297" y="3249"/>
                      <a:pt x="5558" y="3659"/>
                    </a:cubicBezTo>
                    <a:cubicBezTo>
                      <a:pt x="5360" y="3769"/>
                      <a:pt x="5161" y="3821"/>
                      <a:pt x="4961" y="3821"/>
                    </a:cubicBezTo>
                    <a:cubicBezTo>
                      <a:pt x="4259" y="3821"/>
                      <a:pt x="3557" y="3173"/>
                      <a:pt x="2929" y="2117"/>
                    </a:cubicBezTo>
                    <a:cubicBezTo>
                      <a:pt x="2908" y="2118"/>
                      <a:pt x="2887" y="2118"/>
                      <a:pt x="2866" y="2118"/>
                    </a:cubicBezTo>
                    <a:cubicBezTo>
                      <a:pt x="2808" y="2118"/>
                      <a:pt x="2751" y="2117"/>
                      <a:pt x="2693" y="2115"/>
                    </a:cubicBezTo>
                    <a:cubicBezTo>
                      <a:pt x="2001" y="2089"/>
                      <a:pt x="1319" y="1907"/>
                      <a:pt x="713" y="1567"/>
                    </a:cubicBezTo>
                    <a:cubicBezTo>
                      <a:pt x="459" y="1425"/>
                      <a:pt x="219" y="1255"/>
                      <a:pt x="0" y="1060"/>
                    </a:cubicBezTo>
                    <a:lnTo>
                      <a:pt x="0" y="1060"/>
                    </a:lnTo>
                    <a:cubicBezTo>
                      <a:pt x="261" y="1817"/>
                      <a:pt x="584" y="2529"/>
                      <a:pt x="916" y="3129"/>
                    </a:cubicBezTo>
                    <a:cubicBezTo>
                      <a:pt x="1882" y="4867"/>
                      <a:pt x="3310" y="6024"/>
                      <a:pt x="4879" y="6024"/>
                    </a:cubicBezTo>
                    <a:cubicBezTo>
                      <a:pt x="5443" y="6024"/>
                      <a:pt x="6025" y="5874"/>
                      <a:pt x="6610" y="5549"/>
                    </a:cubicBezTo>
                    <a:cubicBezTo>
                      <a:pt x="8514" y="4490"/>
                      <a:pt x="8570" y="2507"/>
                      <a:pt x="7796" y="0"/>
                    </a:cubicBezTo>
                    <a:close/>
                  </a:path>
                </a:pathLst>
              </a:custGeom>
              <a:solidFill>
                <a:srgbClr val="000000">
                  <a:alpha val="13920"/>
                </a:srgb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82" name="Google Shape;1392;p37">
                <a:extLst>
                  <a:ext uri="{FF2B5EF4-FFF2-40B4-BE49-F238E27FC236}">
                    <a16:creationId xmlns:a16="http://schemas.microsoft.com/office/drawing/2014/main" id="{0E8741C7-430C-C2B0-74ED-6CA229345C9B}"/>
                  </a:ext>
                </a:extLst>
              </p:cNvPr>
              <p:cNvSpPr/>
              <p:nvPr/>
            </p:nvSpPr>
            <p:spPr>
              <a:xfrm>
                <a:off x="5424821" y="4540115"/>
                <a:ext cx="53835" cy="176429"/>
              </a:xfrm>
              <a:custGeom>
                <a:avLst/>
                <a:gdLst/>
                <a:ahLst/>
                <a:cxnLst/>
                <a:rect l="l" t="t" r="r" b="b"/>
                <a:pathLst>
                  <a:path w="1216" h="3570" extrusionOk="0">
                    <a:moveTo>
                      <a:pt x="513" y="1"/>
                    </a:moveTo>
                    <a:cubicBezTo>
                      <a:pt x="307" y="1"/>
                      <a:pt x="104" y="165"/>
                      <a:pt x="195" y="412"/>
                    </a:cubicBezTo>
                    <a:cubicBezTo>
                      <a:pt x="512" y="1277"/>
                      <a:pt x="500" y="2223"/>
                      <a:pt x="120" y="3067"/>
                    </a:cubicBezTo>
                    <a:cubicBezTo>
                      <a:pt x="1" y="3332"/>
                      <a:pt x="233" y="3570"/>
                      <a:pt x="449" y="3570"/>
                    </a:cubicBezTo>
                    <a:cubicBezTo>
                      <a:pt x="549" y="3570"/>
                      <a:pt x="645" y="3518"/>
                      <a:pt x="702" y="3394"/>
                    </a:cubicBezTo>
                    <a:cubicBezTo>
                      <a:pt x="1154" y="2389"/>
                      <a:pt x="1216" y="1263"/>
                      <a:pt x="834" y="224"/>
                    </a:cubicBezTo>
                    <a:cubicBezTo>
                      <a:pt x="777" y="68"/>
                      <a:pt x="645" y="1"/>
                      <a:pt x="513" y="1"/>
                    </a:cubicBezTo>
                    <a:close/>
                  </a:path>
                </a:pathLst>
              </a:custGeom>
              <a:solidFill>
                <a:srgbClr val="FFF8E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83" name="Google Shape;1393;p37">
                <a:extLst>
                  <a:ext uri="{FF2B5EF4-FFF2-40B4-BE49-F238E27FC236}">
                    <a16:creationId xmlns:a16="http://schemas.microsoft.com/office/drawing/2014/main" id="{6861401C-0670-B434-459A-58ACC2BBA707}"/>
                  </a:ext>
                </a:extLst>
              </p:cNvPr>
              <p:cNvSpPr/>
              <p:nvPr/>
            </p:nvSpPr>
            <p:spPr>
              <a:xfrm>
                <a:off x="5237066" y="4255216"/>
                <a:ext cx="128257" cy="146679"/>
              </a:xfrm>
              <a:custGeom>
                <a:avLst/>
                <a:gdLst/>
                <a:ahLst/>
                <a:cxnLst/>
                <a:rect l="l" t="t" r="r" b="b"/>
                <a:pathLst>
                  <a:path w="2897" h="2968" extrusionOk="0">
                    <a:moveTo>
                      <a:pt x="526" y="0"/>
                    </a:moveTo>
                    <a:cubicBezTo>
                      <a:pt x="244" y="0"/>
                      <a:pt x="0" y="345"/>
                      <a:pt x="273" y="552"/>
                    </a:cubicBezTo>
                    <a:cubicBezTo>
                      <a:pt x="1075" y="1158"/>
                      <a:pt x="1719" y="1913"/>
                      <a:pt x="2188" y="2803"/>
                    </a:cubicBezTo>
                    <a:cubicBezTo>
                      <a:pt x="2249" y="2919"/>
                      <a:pt x="2345" y="2968"/>
                      <a:pt x="2444" y="2968"/>
                    </a:cubicBezTo>
                    <a:cubicBezTo>
                      <a:pt x="2665" y="2968"/>
                      <a:pt x="2897" y="2721"/>
                      <a:pt x="2759" y="2458"/>
                    </a:cubicBezTo>
                    <a:cubicBezTo>
                      <a:pt x="2267" y="1525"/>
                      <a:pt x="1581" y="711"/>
                      <a:pt x="738" y="74"/>
                    </a:cubicBezTo>
                    <a:cubicBezTo>
                      <a:pt x="670" y="22"/>
                      <a:pt x="597" y="0"/>
                      <a:pt x="526" y="0"/>
                    </a:cubicBezTo>
                    <a:close/>
                  </a:path>
                </a:pathLst>
              </a:custGeom>
              <a:solidFill>
                <a:srgbClr val="FFF8E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84" name="Google Shape;1394;p37">
                <a:extLst>
                  <a:ext uri="{FF2B5EF4-FFF2-40B4-BE49-F238E27FC236}">
                    <a16:creationId xmlns:a16="http://schemas.microsoft.com/office/drawing/2014/main" id="{38C14513-8C1E-4183-7E66-0F1C93E078D7}"/>
                  </a:ext>
                </a:extLst>
              </p:cNvPr>
              <p:cNvSpPr/>
              <p:nvPr/>
            </p:nvSpPr>
            <p:spPr>
              <a:xfrm>
                <a:off x="5749464" y="5012854"/>
                <a:ext cx="1398613" cy="614340"/>
              </a:xfrm>
              <a:custGeom>
                <a:avLst/>
                <a:gdLst/>
                <a:ahLst/>
                <a:cxnLst/>
                <a:rect l="l" t="t" r="r" b="b"/>
                <a:pathLst>
                  <a:path w="31591" h="12431" extrusionOk="0">
                    <a:moveTo>
                      <a:pt x="1472" y="0"/>
                    </a:moveTo>
                    <a:lnTo>
                      <a:pt x="0" y="7282"/>
                    </a:lnTo>
                    <a:cubicBezTo>
                      <a:pt x="0" y="7282"/>
                      <a:pt x="8286" y="11442"/>
                      <a:pt x="16848" y="12224"/>
                    </a:cubicBezTo>
                    <a:cubicBezTo>
                      <a:pt x="18458" y="12371"/>
                      <a:pt x="19985" y="12431"/>
                      <a:pt x="21402" y="12431"/>
                    </a:cubicBezTo>
                    <a:cubicBezTo>
                      <a:pt x="27516" y="12431"/>
                      <a:pt x="31591" y="11317"/>
                      <a:pt x="31591" y="11317"/>
                    </a:cubicBezTo>
                    <a:lnTo>
                      <a:pt x="30486" y="743"/>
                    </a:lnTo>
                    <a:lnTo>
                      <a:pt x="1472" y="0"/>
                    </a:lnTo>
                    <a:close/>
                  </a:path>
                </a:pathLst>
              </a:custGeom>
              <a:solidFill>
                <a:srgbClr val="403B5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85" name="Google Shape;1395;p37">
                <a:extLst>
                  <a:ext uri="{FF2B5EF4-FFF2-40B4-BE49-F238E27FC236}">
                    <a16:creationId xmlns:a16="http://schemas.microsoft.com/office/drawing/2014/main" id="{89E25AB0-B3E7-3743-F26D-484F5500EF04}"/>
                  </a:ext>
                </a:extLst>
              </p:cNvPr>
              <p:cNvSpPr/>
              <p:nvPr/>
            </p:nvSpPr>
            <p:spPr>
              <a:xfrm>
                <a:off x="5882455" y="2939247"/>
                <a:ext cx="1442354" cy="1030110"/>
              </a:xfrm>
              <a:custGeom>
                <a:avLst/>
                <a:gdLst/>
                <a:ahLst/>
                <a:cxnLst/>
                <a:rect l="l" t="t" r="r" b="b"/>
                <a:pathLst>
                  <a:path w="32579" h="20844" extrusionOk="0">
                    <a:moveTo>
                      <a:pt x="15102" y="0"/>
                    </a:moveTo>
                    <a:cubicBezTo>
                      <a:pt x="14751" y="0"/>
                      <a:pt x="14390" y="17"/>
                      <a:pt x="14020" y="54"/>
                    </a:cubicBezTo>
                    <a:cubicBezTo>
                      <a:pt x="11859" y="271"/>
                      <a:pt x="9802" y="1375"/>
                      <a:pt x="8425" y="3052"/>
                    </a:cubicBezTo>
                    <a:cubicBezTo>
                      <a:pt x="8294" y="3211"/>
                      <a:pt x="8170" y="3373"/>
                      <a:pt x="8050" y="3540"/>
                    </a:cubicBezTo>
                    <a:cubicBezTo>
                      <a:pt x="7349" y="4513"/>
                      <a:pt x="6796" y="5599"/>
                      <a:pt x="6065" y="6545"/>
                    </a:cubicBezTo>
                    <a:cubicBezTo>
                      <a:pt x="5913" y="6739"/>
                      <a:pt x="5755" y="6929"/>
                      <a:pt x="5584" y="7110"/>
                    </a:cubicBezTo>
                    <a:cubicBezTo>
                      <a:pt x="4640" y="8114"/>
                      <a:pt x="3409" y="8812"/>
                      <a:pt x="2444" y="9798"/>
                    </a:cubicBezTo>
                    <a:cubicBezTo>
                      <a:pt x="699" y="11580"/>
                      <a:pt x="1" y="14296"/>
                      <a:pt x="589" y="16709"/>
                    </a:cubicBezTo>
                    <a:cubicBezTo>
                      <a:pt x="657" y="16707"/>
                      <a:pt x="724" y="16706"/>
                      <a:pt x="792" y="16706"/>
                    </a:cubicBezTo>
                    <a:cubicBezTo>
                      <a:pt x="1256" y="16706"/>
                      <a:pt x="1721" y="16759"/>
                      <a:pt x="2180" y="16851"/>
                    </a:cubicBezTo>
                    <a:cubicBezTo>
                      <a:pt x="2523" y="16357"/>
                      <a:pt x="2950" y="15921"/>
                      <a:pt x="3440" y="15570"/>
                    </a:cubicBezTo>
                    <a:lnTo>
                      <a:pt x="3440" y="15570"/>
                    </a:lnTo>
                    <a:cubicBezTo>
                      <a:pt x="3418" y="16104"/>
                      <a:pt x="3397" y="16638"/>
                      <a:pt x="3375" y="17169"/>
                    </a:cubicBezTo>
                    <a:cubicBezTo>
                      <a:pt x="3997" y="17374"/>
                      <a:pt x="4600" y="17626"/>
                      <a:pt x="5201" y="17886"/>
                    </a:cubicBezTo>
                    <a:cubicBezTo>
                      <a:pt x="5478" y="17390"/>
                      <a:pt x="5839" y="16942"/>
                      <a:pt x="6265" y="16565"/>
                    </a:cubicBezTo>
                    <a:cubicBezTo>
                      <a:pt x="6274" y="17163"/>
                      <a:pt x="6284" y="17761"/>
                      <a:pt x="6294" y="18360"/>
                    </a:cubicBezTo>
                    <a:cubicBezTo>
                      <a:pt x="6391" y="18401"/>
                      <a:pt x="6487" y="18442"/>
                      <a:pt x="6584" y="18481"/>
                    </a:cubicBezTo>
                    <a:cubicBezTo>
                      <a:pt x="9368" y="19629"/>
                      <a:pt x="12338" y="20319"/>
                      <a:pt x="15343" y="20520"/>
                    </a:cubicBezTo>
                    <a:cubicBezTo>
                      <a:pt x="16744" y="20736"/>
                      <a:pt x="18161" y="20844"/>
                      <a:pt x="19579" y="20844"/>
                    </a:cubicBezTo>
                    <a:cubicBezTo>
                      <a:pt x="21514" y="20844"/>
                      <a:pt x="23450" y="20643"/>
                      <a:pt x="25344" y="20241"/>
                    </a:cubicBezTo>
                    <a:cubicBezTo>
                      <a:pt x="25448" y="20219"/>
                      <a:pt x="25549" y="20197"/>
                      <a:pt x="25651" y="20173"/>
                    </a:cubicBezTo>
                    <a:cubicBezTo>
                      <a:pt x="25770" y="19586"/>
                      <a:pt x="25887" y="19002"/>
                      <a:pt x="26006" y="18415"/>
                    </a:cubicBezTo>
                    <a:cubicBezTo>
                      <a:pt x="26357" y="18862"/>
                      <a:pt x="26631" y="19369"/>
                      <a:pt x="26813" y="19907"/>
                    </a:cubicBezTo>
                    <a:cubicBezTo>
                      <a:pt x="27450" y="19760"/>
                      <a:pt x="28089" y="19621"/>
                      <a:pt x="28737" y="19532"/>
                    </a:cubicBezTo>
                    <a:cubicBezTo>
                      <a:pt x="28814" y="19003"/>
                      <a:pt x="28889" y="18476"/>
                      <a:pt x="28965" y="17949"/>
                    </a:cubicBezTo>
                    <a:cubicBezTo>
                      <a:pt x="29382" y="18381"/>
                      <a:pt x="29722" y="18888"/>
                      <a:pt x="29971" y="19436"/>
                    </a:cubicBezTo>
                    <a:cubicBezTo>
                      <a:pt x="30012" y="19435"/>
                      <a:pt x="30053" y="19435"/>
                      <a:pt x="30093" y="19435"/>
                    </a:cubicBezTo>
                    <a:cubicBezTo>
                      <a:pt x="30589" y="19435"/>
                      <a:pt x="31081" y="19479"/>
                      <a:pt x="31561" y="19585"/>
                    </a:cubicBezTo>
                    <a:cubicBezTo>
                      <a:pt x="32578" y="17319"/>
                      <a:pt x="32382" y="14520"/>
                      <a:pt x="30990" y="12453"/>
                    </a:cubicBezTo>
                    <a:cubicBezTo>
                      <a:pt x="30219" y="11309"/>
                      <a:pt x="29136" y="10398"/>
                      <a:pt x="28389" y="9237"/>
                    </a:cubicBezTo>
                    <a:cubicBezTo>
                      <a:pt x="28344" y="9167"/>
                      <a:pt x="28300" y="9094"/>
                      <a:pt x="28257" y="9023"/>
                    </a:cubicBezTo>
                    <a:cubicBezTo>
                      <a:pt x="27810" y="8272"/>
                      <a:pt x="27500" y="7450"/>
                      <a:pt x="27178" y="6632"/>
                    </a:cubicBezTo>
                    <a:lnTo>
                      <a:pt x="27178" y="6630"/>
                    </a:lnTo>
                    <a:cubicBezTo>
                      <a:pt x="26926" y="5984"/>
                      <a:pt x="26667" y="5341"/>
                      <a:pt x="26332" y="4734"/>
                    </a:cubicBezTo>
                    <a:cubicBezTo>
                      <a:pt x="25466" y="3172"/>
                      <a:pt x="24093" y="1879"/>
                      <a:pt x="22261" y="1645"/>
                    </a:cubicBezTo>
                    <a:cubicBezTo>
                      <a:pt x="22069" y="1621"/>
                      <a:pt x="21872" y="1607"/>
                      <a:pt x="21670" y="1607"/>
                    </a:cubicBezTo>
                    <a:cubicBezTo>
                      <a:pt x="21625" y="1607"/>
                      <a:pt x="21580" y="1608"/>
                      <a:pt x="21534" y="1609"/>
                    </a:cubicBezTo>
                    <a:cubicBezTo>
                      <a:pt x="21365" y="1613"/>
                      <a:pt x="21191" y="1626"/>
                      <a:pt x="21013" y="1648"/>
                    </a:cubicBezTo>
                    <a:cubicBezTo>
                      <a:pt x="21013" y="1648"/>
                      <a:pt x="20846" y="1536"/>
                      <a:pt x="20535" y="1369"/>
                    </a:cubicBezTo>
                    <a:cubicBezTo>
                      <a:pt x="20294" y="1239"/>
                      <a:pt x="19961" y="1075"/>
                      <a:pt x="19556" y="905"/>
                    </a:cubicBezTo>
                    <a:cubicBezTo>
                      <a:pt x="18504" y="469"/>
                      <a:pt x="16946" y="0"/>
                      <a:pt x="15102" y="0"/>
                    </a:cubicBezTo>
                    <a:close/>
                  </a:path>
                </a:pathLst>
              </a:custGeom>
              <a:solidFill>
                <a:srgbClr val="783F04"/>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86" name="Google Shape;1396;p37">
                <a:extLst>
                  <a:ext uri="{FF2B5EF4-FFF2-40B4-BE49-F238E27FC236}">
                    <a16:creationId xmlns:a16="http://schemas.microsoft.com/office/drawing/2014/main" id="{5E4A8CD3-CFDF-B252-71A3-590D5954EC3F}"/>
                  </a:ext>
                </a:extLst>
              </p:cNvPr>
              <p:cNvSpPr/>
              <p:nvPr/>
            </p:nvSpPr>
            <p:spPr>
              <a:xfrm>
                <a:off x="6031871" y="3410750"/>
                <a:ext cx="174257" cy="412459"/>
              </a:xfrm>
              <a:custGeom>
                <a:avLst/>
                <a:gdLst/>
                <a:ahLst/>
                <a:cxnLst/>
                <a:rect l="l" t="t" r="r" b="b"/>
                <a:pathLst>
                  <a:path w="3936" h="8346" extrusionOk="0">
                    <a:moveTo>
                      <a:pt x="3936" y="0"/>
                    </a:moveTo>
                    <a:lnTo>
                      <a:pt x="3936" y="0"/>
                    </a:lnTo>
                    <a:cubicBezTo>
                      <a:pt x="1026" y="1912"/>
                      <a:pt x="65" y="6029"/>
                      <a:pt x="65" y="6029"/>
                    </a:cubicBezTo>
                    <a:cubicBezTo>
                      <a:pt x="43" y="6563"/>
                      <a:pt x="23" y="7097"/>
                      <a:pt x="0" y="7630"/>
                    </a:cubicBezTo>
                    <a:cubicBezTo>
                      <a:pt x="622" y="7833"/>
                      <a:pt x="1225" y="8085"/>
                      <a:pt x="1826" y="8345"/>
                    </a:cubicBezTo>
                    <a:cubicBezTo>
                      <a:pt x="2103" y="7850"/>
                      <a:pt x="2464" y="7401"/>
                      <a:pt x="2890" y="7024"/>
                    </a:cubicBezTo>
                    <a:lnTo>
                      <a:pt x="3936" y="0"/>
                    </a:lnTo>
                    <a:close/>
                  </a:path>
                </a:pathLst>
              </a:custGeom>
              <a:solidFill>
                <a:srgbClr val="783F04"/>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87" name="Google Shape;1397;p37">
                <a:extLst>
                  <a:ext uri="{FF2B5EF4-FFF2-40B4-BE49-F238E27FC236}">
                    <a16:creationId xmlns:a16="http://schemas.microsoft.com/office/drawing/2014/main" id="{AD5F231F-DC9F-6B99-8241-A5B525D21CCA}"/>
                  </a:ext>
                </a:extLst>
              </p:cNvPr>
              <p:cNvSpPr/>
              <p:nvPr/>
            </p:nvSpPr>
            <p:spPr>
              <a:xfrm>
                <a:off x="6976137" y="3554509"/>
                <a:ext cx="188645" cy="368574"/>
              </a:xfrm>
              <a:custGeom>
                <a:avLst/>
                <a:gdLst/>
                <a:ahLst/>
                <a:cxnLst/>
                <a:rect l="l" t="t" r="r" b="b"/>
                <a:pathLst>
                  <a:path w="4261" h="7458" extrusionOk="0">
                    <a:moveTo>
                      <a:pt x="1" y="1"/>
                    </a:moveTo>
                    <a:cubicBezTo>
                      <a:pt x="1" y="1"/>
                      <a:pt x="1316" y="3111"/>
                      <a:pt x="1302" y="5965"/>
                    </a:cubicBezTo>
                    <a:cubicBezTo>
                      <a:pt x="1653" y="6412"/>
                      <a:pt x="1927" y="6919"/>
                      <a:pt x="2109" y="7457"/>
                    </a:cubicBezTo>
                    <a:cubicBezTo>
                      <a:pt x="2746" y="7310"/>
                      <a:pt x="3385" y="7171"/>
                      <a:pt x="4033" y="7082"/>
                    </a:cubicBezTo>
                    <a:cubicBezTo>
                      <a:pt x="4110" y="6553"/>
                      <a:pt x="4185" y="6026"/>
                      <a:pt x="4261" y="5499"/>
                    </a:cubicBezTo>
                    <a:cubicBezTo>
                      <a:pt x="4261" y="5499"/>
                      <a:pt x="3076" y="858"/>
                      <a:pt x="1" y="1"/>
                    </a:cubicBezTo>
                    <a:close/>
                  </a:path>
                </a:pathLst>
              </a:custGeom>
              <a:solidFill>
                <a:srgbClr val="783F04"/>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88" name="Google Shape;1398;p37">
                <a:extLst>
                  <a:ext uri="{FF2B5EF4-FFF2-40B4-BE49-F238E27FC236}">
                    <a16:creationId xmlns:a16="http://schemas.microsoft.com/office/drawing/2014/main" id="{D7235B42-11B0-0981-A0F4-9BECAE87299E}"/>
                  </a:ext>
                </a:extLst>
              </p:cNvPr>
              <p:cNvSpPr/>
              <p:nvPr/>
            </p:nvSpPr>
            <p:spPr>
              <a:xfrm>
                <a:off x="5927966" y="4014103"/>
                <a:ext cx="1193897" cy="491581"/>
              </a:xfrm>
              <a:custGeom>
                <a:avLst/>
                <a:gdLst/>
                <a:ahLst/>
                <a:cxnLst/>
                <a:rect l="l" t="t" r="r" b="b"/>
                <a:pathLst>
                  <a:path w="26967" h="9947" extrusionOk="0">
                    <a:moveTo>
                      <a:pt x="8804" y="0"/>
                    </a:moveTo>
                    <a:cubicBezTo>
                      <a:pt x="8551" y="0"/>
                      <a:pt x="8292" y="9"/>
                      <a:pt x="8027" y="27"/>
                    </a:cubicBezTo>
                    <a:cubicBezTo>
                      <a:pt x="7768" y="46"/>
                      <a:pt x="7506" y="100"/>
                      <a:pt x="7241" y="186"/>
                    </a:cubicBezTo>
                    <a:cubicBezTo>
                      <a:pt x="6368" y="467"/>
                      <a:pt x="5464" y="1083"/>
                      <a:pt x="4606" y="1847"/>
                    </a:cubicBezTo>
                    <a:cubicBezTo>
                      <a:pt x="3715" y="2638"/>
                      <a:pt x="2872" y="3585"/>
                      <a:pt x="2156" y="4475"/>
                    </a:cubicBezTo>
                    <a:cubicBezTo>
                      <a:pt x="2070" y="4584"/>
                      <a:pt x="1985" y="4690"/>
                      <a:pt x="1902" y="4797"/>
                    </a:cubicBezTo>
                    <a:cubicBezTo>
                      <a:pt x="1407" y="5428"/>
                      <a:pt x="985" y="6016"/>
                      <a:pt x="664" y="6480"/>
                    </a:cubicBezTo>
                    <a:cubicBezTo>
                      <a:pt x="244" y="7088"/>
                      <a:pt x="0" y="7483"/>
                      <a:pt x="0" y="7483"/>
                    </a:cubicBezTo>
                    <a:lnTo>
                      <a:pt x="26967" y="9947"/>
                    </a:lnTo>
                    <a:cubicBezTo>
                      <a:pt x="26967" y="9947"/>
                      <a:pt x="26547" y="8873"/>
                      <a:pt x="25844" y="7471"/>
                    </a:cubicBezTo>
                    <a:cubicBezTo>
                      <a:pt x="25511" y="6806"/>
                      <a:pt x="25113" y="6066"/>
                      <a:pt x="24666" y="5335"/>
                    </a:cubicBezTo>
                    <a:cubicBezTo>
                      <a:pt x="24440" y="4964"/>
                      <a:pt x="24201" y="4596"/>
                      <a:pt x="23952" y="4240"/>
                    </a:cubicBezTo>
                    <a:cubicBezTo>
                      <a:pt x="23341" y="3368"/>
                      <a:pt x="22667" y="2567"/>
                      <a:pt x="21954" y="1990"/>
                    </a:cubicBezTo>
                    <a:cubicBezTo>
                      <a:pt x="21459" y="1589"/>
                      <a:pt x="20945" y="1295"/>
                      <a:pt x="20424" y="1161"/>
                    </a:cubicBezTo>
                    <a:cubicBezTo>
                      <a:pt x="20001" y="1052"/>
                      <a:pt x="19587" y="973"/>
                      <a:pt x="19187" y="916"/>
                    </a:cubicBezTo>
                    <a:cubicBezTo>
                      <a:pt x="18615" y="836"/>
                      <a:pt x="18070" y="803"/>
                      <a:pt x="17565" y="803"/>
                    </a:cubicBezTo>
                    <a:cubicBezTo>
                      <a:pt x="15731" y="803"/>
                      <a:pt x="14410" y="1227"/>
                      <a:pt x="14160" y="1313"/>
                    </a:cubicBezTo>
                    <a:cubicBezTo>
                      <a:pt x="14151" y="1308"/>
                      <a:pt x="14142" y="1303"/>
                      <a:pt x="14130" y="1296"/>
                    </a:cubicBezTo>
                    <a:cubicBezTo>
                      <a:pt x="13735" y="1078"/>
                      <a:pt x="11647" y="0"/>
                      <a:pt x="8804" y="0"/>
                    </a:cubicBezTo>
                    <a:close/>
                  </a:path>
                </a:pathLst>
              </a:custGeom>
              <a:solidFill>
                <a:srgbClr val="35B4AE"/>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89" name="Google Shape;1399;p37">
                <a:extLst>
                  <a:ext uri="{FF2B5EF4-FFF2-40B4-BE49-F238E27FC236}">
                    <a16:creationId xmlns:a16="http://schemas.microsoft.com/office/drawing/2014/main" id="{474FCCF1-C0FC-921A-75A8-1389278653F1}"/>
                  </a:ext>
                </a:extLst>
              </p:cNvPr>
              <p:cNvSpPr/>
              <p:nvPr/>
            </p:nvSpPr>
            <p:spPr>
              <a:xfrm>
                <a:off x="5927966" y="4059321"/>
                <a:ext cx="1193897" cy="446361"/>
              </a:xfrm>
              <a:custGeom>
                <a:avLst/>
                <a:gdLst/>
                <a:ahLst/>
                <a:cxnLst/>
                <a:rect l="l" t="t" r="r" b="b"/>
                <a:pathLst>
                  <a:path w="26967" h="9032" extrusionOk="0">
                    <a:moveTo>
                      <a:pt x="19187" y="1"/>
                    </a:moveTo>
                    <a:cubicBezTo>
                      <a:pt x="18657" y="305"/>
                      <a:pt x="18115" y="592"/>
                      <a:pt x="17567" y="863"/>
                    </a:cubicBezTo>
                    <a:cubicBezTo>
                      <a:pt x="16130" y="1570"/>
                      <a:pt x="14637" y="2163"/>
                      <a:pt x="13105" y="2634"/>
                    </a:cubicBezTo>
                    <a:cubicBezTo>
                      <a:pt x="10391" y="3470"/>
                      <a:pt x="7558" y="3927"/>
                      <a:pt x="4721" y="3970"/>
                    </a:cubicBezTo>
                    <a:lnTo>
                      <a:pt x="4717" y="3969"/>
                    </a:lnTo>
                    <a:cubicBezTo>
                      <a:pt x="4607" y="3971"/>
                      <a:pt x="4497" y="3973"/>
                      <a:pt x="4386" y="3973"/>
                    </a:cubicBezTo>
                    <a:cubicBezTo>
                      <a:pt x="4338" y="3973"/>
                      <a:pt x="4291" y="3973"/>
                      <a:pt x="4243" y="3973"/>
                    </a:cubicBezTo>
                    <a:cubicBezTo>
                      <a:pt x="3462" y="3973"/>
                      <a:pt x="2681" y="3943"/>
                      <a:pt x="1902" y="3882"/>
                    </a:cubicBezTo>
                    <a:cubicBezTo>
                      <a:pt x="1407" y="4513"/>
                      <a:pt x="985" y="5101"/>
                      <a:pt x="664" y="5565"/>
                    </a:cubicBezTo>
                    <a:cubicBezTo>
                      <a:pt x="244" y="6173"/>
                      <a:pt x="0" y="6568"/>
                      <a:pt x="0" y="6568"/>
                    </a:cubicBezTo>
                    <a:lnTo>
                      <a:pt x="26967" y="9032"/>
                    </a:lnTo>
                    <a:cubicBezTo>
                      <a:pt x="26967" y="9032"/>
                      <a:pt x="26547" y="7958"/>
                      <a:pt x="25844" y="6556"/>
                    </a:cubicBezTo>
                    <a:cubicBezTo>
                      <a:pt x="25511" y="5891"/>
                      <a:pt x="25113" y="5151"/>
                      <a:pt x="24666" y="4420"/>
                    </a:cubicBezTo>
                    <a:cubicBezTo>
                      <a:pt x="24440" y="4049"/>
                      <a:pt x="24201" y="3681"/>
                      <a:pt x="23952" y="3325"/>
                    </a:cubicBezTo>
                    <a:cubicBezTo>
                      <a:pt x="23341" y="2453"/>
                      <a:pt x="22667" y="1652"/>
                      <a:pt x="21954" y="1075"/>
                    </a:cubicBezTo>
                    <a:cubicBezTo>
                      <a:pt x="21459" y="674"/>
                      <a:pt x="20945" y="380"/>
                      <a:pt x="20424" y="246"/>
                    </a:cubicBezTo>
                    <a:cubicBezTo>
                      <a:pt x="20001" y="137"/>
                      <a:pt x="19587" y="58"/>
                      <a:pt x="19187" y="1"/>
                    </a:cubicBezTo>
                    <a:close/>
                  </a:path>
                </a:pathLst>
              </a:custGeom>
              <a:solidFill>
                <a:srgbClr val="35B4AE"/>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90" name="Google Shape;1400;p37">
                <a:extLst>
                  <a:ext uri="{FF2B5EF4-FFF2-40B4-BE49-F238E27FC236}">
                    <a16:creationId xmlns:a16="http://schemas.microsoft.com/office/drawing/2014/main" id="{52230FAC-491E-B45E-A4D6-07FF9DCC66B1}"/>
                  </a:ext>
                </a:extLst>
              </p:cNvPr>
              <p:cNvSpPr/>
              <p:nvPr/>
            </p:nvSpPr>
            <p:spPr>
              <a:xfrm>
                <a:off x="6453557" y="3979361"/>
                <a:ext cx="218175" cy="121820"/>
              </a:xfrm>
              <a:custGeom>
                <a:avLst/>
                <a:gdLst/>
                <a:ahLst/>
                <a:cxnLst/>
                <a:rect l="l" t="t" r="r" b="b"/>
                <a:pathLst>
                  <a:path w="4928" h="2465" extrusionOk="0">
                    <a:moveTo>
                      <a:pt x="555" y="1"/>
                    </a:moveTo>
                    <a:lnTo>
                      <a:pt x="1" y="1516"/>
                    </a:lnTo>
                    <a:cubicBezTo>
                      <a:pt x="1" y="1516"/>
                      <a:pt x="475" y="2258"/>
                      <a:pt x="2401" y="2435"/>
                    </a:cubicBezTo>
                    <a:cubicBezTo>
                      <a:pt x="2632" y="2456"/>
                      <a:pt x="2843" y="2465"/>
                      <a:pt x="3037" y="2465"/>
                    </a:cubicBezTo>
                    <a:cubicBezTo>
                      <a:pt x="4461" y="2465"/>
                      <a:pt x="4927" y="1966"/>
                      <a:pt x="4927" y="1966"/>
                    </a:cubicBezTo>
                    <a:lnTo>
                      <a:pt x="4654" y="375"/>
                    </a:lnTo>
                    <a:cubicBezTo>
                      <a:pt x="4422" y="387"/>
                      <a:pt x="4187" y="393"/>
                      <a:pt x="3950" y="393"/>
                    </a:cubicBezTo>
                    <a:cubicBezTo>
                      <a:pt x="3505" y="393"/>
                      <a:pt x="3052" y="372"/>
                      <a:pt x="2593" y="329"/>
                    </a:cubicBezTo>
                    <a:cubicBezTo>
                      <a:pt x="1889" y="266"/>
                      <a:pt x="1207" y="156"/>
                      <a:pt x="555" y="1"/>
                    </a:cubicBezTo>
                    <a:close/>
                  </a:path>
                </a:pathLst>
              </a:custGeom>
              <a:solidFill>
                <a:srgbClr val="D99964"/>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91" name="Google Shape;1401;p37">
                <a:extLst>
                  <a:ext uri="{FF2B5EF4-FFF2-40B4-BE49-F238E27FC236}">
                    <a16:creationId xmlns:a16="http://schemas.microsoft.com/office/drawing/2014/main" id="{BEB8FA7B-335C-DD75-338D-7E5472EE0CE3}"/>
                  </a:ext>
                </a:extLst>
              </p:cNvPr>
              <p:cNvSpPr/>
              <p:nvPr/>
            </p:nvSpPr>
            <p:spPr>
              <a:xfrm>
                <a:off x="6453557" y="3979361"/>
                <a:ext cx="206088" cy="84854"/>
              </a:xfrm>
              <a:custGeom>
                <a:avLst/>
                <a:gdLst/>
                <a:ahLst/>
                <a:cxnLst/>
                <a:rect l="l" t="t" r="r" b="b"/>
                <a:pathLst>
                  <a:path w="4655" h="1717" extrusionOk="0">
                    <a:moveTo>
                      <a:pt x="555" y="1"/>
                    </a:moveTo>
                    <a:lnTo>
                      <a:pt x="1" y="1516"/>
                    </a:lnTo>
                    <a:cubicBezTo>
                      <a:pt x="453" y="1658"/>
                      <a:pt x="888" y="1716"/>
                      <a:pt x="1299" y="1716"/>
                    </a:cubicBezTo>
                    <a:cubicBezTo>
                      <a:pt x="3263" y="1716"/>
                      <a:pt x="4654" y="375"/>
                      <a:pt x="4654" y="375"/>
                    </a:cubicBezTo>
                    <a:lnTo>
                      <a:pt x="555" y="1"/>
                    </a:lnTo>
                    <a:close/>
                  </a:path>
                </a:pathLst>
              </a:custGeom>
              <a:solidFill>
                <a:srgbClr val="000000">
                  <a:alpha val="13920"/>
                </a:srgb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92" name="Google Shape;1402;p37">
                <a:extLst>
                  <a:ext uri="{FF2B5EF4-FFF2-40B4-BE49-F238E27FC236}">
                    <a16:creationId xmlns:a16="http://schemas.microsoft.com/office/drawing/2014/main" id="{96C3495B-CC78-D051-77E6-F525F2791945}"/>
                  </a:ext>
                </a:extLst>
              </p:cNvPr>
              <p:cNvSpPr/>
              <p:nvPr/>
            </p:nvSpPr>
            <p:spPr>
              <a:xfrm>
                <a:off x="6030056" y="3329802"/>
                <a:ext cx="220389" cy="387601"/>
              </a:xfrm>
              <a:custGeom>
                <a:avLst/>
                <a:gdLst/>
                <a:ahLst/>
                <a:cxnLst/>
                <a:rect l="l" t="t" r="r" b="b"/>
                <a:pathLst>
                  <a:path w="4978" h="7843" extrusionOk="0">
                    <a:moveTo>
                      <a:pt x="4978" y="1506"/>
                    </a:moveTo>
                    <a:lnTo>
                      <a:pt x="4978" y="1507"/>
                    </a:lnTo>
                    <a:lnTo>
                      <a:pt x="4978" y="1507"/>
                    </a:lnTo>
                    <a:cubicBezTo>
                      <a:pt x="4978" y="1507"/>
                      <a:pt x="4978" y="1507"/>
                      <a:pt x="4978" y="1507"/>
                    </a:cubicBezTo>
                    <a:lnTo>
                      <a:pt x="4978" y="1506"/>
                    </a:lnTo>
                    <a:close/>
                    <a:moveTo>
                      <a:pt x="2912" y="1"/>
                    </a:moveTo>
                    <a:cubicBezTo>
                      <a:pt x="2660" y="1"/>
                      <a:pt x="2408" y="44"/>
                      <a:pt x="2171" y="130"/>
                    </a:cubicBezTo>
                    <a:cubicBezTo>
                      <a:pt x="2101" y="155"/>
                      <a:pt x="2033" y="183"/>
                      <a:pt x="1969" y="215"/>
                    </a:cubicBezTo>
                    <a:cubicBezTo>
                      <a:pt x="1139" y="617"/>
                      <a:pt x="614" y="1513"/>
                      <a:pt x="361" y="2415"/>
                    </a:cubicBezTo>
                    <a:cubicBezTo>
                      <a:pt x="1" y="3705"/>
                      <a:pt x="98" y="5159"/>
                      <a:pt x="831" y="6279"/>
                    </a:cubicBezTo>
                    <a:cubicBezTo>
                      <a:pt x="1437" y="7204"/>
                      <a:pt x="2514" y="7834"/>
                      <a:pt x="3602" y="7843"/>
                    </a:cubicBezTo>
                    <a:lnTo>
                      <a:pt x="3605" y="7843"/>
                    </a:lnTo>
                    <a:cubicBezTo>
                      <a:pt x="3615" y="7843"/>
                      <a:pt x="3624" y="7843"/>
                      <a:pt x="3634" y="7843"/>
                    </a:cubicBezTo>
                    <a:cubicBezTo>
                      <a:pt x="3853" y="7843"/>
                      <a:pt x="4073" y="7814"/>
                      <a:pt x="4290" y="7761"/>
                    </a:cubicBezTo>
                    <a:lnTo>
                      <a:pt x="4978" y="1507"/>
                    </a:lnTo>
                    <a:lnTo>
                      <a:pt x="4978" y="1507"/>
                    </a:lnTo>
                    <a:cubicBezTo>
                      <a:pt x="4802" y="952"/>
                      <a:pt x="4392" y="476"/>
                      <a:pt x="3869" y="220"/>
                    </a:cubicBezTo>
                    <a:cubicBezTo>
                      <a:pt x="3572" y="75"/>
                      <a:pt x="3242" y="1"/>
                      <a:pt x="2912" y="1"/>
                    </a:cubicBezTo>
                    <a:close/>
                  </a:path>
                </a:pathLst>
              </a:custGeom>
              <a:solidFill>
                <a:srgbClr val="D99964"/>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93" name="Google Shape;1403;p37">
                <a:extLst>
                  <a:ext uri="{FF2B5EF4-FFF2-40B4-BE49-F238E27FC236}">
                    <a16:creationId xmlns:a16="http://schemas.microsoft.com/office/drawing/2014/main" id="{34AD29F4-A7E9-EA6B-065F-03770CA09E09}"/>
                  </a:ext>
                </a:extLst>
              </p:cNvPr>
              <p:cNvSpPr/>
              <p:nvPr/>
            </p:nvSpPr>
            <p:spPr>
              <a:xfrm>
                <a:off x="6060161" y="3416631"/>
                <a:ext cx="92618" cy="249818"/>
              </a:xfrm>
              <a:custGeom>
                <a:avLst/>
                <a:gdLst/>
                <a:ahLst/>
                <a:cxnLst/>
                <a:rect l="l" t="t" r="r" b="b"/>
                <a:pathLst>
                  <a:path w="2092" h="5055" extrusionOk="0">
                    <a:moveTo>
                      <a:pt x="885" y="1"/>
                    </a:moveTo>
                    <a:cubicBezTo>
                      <a:pt x="877" y="1"/>
                      <a:pt x="868" y="1"/>
                      <a:pt x="859" y="2"/>
                    </a:cubicBezTo>
                    <a:cubicBezTo>
                      <a:pt x="338" y="40"/>
                      <a:pt x="0" y="1202"/>
                      <a:pt x="104" y="2597"/>
                    </a:cubicBezTo>
                    <a:cubicBezTo>
                      <a:pt x="206" y="3969"/>
                      <a:pt x="696" y="5054"/>
                      <a:pt x="1208" y="5054"/>
                    </a:cubicBezTo>
                    <a:cubicBezTo>
                      <a:pt x="1217" y="5054"/>
                      <a:pt x="1225" y="5054"/>
                      <a:pt x="1234" y="5053"/>
                    </a:cubicBezTo>
                    <a:cubicBezTo>
                      <a:pt x="1754" y="5014"/>
                      <a:pt x="2091" y="3852"/>
                      <a:pt x="1987" y="2457"/>
                    </a:cubicBezTo>
                    <a:cubicBezTo>
                      <a:pt x="1886" y="1086"/>
                      <a:pt x="1395" y="1"/>
                      <a:pt x="885" y="1"/>
                    </a:cubicBezTo>
                    <a:close/>
                  </a:path>
                </a:pathLst>
              </a:custGeom>
              <a:solidFill>
                <a:srgbClr val="D99964"/>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94" name="Google Shape;1404;p37">
                <a:extLst>
                  <a:ext uri="{FF2B5EF4-FFF2-40B4-BE49-F238E27FC236}">
                    <a16:creationId xmlns:a16="http://schemas.microsoft.com/office/drawing/2014/main" id="{5DF49F92-C756-487D-8E18-0654C41E4B7B}"/>
                  </a:ext>
                </a:extLst>
              </p:cNvPr>
              <p:cNvSpPr/>
              <p:nvPr/>
            </p:nvSpPr>
            <p:spPr>
              <a:xfrm>
                <a:off x="6101643" y="3406401"/>
                <a:ext cx="57156" cy="259307"/>
              </a:xfrm>
              <a:custGeom>
                <a:avLst/>
                <a:gdLst/>
                <a:ahLst/>
                <a:cxnLst/>
                <a:rect l="l" t="t" r="r" b="b"/>
                <a:pathLst>
                  <a:path w="1291" h="5247" extrusionOk="0">
                    <a:moveTo>
                      <a:pt x="85" y="1"/>
                    </a:moveTo>
                    <a:cubicBezTo>
                      <a:pt x="63" y="1"/>
                      <a:pt x="43" y="10"/>
                      <a:pt x="28" y="27"/>
                    </a:cubicBezTo>
                    <a:cubicBezTo>
                      <a:pt x="1" y="58"/>
                      <a:pt x="5" y="104"/>
                      <a:pt x="36" y="131"/>
                    </a:cubicBezTo>
                    <a:cubicBezTo>
                      <a:pt x="323" y="374"/>
                      <a:pt x="539" y="731"/>
                      <a:pt x="715" y="1256"/>
                    </a:cubicBezTo>
                    <a:cubicBezTo>
                      <a:pt x="1140" y="2518"/>
                      <a:pt x="1117" y="3900"/>
                      <a:pt x="649" y="5147"/>
                    </a:cubicBezTo>
                    <a:cubicBezTo>
                      <a:pt x="635" y="5185"/>
                      <a:pt x="654" y="5228"/>
                      <a:pt x="692" y="5242"/>
                    </a:cubicBezTo>
                    <a:cubicBezTo>
                      <a:pt x="698" y="5245"/>
                      <a:pt x="705" y="5246"/>
                      <a:pt x="711" y="5246"/>
                    </a:cubicBezTo>
                    <a:cubicBezTo>
                      <a:pt x="713" y="5246"/>
                      <a:pt x="715" y="5246"/>
                      <a:pt x="717" y="5246"/>
                    </a:cubicBezTo>
                    <a:cubicBezTo>
                      <a:pt x="748" y="5246"/>
                      <a:pt x="776" y="5228"/>
                      <a:pt x="787" y="5199"/>
                    </a:cubicBezTo>
                    <a:cubicBezTo>
                      <a:pt x="1266" y="3920"/>
                      <a:pt x="1291" y="2503"/>
                      <a:pt x="854" y="1209"/>
                    </a:cubicBezTo>
                    <a:cubicBezTo>
                      <a:pt x="668" y="658"/>
                      <a:pt x="439" y="279"/>
                      <a:pt x="132" y="18"/>
                    </a:cubicBezTo>
                    <a:cubicBezTo>
                      <a:pt x="118" y="6"/>
                      <a:pt x="101" y="1"/>
                      <a:pt x="85" y="1"/>
                    </a:cubicBezTo>
                    <a:close/>
                  </a:path>
                </a:pathLst>
              </a:custGeom>
              <a:solidFill>
                <a:srgbClr val="000000">
                  <a:alpha val="36080"/>
                </a:srgb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95" name="Google Shape;1405;p37">
                <a:extLst>
                  <a:ext uri="{FF2B5EF4-FFF2-40B4-BE49-F238E27FC236}">
                    <a16:creationId xmlns:a16="http://schemas.microsoft.com/office/drawing/2014/main" id="{1E8A483D-6C2C-C3AB-8F25-EFA32295DE5F}"/>
                  </a:ext>
                </a:extLst>
              </p:cNvPr>
              <p:cNvSpPr/>
              <p:nvPr/>
            </p:nvSpPr>
            <p:spPr>
              <a:xfrm>
                <a:off x="6084687" y="3539931"/>
                <a:ext cx="67516" cy="74081"/>
              </a:xfrm>
              <a:custGeom>
                <a:avLst/>
                <a:gdLst/>
                <a:ahLst/>
                <a:cxnLst/>
                <a:rect l="l" t="t" r="r" b="b"/>
                <a:pathLst>
                  <a:path w="1525" h="1499" extrusionOk="0">
                    <a:moveTo>
                      <a:pt x="1440" y="0"/>
                    </a:moveTo>
                    <a:cubicBezTo>
                      <a:pt x="1429" y="0"/>
                      <a:pt x="1417" y="3"/>
                      <a:pt x="1406" y="8"/>
                    </a:cubicBezTo>
                    <a:cubicBezTo>
                      <a:pt x="815" y="310"/>
                      <a:pt x="323" y="801"/>
                      <a:pt x="20" y="1390"/>
                    </a:cubicBezTo>
                    <a:cubicBezTo>
                      <a:pt x="1" y="1427"/>
                      <a:pt x="15" y="1471"/>
                      <a:pt x="51" y="1490"/>
                    </a:cubicBezTo>
                    <a:cubicBezTo>
                      <a:pt x="60" y="1494"/>
                      <a:pt x="70" y="1497"/>
                      <a:pt x="79" y="1498"/>
                    </a:cubicBezTo>
                    <a:cubicBezTo>
                      <a:pt x="81" y="1498"/>
                      <a:pt x="83" y="1499"/>
                      <a:pt x="85" y="1499"/>
                    </a:cubicBezTo>
                    <a:cubicBezTo>
                      <a:pt x="111" y="1499"/>
                      <a:pt x="138" y="1483"/>
                      <a:pt x="150" y="1458"/>
                    </a:cubicBezTo>
                    <a:cubicBezTo>
                      <a:pt x="440" y="894"/>
                      <a:pt x="910" y="427"/>
                      <a:pt x="1474" y="140"/>
                    </a:cubicBezTo>
                    <a:cubicBezTo>
                      <a:pt x="1510" y="120"/>
                      <a:pt x="1524" y="76"/>
                      <a:pt x="1505" y="40"/>
                    </a:cubicBezTo>
                    <a:cubicBezTo>
                      <a:pt x="1492" y="14"/>
                      <a:pt x="1467" y="0"/>
                      <a:pt x="1440" y="0"/>
                    </a:cubicBezTo>
                    <a:close/>
                  </a:path>
                </a:pathLst>
              </a:custGeom>
              <a:solidFill>
                <a:srgbClr val="000000">
                  <a:alpha val="36080"/>
                </a:srgb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96" name="Google Shape;1406;p37">
                <a:extLst>
                  <a:ext uri="{FF2B5EF4-FFF2-40B4-BE49-F238E27FC236}">
                    <a16:creationId xmlns:a16="http://schemas.microsoft.com/office/drawing/2014/main" id="{ABFDACFD-21D1-A855-2BC7-8BC0E0F5B669}"/>
                  </a:ext>
                </a:extLst>
              </p:cNvPr>
              <p:cNvSpPr/>
              <p:nvPr/>
            </p:nvSpPr>
            <p:spPr>
              <a:xfrm>
                <a:off x="6116917" y="3329802"/>
                <a:ext cx="133526" cy="387601"/>
              </a:xfrm>
              <a:custGeom>
                <a:avLst/>
                <a:gdLst/>
                <a:ahLst/>
                <a:cxnLst/>
                <a:rect l="l" t="t" r="r" b="b"/>
                <a:pathLst>
                  <a:path w="3016" h="7843" extrusionOk="0">
                    <a:moveTo>
                      <a:pt x="950" y="1"/>
                    </a:moveTo>
                    <a:cubicBezTo>
                      <a:pt x="698" y="1"/>
                      <a:pt x="446" y="44"/>
                      <a:pt x="209" y="130"/>
                    </a:cubicBezTo>
                    <a:cubicBezTo>
                      <a:pt x="139" y="155"/>
                      <a:pt x="71" y="183"/>
                      <a:pt x="7" y="215"/>
                    </a:cubicBezTo>
                    <a:lnTo>
                      <a:pt x="0" y="220"/>
                    </a:lnTo>
                    <a:cubicBezTo>
                      <a:pt x="1848" y="2445"/>
                      <a:pt x="1640" y="7843"/>
                      <a:pt x="1640" y="7843"/>
                    </a:cubicBezTo>
                    <a:lnTo>
                      <a:pt x="1643" y="7843"/>
                    </a:lnTo>
                    <a:cubicBezTo>
                      <a:pt x="1653" y="7843"/>
                      <a:pt x="1662" y="7843"/>
                      <a:pt x="1672" y="7843"/>
                    </a:cubicBezTo>
                    <a:cubicBezTo>
                      <a:pt x="1891" y="7843"/>
                      <a:pt x="2111" y="7814"/>
                      <a:pt x="2328" y="7761"/>
                    </a:cubicBezTo>
                    <a:lnTo>
                      <a:pt x="3016" y="1506"/>
                    </a:lnTo>
                    <a:cubicBezTo>
                      <a:pt x="2841" y="952"/>
                      <a:pt x="2430" y="476"/>
                      <a:pt x="1907" y="220"/>
                    </a:cubicBezTo>
                    <a:cubicBezTo>
                      <a:pt x="1610" y="75"/>
                      <a:pt x="1280" y="1"/>
                      <a:pt x="950" y="1"/>
                    </a:cubicBezTo>
                    <a:close/>
                  </a:path>
                </a:pathLst>
              </a:custGeom>
              <a:solidFill>
                <a:srgbClr val="000000">
                  <a:alpha val="13920"/>
                </a:srgb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97" name="Google Shape;1407;p37">
                <a:extLst>
                  <a:ext uri="{FF2B5EF4-FFF2-40B4-BE49-F238E27FC236}">
                    <a16:creationId xmlns:a16="http://schemas.microsoft.com/office/drawing/2014/main" id="{627B8686-1632-51E2-5AFC-1900E9884466}"/>
                  </a:ext>
                </a:extLst>
              </p:cNvPr>
              <p:cNvSpPr/>
              <p:nvPr/>
            </p:nvSpPr>
            <p:spPr>
              <a:xfrm>
                <a:off x="6958782" y="3422067"/>
                <a:ext cx="219282" cy="379002"/>
              </a:xfrm>
              <a:custGeom>
                <a:avLst/>
                <a:gdLst/>
                <a:ahLst/>
                <a:cxnLst/>
                <a:rect l="l" t="t" r="r" b="b"/>
                <a:pathLst>
                  <a:path w="4953" h="7669" extrusionOk="0">
                    <a:moveTo>
                      <a:pt x="2359" y="0"/>
                    </a:moveTo>
                    <a:cubicBezTo>
                      <a:pt x="2163" y="0"/>
                      <a:pt x="1968" y="26"/>
                      <a:pt x="1780" y="79"/>
                    </a:cubicBezTo>
                    <a:cubicBezTo>
                      <a:pt x="1219" y="236"/>
                      <a:pt x="729" y="630"/>
                      <a:pt x="456" y="1143"/>
                    </a:cubicBezTo>
                    <a:lnTo>
                      <a:pt x="0" y="7419"/>
                    </a:lnTo>
                    <a:cubicBezTo>
                      <a:pt x="211" y="7515"/>
                      <a:pt x="433" y="7584"/>
                      <a:pt x="658" y="7624"/>
                    </a:cubicBezTo>
                    <a:lnTo>
                      <a:pt x="661" y="7624"/>
                    </a:lnTo>
                    <a:cubicBezTo>
                      <a:pt x="831" y="7654"/>
                      <a:pt x="1004" y="7668"/>
                      <a:pt x="1176" y="7668"/>
                    </a:cubicBezTo>
                    <a:cubicBezTo>
                      <a:pt x="2094" y="7668"/>
                      <a:pt x="3027" y="7261"/>
                      <a:pt x="3670" y="6587"/>
                    </a:cubicBezTo>
                    <a:cubicBezTo>
                      <a:pt x="4593" y="5620"/>
                      <a:pt x="4953" y="4207"/>
                      <a:pt x="4832" y="2873"/>
                    </a:cubicBezTo>
                    <a:cubicBezTo>
                      <a:pt x="4748" y="1941"/>
                      <a:pt x="4393" y="965"/>
                      <a:pt x="3650" y="418"/>
                    </a:cubicBezTo>
                    <a:cubicBezTo>
                      <a:pt x="3592" y="376"/>
                      <a:pt x="3531" y="335"/>
                      <a:pt x="3466" y="297"/>
                    </a:cubicBezTo>
                    <a:cubicBezTo>
                      <a:pt x="3132" y="101"/>
                      <a:pt x="2745" y="0"/>
                      <a:pt x="2359" y="0"/>
                    </a:cubicBezTo>
                    <a:close/>
                  </a:path>
                </a:pathLst>
              </a:custGeom>
              <a:solidFill>
                <a:srgbClr val="D99964"/>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98" name="Google Shape;1408;p37">
                <a:extLst>
                  <a:ext uri="{FF2B5EF4-FFF2-40B4-BE49-F238E27FC236}">
                    <a16:creationId xmlns:a16="http://schemas.microsoft.com/office/drawing/2014/main" id="{964351DE-D3AB-DEA1-D22F-8C231614A8F2}"/>
                  </a:ext>
                </a:extLst>
              </p:cNvPr>
              <p:cNvSpPr/>
              <p:nvPr/>
            </p:nvSpPr>
            <p:spPr>
              <a:xfrm>
                <a:off x="7041880" y="3520954"/>
                <a:ext cx="112319" cy="243344"/>
              </a:xfrm>
              <a:custGeom>
                <a:avLst/>
                <a:gdLst/>
                <a:ahLst/>
                <a:cxnLst/>
                <a:rect l="l" t="t" r="r" b="b"/>
                <a:pathLst>
                  <a:path w="2537" h="4924" extrusionOk="0">
                    <a:moveTo>
                      <a:pt x="1817" y="0"/>
                    </a:moveTo>
                    <a:cubicBezTo>
                      <a:pt x="1323" y="0"/>
                      <a:pt x="688" y="951"/>
                      <a:pt x="355" y="2221"/>
                    </a:cubicBezTo>
                    <a:cubicBezTo>
                      <a:pt x="0" y="3575"/>
                      <a:pt x="121" y="4779"/>
                      <a:pt x="626" y="4911"/>
                    </a:cubicBezTo>
                    <a:cubicBezTo>
                      <a:pt x="657" y="4919"/>
                      <a:pt x="688" y="4923"/>
                      <a:pt x="719" y="4923"/>
                    </a:cubicBezTo>
                    <a:cubicBezTo>
                      <a:pt x="1213" y="4923"/>
                      <a:pt x="1849" y="3972"/>
                      <a:pt x="2182" y="2701"/>
                    </a:cubicBezTo>
                    <a:cubicBezTo>
                      <a:pt x="2537" y="1347"/>
                      <a:pt x="2415" y="143"/>
                      <a:pt x="1911" y="12"/>
                    </a:cubicBezTo>
                    <a:cubicBezTo>
                      <a:pt x="1880" y="4"/>
                      <a:pt x="1849" y="0"/>
                      <a:pt x="1817" y="0"/>
                    </a:cubicBezTo>
                    <a:close/>
                  </a:path>
                </a:pathLst>
              </a:custGeom>
              <a:solidFill>
                <a:srgbClr val="D99964"/>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99" name="Google Shape;1409;p37">
                <a:extLst>
                  <a:ext uri="{FF2B5EF4-FFF2-40B4-BE49-F238E27FC236}">
                    <a16:creationId xmlns:a16="http://schemas.microsoft.com/office/drawing/2014/main" id="{1DB4CEA0-E240-D0DE-7E94-72C9E9060561}"/>
                  </a:ext>
                </a:extLst>
              </p:cNvPr>
              <p:cNvSpPr/>
              <p:nvPr/>
            </p:nvSpPr>
            <p:spPr>
              <a:xfrm>
                <a:off x="7038338" y="3509983"/>
                <a:ext cx="86154" cy="249472"/>
              </a:xfrm>
              <a:custGeom>
                <a:avLst/>
                <a:gdLst/>
                <a:ahLst/>
                <a:cxnLst/>
                <a:rect l="l" t="t" r="r" b="b"/>
                <a:pathLst>
                  <a:path w="1946" h="5048" extrusionOk="0">
                    <a:moveTo>
                      <a:pt x="1861" y="1"/>
                    </a:moveTo>
                    <a:cubicBezTo>
                      <a:pt x="1848" y="1"/>
                      <a:pt x="1836" y="4"/>
                      <a:pt x="1825" y="11"/>
                    </a:cubicBezTo>
                    <a:cubicBezTo>
                      <a:pt x="1475" y="212"/>
                      <a:pt x="1180" y="542"/>
                      <a:pt x="897" y="1051"/>
                    </a:cubicBezTo>
                    <a:cubicBezTo>
                      <a:pt x="235" y="2243"/>
                      <a:pt x="1" y="3642"/>
                      <a:pt x="241" y="4986"/>
                    </a:cubicBezTo>
                    <a:cubicBezTo>
                      <a:pt x="246" y="5020"/>
                      <a:pt x="274" y="5044"/>
                      <a:pt x="306" y="5046"/>
                    </a:cubicBezTo>
                    <a:cubicBezTo>
                      <a:pt x="309" y="5047"/>
                      <a:pt x="313" y="5047"/>
                      <a:pt x="316" y="5047"/>
                    </a:cubicBezTo>
                    <a:cubicBezTo>
                      <a:pt x="319" y="5047"/>
                      <a:pt x="322" y="5047"/>
                      <a:pt x="326" y="5046"/>
                    </a:cubicBezTo>
                    <a:cubicBezTo>
                      <a:pt x="366" y="5038"/>
                      <a:pt x="393" y="5001"/>
                      <a:pt x="385" y="4960"/>
                    </a:cubicBezTo>
                    <a:cubicBezTo>
                      <a:pt x="152" y="3649"/>
                      <a:pt x="379" y="2286"/>
                      <a:pt x="1027" y="1122"/>
                    </a:cubicBezTo>
                    <a:cubicBezTo>
                      <a:pt x="1296" y="638"/>
                      <a:pt x="1573" y="325"/>
                      <a:pt x="1897" y="138"/>
                    </a:cubicBezTo>
                    <a:cubicBezTo>
                      <a:pt x="1932" y="118"/>
                      <a:pt x="1945" y="73"/>
                      <a:pt x="1925" y="38"/>
                    </a:cubicBezTo>
                    <a:cubicBezTo>
                      <a:pt x="1911" y="14"/>
                      <a:pt x="1886" y="1"/>
                      <a:pt x="1861" y="1"/>
                    </a:cubicBezTo>
                    <a:close/>
                  </a:path>
                </a:pathLst>
              </a:custGeom>
              <a:solidFill>
                <a:srgbClr val="000000">
                  <a:alpha val="36080"/>
                </a:srgb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00" name="Google Shape;1410;p37">
                <a:extLst>
                  <a:ext uri="{FF2B5EF4-FFF2-40B4-BE49-F238E27FC236}">
                    <a16:creationId xmlns:a16="http://schemas.microsoft.com/office/drawing/2014/main" id="{09BDD17A-8C1F-F115-0DEF-25AECDE7BF71}"/>
                  </a:ext>
                </a:extLst>
              </p:cNvPr>
              <p:cNvSpPr/>
              <p:nvPr/>
            </p:nvSpPr>
            <p:spPr>
              <a:xfrm>
                <a:off x="7052948" y="3632591"/>
                <a:ext cx="55562" cy="85101"/>
              </a:xfrm>
              <a:custGeom>
                <a:avLst/>
                <a:gdLst/>
                <a:ahLst/>
                <a:cxnLst/>
                <a:rect l="l" t="t" r="r" b="b"/>
                <a:pathLst>
                  <a:path w="1255" h="1722" extrusionOk="0">
                    <a:moveTo>
                      <a:pt x="85" y="0"/>
                    </a:moveTo>
                    <a:cubicBezTo>
                      <a:pt x="63" y="0"/>
                      <a:pt x="41" y="10"/>
                      <a:pt x="27" y="28"/>
                    </a:cubicBezTo>
                    <a:cubicBezTo>
                      <a:pt x="1" y="61"/>
                      <a:pt x="7" y="108"/>
                      <a:pt x="40" y="132"/>
                    </a:cubicBezTo>
                    <a:cubicBezTo>
                      <a:pt x="542" y="517"/>
                      <a:pt x="919" y="1062"/>
                      <a:pt x="1101" y="1669"/>
                    </a:cubicBezTo>
                    <a:cubicBezTo>
                      <a:pt x="1110" y="1699"/>
                      <a:pt x="1136" y="1718"/>
                      <a:pt x="1165" y="1721"/>
                    </a:cubicBezTo>
                    <a:cubicBezTo>
                      <a:pt x="1167" y="1721"/>
                      <a:pt x="1170" y="1721"/>
                      <a:pt x="1172" y="1721"/>
                    </a:cubicBezTo>
                    <a:cubicBezTo>
                      <a:pt x="1179" y="1721"/>
                      <a:pt x="1187" y="1720"/>
                      <a:pt x="1193" y="1718"/>
                    </a:cubicBezTo>
                    <a:cubicBezTo>
                      <a:pt x="1232" y="1707"/>
                      <a:pt x="1254" y="1665"/>
                      <a:pt x="1243" y="1626"/>
                    </a:cubicBezTo>
                    <a:cubicBezTo>
                      <a:pt x="1052" y="991"/>
                      <a:pt x="655" y="419"/>
                      <a:pt x="129" y="15"/>
                    </a:cubicBezTo>
                    <a:cubicBezTo>
                      <a:pt x="116" y="5"/>
                      <a:pt x="100" y="0"/>
                      <a:pt x="85" y="0"/>
                    </a:cubicBezTo>
                    <a:close/>
                  </a:path>
                </a:pathLst>
              </a:custGeom>
              <a:solidFill>
                <a:srgbClr val="000000">
                  <a:alpha val="36080"/>
                </a:srgb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01" name="Google Shape;1411;p37">
                <a:extLst>
                  <a:ext uri="{FF2B5EF4-FFF2-40B4-BE49-F238E27FC236}">
                    <a16:creationId xmlns:a16="http://schemas.microsoft.com/office/drawing/2014/main" id="{E49BFAB7-1E67-0A34-5295-D7B2110E8485}"/>
                  </a:ext>
                </a:extLst>
              </p:cNvPr>
              <p:cNvSpPr/>
              <p:nvPr/>
            </p:nvSpPr>
            <p:spPr>
              <a:xfrm>
                <a:off x="6958782" y="3422067"/>
                <a:ext cx="161860" cy="376778"/>
              </a:xfrm>
              <a:custGeom>
                <a:avLst/>
                <a:gdLst/>
                <a:ahLst/>
                <a:cxnLst/>
                <a:rect l="l" t="t" r="r" b="b"/>
                <a:pathLst>
                  <a:path w="3656" h="7624" extrusionOk="0">
                    <a:moveTo>
                      <a:pt x="2359" y="0"/>
                    </a:moveTo>
                    <a:cubicBezTo>
                      <a:pt x="2164" y="0"/>
                      <a:pt x="1969" y="26"/>
                      <a:pt x="1781" y="79"/>
                    </a:cubicBezTo>
                    <a:cubicBezTo>
                      <a:pt x="1219" y="236"/>
                      <a:pt x="729" y="630"/>
                      <a:pt x="456" y="1143"/>
                    </a:cubicBezTo>
                    <a:lnTo>
                      <a:pt x="0" y="7419"/>
                    </a:lnTo>
                    <a:cubicBezTo>
                      <a:pt x="211" y="7515"/>
                      <a:pt x="433" y="7584"/>
                      <a:pt x="658" y="7624"/>
                    </a:cubicBezTo>
                    <a:lnTo>
                      <a:pt x="661" y="7624"/>
                    </a:lnTo>
                    <a:cubicBezTo>
                      <a:pt x="661" y="7624"/>
                      <a:pt x="1434" y="2277"/>
                      <a:pt x="3655" y="424"/>
                    </a:cubicBezTo>
                    <a:lnTo>
                      <a:pt x="3650" y="418"/>
                    </a:lnTo>
                    <a:cubicBezTo>
                      <a:pt x="3592" y="376"/>
                      <a:pt x="3531" y="335"/>
                      <a:pt x="3466" y="298"/>
                    </a:cubicBezTo>
                    <a:cubicBezTo>
                      <a:pt x="3133" y="102"/>
                      <a:pt x="2745" y="0"/>
                      <a:pt x="2359" y="0"/>
                    </a:cubicBezTo>
                    <a:close/>
                  </a:path>
                </a:pathLst>
              </a:custGeom>
              <a:solidFill>
                <a:srgbClr val="000000">
                  <a:alpha val="13920"/>
                </a:srgb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02" name="Google Shape;1412;p37">
                <a:extLst>
                  <a:ext uri="{FF2B5EF4-FFF2-40B4-BE49-F238E27FC236}">
                    <a16:creationId xmlns:a16="http://schemas.microsoft.com/office/drawing/2014/main" id="{AE87BDAE-520C-783E-5F9D-417D3DE0B2F4}"/>
                  </a:ext>
                </a:extLst>
              </p:cNvPr>
              <p:cNvSpPr/>
              <p:nvPr/>
            </p:nvSpPr>
            <p:spPr>
              <a:xfrm>
                <a:off x="6157026" y="3105293"/>
                <a:ext cx="891294" cy="893514"/>
              </a:xfrm>
              <a:custGeom>
                <a:avLst/>
                <a:gdLst/>
                <a:ahLst/>
                <a:cxnLst/>
                <a:rect l="l" t="t" r="r" b="b"/>
                <a:pathLst>
                  <a:path w="20132" h="18080" extrusionOk="0">
                    <a:moveTo>
                      <a:pt x="10068" y="1"/>
                    </a:moveTo>
                    <a:cubicBezTo>
                      <a:pt x="5129" y="1"/>
                      <a:pt x="902" y="3869"/>
                      <a:pt x="432" y="9010"/>
                    </a:cubicBezTo>
                    <a:cubicBezTo>
                      <a:pt x="1" y="13726"/>
                      <a:pt x="2993" y="16671"/>
                      <a:pt x="7253" y="17686"/>
                    </a:cubicBezTo>
                    <a:cubicBezTo>
                      <a:pt x="7907" y="17842"/>
                      <a:pt x="8587" y="17953"/>
                      <a:pt x="9291" y="18016"/>
                    </a:cubicBezTo>
                    <a:cubicBezTo>
                      <a:pt x="9750" y="18059"/>
                      <a:pt x="10204" y="18080"/>
                      <a:pt x="10648" y="18080"/>
                    </a:cubicBezTo>
                    <a:cubicBezTo>
                      <a:pt x="10886" y="18080"/>
                      <a:pt x="11120" y="18074"/>
                      <a:pt x="11352" y="18062"/>
                    </a:cubicBezTo>
                    <a:cubicBezTo>
                      <a:pt x="15727" y="17837"/>
                      <a:pt x="19204" y="15481"/>
                      <a:pt x="19635" y="10765"/>
                    </a:cubicBezTo>
                    <a:cubicBezTo>
                      <a:pt x="20131" y="5326"/>
                      <a:pt x="16236" y="525"/>
                      <a:pt x="10934" y="40"/>
                    </a:cubicBezTo>
                    <a:cubicBezTo>
                      <a:pt x="10643" y="14"/>
                      <a:pt x="10354" y="1"/>
                      <a:pt x="10068" y="1"/>
                    </a:cubicBezTo>
                    <a:close/>
                  </a:path>
                </a:pathLst>
              </a:custGeom>
              <a:solidFill>
                <a:srgbClr val="D99964"/>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03" name="Google Shape;1413;p37">
                <a:extLst>
                  <a:ext uri="{FF2B5EF4-FFF2-40B4-BE49-F238E27FC236}">
                    <a16:creationId xmlns:a16="http://schemas.microsoft.com/office/drawing/2014/main" id="{D7226E44-C419-D395-263F-08F2FB75156C}"/>
                  </a:ext>
                </a:extLst>
              </p:cNvPr>
              <p:cNvSpPr/>
              <p:nvPr/>
            </p:nvSpPr>
            <p:spPr>
              <a:xfrm>
                <a:off x="6206079" y="3558166"/>
                <a:ext cx="210117" cy="234547"/>
              </a:xfrm>
              <a:custGeom>
                <a:avLst/>
                <a:gdLst/>
                <a:ahLst/>
                <a:cxnLst/>
                <a:rect l="l" t="t" r="r" b="b"/>
                <a:pathLst>
                  <a:path w="4746" h="4746" extrusionOk="0">
                    <a:moveTo>
                      <a:pt x="2374" y="1"/>
                    </a:moveTo>
                    <a:cubicBezTo>
                      <a:pt x="1063" y="1"/>
                      <a:pt x="1" y="1062"/>
                      <a:pt x="1" y="2372"/>
                    </a:cubicBezTo>
                    <a:cubicBezTo>
                      <a:pt x="1" y="3683"/>
                      <a:pt x="1063" y="4745"/>
                      <a:pt x="2374" y="4745"/>
                    </a:cubicBezTo>
                    <a:cubicBezTo>
                      <a:pt x="3684" y="4745"/>
                      <a:pt x="4745" y="3683"/>
                      <a:pt x="4745" y="2372"/>
                    </a:cubicBezTo>
                    <a:cubicBezTo>
                      <a:pt x="4745" y="1062"/>
                      <a:pt x="3684" y="1"/>
                      <a:pt x="2374" y="1"/>
                    </a:cubicBezTo>
                    <a:close/>
                  </a:path>
                </a:pathLst>
              </a:custGeom>
              <a:solidFill>
                <a:srgbClr val="EB667B">
                  <a:alpha val="70890"/>
                </a:srgb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04" name="Google Shape;1414;p37">
                <a:extLst>
                  <a:ext uri="{FF2B5EF4-FFF2-40B4-BE49-F238E27FC236}">
                    <a16:creationId xmlns:a16="http://schemas.microsoft.com/office/drawing/2014/main" id="{8AAACC58-3B24-17A6-2FA2-6E8DE52E1DB6}"/>
                  </a:ext>
                </a:extLst>
              </p:cNvPr>
              <p:cNvSpPr/>
              <p:nvPr/>
            </p:nvSpPr>
            <p:spPr>
              <a:xfrm>
                <a:off x="6768194" y="3615492"/>
                <a:ext cx="210162" cy="234597"/>
              </a:xfrm>
              <a:custGeom>
                <a:avLst/>
                <a:gdLst/>
                <a:ahLst/>
                <a:cxnLst/>
                <a:rect l="l" t="t" r="r" b="b"/>
                <a:pathLst>
                  <a:path w="4747" h="4747" extrusionOk="0">
                    <a:moveTo>
                      <a:pt x="2374" y="0"/>
                    </a:moveTo>
                    <a:cubicBezTo>
                      <a:pt x="1063" y="0"/>
                      <a:pt x="1" y="1063"/>
                      <a:pt x="1" y="2373"/>
                    </a:cubicBezTo>
                    <a:cubicBezTo>
                      <a:pt x="1" y="3684"/>
                      <a:pt x="1063" y="4746"/>
                      <a:pt x="2374" y="4746"/>
                    </a:cubicBezTo>
                    <a:cubicBezTo>
                      <a:pt x="3685" y="4746"/>
                      <a:pt x="4747" y="3684"/>
                      <a:pt x="4747" y="2373"/>
                    </a:cubicBezTo>
                    <a:cubicBezTo>
                      <a:pt x="4747" y="1063"/>
                      <a:pt x="3685" y="0"/>
                      <a:pt x="2374" y="0"/>
                    </a:cubicBezTo>
                    <a:close/>
                  </a:path>
                </a:pathLst>
              </a:custGeom>
              <a:solidFill>
                <a:srgbClr val="EB667B">
                  <a:alpha val="70890"/>
                </a:srgb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05" name="Google Shape;1415;p37">
                <a:extLst>
                  <a:ext uri="{FF2B5EF4-FFF2-40B4-BE49-F238E27FC236}">
                    <a16:creationId xmlns:a16="http://schemas.microsoft.com/office/drawing/2014/main" id="{E58625CE-B4D9-B84F-CF1D-A0F5861246D7}"/>
                  </a:ext>
                </a:extLst>
              </p:cNvPr>
              <p:cNvSpPr/>
              <p:nvPr/>
            </p:nvSpPr>
            <p:spPr>
              <a:xfrm>
                <a:off x="6300200" y="3341366"/>
                <a:ext cx="210162" cy="234597"/>
              </a:xfrm>
              <a:custGeom>
                <a:avLst/>
                <a:gdLst/>
                <a:ahLst/>
                <a:cxnLst/>
                <a:rect l="l" t="t" r="r" b="b"/>
                <a:pathLst>
                  <a:path w="4747" h="4747" extrusionOk="0">
                    <a:moveTo>
                      <a:pt x="2374" y="0"/>
                    </a:moveTo>
                    <a:cubicBezTo>
                      <a:pt x="1063" y="0"/>
                      <a:pt x="1" y="1063"/>
                      <a:pt x="1" y="2373"/>
                    </a:cubicBezTo>
                    <a:cubicBezTo>
                      <a:pt x="1" y="3684"/>
                      <a:pt x="1063" y="4746"/>
                      <a:pt x="2374" y="4746"/>
                    </a:cubicBezTo>
                    <a:cubicBezTo>
                      <a:pt x="3684" y="4746"/>
                      <a:pt x="4747" y="3684"/>
                      <a:pt x="4747" y="2373"/>
                    </a:cubicBezTo>
                    <a:cubicBezTo>
                      <a:pt x="4747" y="1063"/>
                      <a:pt x="3684" y="0"/>
                      <a:pt x="2374" y="0"/>
                    </a:cubicBezTo>
                    <a:close/>
                  </a:path>
                </a:pathLst>
              </a:custGeom>
              <a:solidFill>
                <a:srgbClr val="000000">
                  <a:alpha val="13920"/>
                </a:srgb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06" name="Google Shape;1416;p37">
                <a:extLst>
                  <a:ext uri="{FF2B5EF4-FFF2-40B4-BE49-F238E27FC236}">
                    <a16:creationId xmlns:a16="http://schemas.microsoft.com/office/drawing/2014/main" id="{571A14B7-4E30-6C33-2CB4-C423285F771B}"/>
                  </a:ext>
                </a:extLst>
              </p:cNvPr>
              <p:cNvSpPr/>
              <p:nvPr/>
            </p:nvSpPr>
            <p:spPr>
              <a:xfrm>
                <a:off x="6281429" y="3381049"/>
                <a:ext cx="245004" cy="268054"/>
              </a:xfrm>
              <a:custGeom>
                <a:avLst/>
                <a:gdLst/>
                <a:ahLst/>
                <a:cxnLst/>
                <a:rect l="l" t="t" r="r" b="b"/>
                <a:pathLst>
                  <a:path w="5534" h="5424" extrusionOk="0">
                    <a:moveTo>
                      <a:pt x="2821" y="0"/>
                    </a:moveTo>
                    <a:cubicBezTo>
                      <a:pt x="1465" y="0"/>
                      <a:pt x="291" y="1175"/>
                      <a:pt x="149" y="2725"/>
                    </a:cubicBezTo>
                    <a:cubicBezTo>
                      <a:pt x="0" y="4356"/>
                      <a:pt x="1098" y="5276"/>
                      <a:pt x="2543" y="5408"/>
                    </a:cubicBezTo>
                    <a:cubicBezTo>
                      <a:pt x="2657" y="5419"/>
                      <a:pt x="2769" y="5424"/>
                      <a:pt x="2880" y="5424"/>
                    </a:cubicBezTo>
                    <a:cubicBezTo>
                      <a:pt x="4178" y="5424"/>
                      <a:pt x="5247" y="4706"/>
                      <a:pt x="5385" y="3203"/>
                    </a:cubicBezTo>
                    <a:cubicBezTo>
                      <a:pt x="5533" y="1571"/>
                      <a:pt x="4482" y="143"/>
                      <a:pt x="3037" y="10"/>
                    </a:cubicBezTo>
                    <a:cubicBezTo>
                      <a:pt x="2964" y="4"/>
                      <a:pt x="2893" y="0"/>
                      <a:pt x="2821" y="0"/>
                    </a:cubicBezTo>
                    <a:close/>
                  </a:path>
                </a:pathLst>
              </a:custGeom>
              <a:solidFill>
                <a:srgbClr val="FFF8E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07" name="Google Shape;1417;p37">
                <a:extLst>
                  <a:ext uri="{FF2B5EF4-FFF2-40B4-BE49-F238E27FC236}">
                    <a16:creationId xmlns:a16="http://schemas.microsoft.com/office/drawing/2014/main" id="{56FAB12D-033C-D4EF-FD14-0977783A8A08}"/>
                  </a:ext>
                </a:extLst>
              </p:cNvPr>
              <p:cNvSpPr/>
              <p:nvPr/>
            </p:nvSpPr>
            <p:spPr>
              <a:xfrm>
                <a:off x="6284174" y="3370227"/>
                <a:ext cx="227339" cy="145492"/>
              </a:xfrm>
              <a:custGeom>
                <a:avLst/>
                <a:gdLst/>
                <a:ahLst/>
                <a:cxnLst/>
                <a:rect l="l" t="t" r="r" b="b"/>
                <a:pathLst>
                  <a:path w="5135" h="2944" extrusionOk="0">
                    <a:moveTo>
                      <a:pt x="2735" y="1"/>
                    </a:moveTo>
                    <a:cubicBezTo>
                      <a:pt x="1292" y="1"/>
                      <a:pt x="0" y="1344"/>
                      <a:pt x="87" y="2944"/>
                    </a:cubicBezTo>
                    <a:cubicBezTo>
                      <a:pt x="388" y="1584"/>
                      <a:pt x="1493" y="433"/>
                      <a:pt x="2795" y="433"/>
                    </a:cubicBezTo>
                    <a:cubicBezTo>
                      <a:pt x="3159" y="433"/>
                      <a:pt x="3539" y="523"/>
                      <a:pt x="3920" y="724"/>
                    </a:cubicBezTo>
                    <a:cubicBezTo>
                      <a:pt x="4440" y="1008"/>
                      <a:pt x="4842" y="1463"/>
                      <a:pt x="5135" y="1985"/>
                    </a:cubicBezTo>
                    <a:cubicBezTo>
                      <a:pt x="5005" y="1367"/>
                      <a:pt x="4629" y="797"/>
                      <a:pt x="4102" y="432"/>
                    </a:cubicBezTo>
                    <a:cubicBezTo>
                      <a:pt x="3657" y="133"/>
                      <a:pt x="3189" y="1"/>
                      <a:pt x="2735" y="1"/>
                    </a:cubicBezTo>
                    <a:close/>
                  </a:path>
                </a:pathLst>
              </a:custGeom>
              <a:solidFill>
                <a:srgbClr val="33333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08" name="Google Shape;1418;p37">
                <a:extLst>
                  <a:ext uri="{FF2B5EF4-FFF2-40B4-BE49-F238E27FC236}">
                    <a16:creationId xmlns:a16="http://schemas.microsoft.com/office/drawing/2014/main" id="{3D44D171-354D-9441-C85E-8A052F5BF474}"/>
                  </a:ext>
                </a:extLst>
              </p:cNvPr>
              <p:cNvSpPr/>
              <p:nvPr/>
            </p:nvSpPr>
            <p:spPr>
              <a:xfrm>
                <a:off x="6309453" y="3294814"/>
                <a:ext cx="166155" cy="71758"/>
              </a:xfrm>
              <a:custGeom>
                <a:avLst/>
                <a:gdLst/>
                <a:ahLst/>
                <a:cxnLst/>
                <a:rect l="l" t="t" r="r" b="b"/>
                <a:pathLst>
                  <a:path w="3753" h="1452" extrusionOk="0">
                    <a:moveTo>
                      <a:pt x="2655" y="0"/>
                    </a:moveTo>
                    <a:cubicBezTo>
                      <a:pt x="2626" y="0"/>
                      <a:pt x="2597" y="1"/>
                      <a:pt x="2567" y="3"/>
                    </a:cubicBezTo>
                    <a:cubicBezTo>
                      <a:pt x="1754" y="55"/>
                      <a:pt x="1" y="855"/>
                      <a:pt x="105" y="1397"/>
                    </a:cubicBezTo>
                    <a:cubicBezTo>
                      <a:pt x="112" y="1435"/>
                      <a:pt x="190" y="1451"/>
                      <a:pt x="315" y="1451"/>
                    </a:cubicBezTo>
                    <a:cubicBezTo>
                      <a:pt x="799" y="1451"/>
                      <a:pt x="1989" y="1216"/>
                      <a:pt x="2591" y="1149"/>
                    </a:cubicBezTo>
                    <a:cubicBezTo>
                      <a:pt x="3161" y="1085"/>
                      <a:pt x="3739" y="1110"/>
                      <a:pt x="3745" y="760"/>
                    </a:cubicBezTo>
                    <a:cubicBezTo>
                      <a:pt x="3753" y="426"/>
                      <a:pt x="3289" y="0"/>
                      <a:pt x="2655" y="0"/>
                    </a:cubicBezTo>
                    <a:close/>
                  </a:path>
                </a:pathLst>
              </a:custGeom>
              <a:solidFill>
                <a:srgbClr val="423B5E"/>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09" name="Google Shape;1419;p37">
                <a:extLst>
                  <a:ext uri="{FF2B5EF4-FFF2-40B4-BE49-F238E27FC236}">
                    <a16:creationId xmlns:a16="http://schemas.microsoft.com/office/drawing/2014/main" id="{6483ACB0-9C53-7F3B-A3ED-B381A3B65463}"/>
                  </a:ext>
                </a:extLst>
              </p:cNvPr>
              <p:cNvSpPr/>
              <p:nvPr/>
            </p:nvSpPr>
            <p:spPr>
              <a:xfrm>
                <a:off x="6340753" y="3461948"/>
                <a:ext cx="178285" cy="208206"/>
              </a:xfrm>
              <a:custGeom>
                <a:avLst/>
                <a:gdLst/>
                <a:ahLst/>
                <a:cxnLst/>
                <a:rect l="l" t="t" r="r" b="b"/>
                <a:pathLst>
                  <a:path w="4027" h="4213" extrusionOk="0">
                    <a:moveTo>
                      <a:pt x="2042" y="1"/>
                    </a:moveTo>
                    <a:cubicBezTo>
                      <a:pt x="1646" y="1"/>
                      <a:pt x="1272" y="135"/>
                      <a:pt x="959" y="369"/>
                    </a:cubicBezTo>
                    <a:cubicBezTo>
                      <a:pt x="963" y="369"/>
                      <a:pt x="967" y="369"/>
                      <a:pt x="971" y="369"/>
                    </a:cubicBezTo>
                    <a:cubicBezTo>
                      <a:pt x="980" y="369"/>
                      <a:pt x="990" y="370"/>
                      <a:pt x="999" y="371"/>
                    </a:cubicBezTo>
                    <a:cubicBezTo>
                      <a:pt x="1394" y="407"/>
                      <a:pt x="1685" y="757"/>
                      <a:pt x="1649" y="1151"/>
                    </a:cubicBezTo>
                    <a:cubicBezTo>
                      <a:pt x="1614" y="1524"/>
                      <a:pt x="1302" y="1805"/>
                      <a:pt x="935" y="1805"/>
                    </a:cubicBezTo>
                    <a:cubicBezTo>
                      <a:pt x="913" y="1805"/>
                      <a:pt x="890" y="1804"/>
                      <a:pt x="868" y="1802"/>
                    </a:cubicBezTo>
                    <a:cubicBezTo>
                      <a:pt x="574" y="1775"/>
                      <a:pt x="339" y="1576"/>
                      <a:pt x="252" y="1312"/>
                    </a:cubicBezTo>
                    <a:cubicBezTo>
                      <a:pt x="177" y="1506"/>
                      <a:pt x="126" y="1714"/>
                      <a:pt x="107" y="1932"/>
                    </a:cubicBezTo>
                    <a:cubicBezTo>
                      <a:pt x="0" y="3092"/>
                      <a:pt x="769" y="4109"/>
                      <a:pt x="1821" y="4205"/>
                    </a:cubicBezTo>
                    <a:cubicBezTo>
                      <a:pt x="1875" y="4210"/>
                      <a:pt x="1929" y="4212"/>
                      <a:pt x="1982" y="4212"/>
                    </a:cubicBezTo>
                    <a:cubicBezTo>
                      <a:pt x="2969" y="4212"/>
                      <a:pt x="3819" y="3381"/>
                      <a:pt x="3920" y="2280"/>
                    </a:cubicBezTo>
                    <a:cubicBezTo>
                      <a:pt x="4027" y="1121"/>
                      <a:pt x="3259" y="104"/>
                      <a:pt x="2206" y="8"/>
                    </a:cubicBezTo>
                    <a:cubicBezTo>
                      <a:pt x="2151" y="3"/>
                      <a:pt x="2096" y="1"/>
                      <a:pt x="2042" y="1"/>
                    </a:cubicBezTo>
                    <a:close/>
                  </a:path>
                </a:pathLst>
              </a:custGeom>
              <a:solidFill>
                <a:srgbClr val="33333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10" name="Google Shape;1420;p37">
                <a:extLst>
                  <a:ext uri="{FF2B5EF4-FFF2-40B4-BE49-F238E27FC236}">
                    <a16:creationId xmlns:a16="http://schemas.microsoft.com/office/drawing/2014/main" id="{835D3631-2610-6864-EBA3-F082C0F504D0}"/>
                  </a:ext>
                </a:extLst>
              </p:cNvPr>
              <p:cNvSpPr/>
              <p:nvPr/>
            </p:nvSpPr>
            <p:spPr>
              <a:xfrm>
                <a:off x="6279437" y="3383026"/>
                <a:ext cx="47549" cy="77639"/>
              </a:xfrm>
              <a:custGeom>
                <a:avLst/>
                <a:gdLst/>
                <a:ahLst/>
                <a:cxnLst/>
                <a:rect l="l" t="t" r="r" b="b"/>
                <a:pathLst>
                  <a:path w="1074" h="1571" extrusionOk="0">
                    <a:moveTo>
                      <a:pt x="45" y="0"/>
                    </a:moveTo>
                    <a:cubicBezTo>
                      <a:pt x="1" y="509"/>
                      <a:pt x="150" y="1085"/>
                      <a:pt x="524" y="1570"/>
                    </a:cubicBezTo>
                    <a:lnTo>
                      <a:pt x="1074" y="879"/>
                    </a:lnTo>
                    <a:cubicBezTo>
                      <a:pt x="681" y="757"/>
                      <a:pt x="288" y="449"/>
                      <a:pt x="45" y="0"/>
                    </a:cubicBezTo>
                    <a:close/>
                  </a:path>
                </a:pathLst>
              </a:custGeom>
              <a:solidFill>
                <a:srgbClr val="33333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11" name="Google Shape;1421;p37">
                <a:extLst>
                  <a:ext uri="{FF2B5EF4-FFF2-40B4-BE49-F238E27FC236}">
                    <a16:creationId xmlns:a16="http://schemas.microsoft.com/office/drawing/2014/main" id="{79AD1321-53C1-E4F7-2356-3447CFF46B21}"/>
                  </a:ext>
                </a:extLst>
              </p:cNvPr>
              <p:cNvSpPr/>
              <p:nvPr/>
            </p:nvSpPr>
            <p:spPr>
              <a:xfrm>
                <a:off x="6711482" y="3376009"/>
                <a:ext cx="210073" cy="234547"/>
              </a:xfrm>
              <a:custGeom>
                <a:avLst/>
                <a:gdLst/>
                <a:ahLst/>
                <a:cxnLst/>
                <a:rect l="l" t="t" r="r" b="b"/>
                <a:pathLst>
                  <a:path w="4745" h="4746" extrusionOk="0">
                    <a:moveTo>
                      <a:pt x="2372" y="0"/>
                    </a:moveTo>
                    <a:cubicBezTo>
                      <a:pt x="1062" y="0"/>
                      <a:pt x="0" y="1062"/>
                      <a:pt x="0" y="2372"/>
                    </a:cubicBezTo>
                    <a:cubicBezTo>
                      <a:pt x="0" y="3683"/>
                      <a:pt x="1062" y="4745"/>
                      <a:pt x="2372" y="4745"/>
                    </a:cubicBezTo>
                    <a:cubicBezTo>
                      <a:pt x="3682" y="4745"/>
                      <a:pt x="4745" y="3683"/>
                      <a:pt x="4745" y="2372"/>
                    </a:cubicBezTo>
                    <a:cubicBezTo>
                      <a:pt x="4745" y="1062"/>
                      <a:pt x="3682" y="0"/>
                      <a:pt x="2372" y="0"/>
                    </a:cubicBezTo>
                    <a:close/>
                  </a:path>
                </a:pathLst>
              </a:custGeom>
              <a:solidFill>
                <a:srgbClr val="000000">
                  <a:alpha val="13920"/>
                </a:srgb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12" name="Google Shape;1422;p37">
                <a:extLst>
                  <a:ext uri="{FF2B5EF4-FFF2-40B4-BE49-F238E27FC236}">
                    <a16:creationId xmlns:a16="http://schemas.microsoft.com/office/drawing/2014/main" id="{AC39A725-9B7B-F5E4-E8AF-7DE06028FF23}"/>
                  </a:ext>
                </a:extLst>
              </p:cNvPr>
              <p:cNvSpPr/>
              <p:nvPr/>
            </p:nvSpPr>
            <p:spPr>
              <a:xfrm>
                <a:off x="6684167" y="3414802"/>
                <a:ext cx="245004" cy="268054"/>
              </a:xfrm>
              <a:custGeom>
                <a:avLst/>
                <a:gdLst/>
                <a:ahLst/>
                <a:cxnLst/>
                <a:rect l="l" t="t" r="r" b="b"/>
                <a:pathLst>
                  <a:path w="5534" h="5424" extrusionOk="0">
                    <a:moveTo>
                      <a:pt x="2821" y="0"/>
                    </a:moveTo>
                    <a:cubicBezTo>
                      <a:pt x="1465" y="0"/>
                      <a:pt x="291" y="1175"/>
                      <a:pt x="149" y="2725"/>
                    </a:cubicBezTo>
                    <a:cubicBezTo>
                      <a:pt x="0" y="4356"/>
                      <a:pt x="1098" y="5276"/>
                      <a:pt x="2543" y="5408"/>
                    </a:cubicBezTo>
                    <a:cubicBezTo>
                      <a:pt x="2657" y="5419"/>
                      <a:pt x="2770" y="5424"/>
                      <a:pt x="2880" y="5424"/>
                    </a:cubicBezTo>
                    <a:cubicBezTo>
                      <a:pt x="4179" y="5424"/>
                      <a:pt x="5247" y="4706"/>
                      <a:pt x="5385" y="3203"/>
                    </a:cubicBezTo>
                    <a:cubicBezTo>
                      <a:pt x="5533" y="1572"/>
                      <a:pt x="4482" y="143"/>
                      <a:pt x="3037" y="10"/>
                    </a:cubicBezTo>
                    <a:cubicBezTo>
                      <a:pt x="2964" y="4"/>
                      <a:pt x="2893" y="0"/>
                      <a:pt x="2821" y="0"/>
                    </a:cubicBezTo>
                    <a:close/>
                  </a:path>
                </a:pathLst>
              </a:custGeom>
              <a:solidFill>
                <a:srgbClr val="FFF8E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13" name="Google Shape;1423;p37">
                <a:extLst>
                  <a:ext uri="{FF2B5EF4-FFF2-40B4-BE49-F238E27FC236}">
                    <a16:creationId xmlns:a16="http://schemas.microsoft.com/office/drawing/2014/main" id="{34EE0510-3C7B-5427-A3C3-4285F3EC7AE2}"/>
                  </a:ext>
                </a:extLst>
              </p:cNvPr>
              <p:cNvSpPr/>
              <p:nvPr/>
            </p:nvSpPr>
            <p:spPr>
              <a:xfrm>
                <a:off x="6710419" y="3404425"/>
                <a:ext cx="230394" cy="168670"/>
              </a:xfrm>
              <a:custGeom>
                <a:avLst/>
                <a:gdLst/>
                <a:ahLst/>
                <a:cxnLst/>
                <a:rect l="l" t="t" r="r" b="b"/>
                <a:pathLst>
                  <a:path w="5204" h="3413" extrusionOk="0">
                    <a:moveTo>
                      <a:pt x="2300" y="1"/>
                    </a:moveTo>
                    <a:cubicBezTo>
                      <a:pt x="1977" y="1"/>
                      <a:pt x="1640" y="68"/>
                      <a:pt x="1299" y="215"/>
                    </a:cubicBezTo>
                    <a:cubicBezTo>
                      <a:pt x="714" y="479"/>
                      <a:pt x="242" y="971"/>
                      <a:pt x="1" y="1556"/>
                    </a:cubicBezTo>
                    <a:cubicBezTo>
                      <a:pt x="384" y="1096"/>
                      <a:pt x="863" y="722"/>
                      <a:pt x="1424" y="536"/>
                    </a:cubicBezTo>
                    <a:cubicBezTo>
                      <a:pt x="1685" y="455"/>
                      <a:pt x="1937" y="417"/>
                      <a:pt x="2178" y="417"/>
                    </a:cubicBezTo>
                    <a:cubicBezTo>
                      <a:pt x="3675" y="417"/>
                      <a:pt x="4737" y="1879"/>
                      <a:pt x="4792" y="3413"/>
                    </a:cubicBezTo>
                    <a:cubicBezTo>
                      <a:pt x="5204" y="1706"/>
                      <a:pt x="3929" y="1"/>
                      <a:pt x="2300" y="1"/>
                    </a:cubicBezTo>
                    <a:close/>
                  </a:path>
                </a:pathLst>
              </a:custGeom>
              <a:solidFill>
                <a:srgbClr val="33333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14" name="Google Shape;1424;p37">
                <a:extLst>
                  <a:ext uri="{FF2B5EF4-FFF2-40B4-BE49-F238E27FC236}">
                    <a16:creationId xmlns:a16="http://schemas.microsoft.com/office/drawing/2014/main" id="{19135416-49C1-1DFB-832A-C139622F6FA1}"/>
                  </a:ext>
                </a:extLst>
              </p:cNvPr>
              <p:cNvSpPr/>
              <p:nvPr/>
            </p:nvSpPr>
            <p:spPr>
              <a:xfrm>
                <a:off x="6765626" y="3326640"/>
                <a:ext cx="164915" cy="93354"/>
              </a:xfrm>
              <a:custGeom>
                <a:avLst/>
                <a:gdLst/>
                <a:ahLst/>
                <a:cxnLst/>
                <a:rect l="l" t="t" r="r" b="b"/>
                <a:pathLst>
                  <a:path w="3725" h="1889" extrusionOk="0">
                    <a:moveTo>
                      <a:pt x="1017" y="0"/>
                    </a:moveTo>
                    <a:cubicBezTo>
                      <a:pt x="507" y="0"/>
                      <a:pt x="104" y="289"/>
                      <a:pt x="58" y="573"/>
                    </a:cubicBezTo>
                    <a:cubicBezTo>
                      <a:pt x="1" y="919"/>
                      <a:pt x="573" y="999"/>
                      <a:pt x="1123" y="1164"/>
                    </a:cubicBezTo>
                    <a:cubicBezTo>
                      <a:pt x="1766" y="1359"/>
                      <a:pt x="3086" y="1889"/>
                      <a:pt x="3438" y="1889"/>
                    </a:cubicBezTo>
                    <a:cubicBezTo>
                      <a:pt x="3485" y="1889"/>
                      <a:pt x="3515" y="1879"/>
                      <a:pt x="3523" y="1858"/>
                    </a:cubicBezTo>
                    <a:cubicBezTo>
                      <a:pt x="3724" y="1345"/>
                      <a:pt x="2144" y="240"/>
                      <a:pt x="1354" y="42"/>
                    </a:cubicBezTo>
                    <a:cubicBezTo>
                      <a:pt x="1238" y="13"/>
                      <a:pt x="1125" y="0"/>
                      <a:pt x="1017" y="0"/>
                    </a:cubicBezTo>
                    <a:close/>
                  </a:path>
                </a:pathLst>
              </a:custGeom>
              <a:solidFill>
                <a:srgbClr val="AD5531"/>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15" name="Google Shape;1425;p37">
                <a:extLst>
                  <a:ext uri="{FF2B5EF4-FFF2-40B4-BE49-F238E27FC236}">
                    <a16:creationId xmlns:a16="http://schemas.microsoft.com/office/drawing/2014/main" id="{F1D8A7AD-56A8-8F25-937D-549BDCAD559B}"/>
                  </a:ext>
                </a:extLst>
              </p:cNvPr>
              <p:cNvSpPr/>
              <p:nvPr/>
            </p:nvSpPr>
            <p:spPr>
              <a:xfrm>
                <a:off x="6680581" y="3489326"/>
                <a:ext cx="178241" cy="208157"/>
              </a:xfrm>
              <a:custGeom>
                <a:avLst/>
                <a:gdLst/>
                <a:ahLst/>
                <a:cxnLst/>
                <a:rect l="l" t="t" r="r" b="b"/>
                <a:pathLst>
                  <a:path w="4026" h="4212" extrusionOk="0">
                    <a:moveTo>
                      <a:pt x="2043" y="0"/>
                    </a:moveTo>
                    <a:cubicBezTo>
                      <a:pt x="1647" y="0"/>
                      <a:pt x="1271" y="134"/>
                      <a:pt x="958" y="369"/>
                    </a:cubicBezTo>
                    <a:cubicBezTo>
                      <a:pt x="962" y="368"/>
                      <a:pt x="966" y="368"/>
                      <a:pt x="970" y="368"/>
                    </a:cubicBezTo>
                    <a:cubicBezTo>
                      <a:pt x="980" y="368"/>
                      <a:pt x="989" y="369"/>
                      <a:pt x="998" y="370"/>
                    </a:cubicBezTo>
                    <a:cubicBezTo>
                      <a:pt x="1394" y="406"/>
                      <a:pt x="1684" y="756"/>
                      <a:pt x="1647" y="1151"/>
                    </a:cubicBezTo>
                    <a:cubicBezTo>
                      <a:pt x="1613" y="1523"/>
                      <a:pt x="1301" y="1804"/>
                      <a:pt x="933" y="1804"/>
                    </a:cubicBezTo>
                    <a:cubicBezTo>
                      <a:pt x="911" y="1804"/>
                      <a:pt x="889" y="1803"/>
                      <a:pt x="867" y="1801"/>
                    </a:cubicBezTo>
                    <a:cubicBezTo>
                      <a:pt x="575" y="1775"/>
                      <a:pt x="338" y="1575"/>
                      <a:pt x="251" y="1312"/>
                    </a:cubicBezTo>
                    <a:cubicBezTo>
                      <a:pt x="176" y="1505"/>
                      <a:pt x="127" y="1713"/>
                      <a:pt x="106" y="1931"/>
                    </a:cubicBezTo>
                    <a:cubicBezTo>
                      <a:pt x="1" y="3091"/>
                      <a:pt x="768" y="4108"/>
                      <a:pt x="1820" y="4204"/>
                    </a:cubicBezTo>
                    <a:cubicBezTo>
                      <a:pt x="1874" y="4209"/>
                      <a:pt x="1928" y="4212"/>
                      <a:pt x="1981" y="4212"/>
                    </a:cubicBezTo>
                    <a:cubicBezTo>
                      <a:pt x="2969" y="4212"/>
                      <a:pt x="3818" y="3380"/>
                      <a:pt x="3919" y="2279"/>
                    </a:cubicBezTo>
                    <a:lnTo>
                      <a:pt x="3919" y="2281"/>
                    </a:lnTo>
                    <a:cubicBezTo>
                      <a:pt x="4026" y="1121"/>
                      <a:pt x="3258" y="104"/>
                      <a:pt x="2205" y="8"/>
                    </a:cubicBezTo>
                    <a:cubicBezTo>
                      <a:pt x="2151" y="3"/>
                      <a:pt x="2097" y="0"/>
                      <a:pt x="2043" y="0"/>
                    </a:cubicBezTo>
                    <a:close/>
                  </a:path>
                </a:pathLst>
              </a:custGeom>
              <a:solidFill>
                <a:srgbClr val="33333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16" name="Google Shape;1426;p37">
                <a:extLst>
                  <a:ext uri="{FF2B5EF4-FFF2-40B4-BE49-F238E27FC236}">
                    <a16:creationId xmlns:a16="http://schemas.microsoft.com/office/drawing/2014/main" id="{1A00F4E0-0838-A4D5-E8AD-297F88376C54}"/>
                  </a:ext>
                </a:extLst>
              </p:cNvPr>
              <p:cNvSpPr/>
              <p:nvPr/>
            </p:nvSpPr>
            <p:spPr>
              <a:xfrm>
                <a:off x="6894589" y="3428294"/>
                <a:ext cx="51932" cy="72153"/>
              </a:xfrm>
              <a:custGeom>
                <a:avLst/>
                <a:gdLst/>
                <a:ahLst/>
                <a:cxnLst/>
                <a:rect l="l" t="t" r="r" b="b"/>
                <a:pathLst>
                  <a:path w="1173" h="1460" extrusionOk="0">
                    <a:moveTo>
                      <a:pt x="1172" y="1"/>
                    </a:moveTo>
                    <a:cubicBezTo>
                      <a:pt x="852" y="400"/>
                      <a:pt x="409" y="630"/>
                      <a:pt x="1" y="680"/>
                    </a:cubicBezTo>
                    <a:lnTo>
                      <a:pt x="415" y="1460"/>
                    </a:lnTo>
                    <a:cubicBezTo>
                      <a:pt x="872" y="1049"/>
                      <a:pt x="1124" y="510"/>
                      <a:pt x="1172" y="1"/>
                    </a:cubicBezTo>
                    <a:close/>
                  </a:path>
                </a:pathLst>
              </a:custGeom>
              <a:solidFill>
                <a:srgbClr val="33333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17" name="Google Shape;1427;p37">
                <a:extLst>
                  <a:ext uri="{FF2B5EF4-FFF2-40B4-BE49-F238E27FC236}">
                    <a16:creationId xmlns:a16="http://schemas.microsoft.com/office/drawing/2014/main" id="{62F7CDD4-6913-D2ED-51DB-ACFF9AA8F2ED}"/>
                  </a:ext>
                </a:extLst>
              </p:cNvPr>
              <p:cNvSpPr/>
              <p:nvPr/>
            </p:nvSpPr>
            <p:spPr>
              <a:xfrm>
                <a:off x="6533511" y="3579663"/>
                <a:ext cx="126487" cy="107143"/>
              </a:xfrm>
              <a:custGeom>
                <a:avLst/>
                <a:gdLst/>
                <a:ahLst/>
                <a:cxnLst/>
                <a:rect l="l" t="t" r="r" b="b"/>
                <a:pathLst>
                  <a:path w="2857" h="2168" extrusionOk="0">
                    <a:moveTo>
                      <a:pt x="1458" y="1"/>
                    </a:moveTo>
                    <a:cubicBezTo>
                      <a:pt x="643" y="1"/>
                      <a:pt x="89" y="793"/>
                      <a:pt x="46" y="1271"/>
                    </a:cubicBezTo>
                    <a:cubicBezTo>
                      <a:pt x="0" y="1771"/>
                      <a:pt x="429" y="2071"/>
                      <a:pt x="1307" y="2150"/>
                    </a:cubicBezTo>
                    <a:cubicBezTo>
                      <a:pt x="1430" y="2162"/>
                      <a:pt x="1547" y="2167"/>
                      <a:pt x="1657" y="2167"/>
                    </a:cubicBezTo>
                    <a:cubicBezTo>
                      <a:pt x="2337" y="2167"/>
                      <a:pt x="2772" y="1954"/>
                      <a:pt x="2811" y="1524"/>
                    </a:cubicBezTo>
                    <a:cubicBezTo>
                      <a:pt x="2856" y="1024"/>
                      <a:pt x="2451" y="86"/>
                      <a:pt x="1573" y="6"/>
                    </a:cubicBezTo>
                    <a:cubicBezTo>
                      <a:pt x="1534" y="2"/>
                      <a:pt x="1496" y="1"/>
                      <a:pt x="1458" y="1"/>
                    </a:cubicBezTo>
                    <a:close/>
                  </a:path>
                </a:pathLst>
              </a:custGeom>
              <a:solidFill>
                <a:srgbClr val="D99964"/>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18" name="Google Shape;1428;p37">
                <a:extLst>
                  <a:ext uri="{FF2B5EF4-FFF2-40B4-BE49-F238E27FC236}">
                    <a16:creationId xmlns:a16="http://schemas.microsoft.com/office/drawing/2014/main" id="{1D3CCDB5-263C-A182-3FC2-74E03AE9A385}"/>
                  </a:ext>
                </a:extLst>
              </p:cNvPr>
              <p:cNvSpPr/>
              <p:nvPr/>
            </p:nvSpPr>
            <p:spPr>
              <a:xfrm>
                <a:off x="6532094" y="3576056"/>
                <a:ext cx="131224" cy="82581"/>
              </a:xfrm>
              <a:custGeom>
                <a:avLst/>
                <a:gdLst/>
                <a:ahLst/>
                <a:cxnLst/>
                <a:rect l="l" t="t" r="r" b="b"/>
                <a:pathLst>
                  <a:path w="2964" h="1671" extrusionOk="0">
                    <a:moveTo>
                      <a:pt x="1486" y="0"/>
                    </a:moveTo>
                    <a:cubicBezTo>
                      <a:pt x="605" y="0"/>
                      <a:pt x="48" y="862"/>
                      <a:pt x="5" y="1337"/>
                    </a:cubicBezTo>
                    <a:cubicBezTo>
                      <a:pt x="1" y="1378"/>
                      <a:pt x="31" y="1414"/>
                      <a:pt x="71" y="1418"/>
                    </a:cubicBezTo>
                    <a:cubicBezTo>
                      <a:pt x="73" y="1418"/>
                      <a:pt x="76" y="1418"/>
                      <a:pt x="78" y="1418"/>
                    </a:cubicBezTo>
                    <a:cubicBezTo>
                      <a:pt x="116" y="1418"/>
                      <a:pt x="148" y="1390"/>
                      <a:pt x="152" y="1352"/>
                    </a:cubicBezTo>
                    <a:cubicBezTo>
                      <a:pt x="191" y="906"/>
                      <a:pt x="725" y="148"/>
                      <a:pt x="1491" y="148"/>
                    </a:cubicBezTo>
                    <a:cubicBezTo>
                      <a:pt x="1527" y="148"/>
                      <a:pt x="1562" y="150"/>
                      <a:pt x="1599" y="153"/>
                    </a:cubicBezTo>
                    <a:cubicBezTo>
                      <a:pt x="2435" y="230"/>
                      <a:pt x="2810" y="1143"/>
                      <a:pt x="2770" y="1591"/>
                    </a:cubicBezTo>
                    <a:cubicBezTo>
                      <a:pt x="2766" y="1631"/>
                      <a:pt x="2796" y="1666"/>
                      <a:pt x="2836" y="1670"/>
                    </a:cubicBezTo>
                    <a:cubicBezTo>
                      <a:pt x="2839" y="1670"/>
                      <a:pt x="2841" y="1670"/>
                      <a:pt x="2843" y="1670"/>
                    </a:cubicBezTo>
                    <a:cubicBezTo>
                      <a:pt x="2881" y="1670"/>
                      <a:pt x="2913" y="1642"/>
                      <a:pt x="2917" y="1604"/>
                    </a:cubicBezTo>
                    <a:cubicBezTo>
                      <a:pt x="2964" y="1092"/>
                      <a:pt x="2557" y="92"/>
                      <a:pt x="1612" y="6"/>
                    </a:cubicBezTo>
                    <a:cubicBezTo>
                      <a:pt x="1569" y="2"/>
                      <a:pt x="1527" y="0"/>
                      <a:pt x="1486" y="0"/>
                    </a:cubicBezTo>
                    <a:close/>
                  </a:path>
                </a:pathLst>
              </a:custGeom>
              <a:solidFill>
                <a:srgbClr val="000000">
                  <a:alpha val="13920"/>
                </a:srgb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19" name="Google Shape;1429;p37">
                <a:extLst>
                  <a:ext uri="{FF2B5EF4-FFF2-40B4-BE49-F238E27FC236}">
                    <a16:creationId xmlns:a16="http://schemas.microsoft.com/office/drawing/2014/main" id="{67105014-9154-D289-990A-7A413BCA66F9}"/>
                  </a:ext>
                </a:extLst>
              </p:cNvPr>
              <p:cNvSpPr/>
              <p:nvPr/>
            </p:nvSpPr>
            <p:spPr>
              <a:xfrm>
                <a:off x="6556266" y="3593846"/>
                <a:ext cx="40199" cy="35928"/>
              </a:xfrm>
              <a:custGeom>
                <a:avLst/>
                <a:gdLst/>
                <a:ahLst/>
                <a:cxnLst/>
                <a:rect l="l" t="t" r="r" b="b"/>
                <a:pathLst>
                  <a:path w="908" h="727" extrusionOk="0">
                    <a:moveTo>
                      <a:pt x="675" y="0"/>
                    </a:moveTo>
                    <a:cubicBezTo>
                      <a:pt x="661" y="0"/>
                      <a:pt x="648" y="2"/>
                      <a:pt x="634" y="6"/>
                    </a:cubicBezTo>
                    <a:cubicBezTo>
                      <a:pt x="423" y="67"/>
                      <a:pt x="225" y="177"/>
                      <a:pt x="77" y="341"/>
                    </a:cubicBezTo>
                    <a:cubicBezTo>
                      <a:pt x="54" y="360"/>
                      <a:pt x="37" y="384"/>
                      <a:pt x="26" y="412"/>
                    </a:cubicBezTo>
                    <a:cubicBezTo>
                      <a:pt x="12" y="437"/>
                      <a:pt x="4" y="464"/>
                      <a:pt x="4" y="493"/>
                    </a:cubicBezTo>
                    <a:cubicBezTo>
                      <a:pt x="0" y="548"/>
                      <a:pt x="21" y="614"/>
                      <a:pt x="60" y="653"/>
                    </a:cubicBezTo>
                    <a:cubicBezTo>
                      <a:pt x="99" y="694"/>
                      <a:pt x="152" y="725"/>
                      <a:pt x="212" y="727"/>
                    </a:cubicBezTo>
                    <a:cubicBezTo>
                      <a:pt x="267" y="727"/>
                      <a:pt x="333" y="712"/>
                      <a:pt x="371" y="671"/>
                    </a:cubicBezTo>
                    <a:cubicBezTo>
                      <a:pt x="416" y="620"/>
                      <a:pt x="468" y="576"/>
                      <a:pt x="523" y="536"/>
                    </a:cubicBezTo>
                    <a:cubicBezTo>
                      <a:pt x="584" y="498"/>
                      <a:pt x="647" y="466"/>
                      <a:pt x="715" y="441"/>
                    </a:cubicBezTo>
                    <a:cubicBezTo>
                      <a:pt x="717" y="440"/>
                      <a:pt x="719" y="440"/>
                      <a:pt x="721" y="438"/>
                    </a:cubicBezTo>
                    <a:cubicBezTo>
                      <a:pt x="780" y="422"/>
                      <a:pt x="829" y="394"/>
                      <a:pt x="863" y="342"/>
                    </a:cubicBezTo>
                    <a:cubicBezTo>
                      <a:pt x="891" y="297"/>
                      <a:pt x="907" y="231"/>
                      <a:pt x="894" y="179"/>
                    </a:cubicBezTo>
                    <a:cubicBezTo>
                      <a:pt x="880" y="123"/>
                      <a:pt x="849" y="67"/>
                      <a:pt x="797" y="37"/>
                    </a:cubicBezTo>
                    <a:cubicBezTo>
                      <a:pt x="761" y="16"/>
                      <a:pt x="718" y="0"/>
                      <a:pt x="675" y="0"/>
                    </a:cubicBezTo>
                    <a:close/>
                  </a:path>
                </a:pathLst>
              </a:custGeom>
              <a:solidFill>
                <a:srgbClr val="FFF8E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20" name="Google Shape;1430;p37">
                <a:extLst>
                  <a:ext uri="{FF2B5EF4-FFF2-40B4-BE49-F238E27FC236}">
                    <a16:creationId xmlns:a16="http://schemas.microsoft.com/office/drawing/2014/main" id="{9C0B9BA3-F441-EA21-40B1-0EAB1295A63E}"/>
                  </a:ext>
                </a:extLst>
              </p:cNvPr>
              <p:cNvSpPr/>
              <p:nvPr/>
            </p:nvSpPr>
            <p:spPr>
              <a:xfrm>
                <a:off x="6558568" y="3780006"/>
                <a:ext cx="52064" cy="32518"/>
              </a:xfrm>
              <a:custGeom>
                <a:avLst/>
                <a:gdLst/>
                <a:ahLst/>
                <a:cxnLst/>
                <a:rect l="l" t="t" r="r" b="b"/>
                <a:pathLst>
                  <a:path w="1176" h="658" extrusionOk="0">
                    <a:moveTo>
                      <a:pt x="81" y="0"/>
                    </a:moveTo>
                    <a:cubicBezTo>
                      <a:pt x="63" y="0"/>
                      <a:pt x="45" y="7"/>
                      <a:pt x="30" y="21"/>
                    </a:cubicBezTo>
                    <a:cubicBezTo>
                      <a:pt x="0" y="50"/>
                      <a:pt x="0" y="96"/>
                      <a:pt x="28" y="125"/>
                    </a:cubicBezTo>
                    <a:cubicBezTo>
                      <a:pt x="310" y="417"/>
                      <a:pt x="686" y="607"/>
                      <a:pt x="1089" y="658"/>
                    </a:cubicBezTo>
                    <a:lnTo>
                      <a:pt x="1091" y="658"/>
                    </a:lnTo>
                    <a:cubicBezTo>
                      <a:pt x="1094" y="658"/>
                      <a:pt x="1096" y="658"/>
                      <a:pt x="1099" y="658"/>
                    </a:cubicBezTo>
                    <a:cubicBezTo>
                      <a:pt x="1135" y="658"/>
                      <a:pt x="1167" y="630"/>
                      <a:pt x="1171" y="594"/>
                    </a:cubicBezTo>
                    <a:cubicBezTo>
                      <a:pt x="1176" y="552"/>
                      <a:pt x="1147" y="516"/>
                      <a:pt x="1107" y="511"/>
                    </a:cubicBezTo>
                    <a:cubicBezTo>
                      <a:pt x="738" y="465"/>
                      <a:pt x="393" y="291"/>
                      <a:pt x="134" y="22"/>
                    </a:cubicBezTo>
                    <a:cubicBezTo>
                      <a:pt x="120" y="8"/>
                      <a:pt x="101" y="0"/>
                      <a:pt x="81" y="0"/>
                    </a:cubicBezTo>
                    <a:close/>
                  </a:path>
                </a:pathLst>
              </a:custGeom>
              <a:solidFill>
                <a:srgbClr val="F0886D"/>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21" name="Google Shape;1431;p37">
                <a:extLst>
                  <a:ext uri="{FF2B5EF4-FFF2-40B4-BE49-F238E27FC236}">
                    <a16:creationId xmlns:a16="http://schemas.microsoft.com/office/drawing/2014/main" id="{FE251771-25C4-4AE9-C246-A7E5B5CF517F}"/>
                  </a:ext>
                </a:extLst>
              </p:cNvPr>
              <p:cNvSpPr/>
              <p:nvPr/>
            </p:nvSpPr>
            <p:spPr>
              <a:xfrm>
                <a:off x="6490346" y="3700344"/>
                <a:ext cx="213216" cy="58118"/>
              </a:xfrm>
              <a:custGeom>
                <a:avLst/>
                <a:gdLst/>
                <a:ahLst/>
                <a:cxnLst/>
                <a:rect l="l" t="t" r="r" b="b"/>
                <a:pathLst>
                  <a:path w="4816" h="1176" extrusionOk="0">
                    <a:moveTo>
                      <a:pt x="1" y="0"/>
                    </a:moveTo>
                    <a:lnTo>
                      <a:pt x="1" y="0"/>
                    </a:lnTo>
                    <a:cubicBezTo>
                      <a:pt x="581" y="779"/>
                      <a:pt x="1535" y="1176"/>
                      <a:pt x="2487" y="1176"/>
                    </a:cubicBezTo>
                    <a:cubicBezTo>
                      <a:pt x="3362" y="1176"/>
                      <a:pt x="4236" y="841"/>
                      <a:pt x="4816" y="160"/>
                    </a:cubicBezTo>
                    <a:lnTo>
                      <a:pt x="4816" y="160"/>
                    </a:lnTo>
                    <a:cubicBezTo>
                      <a:pt x="4096" y="593"/>
                      <a:pt x="3309" y="808"/>
                      <a:pt x="2524" y="808"/>
                    </a:cubicBezTo>
                    <a:cubicBezTo>
                      <a:pt x="1647" y="808"/>
                      <a:pt x="773" y="538"/>
                      <a:pt x="1" y="0"/>
                    </a:cubicBezTo>
                    <a:close/>
                  </a:path>
                </a:pathLst>
              </a:custGeom>
              <a:solidFill>
                <a:srgbClr val="33333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22" name="Google Shape;1432;p37">
                <a:extLst>
                  <a:ext uri="{FF2B5EF4-FFF2-40B4-BE49-F238E27FC236}">
                    <a16:creationId xmlns:a16="http://schemas.microsoft.com/office/drawing/2014/main" id="{F61A59A2-4478-D5CD-D88B-7C39874F485B}"/>
                  </a:ext>
                </a:extLst>
              </p:cNvPr>
              <p:cNvSpPr/>
              <p:nvPr/>
            </p:nvSpPr>
            <p:spPr>
              <a:xfrm>
                <a:off x="6226710" y="3049203"/>
                <a:ext cx="779904" cy="392642"/>
              </a:xfrm>
              <a:custGeom>
                <a:avLst/>
                <a:gdLst/>
                <a:ahLst/>
                <a:cxnLst/>
                <a:rect l="l" t="t" r="r" b="b"/>
                <a:pathLst>
                  <a:path w="17616" h="7945" extrusionOk="0">
                    <a:moveTo>
                      <a:pt x="8249" y="0"/>
                    </a:moveTo>
                    <a:cubicBezTo>
                      <a:pt x="4164" y="0"/>
                      <a:pt x="1084" y="2501"/>
                      <a:pt x="1" y="6310"/>
                    </a:cubicBezTo>
                    <a:cubicBezTo>
                      <a:pt x="1055" y="6631"/>
                      <a:pt x="2009" y="6853"/>
                      <a:pt x="2985" y="6853"/>
                    </a:cubicBezTo>
                    <a:cubicBezTo>
                      <a:pt x="3602" y="6853"/>
                      <a:pt x="4229" y="6764"/>
                      <a:pt x="4895" y="6555"/>
                    </a:cubicBezTo>
                    <a:cubicBezTo>
                      <a:pt x="7470" y="5747"/>
                      <a:pt x="10064" y="4634"/>
                      <a:pt x="12158" y="2930"/>
                    </a:cubicBezTo>
                    <a:cubicBezTo>
                      <a:pt x="13937" y="6939"/>
                      <a:pt x="17290" y="7863"/>
                      <a:pt x="17616" y="7945"/>
                    </a:cubicBezTo>
                    <a:cubicBezTo>
                      <a:pt x="17096" y="3824"/>
                      <a:pt x="13652" y="452"/>
                      <a:pt x="9195" y="44"/>
                    </a:cubicBezTo>
                    <a:cubicBezTo>
                      <a:pt x="8874" y="15"/>
                      <a:pt x="8559" y="0"/>
                      <a:pt x="8249" y="0"/>
                    </a:cubicBezTo>
                    <a:close/>
                  </a:path>
                </a:pathLst>
              </a:custGeom>
              <a:solidFill>
                <a:srgbClr val="000000">
                  <a:alpha val="13920"/>
                </a:srgb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23" name="Google Shape;1433;p37">
                <a:extLst>
                  <a:ext uri="{FF2B5EF4-FFF2-40B4-BE49-F238E27FC236}">
                    <a16:creationId xmlns:a16="http://schemas.microsoft.com/office/drawing/2014/main" id="{DE681DE9-F9B8-CEAF-2640-2B159E7C7852}"/>
                  </a:ext>
                </a:extLst>
              </p:cNvPr>
              <p:cNvSpPr/>
              <p:nvPr/>
            </p:nvSpPr>
            <p:spPr>
              <a:xfrm>
                <a:off x="6211259" y="3023851"/>
                <a:ext cx="808017" cy="418241"/>
              </a:xfrm>
              <a:custGeom>
                <a:avLst/>
                <a:gdLst/>
                <a:ahLst/>
                <a:cxnLst/>
                <a:rect l="l" t="t" r="r" b="b"/>
                <a:pathLst>
                  <a:path w="18251" h="8463" extrusionOk="0">
                    <a:moveTo>
                      <a:pt x="8902" y="1"/>
                    </a:moveTo>
                    <a:cubicBezTo>
                      <a:pt x="6607" y="1"/>
                      <a:pt x="4481" y="814"/>
                      <a:pt x="2849" y="2180"/>
                    </a:cubicBezTo>
                    <a:cubicBezTo>
                      <a:pt x="1945" y="2935"/>
                      <a:pt x="1193" y="3861"/>
                      <a:pt x="647" y="4911"/>
                    </a:cubicBezTo>
                    <a:cubicBezTo>
                      <a:pt x="380" y="5426"/>
                      <a:pt x="161" y="5969"/>
                      <a:pt x="0" y="6538"/>
                    </a:cubicBezTo>
                    <a:cubicBezTo>
                      <a:pt x="141" y="6621"/>
                      <a:pt x="350" y="6823"/>
                      <a:pt x="350" y="6823"/>
                    </a:cubicBezTo>
                    <a:cubicBezTo>
                      <a:pt x="1009" y="7023"/>
                      <a:pt x="1665" y="7110"/>
                      <a:pt x="2320" y="7110"/>
                    </a:cubicBezTo>
                    <a:cubicBezTo>
                      <a:pt x="3377" y="7110"/>
                      <a:pt x="4432" y="6885"/>
                      <a:pt x="5492" y="6552"/>
                    </a:cubicBezTo>
                    <a:cubicBezTo>
                      <a:pt x="8068" y="5744"/>
                      <a:pt x="10489" y="4442"/>
                      <a:pt x="12584" y="2738"/>
                    </a:cubicBezTo>
                    <a:cubicBezTo>
                      <a:pt x="14457" y="6956"/>
                      <a:pt x="17991" y="8463"/>
                      <a:pt x="17991" y="8463"/>
                    </a:cubicBezTo>
                    <a:cubicBezTo>
                      <a:pt x="17991" y="8463"/>
                      <a:pt x="18134" y="8360"/>
                      <a:pt x="18250" y="8301"/>
                    </a:cubicBezTo>
                    <a:cubicBezTo>
                      <a:pt x="18222" y="7955"/>
                      <a:pt x="18171" y="7613"/>
                      <a:pt x="18102" y="7277"/>
                    </a:cubicBezTo>
                    <a:cubicBezTo>
                      <a:pt x="17989" y="6729"/>
                      <a:pt x="17824" y="6195"/>
                      <a:pt x="17610" y="5685"/>
                    </a:cubicBezTo>
                    <a:cubicBezTo>
                      <a:pt x="16878" y="3923"/>
                      <a:pt x="15581" y="2418"/>
                      <a:pt x="13917" y="1401"/>
                    </a:cubicBezTo>
                    <a:cubicBezTo>
                      <a:pt x="13754" y="1300"/>
                      <a:pt x="13584" y="1205"/>
                      <a:pt x="13412" y="1114"/>
                    </a:cubicBezTo>
                    <a:cubicBezTo>
                      <a:pt x="13058" y="924"/>
                      <a:pt x="12687" y="758"/>
                      <a:pt x="12306" y="615"/>
                    </a:cubicBezTo>
                    <a:cubicBezTo>
                      <a:pt x="12113" y="543"/>
                      <a:pt x="11919" y="476"/>
                      <a:pt x="11719" y="417"/>
                    </a:cubicBezTo>
                    <a:cubicBezTo>
                      <a:pt x="11103" y="228"/>
                      <a:pt x="10459" y="102"/>
                      <a:pt x="9792" y="41"/>
                    </a:cubicBezTo>
                    <a:cubicBezTo>
                      <a:pt x="9493" y="14"/>
                      <a:pt x="9196" y="1"/>
                      <a:pt x="8902" y="1"/>
                    </a:cubicBezTo>
                    <a:close/>
                  </a:path>
                </a:pathLst>
              </a:custGeom>
              <a:solidFill>
                <a:srgbClr val="783F04"/>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24" name="Google Shape;1434;p37">
                <a:extLst>
                  <a:ext uri="{FF2B5EF4-FFF2-40B4-BE49-F238E27FC236}">
                    <a16:creationId xmlns:a16="http://schemas.microsoft.com/office/drawing/2014/main" id="{A9425933-6D55-6E73-1508-ED82676A65B3}"/>
                  </a:ext>
                </a:extLst>
              </p:cNvPr>
              <p:cNvSpPr/>
              <p:nvPr/>
            </p:nvSpPr>
            <p:spPr>
              <a:xfrm>
                <a:off x="6150873" y="2984020"/>
                <a:ext cx="640756" cy="290936"/>
              </a:xfrm>
              <a:custGeom>
                <a:avLst/>
                <a:gdLst/>
                <a:ahLst/>
                <a:cxnLst/>
                <a:rect l="l" t="t" r="r" b="b"/>
                <a:pathLst>
                  <a:path w="14473" h="5887" extrusionOk="0">
                    <a:moveTo>
                      <a:pt x="14472" y="463"/>
                    </a:moveTo>
                    <a:cubicBezTo>
                      <a:pt x="14472" y="463"/>
                      <a:pt x="14472" y="463"/>
                      <a:pt x="14472" y="464"/>
                    </a:cubicBezTo>
                    <a:lnTo>
                      <a:pt x="14472" y="464"/>
                    </a:lnTo>
                    <a:cubicBezTo>
                      <a:pt x="14472" y="464"/>
                      <a:pt x="14472" y="464"/>
                      <a:pt x="14472" y="464"/>
                    </a:cubicBezTo>
                    <a:lnTo>
                      <a:pt x="14472" y="463"/>
                    </a:lnTo>
                    <a:close/>
                    <a:moveTo>
                      <a:pt x="13493" y="0"/>
                    </a:moveTo>
                    <a:cubicBezTo>
                      <a:pt x="13024" y="291"/>
                      <a:pt x="12542" y="560"/>
                      <a:pt x="12049" y="806"/>
                    </a:cubicBezTo>
                    <a:cubicBezTo>
                      <a:pt x="11966" y="847"/>
                      <a:pt x="11884" y="888"/>
                      <a:pt x="11799" y="928"/>
                    </a:cubicBezTo>
                    <a:cubicBezTo>
                      <a:pt x="11481" y="1080"/>
                      <a:pt x="11159" y="1225"/>
                      <a:pt x="10832" y="1358"/>
                    </a:cubicBezTo>
                    <a:lnTo>
                      <a:pt x="10830" y="1358"/>
                    </a:lnTo>
                    <a:cubicBezTo>
                      <a:pt x="10336" y="1562"/>
                      <a:pt x="9833" y="1743"/>
                      <a:pt x="9321" y="1901"/>
                    </a:cubicBezTo>
                    <a:cubicBezTo>
                      <a:pt x="8389" y="2192"/>
                      <a:pt x="7433" y="2408"/>
                      <a:pt x="6464" y="2549"/>
                    </a:cubicBezTo>
                    <a:cubicBezTo>
                      <a:pt x="6051" y="2608"/>
                      <a:pt x="5635" y="2654"/>
                      <a:pt x="5218" y="2684"/>
                    </a:cubicBezTo>
                    <a:lnTo>
                      <a:pt x="5217" y="2684"/>
                    </a:lnTo>
                    <a:cubicBezTo>
                      <a:pt x="4992" y="2702"/>
                      <a:pt x="4767" y="2715"/>
                      <a:pt x="4544" y="2723"/>
                    </a:cubicBezTo>
                    <a:cubicBezTo>
                      <a:pt x="4324" y="2731"/>
                      <a:pt x="4104" y="2735"/>
                      <a:pt x="3885" y="2735"/>
                    </a:cubicBezTo>
                    <a:cubicBezTo>
                      <a:pt x="3767" y="2735"/>
                      <a:pt x="3650" y="2734"/>
                      <a:pt x="3532" y="2732"/>
                    </a:cubicBezTo>
                    <a:cubicBezTo>
                      <a:pt x="3039" y="2723"/>
                      <a:pt x="2546" y="2693"/>
                      <a:pt x="2057" y="2642"/>
                    </a:cubicBezTo>
                    <a:cubicBezTo>
                      <a:pt x="2033" y="2640"/>
                      <a:pt x="2010" y="2636"/>
                      <a:pt x="1987" y="2634"/>
                    </a:cubicBezTo>
                    <a:cubicBezTo>
                      <a:pt x="1285" y="3607"/>
                      <a:pt x="733" y="4693"/>
                      <a:pt x="1" y="5639"/>
                    </a:cubicBezTo>
                    <a:cubicBezTo>
                      <a:pt x="641" y="5754"/>
                      <a:pt x="1288" y="5831"/>
                      <a:pt x="1937" y="5863"/>
                    </a:cubicBezTo>
                    <a:cubicBezTo>
                      <a:pt x="2089" y="5872"/>
                      <a:pt x="2244" y="5878"/>
                      <a:pt x="2396" y="5882"/>
                    </a:cubicBezTo>
                    <a:cubicBezTo>
                      <a:pt x="2406" y="5882"/>
                      <a:pt x="2415" y="5883"/>
                      <a:pt x="2426" y="5883"/>
                    </a:cubicBezTo>
                    <a:cubicBezTo>
                      <a:pt x="2535" y="5885"/>
                      <a:pt x="2644" y="5886"/>
                      <a:pt x="2753" y="5886"/>
                    </a:cubicBezTo>
                    <a:cubicBezTo>
                      <a:pt x="3887" y="5886"/>
                      <a:pt x="5023" y="5763"/>
                      <a:pt x="6130" y="5515"/>
                    </a:cubicBezTo>
                    <a:cubicBezTo>
                      <a:pt x="7272" y="5259"/>
                      <a:pt x="8383" y="4871"/>
                      <a:pt x="9438" y="4362"/>
                    </a:cubicBezTo>
                    <a:cubicBezTo>
                      <a:pt x="10437" y="3876"/>
                      <a:pt x="11382" y="3284"/>
                      <a:pt x="12256" y="2598"/>
                    </a:cubicBezTo>
                    <a:cubicBezTo>
                      <a:pt x="12563" y="2356"/>
                      <a:pt x="12862" y="2103"/>
                      <a:pt x="13148" y="1838"/>
                    </a:cubicBezTo>
                    <a:cubicBezTo>
                      <a:pt x="13306" y="1695"/>
                      <a:pt x="13459" y="1549"/>
                      <a:pt x="13609" y="1398"/>
                    </a:cubicBezTo>
                    <a:cubicBezTo>
                      <a:pt x="13911" y="1098"/>
                      <a:pt x="14199" y="787"/>
                      <a:pt x="14472" y="464"/>
                    </a:cubicBezTo>
                    <a:lnTo>
                      <a:pt x="14472" y="464"/>
                    </a:lnTo>
                    <a:cubicBezTo>
                      <a:pt x="14229" y="333"/>
                      <a:pt x="13898" y="169"/>
                      <a:pt x="13493" y="0"/>
                    </a:cubicBezTo>
                    <a:close/>
                  </a:path>
                </a:pathLst>
              </a:custGeom>
              <a:solidFill>
                <a:srgbClr val="000000">
                  <a:alpha val="13920"/>
                </a:srgb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25" name="Google Shape;1435;p37">
                <a:extLst>
                  <a:ext uri="{FF2B5EF4-FFF2-40B4-BE49-F238E27FC236}">
                    <a16:creationId xmlns:a16="http://schemas.microsoft.com/office/drawing/2014/main" id="{A89B3437-5F7A-9519-3764-DADE0E48F7BF}"/>
                  </a:ext>
                </a:extLst>
              </p:cNvPr>
              <p:cNvSpPr/>
              <p:nvPr/>
            </p:nvSpPr>
            <p:spPr>
              <a:xfrm>
                <a:off x="6826986" y="3018613"/>
                <a:ext cx="306454" cy="367487"/>
              </a:xfrm>
              <a:custGeom>
                <a:avLst/>
                <a:gdLst/>
                <a:ahLst/>
                <a:cxnLst/>
                <a:rect l="l" t="t" r="r" b="b"/>
                <a:pathLst>
                  <a:path w="6922" h="7436" extrusionOk="0">
                    <a:moveTo>
                      <a:pt x="334" y="1"/>
                    </a:moveTo>
                    <a:cubicBezTo>
                      <a:pt x="289" y="1"/>
                      <a:pt x="244" y="2"/>
                      <a:pt x="199" y="3"/>
                    </a:cubicBezTo>
                    <a:cubicBezTo>
                      <a:pt x="64" y="490"/>
                      <a:pt x="0" y="997"/>
                      <a:pt x="6" y="1503"/>
                    </a:cubicBezTo>
                    <a:cubicBezTo>
                      <a:pt x="8" y="1715"/>
                      <a:pt x="21" y="1928"/>
                      <a:pt x="47" y="2140"/>
                    </a:cubicBezTo>
                    <a:cubicBezTo>
                      <a:pt x="50" y="2164"/>
                      <a:pt x="52" y="2188"/>
                      <a:pt x="56" y="2211"/>
                    </a:cubicBezTo>
                    <a:lnTo>
                      <a:pt x="56" y="2212"/>
                    </a:lnTo>
                    <a:cubicBezTo>
                      <a:pt x="167" y="3046"/>
                      <a:pt x="464" y="3852"/>
                      <a:pt x="924" y="4556"/>
                    </a:cubicBezTo>
                    <a:cubicBezTo>
                      <a:pt x="1365" y="5236"/>
                      <a:pt x="1945" y="5823"/>
                      <a:pt x="2612" y="6286"/>
                    </a:cubicBezTo>
                    <a:cubicBezTo>
                      <a:pt x="2945" y="6515"/>
                      <a:pt x="3299" y="6712"/>
                      <a:pt x="3668" y="6871"/>
                    </a:cubicBezTo>
                    <a:cubicBezTo>
                      <a:pt x="3816" y="6939"/>
                      <a:pt x="3966" y="6997"/>
                      <a:pt x="4118" y="7051"/>
                    </a:cubicBezTo>
                    <a:lnTo>
                      <a:pt x="4119" y="7051"/>
                    </a:lnTo>
                    <a:cubicBezTo>
                      <a:pt x="4409" y="7154"/>
                      <a:pt x="4707" y="7236"/>
                      <a:pt x="5010" y="7297"/>
                    </a:cubicBezTo>
                    <a:cubicBezTo>
                      <a:pt x="5469" y="7389"/>
                      <a:pt x="5937" y="7436"/>
                      <a:pt x="6405" y="7436"/>
                    </a:cubicBezTo>
                    <a:cubicBezTo>
                      <a:pt x="6577" y="7436"/>
                      <a:pt x="6750" y="7429"/>
                      <a:pt x="6922" y="7417"/>
                    </a:cubicBezTo>
                    <a:lnTo>
                      <a:pt x="6921" y="7417"/>
                    </a:lnTo>
                    <a:cubicBezTo>
                      <a:pt x="6474" y="6666"/>
                      <a:pt x="6163" y="5844"/>
                      <a:pt x="5843" y="5027"/>
                    </a:cubicBezTo>
                    <a:lnTo>
                      <a:pt x="5843" y="5026"/>
                    </a:lnTo>
                    <a:cubicBezTo>
                      <a:pt x="5824" y="5021"/>
                      <a:pt x="5808" y="5015"/>
                      <a:pt x="5789" y="5010"/>
                    </a:cubicBezTo>
                    <a:cubicBezTo>
                      <a:pt x="5124" y="4806"/>
                      <a:pt x="4492" y="4467"/>
                      <a:pt x="3906" y="4096"/>
                    </a:cubicBezTo>
                    <a:cubicBezTo>
                      <a:pt x="3281" y="3700"/>
                      <a:pt x="2699" y="3226"/>
                      <a:pt x="2215" y="2671"/>
                    </a:cubicBezTo>
                    <a:cubicBezTo>
                      <a:pt x="2168" y="2616"/>
                      <a:pt x="2121" y="2562"/>
                      <a:pt x="2077" y="2506"/>
                    </a:cubicBezTo>
                    <a:cubicBezTo>
                      <a:pt x="1759" y="2118"/>
                      <a:pt x="1489" y="1690"/>
                      <a:pt x="1284" y="1227"/>
                    </a:cubicBezTo>
                    <a:cubicBezTo>
                      <a:pt x="1115" y="846"/>
                      <a:pt x="994" y="449"/>
                      <a:pt x="926" y="39"/>
                    </a:cubicBezTo>
                    <a:cubicBezTo>
                      <a:pt x="734" y="15"/>
                      <a:pt x="536" y="1"/>
                      <a:pt x="334" y="1"/>
                    </a:cubicBezTo>
                    <a:close/>
                  </a:path>
                </a:pathLst>
              </a:custGeom>
              <a:solidFill>
                <a:srgbClr val="000000">
                  <a:alpha val="13920"/>
                </a:srgb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26" name="Google Shape;1436;p37">
                <a:extLst>
                  <a:ext uri="{FF2B5EF4-FFF2-40B4-BE49-F238E27FC236}">
                    <a16:creationId xmlns:a16="http://schemas.microsoft.com/office/drawing/2014/main" id="{633EC0CD-B897-DE74-98F3-8DA217CA2763}"/>
                  </a:ext>
                </a:extLst>
              </p:cNvPr>
              <p:cNvSpPr/>
              <p:nvPr/>
            </p:nvSpPr>
            <p:spPr>
              <a:xfrm>
                <a:off x="6434963" y="5221895"/>
                <a:ext cx="1992" cy="247"/>
              </a:xfrm>
              <a:custGeom>
                <a:avLst/>
                <a:gdLst/>
                <a:ahLst/>
                <a:cxnLst/>
                <a:rect l="l" t="t" r="r" b="b"/>
                <a:pathLst>
                  <a:path w="45" h="5" extrusionOk="0">
                    <a:moveTo>
                      <a:pt x="0" y="1"/>
                    </a:moveTo>
                    <a:cubicBezTo>
                      <a:pt x="14" y="2"/>
                      <a:pt x="29" y="3"/>
                      <a:pt x="44" y="4"/>
                    </a:cubicBezTo>
                    <a:lnTo>
                      <a:pt x="44" y="3"/>
                    </a:lnTo>
                    <a:cubicBezTo>
                      <a:pt x="29" y="3"/>
                      <a:pt x="14" y="2"/>
                      <a:pt x="0" y="1"/>
                    </a:cubicBezTo>
                    <a:close/>
                  </a:path>
                </a:pathLst>
              </a:custGeom>
              <a:solidFill>
                <a:srgbClr val="F7A029"/>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27" name="Google Shape;1437;p37">
                <a:extLst>
                  <a:ext uri="{FF2B5EF4-FFF2-40B4-BE49-F238E27FC236}">
                    <a16:creationId xmlns:a16="http://schemas.microsoft.com/office/drawing/2014/main" id="{E8CE6322-DEE7-7CD0-B7B1-4B1539249A42}"/>
                  </a:ext>
                </a:extLst>
              </p:cNvPr>
              <p:cNvSpPr/>
              <p:nvPr/>
            </p:nvSpPr>
            <p:spPr>
              <a:xfrm>
                <a:off x="6321362" y="4207923"/>
                <a:ext cx="358563" cy="1015581"/>
              </a:xfrm>
              <a:custGeom>
                <a:avLst/>
                <a:gdLst/>
                <a:ahLst/>
                <a:cxnLst/>
                <a:rect l="l" t="t" r="r" b="b"/>
                <a:pathLst>
                  <a:path w="8099" h="20550" extrusionOk="0">
                    <a:moveTo>
                      <a:pt x="719" y="1"/>
                    </a:moveTo>
                    <a:lnTo>
                      <a:pt x="711" y="203"/>
                    </a:lnTo>
                    <a:lnTo>
                      <a:pt x="1" y="19818"/>
                    </a:lnTo>
                    <a:cubicBezTo>
                      <a:pt x="1" y="19818"/>
                      <a:pt x="879" y="20341"/>
                      <a:pt x="2519" y="20513"/>
                    </a:cubicBezTo>
                    <a:cubicBezTo>
                      <a:pt x="2535" y="20515"/>
                      <a:pt x="2549" y="20516"/>
                      <a:pt x="2563" y="20517"/>
                    </a:cubicBezTo>
                    <a:lnTo>
                      <a:pt x="2565" y="20517"/>
                    </a:lnTo>
                    <a:cubicBezTo>
                      <a:pt x="2580" y="20520"/>
                      <a:pt x="2594" y="20521"/>
                      <a:pt x="2610" y="20521"/>
                    </a:cubicBezTo>
                    <a:cubicBezTo>
                      <a:pt x="2862" y="20541"/>
                      <a:pt x="3099" y="20549"/>
                      <a:pt x="3318" y="20549"/>
                    </a:cubicBezTo>
                    <a:cubicBezTo>
                      <a:pt x="4526" y="20549"/>
                      <a:pt x="5212" y="20295"/>
                      <a:pt x="5212" y="20295"/>
                    </a:cubicBezTo>
                    <a:lnTo>
                      <a:pt x="8069" y="876"/>
                    </a:lnTo>
                    <a:lnTo>
                      <a:pt x="8099" y="676"/>
                    </a:lnTo>
                    <a:lnTo>
                      <a:pt x="8099" y="676"/>
                    </a:lnTo>
                    <a:cubicBezTo>
                      <a:pt x="7868" y="781"/>
                      <a:pt x="7581" y="866"/>
                      <a:pt x="7269" y="933"/>
                    </a:cubicBezTo>
                    <a:cubicBezTo>
                      <a:pt x="6440" y="1113"/>
                      <a:pt x="5434" y="1167"/>
                      <a:pt x="4817" y="1167"/>
                    </a:cubicBezTo>
                    <a:cubicBezTo>
                      <a:pt x="4629" y="1167"/>
                      <a:pt x="4477" y="1162"/>
                      <a:pt x="4378" y="1154"/>
                    </a:cubicBezTo>
                    <a:cubicBezTo>
                      <a:pt x="4361" y="1154"/>
                      <a:pt x="4347" y="1153"/>
                      <a:pt x="4332" y="1151"/>
                    </a:cubicBezTo>
                    <a:cubicBezTo>
                      <a:pt x="4317" y="1149"/>
                      <a:pt x="4302" y="1148"/>
                      <a:pt x="4291" y="1146"/>
                    </a:cubicBezTo>
                    <a:cubicBezTo>
                      <a:pt x="3865" y="1103"/>
                      <a:pt x="2507" y="831"/>
                      <a:pt x="1488" y="405"/>
                    </a:cubicBezTo>
                    <a:cubicBezTo>
                      <a:pt x="1193" y="283"/>
                      <a:pt x="927" y="146"/>
                      <a:pt x="719" y="1"/>
                    </a:cubicBezTo>
                    <a:close/>
                  </a:path>
                </a:pathLst>
              </a:custGeom>
              <a:solidFill>
                <a:srgbClr val="EB667B"/>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28" name="Google Shape;1438;p37">
                <a:extLst>
                  <a:ext uri="{FF2B5EF4-FFF2-40B4-BE49-F238E27FC236}">
                    <a16:creationId xmlns:a16="http://schemas.microsoft.com/office/drawing/2014/main" id="{2F68DFDE-700F-89D9-7A61-524FD6B324B8}"/>
                  </a:ext>
                </a:extLst>
              </p:cNvPr>
              <p:cNvSpPr/>
              <p:nvPr/>
            </p:nvSpPr>
            <p:spPr>
              <a:xfrm>
                <a:off x="6432882" y="5221648"/>
                <a:ext cx="1992" cy="297"/>
              </a:xfrm>
              <a:custGeom>
                <a:avLst/>
                <a:gdLst/>
                <a:ahLst/>
                <a:cxnLst/>
                <a:rect l="l" t="t" r="r" b="b"/>
                <a:pathLst>
                  <a:path w="45" h="6" extrusionOk="0">
                    <a:moveTo>
                      <a:pt x="0" y="0"/>
                    </a:moveTo>
                    <a:lnTo>
                      <a:pt x="0" y="0"/>
                    </a:lnTo>
                    <a:cubicBezTo>
                      <a:pt x="16" y="3"/>
                      <a:pt x="30" y="4"/>
                      <a:pt x="44" y="6"/>
                    </a:cubicBezTo>
                    <a:cubicBezTo>
                      <a:pt x="30" y="3"/>
                      <a:pt x="16" y="2"/>
                      <a:pt x="0" y="0"/>
                    </a:cubicBezTo>
                    <a:close/>
                  </a:path>
                </a:pathLst>
              </a:custGeom>
              <a:solidFill>
                <a:srgbClr val="F7A029"/>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29" name="Google Shape;1439;p37">
                <a:extLst>
                  <a:ext uri="{FF2B5EF4-FFF2-40B4-BE49-F238E27FC236}">
                    <a16:creationId xmlns:a16="http://schemas.microsoft.com/office/drawing/2014/main" id="{143ED63B-846E-32C5-C6D0-46220D86B582}"/>
                  </a:ext>
                </a:extLst>
              </p:cNvPr>
              <p:cNvSpPr/>
              <p:nvPr/>
            </p:nvSpPr>
            <p:spPr>
              <a:xfrm>
                <a:off x="5679382" y="3939036"/>
                <a:ext cx="841133" cy="262420"/>
              </a:xfrm>
              <a:custGeom>
                <a:avLst/>
                <a:gdLst/>
                <a:ahLst/>
                <a:cxnLst/>
                <a:rect l="l" t="t" r="r" b="b"/>
                <a:pathLst>
                  <a:path w="18999" h="5310" extrusionOk="0">
                    <a:moveTo>
                      <a:pt x="1468" y="1"/>
                    </a:moveTo>
                    <a:lnTo>
                      <a:pt x="3350" y="719"/>
                    </a:lnTo>
                    <a:cubicBezTo>
                      <a:pt x="3350" y="719"/>
                      <a:pt x="2994" y="637"/>
                      <a:pt x="2462" y="637"/>
                    </a:cubicBezTo>
                    <a:cubicBezTo>
                      <a:pt x="1800" y="637"/>
                      <a:pt x="866" y="763"/>
                      <a:pt x="0" y="1328"/>
                    </a:cubicBezTo>
                    <a:lnTo>
                      <a:pt x="15329" y="5179"/>
                    </a:lnTo>
                    <a:lnTo>
                      <a:pt x="18998" y="5309"/>
                    </a:lnTo>
                    <a:cubicBezTo>
                      <a:pt x="18998" y="5309"/>
                      <a:pt x="10722" y="85"/>
                      <a:pt x="1468" y="1"/>
                    </a:cubicBezTo>
                    <a:close/>
                  </a:path>
                </a:pathLst>
              </a:custGeom>
              <a:solidFill>
                <a:srgbClr val="FFE5CA"/>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30" name="Google Shape;1440;p37">
                <a:extLst>
                  <a:ext uri="{FF2B5EF4-FFF2-40B4-BE49-F238E27FC236}">
                    <a16:creationId xmlns:a16="http://schemas.microsoft.com/office/drawing/2014/main" id="{F7811701-63DD-7A21-73A1-C44C1FC2765C}"/>
                  </a:ext>
                </a:extLst>
              </p:cNvPr>
              <p:cNvSpPr/>
              <p:nvPr/>
            </p:nvSpPr>
            <p:spPr>
              <a:xfrm>
                <a:off x="5630506" y="4008765"/>
                <a:ext cx="722704" cy="1178618"/>
              </a:xfrm>
              <a:custGeom>
                <a:avLst/>
                <a:gdLst/>
                <a:ahLst/>
                <a:cxnLst/>
                <a:rect l="l" t="t" r="r" b="b"/>
                <a:pathLst>
                  <a:path w="16324" h="23849" extrusionOk="0">
                    <a:moveTo>
                      <a:pt x="0" y="0"/>
                    </a:moveTo>
                    <a:lnTo>
                      <a:pt x="530" y="19199"/>
                    </a:lnTo>
                    <a:lnTo>
                      <a:pt x="15606" y="23848"/>
                    </a:lnTo>
                    <a:lnTo>
                      <a:pt x="16316" y="4233"/>
                    </a:lnTo>
                    <a:lnTo>
                      <a:pt x="16324" y="4031"/>
                    </a:lnTo>
                    <a:lnTo>
                      <a:pt x="0" y="0"/>
                    </a:lnTo>
                    <a:close/>
                  </a:path>
                </a:pathLst>
              </a:custGeom>
              <a:solidFill>
                <a:srgbClr val="EB667B"/>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31" name="Google Shape;1441;p37">
                <a:extLst>
                  <a:ext uri="{FF2B5EF4-FFF2-40B4-BE49-F238E27FC236}">
                    <a16:creationId xmlns:a16="http://schemas.microsoft.com/office/drawing/2014/main" id="{985A44CD-065C-C3DC-54BB-1BE7E890E246}"/>
                  </a:ext>
                </a:extLst>
              </p:cNvPr>
              <p:cNvSpPr/>
              <p:nvPr/>
            </p:nvSpPr>
            <p:spPr>
              <a:xfrm>
                <a:off x="6274346" y="4207923"/>
                <a:ext cx="78849" cy="979455"/>
              </a:xfrm>
              <a:custGeom>
                <a:avLst/>
                <a:gdLst/>
                <a:ahLst/>
                <a:cxnLst/>
                <a:rect l="l" t="t" r="r" b="b"/>
                <a:pathLst>
                  <a:path w="1781" h="19819" extrusionOk="0">
                    <a:moveTo>
                      <a:pt x="1781" y="1"/>
                    </a:moveTo>
                    <a:lnTo>
                      <a:pt x="0" y="19491"/>
                    </a:lnTo>
                    <a:lnTo>
                      <a:pt x="1063" y="19818"/>
                    </a:lnTo>
                    <a:lnTo>
                      <a:pt x="1781" y="1"/>
                    </a:lnTo>
                    <a:close/>
                  </a:path>
                </a:pathLst>
              </a:custGeom>
              <a:solidFill>
                <a:srgbClr val="EB667B"/>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32" name="Google Shape;1442;p37">
                <a:extLst>
                  <a:ext uri="{FF2B5EF4-FFF2-40B4-BE49-F238E27FC236}">
                    <a16:creationId xmlns:a16="http://schemas.microsoft.com/office/drawing/2014/main" id="{A379988A-4FA5-F654-D4CB-5591108654B5}"/>
                  </a:ext>
                </a:extLst>
              </p:cNvPr>
              <p:cNvSpPr/>
              <p:nvPr/>
            </p:nvSpPr>
            <p:spPr>
              <a:xfrm>
                <a:off x="5837254" y="3975309"/>
                <a:ext cx="608083" cy="218436"/>
              </a:xfrm>
              <a:custGeom>
                <a:avLst/>
                <a:gdLst/>
                <a:ahLst/>
                <a:cxnLst/>
                <a:rect l="l" t="t" r="r" b="b"/>
                <a:pathLst>
                  <a:path w="13735" h="4420" extrusionOk="0">
                    <a:moveTo>
                      <a:pt x="334" y="1"/>
                    </a:moveTo>
                    <a:cubicBezTo>
                      <a:pt x="78" y="1"/>
                      <a:pt x="1" y="29"/>
                      <a:pt x="1" y="29"/>
                    </a:cubicBezTo>
                    <a:cubicBezTo>
                      <a:pt x="1" y="29"/>
                      <a:pt x="8600" y="1723"/>
                      <a:pt x="13735" y="4419"/>
                    </a:cubicBezTo>
                    <a:cubicBezTo>
                      <a:pt x="13735" y="4419"/>
                      <a:pt x="12414" y="2844"/>
                      <a:pt x="6648" y="1272"/>
                    </a:cubicBezTo>
                    <a:cubicBezTo>
                      <a:pt x="2584" y="164"/>
                      <a:pt x="946" y="1"/>
                      <a:pt x="334" y="1"/>
                    </a:cubicBezTo>
                    <a:close/>
                  </a:path>
                </a:pathLst>
              </a:custGeom>
              <a:solidFill>
                <a:srgbClr val="000000">
                  <a:alpha val="13920"/>
                </a:srgb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33" name="Google Shape;1443;p37">
                <a:extLst>
                  <a:ext uri="{FF2B5EF4-FFF2-40B4-BE49-F238E27FC236}">
                    <a16:creationId xmlns:a16="http://schemas.microsoft.com/office/drawing/2014/main" id="{BFAF9905-3411-C725-D404-DC0C8287674D}"/>
                  </a:ext>
                </a:extLst>
              </p:cNvPr>
              <p:cNvSpPr/>
              <p:nvPr/>
            </p:nvSpPr>
            <p:spPr>
              <a:xfrm>
                <a:off x="5679382" y="3971553"/>
                <a:ext cx="746921" cy="223477"/>
              </a:xfrm>
              <a:custGeom>
                <a:avLst/>
                <a:gdLst/>
                <a:ahLst/>
                <a:cxnLst/>
                <a:rect l="l" t="t" r="r" b="b"/>
                <a:pathLst>
                  <a:path w="16871" h="4522" extrusionOk="0">
                    <a:moveTo>
                      <a:pt x="1994" y="0"/>
                    </a:moveTo>
                    <a:cubicBezTo>
                      <a:pt x="1995" y="0"/>
                      <a:pt x="7622" y="1265"/>
                      <a:pt x="12346" y="3321"/>
                    </a:cubicBezTo>
                    <a:cubicBezTo>
                      <a:pt x="12346" y="3321"/>
                      <a:pt x="4370" y="663"/>
                      <a:pt x="316" y="663"/>
                    </a:cubicBezTo>
                    <a:cubicBezTo>
                      <a:pt x="208" y="663"/>
                      <a:pt x="102" y="665"/>
                      <a:pt x="0" y="669"/>
                    </a:cubicBezTo>
                    <a:lnTo>
                      <a:pt x="0" y="670"/>
                    </a:lnTo>
                    <a:lnTo>
                      <a:pt x="15329" y="4521"/>
                    </a:lnTo>
                    <a:cubicBezTo>
                      <a:pt x="15329" y="4521"/>
                      <a:pt x="15760" y="4495"/>
                      <a:pt x="16279" y="4495"/>
                    </a:cubicBezTo>
                    <a:cubicBezTo>
                      <a:pt x="16470" y="4495"/>
                      <a:pt x="16673" y="4499"/>
                      <a:pt x="16871" y="4508"/>
                    </a:cubicBezTo>
                    <a:cubicBezTo>
                      <a:pt x="16871" y="4508"/>
                      <a:pt x="9745" y="1546"/>
                      <a:pt x="1994" y="0"/>
                    </a:cubicBezTo>
                    <a:close/>
                  </a:path>
                </a:pathLst>
              </a:custGeom>
              <a:solidFill>
                <a:srgbClr val="000000">
                  <a:alpha val="13920"/>
                </a:srgb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34" name="Google Shape;1444;p37">
                <a:extLst>
                  <a:ext uri="{FF2B5EF4-FFF2-40B4-BE49-F238E27FC236}">
                    <a16:creationId xmlns:a16="http://schemas.microsoft.com/office/drawing/2014/main" id="{443A78F2-843E-5771-E2AD-D8727B5D514C}"/>
                  </a:ext>
                </a:extLst>
              </p:cNvPr>
              <p:cNvSpPr/>
              <p:nvPr/>
            </p:nvSpPr>
            <p:spPr>
              <a:xfrm>
                <a:off x="5630494" y="4008740"/>
                <a:ext cx="722704" cy="1178667"/>
              </a:xfrm>
              <a:custGeom>
                <a:avLst/>
                <a:gdLst/>
                <a:ahLst/>
                <a:cxnLst/>
                <a:rect l="l" t="t" r="r" b="b"/>
                <a:pathLst>
                  <a:path w="16324" h="23850" extrusionOk="0">
                    <a:moveTo>
                      <a:pt x="0" y="0"/>
                    </a:moveTo>
                    <a:cubicBezTo>
                      <a:pt x="0" y="1"/>
                      <a:pt x="1" y="74"/>
                      <a:pt x="6" y="211"/>
                    </a:cubicBezTo>
                    <a:lnTo>
                      <a:pt x="6" y="211"/>
                    </a:lnTo>
                    <a:lnTo>
                      <a:pt x="0" y="0"/>
                    </a:lnTo>
                    <a:close/>
                    <a:moveTo>
                      <a:pt x="6" y="211"/>
                    </a:moveTo>
                    <a:lnTo>
                      <a:pt x="530" y="19199"/>
                    </a:lnTo>
                    <a:lnTo>
                      <a:pt x="15607" y="23850"/>
                    </a:lnTo>
                    <a:lnTo>
                      <a:pt x="16324" y="4032"/>
                    </a:lnTo>
                    <a:lnTo>
                      <a:pt x="16324" y="4032"/>
                    </a:lnTo>
                    <a:cubicBezTo>
                      <a:pt x="16324" y="4033"/>
                      <a:pt x="13862" y="18918"/>
                      <a:pt x="8048" y="18918"/>
                    </a:cubicBezTo>
                    <a:cubicBezTo>
                      <a:pt x="7688" y="18918"/>
                      <a:pt x="7315" y="18860"/>
                      <a:pt x="6928" y="18739"/>
                    </a:cubicBezTo>
                    <a:cubicBezTo>
                      <a:pt x="747" y="16794"/>
                      <a:pt x="69" y="2147"/>
                      <a:pt x="6" y="211"/>
                    </a:cubicBezTo>
                    <a:close/>
                  </a:path>
                </a:pathLst>
              </a:custGeom>
              <a:solidFill>
                <a:srgbClr val="000000">
                  <a:alpha val="13920"/>
                </a:srgb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35" name="Google Shape;1445;p37">
                <a:extLst>
                  <a:ext uri="{FF2B5EF4-FFF2-40B4-BE49-F238E27FC236}">
                    <a16:creationId xmlns:a16="http://schemas.microsoft.com/office/drawing/2014/main" id="{FECB6958-465A-ED10-6321-22A883E0F66C}"/>
                  </a:ext>
                </a:extLst>
              </p:cNvPr>
              <p:cNvSpPr/>
              <p:nvPr/>
            </p:nvSpPr>
            <p:spPr>
              <a:xfrm>
                <a:off x="6516466" y="4080027"/>
                <a:ext cx="859152" cy="147618"/>
              </a:xfrm>
              <a:custGeom>
                <a:avLst/>
                <a:gdLst/>
                <a:ahLst/>
                <a:cxnLst/>
                <a:rect l="l" t="t" r="r" b="b"/>
                <a:pathLst>
                  <a:path w="19406" h="2987" extrusionOk="0">
                    <a:moveTo>
                      <a:pt x="13343" y="0"/>
                    </a:moveTo>
                    <a:cubicBezTo>
                      <a:pt x="6114" y="0"/>
                      <a:pt x="1" y="2447"/>
                      <a:pt x="1" y="2447"/>
                    </a:cubicBezTo>
                    <a:lnTo>
                      <a:pt x="3632" y="2986"/>
                    </a:lnTo>
                    <a:lnTo>
                      <a:pt x="19405" y="1976"/>
                    </a:lnTo>
                    <a:cubicBezTo>
                      <a:pt x="18204" y="833"/>
                      <a:pt x="16623" y="769"/>
                      <a:pt x="16286" y="769"/>
                    </a:cubicBezTo>
                    <a:cubicBezTo>
                      <a:pt x="16243" y="769"/>
                      <a:pt x="16221" y="770"/>
                      <a:pt x="16221" y="770"/>
                    </a:cubicBezTo>
                    <a:lnTo>
                      <a:pt x="18203" y="404"/>
                    </a:lnTo>
                    <a:cubicBezTo>
                      <a:pt x="16564" y="118"/>
                      <a:pt x="14927" y="0"/>
                      <a:pt x="13343" y="0"/>
                    </a:cubicBezTo>
                    <a:close/>
                  </a:path>
                </a:pathLst>
              </a:custGeom>
              <a:solidFill>
                <a:srgbClr val="FFE5CA"/>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36" name="Google Shape;1446;p37">
                <a:extLst>
                  <a:ext uri="{FF2B5EF4-FFF2-40B4-BE49-F238E27FC236}">
                    <a16:creationId xmlns:a16="http://schemas.microsoft.com/office/drawing/2014/main" id="{216D1726-275C-6105-E72C-BAF9E499CB16}"/>
                  </a:ext>
                </a:extLst>
              </p:cNvPr>
              <p:cNvSpPr/>
              <p:nvPr/>
            </p:nvSpPr>
            <p:spPr>
              <a:xfrm>
                <a:off x="6358019" y="4193591"/>
                <a:ext cx="319293" cy="67310"/>
              </a:xfrm>
              <a:custGeom>
                <a:avLst/>
                <a:gdLst/>
                <a:ahLst/>
                <a:cxnLst/>
                <a:rect l="l" t="t" r="r" b="b"/>
                <a:pathLst>
                  <a:path w="7212" h="1362" extrusionOk="0">
                    <a:moveTo>
                      <a:pt x="792" y="0"/>
                    </a:moveTo>
                    <a:cubicBezTo>
                      <a:pt x="231" y="0"/>
                      <a:pt x="0" y="30"/>
                      <a:pt x="0" y="30"/>
                    </a:cubicBezTo>
                    <a:cubicBezTo>
                      <a:pt x="1402" y="1157"/>
                      <a:pt x="2887" y="1261"/>
                      <a:pt x="3390" y="1261"/>
                    </a:cubicBezTo>
                    <a:cubicBezTo>
                      <a:pt x="3448" y="1261"/>
                      <a:pt x="3492" y="1260"/>
                      <a:pt x="3523" y="1258"/>
                    </a:cubicBezTo>
                    <a:cubicBezTo>
                      <a:pt x="3646" y="1287"/>
                      <a:pt x="4020" y="1362"/>
                      <a:pt x="4547" y="1362"/>
                    </a:cubicBezTo>
                    <a:cubicBezTo>
                      <a:pt x="5243" y="1362"/>
                      <a:pt x="6206" y="1231"/>
                      <a:pt x="7211" y="688"/>
                    </a:cubicBezTo>
                    <a:cubicBezTo>
                      <a:pt x="7211" y="688"/>
                      <a:pt x="6316" y="405"/>
                      <a:pt x="3669" y="158"/>
                    </a:cubicBezTo>
                    <a:lnTo>
                      <a:pt x="3580" y="149"/>
                    </a:lnTo>
                    <a:cubicBezTo>
                      <a:pt x="2251" y="30"/>
                      <a:pt x="1355" y="0"/>
                      <a:pt x="792" y="0"/>
                    </a:cubicBezTo>
                    <a:close/>
                  </a:path>
                </a:pathLst>
              </a:custGeom>
              <a:solidFill>
                <a:srgbClr val="EB667B"/>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37" name="Google Shape;1447;p37">
                <a:extLst>
                  <a:ext uri="{FF2B5EF4-FFF2-40B4-BE49-F238E27FC236}">
                    <a16:creationId xmlns:a16="http://schemas.microsoft.com/office/drawing/2014/main" id="{6D817419-6672-4B80-21C2-CADEF92A5640}"/>
                  </a:ext>
                </a:extLst>
              </p:cNvPr>
              <p:cNvSpPr/>
              <p:nvPr/>
            </p:nvSpPr>
            <p:spPr>
              <a:xfrm>
                <a:off x="6552105" y="4191615"/>
                <a:ext cx="870929" cy="1019337"/>
              </a:xfrm>
              <a:custGeom>
                <a:avLst/>
                <a:gdLst/>
                <a:ahLst/>
                <a:cxnLst/>
                <a:rect l="l" t="t" r="r" b="b"/>
                <a:pathLst>
                  <a:path w="19672" h="20626" extrusionOk="0">
                    <a:moveTo>
                      <a:pt x="19672" y="1"/>
                    </a:moveTo>
                    <a:lnTo>
                      <a:pt x="2887" y="1006"/>
                    </a:lnTo>
                    <a:lnTo>
                      <a:pt x="2857" y="1206"/>
                    </a:lnTo>
                    <a:lnTo>
                      <a:pt x="1" y="20625"/>
                    </a:lnTo>
                    <a:lnTo>
                      <a:pt x="1" y="20625"/>
                    </a:lnTo>
                    <a:lnTo>
                      <a:pt x="15670" y="18785"/>
                    </a:lnTo>
                    <a:lnTo>
                      <a:pt x="19672" y="1"/>
                    </a:lnTo>
                    <a:close/>
                  </a:path>
                </a:pathLst>
              </a:custGeom>
              <a:solidFill>
                <a:srgbClr val="EB667B"/>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38" name="Google Shape;1448;p37">
                <a:extLst>
                  <a:ext uri="{FF2B5EF4-FFF2-40B4-BE49-F238E27FC236}">
                    <a16:creationId xmlns:a16="http://schemas.microsoft.com/office/drawing/2014/main" id="{486AAB6B-FBC3-488C-6092-6E1C8A440913}"/>
                  </a:ext>
                </a:extLst>
              </p:cNvPr>
              <p:cNvSpPr/>
              <p:nvPr/>
            </p:nvSpPr>
            <p:spPr>
              <a:xfrm>
                <a:off x="5630418" y="4000463"/>
                <a:ext cx="1792638" cy="265188"/>
              </a:xfrm>
              <a:custGeom>
                <a:avLst/>
                <a:gdLst/>
                <a:ahLst/>
                <a:cxnLst/>
                <a:rect l="l" t="t" r="r" b="b"/>
                <a:pathLst>
                  <a:path w="40491" h="5366" extrusionOk="0">
                    <a:moveTo>
                      <a:pt x="770" y="1"/>
                    </a:moveTo>
                    <a:lnTo>
                      <a:pt x="1" y="168"/>
                    </a:lnTo>
                    <a:lnTo>
                      <a:pt x="16326" y="4199"/>
                    </a:lnTo>
                    <a:cubicBezTo>
                      <a:pt x="16534" y="4345"/>
                      <a:pt x="16800" y="4481"/>
                      <a:pt x="17095" y="4603"/>
                    </a:cubicBezTo>
                    <a:cubicBezTo>
                      <a:pt x="18113" y="5027"/>
                      <a:pt x="19468" y="5301"/>
                      <a:pt x="19896" y="5344"/>
                    </a:cubicBezTo>
                    <a:lnTo>
                      <a:pt x="19898" y="5344"/>
                    </a:lnTo>
                    <a:cubicBezTo>
                      <a:pt x="19909" y="5346"/>
                      <a:pt x="19924" y="5347"/>
                      <a:pt x="19939" y="5349"/>
                    </a:cubicBezTo>
                    <a:cubicBezTo>
                      <a:pt x="19954" y="5351"/>
                      <a:pt x="19971" y="5352"/>
                      <a:pt x="19986" y="5353"/>
                    </a:cubicBezTo>
                    <a:cubicBezTo>
                      <a:pt x="20084" y="5361"/>
                      <a:pt x="20230" y="5366"/>
                      <a:pt x="20411" y="5366"/>
                    </a:cubicBezTo>
                    <a:cubicBezTo>
                      <a:pt x="21028" y="5366"/>
                      <a:pt x="22043" y="5311"/>
                      <a:pt x="22876" y="5131"/>
                    </a:cubicBezTo>
                    <a:cubicBezTo>
                      <a:pt x="23189" y="5064"/>
                      <a:pt x="23475" y="4979"/>
                      <a:pt x="23706" y="4874"/>
                    </a:cubicBezTo>
                    <a:lnTo>
                      <a:pt x="40491" y="3869"/>
                    </a:lnTo>
                    <a:lnTo>
                      <a:pt x="39765" y="3564"/>
                    </a:lnTo>
                    <a:lnTo>
                      <a:pt x="23646" y="4596"/>
                    </a:lnTo>
                    <a:cubicBezTo>
                      <a:pt x="23646" y="4596"/>
                      <a:pt x="22535" y="5192"/>
                      <a:pt x="20702" y="5192"/>
                    </a:cubicBezTo>
                    <a:cubicBezTo>
                      <a:pt x="20467" y="5192"/>
                      <a:pt x="20220" y="5182"/>
                      <a:pt x="19961" y="5160"/>
                    </a:cubicBezTo>
                    <a:lnTo>
                      <a:pt x="19956" y="5159"/>
                    </a:lnTo>
                    <a:cubicBezTo>
                      <a:pt x="17688" y="4939"/>
                      <a:pt x="16435" y="3936"/>
                      <a:pt x="16435" y="3936"/>
                    </a:cubicBezTo>
                    <a:lnTo>
                      <a:pt x="770" y="1"/>
                    </a:lnTo>
                    <a:close/>
                  </a:path>
                </a:pathLst>
              </a:custGeom>
              <a:solidFill>
                <a:srgbClr val="EB667B"/>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39" name="Google Shape;1449;p37">
                <a:extLst>
                  <a:ext uri="{FF2B5EF4-FFF2-40B4-BE49-F238E27FC236}">
                    <a16:creationId xmlns:a16="http://schemas.microsoft.com/office/drawing/2014/main" id="{3E9B4925-113F-F58C-13C0-73DBC5FF929B}"/>
                  </a:ext>
                </a:extLst>
              </p:cNvPr>
              <p:cNvSpPr/>
              <p:nvPr/>
            </p:nvSpPr>
            <p:spPr>
              <a:xfrm>
                <a:off x="6323399" y="5009247"/>
                <a:ext cx="251955" cy="155031"/>
              </a:xfrm>
              <a:custGeom>
                <a:avLst/>
                <a:gdLst/>
                <a:ahLst/>
                <a:cxnLst/>
                <a:rect l="l" t="t" r="r" b="b"/>
                <a:pathLst>
                  <a:path w="5691" h="3137" extrusionOk="0">
                    <a:moveTo>
                      <a:pt x="86" y="0"/>
                    </a:moveTo>
                    <a:lnTo>
                      <a:pt x="0" y="2355"/>
                    </a:lnTo>
                    <a:cubicBezTo>
                      <a:pt x="0" y="2355"/>
                      <a:pt x="453" y="2876"/>
                      <a:pt x="2585" y="3083"/>
                    </a:cubicBezTo>
                    <a:lnTo>
                      <a:pt x="2585" y="3084"/>
                    </a:lnTo>
                    <a:lnTo>
                      <a:pt x="2674" y="3092"/>
                    </a:lnTo>
                    <a:cubicBezTo>
                      <a:pt x="3048" y="3124"/>
                      <a:pt x="3373" y="3137"/>
                      <a:pt x="3654" y="3137"/>
                    </a:cubicBezTo>
                    <a:cubicBezTo>
                      <a:pt x="4981" y="3137"/>
                      <a:pt x="5349" y="2845"/>
                      <a:pt x="5349" y="2845"/>
                    </a:cubicBezTo>
                    <a:lnTo>
                      <a:pt x="5690" y="514"/>
                    </a:lnTo>
                    <a:lnTo>
                      <a:pt x="5690" y="512"/>
                    </a:lnTo>
                    <a:cubicBezTo>
                      <a:pt x="5690" y="512"/>
                      <a:pt x="5209" y="1024"/>
                      <a:pt x="3596" y="1024"/>
                    </a:cubicBezTo>
                    <a:cubicBezTo>
                      <a:pt x="3362" y="1024"/>
                      <a:pt x="3105" y="1014"/>
                      <a:pt x="2821" y="989"/>
                    </a:cubicBezTo>
                    <a:cubicBezTo>
                      <a:pt x="585" y="776"/>
                      <a:pt x="86" y="0"/>
                      <a:pt x="86" y="0"/>
                    </a:cubicBezTo>
                    <a:close/>
                  </a:path>
                </a:pathLst>
              </a:custGeom>
              <a:solidFill>
                <a:srgbClr val="FFF8E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40" name="Google Shape;1450;p37">
                <a:extLst>
                  <a:ext uri="{FF2B5EF4-FFF2-40B4-BE49-F238E27FC236}">
                    <a16:creationId xmlns:a16="http://schemas.microsoft.com/office/drawing/2014/main" id="{0F9ABDB8-C934-04BA-2A7A-AAC4E7FF8D36}"/>
                  </a:ext>
                </a:extLst>
              </p:cNvPr>
              <p:cNvSpPr/>
              <p:nvPr/>
            </p:nvSpPr>
            <p:spPr>
              <a:xfrm>
                <a:off x="6346730" y="4314815"/>
                <a:ext cx="319249" cy="145542"/>
              </a:xfrm>
              <a:custGeom>
                <a:avLst/>
                <a:gdLst/>
                <a:ahLst/>
                <a:cxnLst/>
                <a:rect l="l" t="t" r="r" b="b"/>
                <a:pathLst>
                  <a:path w="7211" h="2945" extrusionOk="0">
                    <a:moveTo>
                      <a:pt x="67" y="0"/>
                    </a:moveTo>
                    <a:lnTo>
                      <a:pt x="0" y="1855"/>
                    </a:lnTo>
                    <a:cubicBezTo>
                      <a:pt x="0" y="1855"/>
                      <a:pt x="1306" y="2698"/>
                      <a:pt x="3358" y="2906"/>
                    </a:cubicBezTo>
                    <a:lnTo>
                      <a:pt x="3358" y="2907"/>
                    </a:lnTo>
                    <a:cubicBezTo>
                      <a:pt x="3372" y="2908"/>
                      <a:pt x="3388" y="2910"/>
                      <a:pt x="3403" y="2911"/>
                    </a:cubicBezTo>
                    <a:cubicBezTo>
                      <a:pt x="3418" y="2912"/>
                      <a:pt x="3433" y="2914"/>
                      <a:pt x="3448" y="2915"/>
                    </a:cubicBezTo>
                    <a:cubicBezTo>
                      <a:pt x="3702" y="2936"/>
                      <a:pt x="3947" y="2945"/>
                      <a:pt x="4181" y="2945"/>
                    </a:cubicBezTo>
                    <a:cubicBezTo>
                      <a:pt x="5838" y="2945"/>
                      <a:pt x="6940" y="2489"/>
                      <a:pt x="6940" y="2489"/>
                    </a:cubicBezTo>
                    <a:lnTo>
                      <a:pt x="7210" y="652"/>
                    </a:lnTo>
                    <a:lnTo>
                      <a:pt x="7210" y="652"/>
                    </a:lnTo>
                    <a:cubicBezTo>
                      <a:pt x="7210" y="652"/>
                      <a:pt x="6543" y="932"/>
                      <a:pt x="4981" y="932"/>
                    </a:cubicBezTo>
                    <a:cubicBezTo>
                      <a:pt x="4578" y="932"/>
                      <a:pt x="4115" y="914"/>
                      <a:pt x="3589" y="867"/>
                    </a:cubicBezTo>
                    <a:cubicBezTo>
                      <a:pt x="1027" y="626"/>
                      <a:pt x="67" y="0"/>
                      <a:pt x="67" y="0"/>
                    </a:cubicBezTo>
                    <a:close/>
                  </a:path>
                </a:pathLst>
              </a:custGeom>
              <a:solidFill>
                <a:srgbClr val="FFF8E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41" name="Google Shape;1451;p37">
                <a:extLst>
                  <a:ext uri="{FF2B5EF4-FFF2-40B4-BE49-F238E27FC236}">
                    <a16:creationId xmlns:a16="http://schemas.microsoft.com/office/drawing/2014/main" id="{884C4D33-1ED3-C32C-2E6F-CA7926DF9A67}"/>
                  </a:ext>
                </a:extLst>
              </p:cNvPr>
              <p:cNvSpPr/>
              <p:nvPr/>
            </p:nvSpPr>
            <p:spPr>
              <a:xfrm>
                <a:off x="6552105" y="4241330"/>
                <a:ext cx="127815" cy="969620"/>
              </a:xfrm>
              <a:custGeom>
                <a:avLst/>
                <a:gdLst/>
                <a:ahLst/>
                <a:cxnLst/>
                <a:rect l="l" t="t" r="r" b="b"/>
                <a:pathLst>
                  <a:path w="2887" h="19620" extrusionOk="0">
                    <a:moveTo>
                      <a:pt x="2887" y="0"/>
                    </a:moveTo>
                    <a:lnTo>
                      <a:pt x="1" y="19619"/>
                    </a:lnTo>
                    <a:lnTo>
                      <a:pt x="1106" y="19489"/>
                    </a:lnTo>
                    <a:lnTo>
                      <a:pt x="2887" y="0"/>
                    </a:lnTo>
                    <a:close/>
                  </a:path>
                </a:pathLst>
              </a:custGeom>
              <a:solidFill>
                <a:srgbClr val="EB667B"/>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42" name="Google Shape;1452;p37">
                <a:extLst>
                  <a:ext uri="{FF2B5EF4-FFF2-40B4-BE49-F238E27FC236}">
                    <a16:creationId xmlns:a16="http://schemas.microsoft.com/office/drawing/2014/main" id="{221D4A62-B949-A6C2-DF23-101A5B114028}"/>
                  </a:ext>
                </a:extLst>
              </p:cNvPr>
              <p:cNvSpPr/>
              <p:nvPr/>
            </p:nvSpPr>
            <p:spPr>
              <a:xfrm>
                <a:off x="6591639" y="4107899"/>
                <a:ext cx="633185" cy="100817"/>
              </a:xfrm>
              <a:custGeom>
                <a:avLst/>
                <a:gdLst/>
                <a:ahLst/>
                <a:cxnLst/>
                <a:rect l="l" t="t" r="r" b="b"/>
                <a:pathLst>
                  <a:path w="14302" h="2040" extrusionOk="0">
                    <a:moveTo>
                      <a:pt x="12007" y="0"/>
                    </a:moveTo>
                    <a:cubicBezTo>
                      <a:pt x="11002" y="0"/>
                      <a:pt x="9569" y="57"/>
                      <a:pt x="7539" y="227"/>
                    </a:cubicBezTo>
                    <a:cubicBezTo>
                      <a:pt x="1585" y="728"/>
                      <a:pt x="0" y="2039"/>
                      <a:pt x="0" y="2039"/>
                    </a:cubicBezTo>
                    <a:cubicBezTo>
                      <a:pt x="5539" y="318"/>
                      <a:pt x="14302" y="210"/>
                      <a:pt x="14302" y="210"/>
                    </a:cubicBezTo>
                    <a:cubicBezTo>
                      <a:pt x="14302" y="210"/>
                      <a:pt x="13951" y="0"/>
                      <a:pt x="12007" y="0"/>
                    </a:cubicBezTo>
                    <a:close/>
                  </a:path>
                </a:pathLst>
              </a:custGeom>
              <a:solidFill>
                <a:srgbClr val="000000">
                  <a:alpha val="13920"/>
                </a:srgb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43" name="Google Shape;1453;p37">
                <a:extLst>
                  <a:ext uri="{FF2B5EF4-FFF2-40B4-BE49-F238E27FC236}">
                    <a16:creationId xmlns:a16="http://schemas.microsoft.com/office/drawing/2014/main" id="{60131279-DEAC-BBE2-21A0-590FA880E060}"/>
                  </a:ext>
                </a:extLst>
              </p:cNvPr>
              <p:cNvSpPr/>
              <p:nvPr/>
            </p:nvSpPr>
            <p:spPr>
              <a:xfrm>
                <a:off x="6610189" y="4127321"/>
                <a:ext cx="765427" cy="100323"/>
              </a:xfrm>
              <a:custGeom>
                <a:avLst/>
                <a:gdLst/>
                <a:ahLst/>
                <a:cxnLst/>
                <a:rect l="l" t="t" r="r" b="b"/>
                <a:pathLst>
                  <a:path w="17289" h="2030" extrusionOk="0">
                    <a:moveTo>
                      <a:pt x="15448" y="0"/>
                    </a:moveTo>
                    <a:lnTo>
                      <a:pt x="15448" y="0"/>
                    </a:lnTo>
                    <a:cubicBezTo>
                      <a:pt x="7546" y="113"/>
                      <a:pt x="1" y="1736"/>
                      <a:pt x="1" y="1736"/>
                    </a:cubicBezTo>
                    <a:cubicBezTo>
                      <a:pt x="729" y="1834"/>
                      <a:pt x="1515" y="2029"/>
                      <a:pt x="1515" y="2029"/>
                    </a:cubicBezTo>
                    <a:lnTo>
                      <a:pt x="17288" y="1020"/>
                    </a:lnTo>
                    <a:cubicBezTo>
                      <a:pt x="16290" y="796"/>
                      <a:pt x="14961" y="713"/>
                      <a:pt x="13540" y="713"/>
                    </a:cubicBezTo>
                    <a:cubicBezTo>
                      <a:pt x="9480" y="713"/>
                      <a:pt x="4668" y="1389"/>
                      <a:pt x="4668" y="1389"/>
                    </a:cubicBezTo>
                    <a:cubicBezTo>
                      <a:pt x="9685" y="224"/>
                      <a:pt x="15448" y="0"/>
                      <a:pt x="15448" y="0"/>
                    </a:cubicBezTo>
                    <a:close/>
                  </a:path>
                </a:pathLst>
              </a:custGeom>
              <a:solidFill>
                <a:srgbClr val="000000">
                  <a:alpha val="13920"/>
                </a:srgb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44" name="Google Shape;1454;p37">
                <a:extLst>
                  <a:ext uri="{FF2B5EF4-FFF2-40B4-BE49-F238E27FC236}">
                    <a16:creationId xmlns:a16="http://schemas.microsoft.com/office/drawing/2014/main" id="{2D946E77-8B1B-D113-2828-47ADF851C7FA}"/>
                  </a:ext>
                </a:extLst>
              </p:cNvPr>
              <p:cNvSpPr/>
              <p:nvPr/>
            </p:nvSpPr>
            <p:spPr>
              <a:xfrm>
                <a:off x="6552086" y="4190640"/>
                <a:ext cx="870973" cy="1019337"/>
              </a:xfrm>
              <a:custGeom>
                <a:avLst/>
                <a:gdLst/>
                <a:ahLst/>
                <a:cxnLst/>
                <a:rect l="l" t="t" r="r" b="b"/>
                <a:pathLst>
                  <a:path w="19673" h="20626" extrusionOk="0">
                    <a:moveTo>
                      <a:pt x="19673" y="1"/>
                    </a:moveTo>
                    <a:lnTo>
                      <a:pt x="19629" y="207"/>
                    </a:lnTo>
                    <a:lnTo>
                      <a:pt x="19629" y="207"/>
                    </a:lnTo>
                    <a:cubicBezTo>
                      <a:pt x="19658" y="73"/>
                      <a:pt x="19673" y="1"/>
                      <a:pt x="19673" y="1"/>
                    </a:cubicBezTo>
                    <a:close/>
                    <a:moveTo>
                      <a:pt x="19629" y="207"/>
                    </a:moveTo>
                    <a:cubicBezTo>
                      <a:pt x="19216" y="2099"/>
                      <a:pt x="15893" y="16381"/>
                      <a:pt x="9463" y="17173"/>
                    </a:cubicBezTo>
                    <a:cubicBezTo>
                      <a:pt x="9295" y="17193"/>
                      <a:pt x="9132" y="17203"/>
                      <a:pt x="8973" y="17203"/>
                    </a:cubicBezTo>
                    <a:cubicBezTo>
                      <a:pt x="2590" y="17203"/>
                      <a:pt x="2888" y="1008"/>
                      <a:pt x="2888" y="1006"/>
                    </a:cubicBezTo>
                    <a:lnTo>
                      <a:pt x="2888" y="1006"/>
                    </a:lnTo>
                    <a:lnTo>
                      <a:pt x="1" y="20625"/>
                    </a:lnTo>
                    <a:lnTo>
                      <a:pt x="1" y="20625"/>
                    </a:lnTo>
                    <a:lnTo>
                      <a:pt x="15671" y="18785"/>
                    </a:lnTo>
                    <a:lnTo>
                      <a:pt x="19629" y="207"/>
                    </a:lnTo>
                    <a:close/>
                  </a:path>
                </a:pathLst>
              </a:custGeom>
              <a:solidFill>
                <a:srgbClr val="000000">
                  <a:alpha val="13920"/>
                </a:srgb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45" name="Google Shape;1455;p37">
                <a:extLst>
                  <a:ext uri="{FF2B5EF4-FFF2-40B4-BE49-F238E27FC236}">
                    <a16:creationId xmlns:a16="http://schemas.microsoft.com/office/drawing/2014/main" id="{64C3DE1C-666F-304D-6A80-4C2F1DCC0140}"/>
                  </a:ext>
                </a:extLst>
              </p:cNvPr>
              <p:cNvSpPr/>
              <p:nvPr/>
            </p:nvSpPr>
            <p:spPr>
              <a:xfrm>
                <a:off x="7005887" y="4277949"/>
                <a:ext cx="331867" cy="354885"/>
              </a:xfrm>
              <a:custGeom>
                <a:avLst/>
                <a:gdLst/>
                <a:ahLst/>
                <a:cxnLst/>
                <a:rect l="l" t="t" r="r" b="b"/>
                <a:pathLst>
                  <a:path w="7496" h="7181" extrusionOk="0">
                    <a:moveTo>
                      <a:pt x="7496" y="1"/>
                    </a:moveTo>
                    <a:lnTo>
                      <a:pt x="7126" y="24"/>
                    </a:lnTo>
                    <a:cubicBezTo>
                      <a:pt x="7032" y="31"/>
                      <a:pt x="6939" y="36"/>
                      <a:pt x="6845" y="42"/>
                    </a:cubicBezTo>
                    <a:cubicBezTo>
                      <a:pt x="4555" y="192"/>
                      <a:pt x="2268" y="388"/>
                      <a:pt x="0" y="751"/>
                    </a:cubicBezTo>
                    <a:cubicBezTo>
                      <a:pt x="602" y="775"/>
                      <a:pt x="1203" y="784"/>
                      <a:pt x="1805" y="784"/>
                    </a:cubicBezTo>
                    <a:cubicBezTo>
                      <a:pt x="2995" y="784"/>
                      <a:pt x="4185" y="746"/>
                      <a:pt x="5373" y="697"/>
                    </a:cubicBezTo>
                    <a:cubicBezTo>
                      <a:pt x="5846" y="675"/>
                      <a:pt x="6319" y="650"/>
                      <a:pt x="6792" y="623"/>
                    </a:cubicBezTo>
                    <a:lnTo>
                      <a:pt x="6792" y="623"/>
                    </a:lnTo>
                    <a:cubicBezTo>
                      <a:pt x="6393" y="2797"/>
                      <a:pt x="6038" y="4979"/>
                      <a:pt x="5842" y="7181"/>
                    </a:cubicBezTo>
                    <a:cubicBezTo>
                      <a:pt x="6498" y="4942"/>
                      <a:pt x="6984" y="2657"/>
                      <a:pt x="7427" y="366"/>
                    </a:cubicBezTo>
                    <a:lnTo>
                      <a:pt x="7496" y="1"/>
                    </a:lnTo>
                    <a:close/>
                  </a:path>
                </a:pathLst>
              </a:custGeom>
              <a:solidFill>
                <a:srgbClr val="FFF8E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46" name="Google Shape;1456;p37">
                <a:extLst>
                  <a:ext uri="{FF2B5EF4-FFF2-40B4-BE49-F238E27FC236}">
                    <a16:creationId xmlns:a16="http://schemas.microsoft.com/office/drawing/2014/main" id="{DCA669A4-DC7D-364A-9263-A9237D6E93C5}"/>
                  </a:ext>
                </a:extLst>
              </p:cNvPr>
              <p:cNvSpPr/>
              <p:nvPr/>
            </p:nvSpPr>
            <p:spPr>
              <a:xfrm>
                <a:off x="5706963" y="4142888"/>
                <a:ext cx="28644" cy="432376"/>
              </a:xfrm>
              <a:custGeom>
                <a:avLst/>
                <a:gdLst/>
                <a:ahLst/>
                <a:cxnLst/>
                <a:rect l="l" t="t" r="r" b="b"/>
                <a:pathLst>
                  <a:path w="647" h="8749" extrusionOk="0">
                    <a:moveTo>
                      <a:pt x="199" y="1"/>
                    </a:moveTo>
                    <a:cubicBezTo>
                      <a:pt x="11" y="1460"/>
                      <a:pt x="1" y="2919"/>
                      <a:pt x="33" y="4383"/>
                    </a:cubicBezTo>
                    <a:cubicBezTo>
                      <a:pt x="81" y="5846"/>
                      <a:pt x="175" y="7303"/>
                      <a:pt x="446" y="8749"/>
                    </a:cubicBezTo>
                    <a:cubicBezTo>
                      <a:pt x="634" y="7290"/>
                      <a:pt x="646" y="5831"/>
                      <a:pt x="612" y="4366"/>
                    </a:cubicBezTo>
                    <a:cubicBezTo>
                      <a:pt x="563" y="2904"/>
                      <a:pt x="469" y="1448"/>
                      <a:pt x="199" y="1"/>
                    </a:cubicBezTo>
                    <a:close/>
                  </a:path>
                </a:pathLst>
              </a:custGeom>
              <a:solidFill>
                <a:srgbClr val="FFF8E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47" name="Google Shape;1457;p37">
                <a:extLst>
                  <a:ext uri="{FF2B5EF4-FFF2-40B4-BE49-F238E27FC236}">
                    <a16:creationId xmlns:a16="http://schemas.microsoft.com/office/drawing/2014/main" id="{319F5BAB-5EE0-5BA6-0CB8-FCB02D293BC3}"/>
                  </a:ext>
                </a:extLst>
              </p:cNvPr>
              <p:cNvSpPr/>
              <p:nvPr/>
            </p:nvSpPr>
            <p:spPr>
              <a:xfrm>
                <a:off x="7156056" y="4246766"/>
                <a:ext cx="318718" cy="462472"/>
              </a:xfrm>
              <a:custGeom>
                <a:avLst/>
                <a:gdLst/>
                <a:ahLst/>
                <a:cxnLst/>
                <a:rect l="l" t="t" r="r" b="b"/>
                <a:pathLst>
                  <a:path w="7199" h="9358" extrusionOk="0">
                    <a:moveTo>
                      <a:pt x="5845" y="1"/>
                    </a:moveTo>
                    <a:cubicBezTo>
                      <a:pt x="5702" y="1"/>
                      <a:pt x="5558" y="39"/>
                      <a:pt x="5427" y="112"/>
                    </a:cubicBezTo>
                    <a:cubicBezTo>
                      <a:pt x="5144" y="271"/>
                      <a:pt x="4991" y="558"/>
                      <a:pt x="4895" y="856"/>
                    </a:cubicBezTo>
                    <a:cubicBezTo>
                      <a:pt x="4736" y="1357"/>
                      <a:pt x="4682" y="1905"/>
                      <a:pt x="4710" y="2437"/>
                    </a:cubicBezTo>
                    <a:cubicBezTo>
                      <a:pt x="4314" y="2288"/>
                      <a:pt x="3897" y="2149"/>
                      <a:pt x="3483" y="2114"/>
                    </a:cubicBezTo>
                    <a:cubicBezTo>
                      <a:pt x="3429" y="2109"/>
                      <a:pt x="3376" y="2107"/>
                      <a:pt x="3322" y="2107"/>
                    </a:cubicBezTo>
                    <a:cubicBezTo>
                      <a:pt x="2990" y="2107"/>
                      <a:pt x="2655" y="2197"/>
                      <a:pt x="2391" y="2429"/>
                    </a:cubicBezTo>
                    <a:cubicBezTo>
                      <a:pt x="2137" y="2651"/>
                      <a:pt x="1983" y="3014"/>
                      <a:pt x="2018" y="3374"/>
                    </a:cubicBezTo>
                    <a:cubicBezTo>
                      <a:pt x="1883" y="3339"/>
                      <a:pt x="1744" y="3310"/>
                      <a:pt x="1605" y="3303"/>
                    </a:cubicBezTo>
                    <a:cubicBezTo>
                      <a:pt x="1577" y="3302"/>
                      <a:pt x="1549" y="3301"/>
                      <a:pt x="1521" y="3301"/>
                    </a:cubicBezTo>
                    <a:cubicBezTo>
                      <a:pt x="1150" y="3301"/>
                      <a:pt x="766" y="3448"/>
                      <a:pt x="559" y="3813"/>
                    </a:cubicBezTo>
                    <a:cubicBezTo>
                      <a:pt x="401" y="4093"/>
                      <a:pt x="411" y="4478"/>
                      <a:pt x="597" y="4723"/>
                    </a:cubicBezTo>
                    <a:cubicBezTo>
                      <a:pt x="468" y="4757"/>
                      <a:pt x="350" y="4828"/>
                      <a:pt x="258" y="4936"/>
                    </a:cubicBezTo>
                    <a:cubicBezTo>
                      <a:pt x="1" y="5241"/>
                      <a:pt x="40" y="5704"/>
                      <a:pt x="292" y="5996"/>
                    </a:cubicBezTo>
                    <a:cubicBezTo>
                      <a:pt x="431" y="6156"/>
                      <a:pt x="603" y="6270"/>
                      <a:pt x="771" y="6386"/>
                    </a:cubicBezTo>
                    <a:cubicBezTo>
                      <a:pt x="877" y="6461"/>
                      <a:pt x="983" y="6538"/>
                      <a:pt x="1088" y="6612"/>
                    </a:cubicBezTo>
                    <a:cubicBezTo>
                      <a:pt x="1022" y="6640"/>
                      <a:pt x="961" y="6682"/>
                      <a:pt x="907" y="6738"/>
                    </a:cubicBezTo>
                    <a:cubicBezTo>
                      <a:pt x="518" y="7153"/>
                      <a:pt x="753" y="7862"/>
                      <a:pt x="1119" y="8107"/>
                    </a:cubicBezTo>
                    <a:cubicBezTo>
                      <a:pt x="2523" y="9044"/>
                      <a:pt x="3610" y="9358"/>
                      <a:pt x="4435" y="9358"/>
                    </a:cubicBezTo>
                    <a:cubicBezTo>
                      <a:pt x="5972" y="9358"/>
                      <a:pt x="6600" y="8267"/>
                      <a:pt x="6678" y="8085"/>
                    </a:cubicBezTo>
                    <a:cubicBezTo>
                      <a:pt x="6870" y="7633"/>
                      <a:pt x="6988" y="7147"/>
                      <a:pt x="7064" y="6652"/>
                    </a:cubicBezTo>
                    <a:cubicBezTo>
                      <a:pt x="7095" y="6445"/>
                      <a:pt x="7118" y="6235"/>
                      <a:pt x="7129" y="6025"/>
                    </a:cubicBezTo>
                    <a:lnTo>
                      <a:pt x="7129" y="6026"/>
                    </a:lnTo>
                    <a:cubicBezTo>
                      <a:pt x="7199" y="5941"/>
                      <a:pt x="6769" y="2763"/>
                      <a:pt x="6765" y="1815"/>
                    </a:cubicBezTo>
                    <a:cubicBezTo>
                      <a:pt x="6761" y="1220"/>
                      <a:pt x="6847" y="502"/>
                      <a:pt x="6273" y="128"/>
                    </a:cubicBezTo>
                    <a:cubicBezTo>
                      <a:pt x="6141" y="42"/>
                      <a:pt x="5993" y="1"/>
                      <a:pt x="5845" y="1"/>
                    </a:cubicBezTo>
                    <a:close/>
                  </a:path>
                </a:pathLst>
              </a:custGeom>
              <a:solidFill>
                <a:srgbClr val="D99964"/>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48" name="Google Shape;1458;p37">
                <a:extLst>
                  <a:ext uri="{FF2B5EF4-FFF2-40B4-BE49-F238E27FC236}">
                    <a16:creationId xmlns:a16="http://schemas.microsoft.com/office/drawing/2014/main" id="{3BC03299-DC3C-D39E-EB93-EB95397DE476}"/>
                  </a:ext>
                </a:extLst>
              </p:cNvPr>
              <p:cNvSpPr/>
              <p:nvPr/>
            </p:nvSpPr>
            <p:spPr>
              <a:xfrm>
                <a:off x="7181423" y="4479083"/>
                <a:ext cx="192674" cy="72400"/>
              </a:xfrm>
              <a:custGeom>
                <a:avLst/>
                <a:gdLst/>
                <a:ahLst/>
                <a:cxnLst/>
                <a:rect l="l" t="t" r="r" b="b"/>
                <a:pathLst>
                  <a:path w="4352" h="1465" extrusionOk="0">
                    <a:moveTo>
                      <a:pt x="324" y="1"/>
                    </a:moveTo>
                    <a:cubicBezTo>
                      <a:pt x="235" y="1"/>
                      <a:pt x="147" y="3"/>
                      <a:pt x="58" y="7"/>
                    </a:cubicBezTo>
                    <a:cubicBezTo>
                      <a:pt x="25" y="8"/>
                      <a:pt x="0" y="38"/>
                      <a:pt x="2" y="73"/>
                    </a:cubicBezTo>
                    <a:cubicBezTo>
                      <a:pt x="2" y="101"/>
                      <a:pt x="20" y="125"/>
                      <a:pt x="42" y="133"/>
                    </a:cubicBezTo>
                    <a:cubicBezTo>
                      <a:pt x="49" y="135"/>
                      <a:pt x="55" y="135"/>
                      <a:pt x="62" y="135"/>
                    </a:cubicBezTo>
                    <a:cubicBezTo>
                      <a:pt x="149" y="131"/>
                      <a:pt x="236" y="130"/>
                      <a:pt x="323" y="130"/>
                    </a:cubicBezTo>
                    <a:cubicBezTo>
                      <a:pt x="1712" y="130"/>
                      <a:pt x="3098" y="594"/>
                      <a:pt x="4253" y="1453"/>
                    </a:cubicBezTo>
                    <a:cubicBezTo>
                      <a:pt x="4262" y="1461"/>
                      <a:pt x="4274" y="1464"/>
                      <a:pt x="4285" y="1464"/>
                    </a:cubicBezTo>
                    <a:cubicBezTo>
                      <a:pt x="4303" y="1464"/>
                      <a:pt x="4322" y="1454"/>
                      <a:pt x="4333" y="1435"/>
                    </a:cubicBezTo>
                    <a:cubicBezTo>
                      <a:pt x="4352" y="1405"/>
                      <a:pt x="4344" y="1365"/>
                      <a:pt x="4318" y="1346"/>
                    </a:cubicBezTo>
                    <a:cubicBezTo>
                      <a:pt x="3144" y="473"/>
                      <a:pt x="1735" y="1"/>
                      <a:pt x="324" y="1"/>
                    </a:cubicBezTo>
                    <a:close/>
                  </a:path>
                </a:pathLst>
              </a:custGeom>
              <a:solidFill>
                <a:srgbClr val="000000">
                  <a:alpha val="13920"/>
                </a:srgb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49" name="Google Shape;1459;p37">
                <a:extLst>
                  <a:ext uri="{FF2B5EF4-FFF2-40B4-BE49-F238E27FC236}">
                    <a16:creationId xmlns:a16="http://schemas.microsoft.com/office/drawing/2014/main" id="{4F547D1E-BECF-42F8-2B2D-80ABAA461C9F}"/>
                  </a:ext>
                </a:extLst>
              </p:cNvPr>
              <p:cNvSpPr/>
              <p:nvPr/>
            </p:nvSpPr>
            <p:spPr>
              <a:xfrm>
                <a:off x="7203426" y="4571348"/>
                <a:ext cx="146763" cy="67409"/>
              </a:xfrm>
              <a:custGeom>
                <a:avLst/>
                <a:gdLst/>
                <a:ahLst/>
                <a:cxnLst/>
                <a:rect l="l" t="t" r="r" b="b"/>
                <a:pathLst>
                  <a:path w="3315" h="1364" extrusionOk="0">
                    <a:moveTo>
                      <a:pt x="151" y="1"/>
                    </a:moveTo>
                    <a:cubicBezTo>
                      <a:pt x="121" y="1"/>
                      <a:pt x="90" y="1"/>
                      <a:pt x="59" y="2"/>
                    </a:cubicBezTo>
                    <a:cubicBezTo>
                      <a:pt x="27" y="2"/>
                      <a:pt x="1" y="32"/>
                      <a:pt x="2" y="68"/>
                    </a:cubicBezTo>
                    <a:cubicBezTo>
                      <a:pt x="3" y="103"/>
                      <a:pt x="28" y="131"/>
                      <a:pt x="60" y="131"/>
                    </a:cubicBezTo>
                    <a:cubicBezTo>
                      <a:pt x="61" y="131"/>
                      <a:pt x="61" y="131"/>
                      <a:pt x="62" y="131"/>
                    </a:cubicBezTo>
                    <a:cubicBezTo>
                      <a:pt x="91" y="130"/>
                      <a:pt x="121" y="129"/>
                      <a:pt x="150" y="129"/>
                    </a:cubicBezTo>
                    <a:cubicBezTo>
                      <a:pt x="1301" y="129"/>
                      <a:pt x="2345" y="746"/>
                      <a:pt x="3218" y="1354"/>
                    </a:cubicBezTo>
                    <a:cubicBezTo>
                      <a:pt x="3222" y="1357"/>
                      <a:pt x="3226" y="1359"/>
                      <a:pt x="3231" y="1361"/>
                    </a:cubicBezTo>
                    <a:cubicBezTo>
                      <a:pt x="3237" y="1363"/>
                      <a:pt x="3243" y="1364"/>
                      <a:pt x="3249" y="1364"/>
                    </a:cubicBezTo>
                    <a:cubicBezTo>
                      <a:pt x="3268" y="1364"/>
                      <a:pt x="3286" y="1353"/>
                      <a:pt x="3297" y="1333"/>
                    </a:cubicBezTo>
                    <a:cubicBezTo>
                      <a:pt x="3314" y="1304"/>
                      <a:pt x="3306" y="1263"/>
                      <a:pt x="3279" y="1244"/>
                    </a:cubicBezTo>
                    <a:cubicBezTo>
                      <a:pt x="2393" y="627"/>
                      <a:pt x="1330" y="1"/>
                      <a:pt x="151" y="1"/>
                    </a:cubicBezTo>
                    <a:close/>
                  </a:path>
                </a:pathLst>
              </a:custGeom>
              <a:solidFill>
                <a:srgbClr val="000000">
                  <a:alpha val="13920"/>
                </a:srgb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50" name="Google Shape;1460;p37">
                <a:extLst>
                  <a:ext uri="{FF2B5EF4-FFF2-40B4-BE49-F238E27FC236}">
                    <a16:creationId xmlns:a16="http://schemas.microsoft.com/office/drawing/2014/main" id="{6FE2CF55-4CD1-9555-2B6D-0CE1E7C2CD5A}"/>
                  </a:ext>
                </a:extLst>
              </p:cNvPr>
              <p:cNvSpPr/>
              <p:nvPr/>
            </p:nvSpPr>
            <p:spPr>
              <a:xfrm>
                <a:off x="7364264" y="4362554"/>
                <a:ext cx="40199" cy="43292"/>
              </a:xfrm>
              <a:custGeom>
                <a:avLst/>
                <a:gdLst/>
                <a:ahLst/>
                <a:cxnLst/>
                <a:rect l="l" t="t" r="r" b="b"/>
                <a:pathLst>
                  <a:path w="908" h="876" extrusionOk="0">
                    <a:moveTo>
                      <a:pt x="72" y="0"/>
                    </a:moveTo>
                    <a:cubicBezTo>
                      <a:pt x="55" y="0"/>
                      <a:pt x="39" y="7"/>
                      <a:pt x="25" y="21"/>
                    </a:cubicBezTo>
                    <a:cubicBezTo>
                      <a:pt x="3" y="45"/>
                      <a:pt x="1" y="93"/>
                      <a:pt x="29" y="115"/>
                    </a:cubicBezTo>
                    <a:cubicBezTo>
                      <a:pt x="303" y="328"/>
                      <a:pt x="554" y="572"/>
                      <a:pt x="772" y="844"/>
                    </a:cubicBezTo>
                    <a:cubicBezTo>
                      <a:pt x="787" y="863"/>
                      <a:pt x="808" y="876"/>
                      <a:pt x="830" y="876"/>
                    </a:cubicBezTo>
                    <a:cubicBezTo>
                      <a:pt x="841" y="876"/>
                      <a:pt x="852" y="872"/>
                      <a:pt x="863" y="866"/>
                    </a:cubicBezTo>
                    <a:cubicBezTo>
                      <a:pt x="890" y="849"/>
                      <a:pt x="907" y="803"/>
                      <a:pt x="884" y="775"/>
                    </a:cubicBezTo>
                    <a:cubicBezTo>
                      <a:pt x="659" y="493"/>
                      <a:pt x="403" y="238"/>
                      <a:pt x="119" y="18"/>
                    </a:cubicBezTo>
                    <a:cubicBezTo>
                      <a:pt x="105" y="7"/>
                      <a:pt x="88" y="0"/>
                      <a:pt x="72" y="0"/>
                    </a:cubicBezTo>
                    <a:close/>
                  </a:path>
                </a:pathLst>
              </a:custGeom>
              <a:solidFill>
                <a:srgbClr val="000000">
                  <a:alpha val="13920"/>
                </a:srgb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51" name="Google Shape;1461;p37">
                <a:extLst>
                  <a:ext uri="{FF2B5EF4-FFF2-40B4-BE49-F238E27FC236}">
                    <a16:creationId xmlns:a16="http://schemas.microsoft.com/office/drawing/2014/main" id="{340AA9D1-732C-01FF-8124-D983D1606C28}"/>
                  </a:ext>
                </a:extLst>
              </p:cNvPr>
              <p:cNvSpPr/>
              <p:nvPr/>
            </p:nvSpPr>
            <p:spPr>
              <a:xfrm>
                <a:off x="7249778" y="4405845"/>
                <a:ext cx="126132" cy="64246"/>
              </a:xfrm>
              <a:custGeom>
                <a:avLst/>
                <a:gdLst/>
                <a:ahLst/>
                <a:cxnLst/>
                <a:rect l="l" t="t" r="r" b="b"/>
                <a:pathLst>
                  <a:path w="2849" h="1300" extrusionOk="0">
                    <a:moveTo>
                      <a:pt x="96" y="0"/>
                    </a:moveTo>
                    <a:cubicBezTo>
                      <a:pt x="23" y="0"/>
                      <a:pt x="0" y="116"/>
                      <a:pt x="80" y="130"/>
                    </a:cubicBezTo>
                    <a:cubicBezTo>
                      <a:pt x="1035" y="291"/>
                      <a:pt x="1941" y="687"/>
                      <a:pt x="2705" y="1285"/>
                    </a:cubicBezTo>
                    <a:cubicBezTo>
                      <a:pt x="2718" y="1295"/>
                      <a:pt x="2733" y="1300"/>
                      <a:pt x="2747" y="1300"/>
                    </a:cubicBezTo>
                    <a:cubicBezTo>
                      <a:pt x="2801" y="1300"/>
                      <a:pt x="2849" y="1230"/>
                      <a:pt x="2795" y="1187"/>
                    </a:cubicBezTo>
                    <a:cubicBezTo>
                      <a:pt x="2014" y="577"/>
                      <a:pt x="1087" y="165"/>
                      <a:pt x="109" y="1"/>
                    </a:cubicBezTo>
                    <a:cubicBezTo>
                      <a:pt x="104" y="1"/>
                      <a:pt x="100" y="0"/>
                      <a:pt x="96" y="0"/>
                    </a:cubicBezTo>
                    <a:close/>
                  </a:path>
                </a:pathLst>
              </a:custGeom>
              <a:solidFill>
                <a:srgbClr val="000000">
                  <a:alpha val="13920"/>
                </a:srgb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52" name="Google Shape;1462;p37">
                <a:extLst>
                  <a:ext uri="{FF2B5EF4-FFF2-40B4-BE49-F238E27FC236}">
                    <a16:creationId xmlns:a16="http://schemas.microsoft.com/office/drawing/2014/main" id="{F0AB19A3-1356-C1D8-0D88-CF7CF7989ADC}"/>
                  </a:ext>
                </a:extLst>
              </p:cNvPr>
              <p:cNvSpPr/>
              <p:nvPr/>
            </p:nvSpPr>
            <p:spPr>
              <a:xfrm>
                <a:off x="5548781" y="4284027"/>
                <a:ext cx="318718" cy="462522"/>
              </a:xfrm>
              <a:custGeom>
                <a:avLst/>
                <a:gdLst/>
                <a:ahLst/>
                <a:cxnLst/>
                <a:rect l="l" t="t" r="r" b="b"/>
                <a:pathLst>
                  <a:path w="7199" h="9359" extrusionOk="0">
                    <a:moveTo>
                      <a:pt x="1355" y="0"/>
                    </a:moveTo>
                    <a:cubicBezTo>
                      <a:pt x="1207" y="0"/>
                      <a:pt x="1058" y="42"/>
                      <a:pt x="927" y="128"/>
                    </a:cubicBezTo>
                    <a:cubicBezTo>
                      <a:pt x="352" y="503"/>
                      <a:pt x="438" y="1221"/>
                      <a:pt x="434" y="1814"/>
                    </a:cubicBezTo>
                    <a:cubicBezTo>
                      <a:pt x="430" y="2764"/>
                      <a:pt x="0" y="5942"/>
                      <a:pt x="71" y="6025"/>
                    </a:cubicBezTo>
                    <a:cubicBezTo>
                      <a:pt x="81" y="6236"/>
                      <a:pt x="103" y="6446"/>
                      <a:pt x="136" y="6653"/>
                    </a:cubicBezTo>
                    <a:cubicBezTo>
                      <a:pt x="211" y="7147"/>
                      <a:pt x="329" y="7633"/>
                      <a:pt x="521" y="8085"/>
                    </a:cubicBezTo>
                    <a:cubicBezTo>
                      <a:pt x="599" y="8268"/>
                      <a:pt x="1227" y="9358"/>
                      <a:pt x="2765" y="9358"/>
                    </a:cubicBezTo>
                    <a:cubicBezTo>
                      <a:pt x="3590" y="9358"/>
                      <a:pt x="4676" y="9044"/>
                      <a:pt x="6080" y="8107"/>
                    </a:cubicBezTo>
                    <a:cubicBezTo>
                      <a:pt x="6447" y="7863"/>
                      <a:pt x="6680" y="7154"/>
                      <a:pt x="6292" y="6738"/>
                    </a:cubicBezTo>
                    <a:cubicBezTo>
                      <a:pt x="6239" y="6681"/>
                      <a:pt x="6176" y="6641"/>
                      <a:pt x="6112" y="6611"/>
                    </a:cubicBezTo>
                    <a:cubicBezTo>
                      <a:pt x="6217" y="6537"/>
                      <a:pt x="6322" y="6462"/>
                      <a:pt x="6428" y="6386"/>
                    </a:cubicBezTo>
                    <a:cubicBezTo>
                      <a:pt x="6595" y="6271"/>
                      <a:pt x="6769" y="6156"/>
                      <a:pt x="6908" y="5997"/>
                    </a:cubicBezTo>
                    <a:cubicBezTo>
                      <a:pt x="7158" y="5704"/>
                      <a:pt x="7199" y="5242"/>
                      <a:pt x="6940" y="4937"/>
                    </a:cubicBezTo>
                    <a:cubicBezTo>
                      <a:pt x="6849" y="4828"/>
                      <a:pt x="6730" y="4756"/>
                      <a:pt x="6602" y="4724"/>
                    </a:cubicBezTo>
                    <a:cubicBezTo>
                      <a:pt x="6788" y="4477"/>
                      <a:pt x="6797" y="4094"/>
                      <a:pt x="6640" y="3813"/>
                    </a:cubicBezTo>
                    <a:cubicBezTo>
                      <a:pt x="6434" y="3448"/>
                      <a:pt x="6050" y="3302"/>
                      <a:pt x="5677" y="3302"/>
                    </a:cubicBezTo>
                    <a:cubicBezTo>
                      <a:pt x="5649" y="3302"/>
                      <a:pt x="5621" y="3302"/>
                      <a:pt x="5593" y="3304"/>
                    </a:cubicBezTo>
                    <a:cubicBezTo>
                      <a:pt x="5454" y="3311"/>
                      <a:pt x="5317" y="3339"/>
                      <a:pt x="5182" y="3374"/>
                    </a:cubicBezTo>
                    <a:cubicBezTo>
                      <a:pt x="5217" y="3014"/>
                      <a:pt x="5062" y="2652"/>
                      <a:pt x="4807" y="2430"/>
                    </a:cubicBezTo>
                    <a:cubicBezTo>
                      <a:pt x="4543" y="2197"/>
                      <a:pt x="4205" y="2107"/>
                      <a:pt x="3873" y="2107"/>
                    </a:cubicBezTo>
                    <a:cubicBezTo>
                      <a:pt x="3820" y="2107"/>
                      <a:pt x="3768" y="2109"/>
                      <a:pt x="3716" y="2113"/>
                    </a:cubicBezTo>
                    <a:cubicBezTo>
                      <a:pt x="3301" y="2149"/>
                      <a:pt x="2885" y="2288"/>
                      <a:pt x="2489" y="2438"/>
                    </a:cubicBezTo>
                    <a:cubicBezTo>
                      <a:pt x="2516" y="1904"/>
                      <a:pt x="2463" y="1357"/>
                      <a:pt x="2303" y="857"/>
                    </a:cubicBezTo>
                    <a:cubicBezTo>
                      <a:pt x="2209" y="558"/>
                      <a:pt x="2055" y="271"/>
                      <a:pt x="1772" y="112"/>
                    </a:cubicBezTo>
                    <a:cubicBezTo>
                      <a:pt x="1642" y="38"/>
                      <a:pt x="1498" y="0"/>
                      <a:pt x="1355" y="0"/>
                    </a:cubicBezTo>
                    <a:close/>
                  </a:path>
                </a:pathLst>
              </a:custGeom>
              <a:solidFill>
                <a:srgbClr val="D99964"/>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53" name="Google Shape;1463;p37">
                <a:extLst>
                  <a:ext uri="{FF2B5EF4-FFF2-40B4-BE49-F238E27FC236}">
                    <a16:creationId xmlns:a16="http://schemas.microsoft.com/office/drawing/2014/main" id="{F41A0A64-A6B1-5102-F4DE-82C3F9EBBE4A}"/>
                  </a:ext>
                </a:extLst>
              </p:cNvPr>
              <p:cNvSpPr/>
              <p:nvPr/>
            </p:nvSpPr>
            <p:spPr>
              <a:xfrm>
                <a:off x="5649454" y="4516345"/>
                <a:ext cx="192674" cy="72400"/>
              </a:xfrm>
              <a:custGeom>
                <a:avLst/>
                <a:gdLst/>
                <a:ahLst/>
                <a:cxnLst/>
                <a:rect l="l" t="t" r="r" b="b"/>
                <a:pathLst>
                  <a:path w="4352" h="1465" extrusionOk="0">
                    <a:moveTo>
                      <a:pt x="4033" y="0"/>
                    </a:moveTo>
                    <a:cubicBezTo>
                      <a:pt x="2620" y="0"/>
                      <a:pt x="1210" y="473"/>
                      <a:pt x="35" y="1346"/>
                    </a:cubicBezTo>
                    <a:cubicBezTo>
                      <a:pt x="9" y="1366"/>
                      <a:pt x="1" y="1406"/>
                      <a:pt x="19" y="1436"/>
                    </a:cubicBezTo>
                    <a:cubicBezTo>
                      <a:pt x="30" y="1455"/>
                      <a:pt x="49" y="1465"/>
                      <a:pt x="67" y="1465"/>
                    </a:cubicBezTo>
                    <a:cubicBezTo>
                      <a:pt x="78" y="1465"/>
                      <a:pt x="89" y="1461"/>
                      <a:pt x="99" y="1454"/>
                    </a:cubicBezTo>
                    <a:cubicBezTo>
                      <a:pt x="1254" y="595"/>
                      <a:pt x="2640" y="130"/>
                      <a:pt x="4029" y="130"/>
                    </a:cubicBezTo>
                    <a:cubicBezTo>
                      <a:pt x="4116" y="130"/>
                      <a:pt x="4204" y="132"/>
                      <a:pt x="4291" y="136"/>
                    </a:cubicBezTo>
                    <a:cubicBezTo>
                      <a:pt x="4297" y="136"/>
                      <a:pt x="4304" y="134"/>
                      <a:pt x="4310" y="133"/>
                    </a:cubicBezTo>
                    <a:cubicBezTo>
                      <a:pt x="4332" y="125"/>
                      <a:pt x="4351" y="102"/>
                      <a:pt x="4351" y="73"/>
                    </a:cubicBezTo>
                    <a:cubicBezTo>
                      <a:pt x="4352" y="38"/>
                      <a:pt x="4327" y="7"/>
                      <a:pt x="4295" y="6"/>
                    </a:cubicBezTo>
                    <a:cubicBezTo>
                      <a:pt x="4207" y="2"/>
                      <a:pt x="4120" y="0"/>
                      <a:pt x="4033" y="0"/>
                    </a:cubicBezTo>
                    <a:close/>
                  </a:path>
                </a:pathLst>
              </a:custGeom>
              <a:solidFill>
                <a:srgbClr val="000000">
                  <a:alpha val="13920"/>
                </a:srgb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54" name="Google Shape;1464;p37">
                <a:extLst>
                  <a:ext uri="{FF2B5EF4-FFF2-40B4-BE49-F238E27FC236}">
                    <a16:creationId xmlns:a16="http://schemas.microsoft.com/office/drawing/2014/main" id="{55CD2FF5-F649-A4A9-F4CB-CD65FE8F3373}"/>
                  </a:ext>
                </a:extLst>
              </p:cNvPr>
              <p:cNvSpPr/>
              <p:nvPr/>
            </p:nvSpPr>
            <p:spPr>
              <a:xfrm>
                <a:off x="5673405" y="4608659"/>
                <a:ext cx="146719" cy="67409"/>
              </a:xfrm>
              <a:custGeom>
                <a:avLst/>
                <a:gdLst/>
                <a:ahLst/>
                <a:cxnLst/>
                <a:rect l="l" t="t" r="r" b="b"/>
                <a:pathLst>
                  <a:path w="3314" h="1364" extrusionOk="0">
                    <a:moveTo>
                      <a:pt x="3163" y="0"/>
                    </a:moveTo>
                    <a:cubicBezTo>
                      <a:pt x="1984" y="0"/>
                      <a:pt x="921" y="627"/>
                      <a:pt x="35" y="1243"/>
                    </a:cubicBezTo>
                    <a:cubicBezTo>
                      <a:pt x="8" y="1263"/>
                      <a:pt x="0" y="1303"/>
                      <a:pt x="17" y="1333"/>
                    </a:cubicBezTo>
                    <a:cubicBezTo>
                      <a:pt x="28" y="1352"/>
                      <a:pt x="47" y="1363"/>
                      <a:pt x="66" y="1363"/>
                    </a:cubicBezTo>
                    <a:cubicBezTo>
                      <a:pt x="72" y="1363"/>
                      <a:pt x="78" y="1362"/>
                      <a:pt x="83" y="1360"/>
                    </a:cubicBezTo>
                    <a:cubicBezTo>
                      <a:pt x="88" y="1359"/>
                      <a:pt x="92" y="1356"/>
                      <a:pt x="96" y="1354"/>
                    </a:cubicBezTo>
                    <a:cubicBezTo>
                      <a:pt x="969" y="746"/>
                      <a:pt x="2013" y="129"/>
                      <a:pt x="3165" y="129"/>
                    </a:cubicBezTo>
                    <a:cubicBezTo>
                      <a:pt x="3194" y="129"/>
                      <a:pt x="3223" y="129"/>
                      <a:pt x="3252" y="130"/>
                    </a:cubicBezTo>
                    <a:cubicBezTo>
                      <a:pt x="3285" y="130"/>
                      <a:pt x="3311" y="103"/>
                      <a:pt x="3312" y="68"/>
                    </a:cubicBezTo>
                    <a:cubicBezTo>
                      <a:pt x="3313" y="32"/>
                      <a:pt x="3287" y="2"/>
                      <a:pt x="3255" y="2"/>
                    </a:cubicBezTo>
                    <a:cubicBezTo>
                      <a:pt x="3224" y="1"/>
                      <a:pt x="3194" y="0"/>
                      <a:pt x="3163" y="0"/>
                    </a:cubicBezTo>
                    <a:close/>
                  </a:path>
                </a:pathLst>
              </a:custGeom>
              <a:solidFill>
                <a:srgbClr val="000000">
                  <a:alpha val="13920"/>
                </a:srgb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55" name="Google Shape;1465;p37">
                <a:extLst>
                  <a:ext uri="{FF2B5EF4-FFF2-40B4-BE49-F238E27FC236}">
                    <a16:creationId xmlns:a16="http://schemas.microsoft.com/office/drawing/2014/main" id="{4298EF10-583D-42CC-95B1-E0B820FA5E0B}"/>
                  </a:ext>
                </a:extLst>
              </p:cNvPr>
              <p:cNvSpPr/>
              <p:nvPr/>
            </p:nvSpPr>
            <p:spPr>
              <a:xfrm>
                <a:off x="5619084" y="4399865"/>
                <a:ext cx="40199" cy="43292"/>
              </a:xfrm>
              <a:custGeom>
                <a:avLst/>
                <a:gdLst/>
                <a:ahLst/>
                <a:cxnLst/>
                <a:rect l="l" t="t" r="r" b="b"/>
                <a:pathLst>
                  <a:path w="908" h="876" extrusionOk="0">
                    <a:moveTo>
                      <a:pt x="836" y="0"/>
                    </a:moveTo>
                    <a:cubicBezTo>
                      <a:pt x="820" y="0"/>
                      <a:pt x="803" y="6"/>
                      <a:pt x="789" y="17"/>
                    </a:cubicBezTo>
                    <a:cubicBezTo>
                      <a:pt x="505" y="238"/>
                      <a:pt x="249" y="493"/>
                      <a:pt x="24" y="774"/>
                    </a:cubicBezTo>
                    <a:cubicBezTo>
                      <a:pt x="1" y="802"/>
                      <a:pt x="18" y="848"/>
                      <a:pt x="45" y="865"/>
                    </a:cubicBezTo>
                    <a:cubicBezTo>
                      <a:pt x="56" y="872"/>
                      <a:pt x="67" y="875"/>
                      <a:pt x="78" y="875"/>
                    </a:cubicBezTo>
                    <a:cubicBezTo>
                      <a:pt x="101" y="875"/>
                      <a:pt x="121" y="862"/>
                      <a:pt x="136" y="843"/>
                    </a:cubicBezTo>
                    <a:cubicBezTo>
                      <a:pt x="354" y="572"/>
                      <a:pt x="605" y="328"/>
                      <a:pt x="879" y="115"/>
                    </a:cubicBezTo>
                    <a:cubicBezTo>
                      <a:pt x="908" y="92"/>
                      <a:pt x="905" y="44"/>
                      <a:pt x="883" y="21"/>
                    </a:cubicBezTo>
                    <a:cubicBezTo>
                      <a:pt x="870" y="7"/>
                      <a:pt x="853" y="0"/>
                      <a:pt x="836" y="0"/>
                    </a:cubicBezTo>
                    <a:close/>
                  </a:path>
                </a:pathLst>
              </a:custGeom>
              <a:solidFill>
                <a:srgbClr val="000000">
                  <a:alpha val="13920"/>
                </a:srgb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56" name="Google Shape;1466;p37">
                <a:extLst>
                  <a:ext uri="{FF2B5EF4-FFF2-40B4-BE49-F238E27FC236}">
                    <a16:creationId xmlns:a16="http://schemas.microsoft.com/office/drawing/2014/main" id="{B965312F-944A-3605-7A0A-10BA8618124F}"/>
                  </a:ext>
                </a:extLst>
              </p:cNvPr>
              <p:cNvSpPr/>
              <p:nvPr/>
            </p:nvSpPr>
            <p:spPr>
              <a:xfrm>
                <a:off x="5647639" y="4443057"/>
                <a:ext cx="126177" cy="64295"/>
              </a:xfrm>
              <a:custGeom>
                <a:avLst/>
                <a:gdLst/>
                <a:ahLst/>
                <a:cxnLst/>
                <a:rect l="l" t="t" r="r" b="b"/>
                <a:pathLst>
                  <a:path w="2850" h="1301" extrusionOk="0">
                    <a:moveTo>
                      <a:pt x="2752" y="1"/>
                    </a:moveTo>
                    <a:cubicBezTo>
                      <a:pt x="2749" y="1"/>
                      <a:pt x="2745" y="1"/>
                      <a:pt x="2741" y="2"/>
                    </a:cubicBezTo>
                    <a:cubicBezTo>
                      <a:pt x="1761" y="167"/>
                      <a:pt x="835" y="578"/>
                      <a:pt x="55" y="1189"/>
                    </a:cubicBezTo>
                    <a:cubicBezTo>
                      <a:pt x="1" y="1230"/>
                      <a:pt x="48" y="1300"/>
                      <a:pt x="102" y="1300"/>
                    </a:cubicBezTo>
                    <a:cubicBezTo>
                      <a:pt x="116" y="1300"/>
                      <a:pt x="131" y="1296"/>
                      <a:pt x="144" y="1285"/>
                    </a:cubicBezTo>
                    <a:cubicBezTo>
                      <a:pt x="907" y="689"/>
                      <a:pt x="1815" y="291"/>
                      <a:pt x="2769" y="132"/>
                    </a:cubicBezTo>
                    <a:cubicBezTo>
                      <a:pt x="2850" y="118"/>
                      <a:pt x="2826" y="1"/>
                      <a:pt x="2752" y="1"/>
                    </a:cubicBezTo>
                    <a:close/>
                  </a:path>
                </a:pathLst>
              </a:custGeom>
              <a:solidFill>
                <a:srgbClr val="000000">
                  <a:alpha val="13920"/>
                </a:srgb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8" name="Google Shape;1467;p37">
              <a:extLst>
                <a:ext uri="{FF2B5EF4-FFF2-40B4-BE49-F238E27FC236}">
                  <a16:creationId xmlns:a16="http://schemas.microsoft.com/office/drawing/2014/main" id="{75051D2B-3A77-97DE-F936-151139146CC6}"/>
                </a:ext>
              </a:extLst>
            </p:cNvPr>
            <p:cNvGrpSpPr/>
            <p:nvPr/>
          </p:nvGrpSpPr>
          <p:grpSpPr>
            <a:xfrm>
              <a:off x="6106674" y="3324926"/>
              <a:ext cx="391546" cy="575051"/>
              <a:chOff x="4450203" y="4661388"/>
              <a:chExt cx="391546" cy="575051"/>
            </a:xfrm>
          </p:grpSpPr>
          <p:sp>
            <p:nvSpPr>
              <p:cNvPr id="2350" name="Google Shape;1468;p37">
                <a:extLst>
                  <a:ext uri="{FF2B5EF4-FFF2-40B4-BE49-F238E27FC236}">
                    <a16:creationId xmlns:a16="http://schemas.microsoft.com/office/drawing/2014/main" id="{29624919-0406-4619-AB02-68BB7C5A08AA}"/>
                  </a:ext>
                </a:extLst>
              </p:cNvPr>
              <p:cNvSpPr/>
              <p:nvPr/>
            </p:nvSpPr>
            <p:spPr>
              <a:xfrm>
                <a:off x="4450203" y="4661388"/>
                <a:ext cx="391546" cy="575051"/>
              </a:xfrm>
              <a:custGeom>
                <a:avLst/>
                <a:gdLst/>
                <a:ahLst/>
                <a:cxnLst/>
                <a:rect l="l" t="t" r="r" b="b"/>
                <a:pathLst>
                  <a:path w="8844" h="11636" extrusionOk="0">
                    <a:moveTo>
                      <a:pt x="4511" y="1971"/>
                    </a:moveTo>
                    <a:cubicBezTo>
                      <a:pt x="4652" y="1971"/>
                      <a:pt x="4790" y="1981"/>
                      <a:pt x="4925" y="2004"/>
                    </a:cubicBezTo>
                    <a:cubicBezTo>
                      <a:pt x="5799" y="2149"/>
                      <a:pt x="6462" y="2760"/>
                      <a:pt x="6351" y="3422"/>
                    </a:cubicBezTo>
                    <a:cubicBezTo>
                      <a:pt x="6191" y="4384"/>
                      <a:pt x="4495" y="4972"/>
                      <a:pt x="3588" y="4972"/>
                    </a:cubicBezTo>
                    <a:cubicBezTo>
                      <a:pt x="3534" y="4972"/>
                      <a:pt x="3482" y="4969"/>
                      <a:pt x="3434" y="4965"/>
                    </a:cubicBezTo>
                    <a:cubicBezTo>
                      <a:pt x="3593" y="4011"/>
                      <a:pt x="3728" y="3001"/>
                      <a:pt x="3858" y="2026"/>
                    </a:cubicBezTo>
                    <a:cubicBezTo>
                      <a:pt x="4083" y="1993"/>
                      <a:pt x="4300" y="1971"/>
                      <a:pt x="4511" y="1971"/>
                    </a:cubicBezTo>
                    <a:close/>
                    <a:moveTo>
                      <a:pt x="3139" y="6629"/>
                    </a:moveTo>
                    <a:cubicBezTo>
                      <a:pt x="4573" y="7001"/>
                      <a:pt x="5510" y="7772"/>
                      <a:pt x="5377" y="8566"/>
                    </a:cubicBezTo>
                    <a:cubicBezTo>
                      <a:pt x="5268" y="9222"/>
                      <a:pt x="4378" y="9671"/>
                      <a:pt x="3591" y="9671"/>
                    </a:cubicBezTo>
                    <a:cubicBezTo>
                      <a:pt x="3487" y="9671"/>
                      <a:pt x="3384" y="9663"/>
                      <a:pt x="3285" y="9646"/>
                    </a:cubicBezTo>
                    <a:cubicBezTo>
                      <a:pt x="3009" y="9601"/>
                      <a:pt x="2786" y="9546"/>
                      <a:pt x="2596" y="9481"/>
                    </a:cubicBezTo>
                    <a:cubicBezTo>
                      <a:pt x="2791" y="8516"/>
                      <a:pt x="2967" y="7564"/>
                      <a:pt x="3139" y="6629"/>
                    </a:cubicBezTo>
                    <a:close/>
                    <a:moveTo>
                      <a:pt x="3770" y="0"/>
                    </a:moveTo>
                    <a:cubicBezTo>
                      <a:pt x="3129" y="0"/>
                      <a:pt x="2473" y="47"/>
                      <a:pt x="1861" y="130"/>
                    </a:cubicBezTo>
                    <a:cubicBezTo>
                      <a:pt x="1724" y="1484"/>
                      <a:pt x="1569" y="2784"/>
                      <a:pt x="1339" y="4237"/>
                    </a:cubicBezTo>
                    <a:cubicBezTo>
                      <a:pt x="1309" y="4431"/>
                      <a:pt x="1277" y="4630"/>
                      <a:pt x="1243" y="4833"/>
                    </a:cubicBezTo>
                    <a:cubicBezTo>
                      <a:pt x="930" y="6710"/>
                      <a:pt x="461" y="8925"/>
                      <a:pt x="0" y="10894"/>
                    </a:cubicBezTo>
                    <a:lnTo>
                      <a:pt x="2168" y="11456"/>
                    </a:lnTo>
                    <a:cubicBezTo>
                      <a:pt x="2343" y="11502"/>
                      <a:pt x="2518" y="11548"/>
                      <a:pt x="2729" y="11583"/>
                    </a:cubicBezTo>
                    <a:cubicBezTo>
                      <a:pt x="2941" y="11618"/>
                      <a:pt x="3161" y="11635"/>
                      <a:pt x="3386" y="11635"/>
                    </a:cubicBezTo>
                    <a:cubicBezTo>
                      <a:pt x="4966" y="11635"/>
                      <a:pt x="6767" y="10792"/>
                      <a:pt x="7367" y="9498"/>
                    </a:cubicBezTo>
                    <a:cubicBezTo>
                      <a:pt x="7451" y="9316"/>
                      <a:pt x="7513" y="9125"/>
                      <a:pt x="7545" y="8928"/>
                    </a:cubicBezTo>
                    <a:cubicBezTo>
                      <a:pt x="7618" y="8493"/>
                      <a:pt x="7602" y="8111"/>
                      <a:pt x="7515" y="7773"/>
                    </a:cubicBezTo>
                    <a:cubicBezTo>
                      <a:pt x="7407" y="7356"/>
                      <a:pt x="7192" y="7007"/>
                      <a:pt x="6902" y="6706"/>
                    </a:cubicBezTo>
                    <a:cubicBezTo>
                      <a:pt x="6673" y="6468"/>
                      <a:pt x="6399" y="6260"/>
                      <a:pt x="6093" y="6073"/>
                    </a:cubicBezTo>
                    <a:cubicBezTo>
                      <a:pt x="7271" y="5689"/>
                      <a:pt x="8341" y="4952"/>
                      <a:pt x="8574" y="3561"/>
                    </a:cubicBezTo>
                    <a:cubicBezTo>
                      <a:pt x="8844" y="1943"/>
                      <a:pt x="7396" y="454"/>
                      <a:pt x="5406" y="122"/>
                    </a:cubicBezTo>
                    <a:cubicBezTo>
                      <a:pt x="4902" y="38"/>
                      <a:pt x="4342" y="0"/>
                      <a:pt x="3770" y="0"/>
                    </a:cubicBezTo>
                    <a:close/>
                  </a:path>
                </a:pathLst>
              </a:custGeom>
              <a:solidFill>
                <a:srgbClr val="F49E29"/>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51" name="Google Shape;1469;p37">
                <a:extLst>
                  <a:ext uri="{FF2B5EF4-FFF2-40B4-BE49-F238E27FC236}">
                    <a16:creationId xmlns:a16="http://schemas.microsoft.com/office/drawing/2014/main" id="{B46B5CB6-7951-DBA6-F484-03132920AC69}"/>
                  </a:ext>
                </a:extLst>
              </p:cNvPr>
              <p:cNvSpPr/>
              <p:nvPr/>
            </p:nvSpPr>
            <p:spPr>
              <a:xfrm>
                <a:off x="4450203" y="4870726"/>
                <a:ext cx="337268" cy="365708"/>
              </a:xfrm>
              <a:custGeom>
                <a:avLst/>
                <a:gdLst/>
                <a:ahLst/>
                <a:cxnLst/>
                <a:rect l="l" t="t" r="r" b="b"/>
                <a:pathLst>
                  <a:path w="7618" h="7400" extrusionOk="0">
                    <a:moveTo>
                      <a:pt x="3139" y="2393"/>
                    </a:moveTo>
                    <a:cubicBezTo>
                      <a:pt x="4573" y="2765"/>
                      <a:pt x="5510" y="3536"/>
                      <a:pt x="5377" y="4330"/>
                    </a:cubicBezTo>
                    <a:cubicBezTo>
                      <a:pt x="5268" y="4986"/>
                      <a:pt x="4378" y="5435"/>
                      <a:pt x="3591" y="5435"/>
                    </a:cubicBezTo>
                    <a:cubicBezTo>
                      <a:pt x="3487" y="5435"/>
                      <a:pt x="3384" y="5427"/>
                      <a:pt x="3285" y="5410"/>
                    </a:cubicBezTo>
                    <a:cubicBezTo>
                      <a:pt x="3009" y="5365"/>
                      <a:pt x="2786" y="5310"/>
                      <a:pt x="2598" y="5245"/>
                    </a:cubicBezTo>
                    <a:cubicBezTo>
                      <a:pt x="2791" y="4280"/>
                      <a:pt x="2967" y="3328"/>
                      <a:pt x="3139" y="2393"/>
                    </a:cubicBezTo>
                    <a:close/>
                    <a:moveTo>
                      <a:pt x="1340" y="1"/>
                    </a:moveTo>
                    <a:cubicBezTo>
                      <a:pt x="1309" y="195"/>
                      <a:pt x="1277" y="395"/>
                      <a:pt x="1244" y="597"/>
                    </a:cubicBezTo>
                    <a:cubicBezTo>
                      <a:pt x="931" y="2474"/>
                      <a:pt x="461" y="4689"/>
                      <a:pt x="0" y="6658"/>
                    </a:cubicBezTo>
                    <a:lnTo>
                      <a:pt x="2168" y="7220"/>
                    </a:lnTo>
                    <a:cubicBezTo>
                      <a:pt x="2343" y="7266"/>
                      <a:pt x="2518" y="7312"/>
                      <a:pt x="2729" y="7347"/>
                    </a:cubicBezTo>
                    <a:cubicBezTo>
                      <a:pt x="2941" y="7382"/>
                      <a:pt x="3162" y="7400"/>
                      <a:pt x="3388" y="7400"/>
                    </a:cubicBezTo>
                    <a:cubicBezTo>
                      <a:pt x="4968" y="7400"/>
                      <a:pt x="6768" y="6556"/>
                      <a:pt x="7367" y="5262"/>
                    </a:cubicBezTo>
                    <a:cubicBezTo>
                      <a:pt x="7451" y="5080"/>
                      <a:pt x="7513" y="4889"/>
                      <a:pt x="7545" y="4692"/>
                    </a:cubicBezTo>
                    <a:cubicBezTo>
                      <a:pt x="7618" y="4257"/>
                      <a:pt x="7602" y="3875"/>
                      <a:pt x="7515" y="3537"/>
                    </a:cubicBezTo>
                    <a:cubicBezTo>
                      <a:pt x="7407" y="3120"/>
                      <a:pt x="7193" y="2771"/>
                      <a:pt x="6902" y="2470"/>
                    </a:cubicBezTo>
                    <a:cubicBezTo>
                      <a:pt x="6634" y="2509"/>
                      <a:pt x="6362" y="2528"/>
                      <a:pt x="6091" y="2528"/>
                    </a:cubicBezTo>
                    <a:cubicBezTo>
                      <a:pt x="6006" y="2528"/>
                      <a:pt x="5922" y="2527"/>
                      <a:pt x="5837" y="2523"/>
                    </a:cubicBezTo>
                    <a:cubicBezTo>
                      <a:pt x="5182" y="2494"/>
                      <a:pt x="4533" y="2357"/>
                      <a:pt x="3924" y="2112"/>
                    </a:cubicBezTo>
                    <a:cubicBezTo>
                      <a:pt x="3356" y="1885"/>
                      <a:pt x="2830" y="1562"/>
                      <a:pt x="2367" y="1163"/>
                    </a:cubicBezTo>
                    <a:cubicBezTo>
                      <a:pt x="1974" y="824"/>
                      <a:pt x="1629" y="430"/>
                      <a:pt x="1340" y="1"/>
                    </a:cubicBezTo>
                    <a:close/>
                  </a:path>
                </a:pathLst>
              </a:custGeom>
              <a:solidFill>
                <a:srgbClr val="000000">
                  <a:alpha val="13920"/>
                </a:srgb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52" name="Google Shape;1470;p37">
                <a:extLst>
                  <a:ext uri="{FF2B5EF4-FFF2-40B4-BE49-F238E27FC236}">
                    <a16:creationId xmlns:a16="http://schemas.microsoft.com/office/drawing/2014/main" id="{669F63CB-9AB6-2B5B-CCD7-DE3D3CEC1F92}"/>
                  </a:ext>
                </a:extLst>
              </p:cNvPr>
              <p:cNvSpPr/>
              <p:nvPr/>
            </p:nvSpPr>
            <p:spPr>
              <a:xfrm>
                <a:off x="4709855" y="4702851"/>
                <a:ext cx="102358" cy="191848"/>
              </a:xfrm>
              <a:custGeom>
                <a:avLst/>
                <a:gdLst/>
                <a:ahLst/>
                <a:cxnLst/>
                <a:rect l="l" t="t" r="r" b="b"/>
                <a:pathLst>
                  <a:path w="2312" h="3882" extrusionOk="0">
                    <a:moveTo>
                      <a:pt x="414" y="0"/>
                    </a:moveTo>
                    <a:cubicBezTo>
                      <a:pt x="136" y="0"/>
                      <a:pt x="0" y="470"/>
                      <a:pt x="312" y="640"/>
                    </a:cubicBezTo>
                    <a:cubicBezTo>
                      <a:pt x="1337" y="1197"/>
                      <a:pt x="1490" y="2527"/>
                      <a:pt x="744" y="3377"/>
                    </a:cubicBezTo>
                    <a:cubicBezTo>
                      <a:pt x="540" y="3607"/>
                      <a:pt x="770" y="3882"/>
                      <a:pt x="1015" y="3882"/>
                    </a:cubicBezTo>
                    <a:cubicBezTo>
                      <a:pt x="1101" y="3882"/>
                      <a:pt x="1189" y="3848"/>
                      <a:pt x="1260" y="3766"/>
                    </a:cubicBezTo>
                    <a:cubicBezTo>
                      <a:pt x="2311" y="2574"/>
                      <a:pt x="1922" y="783"/>
                      <a:pt x="558" y="40"/>
                    </a:cubicBezTo>
                    <a:cubicBezTo>
                      <a:pt x="507" y="13"/>
                      <a:pt x="459" y="0"/>
                      <a:pt x="414" y="0"/>
                    </a:cubicBezTo>
                    <a:close/>
                  </a:path>
                </a:pathLst>
              </a:custGeom>
              <a:solidFill>
                <a:srgbClr val="FFF8E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53" name="Google Shape;1471;p37">
                <a:extLst>
                  <a:ext uri="{FF2B5EF4-FFF2-40B4-BE49-F238E27FC236}">
                    <a16:creationId xmlns:a16="http://schemas.microsoft.com/office/drawing/2014/main" id="{6D1635B2-1F14-FF29-EFF1-38ECF73515EB}"/>
                  </a:ext>
                </a:extLst>
              </p:cNvPr>
              <p:cNvSpPr/>
              <p:nvPr/>
            </p:nvSpPr>
            <p:spPr>
              <a:xfrm>
                <a:off x="4678334" y="4894842"/>
                <a:ext cx="61893" cy="50952"/>
              </a:xfrm>
              <a:custGeom>
                <a:avLst/>
                <a:gdLst/>
                <a:ahLst/>
                <a:cxnLst/>
                <a:rect l="l" t="t" r="r" b="b"/>
                <a:pathLst>
                  <a:path w="1398" h="1031" extrusionOk="0">
                    <a:moveTo>
                      <a:pt x="1017" y="0"/>
                    </a:moveTo>
                    <a:cubicBezTo>
                      <a:pt x="977" y="0"/>
                      <a:pt x="938" y="9"/>
                      <a:pt x="902" y="30"/>
                    </a:cubicBezTo>
                    <a:cubicBezTo>
                      <a:pt x="685" y="153"/>
                      <a:pt x="468" y="278"/>
                      <a:pt x="252" y="401"/>
                    </a:cubicBezTo>
                    <a:cubicBezTo>
                      <a:pt x="100" y="487"/>
                      <a:pt x="1" y="645"/>
                      <a:pt x="74" y="823"/>
                    </a:cubicBezTo>
                    <a:cubicBezTo>
                      <a:pt x="118" y="934"/>
                      <a:pt x="252" y="1030"/>
                      <a:pt x="381" y="1030"/>
                    </a:cubicBezTo>
                    <a:cubicBezTo>
                      <a:pt x="420" y="1030"/>
                      <a:pt x="459" y="1021"/>
                      <a:pt x="494" y="1001"/>
                    </a:cubicBezTo>
                    <a:cubicBezTo>
                      <a:pt x="713" y="878"/>
                      <a:pt x="929" y="753"/>
                      <a:pt x="1146" y="630"/>
                    </a:cubicBezTo>
                    <a:cubicBezTo>
                      <a:pt x="1298" y="543"/>
                      <a:pt x="1397" y="384"/>
                      <a:pt x="1324" y="207"/>
                    </a:cubicBezTo>
                    <a:cubicBezTo>
                      <a:pt x="1280" y="96"/>
                      <a:pt x="1146" y="0"/>
                      <a:pt x="1017" y="0"/>
                    </a:cubicBezTo>
                    <a:close/>
                  </a:path>
                </a:pathLst>
              </a:custGeom>
              <a:solidFill>
                <a:srgbClr val="FFF8E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54" name="Google Shape;1472;p37">
                <a:extLst>
                  <a:ext uri="{FF2B5EF4-FFF2-40B4-BE49-F238E27FC236}">
                    <a16:creationId xmlns:a16="http://schemas.microsoft.com/office/drawing/2014/main" id="{035FA6D3-467A-9731-099C-F115FBFC9483}"/>
                  </a:ext>
                </a:extLst>
              </p:cNvPr>
              <p:cNvSpPr/>
              <p:nvPr/>
            </p:nvSpPr>
            <p:spPr>
              <a:xfrm>
                <a:off x="4603515" y="5092023"/>
                <a:ext cx="157433" cy="109564"/>
              </a:xfrm>
              <a:custGeom>
                <a:avLst/>
                <a:gdLst/>
                <a:ahLst/>
                <a:cxnLst/>
                <a:rect l="l" t="t" r="r" b="b"/>
                <a:pathLst>
                  <a:path w="3556" h="2217" extrusionOk="0">
                    <a:moveTo>
                      <a:pt x="3128" y="0"/>
                    </a:moveTo>
                    <a:cubicBezTo>
                      <a:pt x="3012" y="0"/>
                      <a:pt x="2894" y="53"/>
                      <a:pt x="2825" y="178"/>
                    </a:cubicBezTo>
                    <a:cubicBezTo>
                      <a:pt x="2339" y="1047"/>
                      <a:pt x="1397" y="1558"/>
                      <a:pt x="415" y="1574"/>
                    </a:cubicBezTo>
                    <a:cubicBezTo>
                      <a:pt x="1" y="1582"/>
                      <a:pt x="83" y="2217"/>
                      <a:pt x="490" y="2217"/>
                    </a:cubicBezTo>
                    <a:cubicBezTo>
                      <a:pt x="492" y="2217"/>
                      <a:pt x="494" y="2217"/>
                      <a:pt x="496" y="2217"/>
                    </a:cubicBezTo>
                    <a:cubicBezTo>
                      <a:pt x="1727" y="2196"/>
                      <a:pt x="2830" y="1486"/>
                      <a:pt x="3423" y="422"/>
                    </a:cubicBezTo>
                    <a:cubicBezTo>
                      <a:pt x="3556" y="185"/>
                      <a:pt x="3345" y="0"/>
                      <a:pt x="3128" y="0"/>
                    </a:cubicBezTo>
                    <a:close/>
                  </a:path>
                </a:pathLst>
              </a:custGeom>
              <a:solidFill>
                <a:srgbClr val="FFF8E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9" name="Google Shape;1473;p37">
              <a:extLst>
                <a:ext uri="{FF2B5EF4-FFF2-40B4-BE49-F238E27FC236}">
                  <a16:creationId xmlns:a16="http://schemas.microsoft.com/office/drawing/2014/main" id="{C5A456FA-FD0F-0F18-D49F-6435BCDBF688}"/>
                </a:ext>
              </a:extLst>
            </p:cNvPr>
            <p:cNvGrpSpPr/>
            <p:nvPr/>
          </p:nvGrpSpPr>
          <p:grpSpPr>
            <a:xfrm>
              <a:off x="5564762" y="3054269"/>
              <a:ext cx="364708" cy="639640"/>
              <a:chOff x="6138962" y="1866319"/>
              <a:chExt cx="364708" cy="639640"/>
            </a:xfrm>
          </p:grpSpPr>
          <p:sp>
            <p:nvSpPr>
              <p:cNvPr id="2346" name="Google Shape;1474;p37">
                <a:extLst>
                  <a:ext uri="{FF2B5EF4-FFF2-40B4-BE49-F238E27FC236}">
                    <a16:creationId xmlns:a16="http://schemas.microsoft.com/office/drawing/2014/main" id="{527D2C8D-9145-094B-1ECE-AD269E64E85A}"/>
                  </a:ext>
                </a:extLst>
              </p:cNvPr>
              <p:cNvSpPr/>
              <p:nvPr/>
            </p:nvSpPr>
            <p:spPr>
              <a:xfrm>
                <a:off x="6138962" y="1866319"/>
                <a:ext cx="364708" cy="639595"/>
              </a:xfrm>
              <a:custGeom>
                <a:avLst/>
                <a:gdLst/>
                <a:ahLst/>
                <a:cxnLst/>
                <a:rect l="l" t="t" r="r" b="b"/>
                <a:pathLst>
                  <a:path w="7928" h="12455" extrusionOk="0">
                    <a:moveTo>
                      <a:pt x="2637" y="2136"/>
                    </a:moveTo>
                    <a:lnTo>
                      <a:pt x="4259" y="6972"/>
                    </a:lnTo>
                    <a:lnTo>
                      <a:pt x="3078" y="7212"/>
                    </a:lnTo>
                    <a:lnTo>
                      <a:pt x="2458" y="7339"/>
                    </a:lnTo>
                    <a:lnTo>
                      <a:pt x="2456" y="7339"/>
                    </a:lnTo>
                    <a:lnTo>
                      <a:pt x="2477" y="6751"/>
                    </a:lnTo>
                    <a:lnTo>
                      <a:pt x="2637" y="2136"/>
                    </a:lnTo>
                    <a:close/>
                    <a:moveTo>
                      <a:pt x="3977" y="1"/>
                    </a:moveTo>
                    <a:lnTo>
                      <a:pt x="941" y="240"/>
                    </a:lnTo>
                    <a:lnTo>
                      <a:pt x="613" y="4495"/>
                    </a:lnTo>
                    <a:lnTo>
                      <a:pt x="0" y="12454"/>
                    </a:lnTo>
                    <a:lnTo>
                      <a:pt x="0" y="12454"/>
                    </a:lnTo>
                    <a:lnTo>
                      <a:pt x="2299" y="12271"/>
                    </a:lnTo>
                    <a:lnTo>
                      <a:pt x="2406" y="9126"/>
                    </a:lnTo>
                    <a:lnTo>
                      <a:pt x="4801" y="8626"/>
                    </a:lnTo>
                    <a:lnTo>
                      <a:pt x="5549" y="10814"/>
                    </a:lnTo>
                    <a:lnTo>
                      <a:pt x="7927" y="10617"/>
                    </a:lnTo>
                    <a:lnTo>
                      <a:pt x="7211" y="8694"/>
                    </a:lnTo>
                    <a:lnTo>
                      <a:pt x="3977" y="1"/>
                    </a:lnTo>
                    <a:close/>
                  </a:path>
                </a:pathLst>
              </a:custGeom>
              <a:solidFill>
                <a:srgbClr val="EB667B"/>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47" name="Google Shape;1475;p37">
                <a:extLst>
                  <a:ext uri="{FF2B5EF4-FFF2-40B4-BE49-F238E27FC236}">
                    <a16:creationId xmlns:a16="http://schemas.microsoft.com/office/drawing/2014/main" id="{5062853A-AC58-75BF-B53F-CFC5BB71FFFC}"/>
                  </a:ext>
                </a:extLst>
              </p:cNvPr>
              <p:cNvSpPr/>
              <p:nvPr/>
            </p:nvSpPr>
            <p:spPr>
              <a:xfrm>
                <a:off x="6139008" y="2097090"/>
                <a:ext cx="364662" cy="408869"/>
              </a:xfrm>
              <a:custGeom>
                <a:avLst/>
                <a:gdLst/>
                <a:ahLst/>
                <a:cxnLst/>
                <a:rect l="l" t="t" r="r" b="b"/>
                <a:pathLst>
                  <a:path w="7927" h="7962" extrusionOk="0">
                    <a:moveTo>
                      <a:pt x="612" y="1"/>
                    </a:moveTo>
                    <a:lnTo>
                      <a:pt x="1" y="7961"/>
                    </a:lnTo>
                    <a:lnTo>
                      <a:pt x="2298" y="7777"/>
                    </a:lnTo>
                    <a:lnTo>
                      <a:pt x="2405" y="4632"/>
                    </a:lnTo>
                    <a:lnTo>
                      <a:pt x="4800" y="4132"/>
                    </a:lnTo>
                    <a:lnTo>
                      <a:pt x="5548" y="6321"/>
                    </a:lnTo>
                    <a:lnTo>
                      <a:pt x="7926" y="6123"/>
                    </a:lnTo>
                    <a:lnTo>
                      <a:pt x="7210" y="4200"/>
                    </a:lnTo>
                    <a:cubicBezTo>
                      <a:pt x="6806" y="4167"/>
                      <a:pt x="6405" y="4104"/>
                      <a:pt x="6009" y="4013"/>
                    </a:cubicBezTo>
                    <a:cubicBezTo>
                      <a:pt x="5209" y="3828"/>
                      <a:pt x="4433" y="3528"/>
                      <a:pt x="3719" y="3123"/>
                    </a:cubicBezTo>
                    <a:cubicBezTo>
                      <a:pt x="3500" y="2998"/>
                      <a:pt x="3284" y="2863"/>
                      <a:pt x="3077" y="2718"/>
                    </a:cubicBezTo>
                    <a:lnTo>
                      <a:pt x="2455" y="2845"/>
                    </a:lnTo>
                    <a:lnTo>
                      <a:pt x="2476" y="2257"/>
                    </a:lnTo>
                    <a:cubicBezTo>
                      <a:pt x="2223" y="2044"/>
                      <a:pt x="1983" y="1814"/>
                      <a:pt x="1758" y="1571"/>
                    </a:cubicBezTo>
                    <a:cubicBezTo>
                      <a:pt x="1316" y="1093"/>
                      <a:pt x="932" y="566"/>
                      <a:pt x="612" y="1"/>
                    </a:cubicBezTo>
                    <a:close/>
                  </a:path>
                </a:pathLst>
              </a:custGeom>
              <a:solidFill>
                <a:srgbClr val="000000">
                  <a:alpha val="13920"/>
                </a:srgb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48" name="Google Shape;1476;p37">
                <a:extLst>
                  <a:ext uri="{FF2B5EF4-FFF2-40B4-BE49-F238E27FC236}">
                    <a16:creationId xmlns:a16="http://schemas.microsoft.com/office/drawing/2014/main" id="{318AE4E6-7228-97AC-3FA0-D5003AAD53A6}"/>
                  </a:ext>
                </a:extLst>
              </p:cNvPr>
              <p:cNvSpPr/>
              <p:nvPr/>
            </p:nvSpPr>
            <p:spPr>
              <a:xfrm>
                <a:off x="6280420" y="1904575"/>
                <a:ext cx="97341" cy="217067"/>
              </a:xfrm>
              <a:custGeom>
                <a:avLst/>
                <a:gdLst/>
                <a:ahLst/>
                <a:cxnLst/>
                <a:rect l="l" t="t" r="r" b="b"/>
                <a:pathLst>
                  <a:path w="2116" h="4227" extrusionOk="0">
                    <a:moveTo>
                      <a:pt x="429" y="0"/>
                    </a:moveTo>
                    <a:cubicBezTo>
                      <a:pt x="224" y="0"/>
                      <a:pt x="0" y="214"/>
                      <a:pt x="97" y="471"/>
                    </a:cubicBezTo>
                    <a:cubicBezTo>
                      <a:pt x="544" y="1661"/>
                      <a:pt x="991" y="2851"/>
                      <a:pt x="1437" y="4041"/>
                    </a:cubicBezTo>
                    <a:cubicBezTo>
                      <a:pt x="1487" y="4172"/>
                      <a:pt x="1585" y="4226"/>
                      <a:pt x="1688" y="4226"/>
                    </a:cubicBezTo>
                    <a:cubicBezTo>
                      <a:pt x="1892" y="4226"/>
                      <a:pt x="2116" y="4012"/>
                      <a:pt x="2019" y="3755"/>
                    </a:cubicBezTo>
                    <a:cubicBezTo>
                      <a:pt x="1572" y="2565"/>
                      <a:pt x="1126" y="1375"/>
                      <a:pt x="679" y="186"/>
                    </a:cubicBezTo>
                    <a:cubicBezTo>
                      <a:pt x="630" y="55"/>
                      <a:pt x="532" y="0"/>
                      <a:pt x="429" y="0"/>
                    </a:cubicBezTo>
                    <a:close/>
                  </a:path>
                </a:pathLst>
              </a:custGeom>
              <a:solidFill>
                <a:srgbClr val="FFF8E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49" name="Google Shape;1477;p37">
                <a:extLst>
                  <a:ext uri="{FF2B5EF4-FFF2-40B4-BE49-F238E27FC236}">
                    <a16:creationId xmlns:a16="http://schemas.microsoft.com/office/drawing/2014/main" id="{EF49D45E-61A3-D1DD-9F54-DD97D83ABF49}"/>
                  </a:ext>
                </a:extLst>
              </p:cNvPr>
              <p:cNvSpPr/>
              <p:nvPr/>
            </p:nvSpPr>
            <p:spPr>
              <a:xfrm>
                <a:off x="6359452" y="2142741"/>
                <a:ext cx="62425" cy="111435"/>
              </a:xfrm>
              <a:custGeom>
                <a:avLst/>
                <a:gdLst/>
                <a:ahLst/>
                <a:cxnLst/>
                <a:rect l="l" t="t" r="r" b="b"/>
                <a:pathLst>
                  <a:path w="1357" h="2170" extrusionOk="0">
                    <a:moveTo>
                      <a:pt x="428" y="0"/>
                    </a:moveTo>
                    <a:cubicBezTo>
                      <a:pt x="224" y="0"/>
                      <a:pt x="0" y="214"/>
                      <a:pt x="99" y="472"/>
                    </a:cubicBezTo>
                    <a:cubicBezTo>
                      <a:pt x="292" y="976"/>
                      <a:pt x="484" y="1480"/>
                      <a:pt x="678" y="1985"/>
                    </a:cubicBezTo>
                    <a:cubicBezTo>
                      <a:pt x="728" y="2115"/>
                      <a:pt x="826" y="2170"/>
                      <a:pt x="929" y="2170"/>
                    </a:cubicBezTo>
                    <a:cubicBezTo>
                      <a:pt x="1134" y="2170"/>
                      <a:pt x="1357" y="1956"/>
                      <a:pt x="1259" y="1699"/>
                    </a:cubicBezTo>
                    <a:cubicBezTo>
                      <a:pt x="1066" y="1195"/>
                      <a:pt x="873" y="690"/>
                      <a:pt x="681" y="186"/>
                    </a:cubicBezTo>
                    <a:cubicBezTo>
                      <a:pt x="630" y="55"/>
                      <a:pt x="532" y="0"/>
                      <a:pt x="428" y="0"/>
                    </a:cubicBezTo>
                    <a:close/>
                  </a:path>
                </a:pathLst>
              </a:custGeom>
              <a:solidFill>
                <a:srgbClr val="FFF8E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0" name="Google Shape;1478;p37">
              <a:extLst>
                <a:ext uri="{FF2B5EF4-FFF2-40B4-BE49-F238E27FC236}">
                  <a16:creationId xmlns:a16="http://schemas.microsoft.com/office/drawing/2014/main" id="{F67BEF0E-EA1B-2DDA-C81D-62BAF19E9853}"/>
                </a:ext>
              </a:extLst>
            </p:cNvPr>
            <p:cNvGrpSpPr/>
            <p:nvPr/>
          </p:nvGrpSpPr>
          <p:grpSpPr>
            <a:xfrm>
              <a:off x="3517449" y="2838567"/>
              <a:ext cx="3123982" cy="3007134"/>
              <a:chOff x="3788199" y="2983467"/>
              <a:chExt cx="3123982" cy="3007134"/>
            </a:xfrm>
          </p:grpSpPr>
          <p:sp>
            <p:nvSpPr>
              <p:cNvPr id="21" name="Google Shape;1479;p37">
                <a:extLst>
                  <a:ext uri="{FF2B5EF4-FFF2-40B4-BE49-F238E27FC236}">
                    <a16:creationId xmlns:a16="http://schemas.microsoft.com/office/drawing/2014/main" id="{E7609402-10AA-401B-4339-45EF7E71DF85}"/>
                  </a:ext>
                </a:extLst>
              </p:cNvPr>
              <p:cNvSpPr/>
              <p:nvPr/>
            </p:nvSpPr>
            <p:spPr>
              <a:xfrm>
                <a:off x="4229087" y="4380675"/>
                <a:ext cx="543888" cy="1103668"/>
              </a:xfrm>
              <a:custGeom>
                <a:avLst/>
                <a:gdLst/>
                <a:ahLst/>
                <a:cxnLst/>
                <a:rect l="l" t="t" r="r" b="b"/>
                <a:pathLst>
                  <a:path w="11823" h="21492" extrusionOk="0">
                    <a:moveTo>
                      <a:pt x="1993" y="1"/>
                    </a:moveTo>
                    <a:cubicBezTo>
                      <a:pt x="1993" y="1"/>
                      <a:pt x="1155" y="1557"/>
                      <a:pt x="610" y="3927"/>
                    </a:cubicBezTo>
                    <a:cubicBezTo>
                      <a:pt x="237" y="5538"/>
                      <a:pt x="0" y="7526"/>
                      <a:pt x="254" y="9658"/>
                    </a:cubicBezTo>
                    <a:cubicBezTo>
                      <a:pt x="276" y="9835"/>
                      <a:pt x="300" y="10013"/>
                      <a:pt x="328" y="10193"/>
                    </a:cubicBezTo>
                    <a:cubicBezTo>
                      <a:pt x="924" y="14001"/>
                      <a:pt x="3144" y="18196"/>
                      <a:pt x="8951" y="21491"/>
                    </a:cubicBezTo>
                    <a:cubicBezTo>
                      <a:pt x="9492" y="20305"/>
                      <a:pt x="9903" y="19172"/>
                      <a:pt x="10200" y="18090"/>
                    </a:cubicBezTo>
                    <a:cubicBezTo>
                      <a:pt x="10477" y="17084"/>
                      <a:pt x="10655" y="16123"/>
                      <a:pt x="10748" y="15206"/>
                    </a:cubicBezTo>
                    <a:cubicBezTo>
                      <a:pt x="11823" y="4756"/>
                      <a:pt x="1993" y="1"/>
                      <a:pt x="1993" y="1"/>
                    </a:cubicBezTo>
                    <a:close/>
                  </a:path>
                </a:pathLst>
              </a:custGeom>
              <a:solidFill>
                <a:srgbClr val="35B4AE"/>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1480;p37">
                <a:extLst>
                  <a:ext uri="{FF2B5EF4-FFF2-40B4-BE49-F238E27FC236}">
                    <a16:creationId xmlns:a16="http://schemas.microsoft.com/office/drawing/2014/main" id="{92653632-902D-8EA6-ED59-DE960BC64502}"/>
                  </a:ext>
                </a:extLst>
              </p:cNvPr>
              <p:cNvSpPr/>
              <p:nvPr/>
            </p:nvSpPr>
            <p:spPr>
              <a:xfrm>
                <a:off x="4229087" y="4582228"/>
                <a:ext cx="469272" cy="902109"/>
              </a:xfrm>
              <a:custGeom>
                <a:avLst/>
                <a:gdLst/>
                <a:ahLst/>
                <a:cxnLst/>
                <a:rect l="l" t="t" r="r" b="b"/>
                <a:pathLst>
                  <a:path w="10201" h="17567" extrusionOk="0">
                    <a:moveTo>
                      <a:pt x="610" y="1"/>
                    </a:moveTo>
                    <a:cubicBezTo>
                      <a:pt x="237" y="1613"/>
                      <a:pt x="0" y="3601"/>
                      <a:pt x="254" y="5733"/>
                    </a:cubicBezTo>
                    <a:cubicBezTo>
                      <a:pt x="276" y="5910"/>
                      <a:pt x="300" y="6088"/>
                      <a:pt x="328" y="6268"/>
                    </a:cubicBezTo>
                    <a:cubicBezTo>
                      <a:pt x="924" y="10076"/>
                      <a:pt x="3144" y="14271"/>
                      <a:pt x="8951" y="17566"/>
                    </a:cubicBezTo>
                    <a:cubicBezTo>
                      <a:pt x="9492" y="16380"/>
                      <a:pt x="9903" y="15247"/>
                      <a:pt x="10200" y="14165"/>
                    </a:cubicBezTo>
                    <a:lnTo>
                      <a:pt x="10200" y="14163"/>
                    </a:lnTo>
                    <a:cubicBezTo>
                      <a:pt x="8818" y="13974"/>
                      <a:pt x="7531" y="13284"/>
                      <a:pt x="6479" y="12379"/>
                    </a:cubicBezTo>
                    <a:cubicBezTo>
                      <a:pt x="5137" y="11224"/>
                      <a:pt x="4091" y="9726"/>
                      <a:pt x="3225" y="8193"/>
                    </a:cubicBezTo>
                    <a:cubicBezTo>
                      <a:pt x="2344" y="6629"/>
                      <a:pt x="1664" y="4951"/>
                      <a:pt x="1203" y="3217"/>
                    </a:cubicBezTo>
                    <a:cubicBezTo>
                      <a:pt x="924" y="2162"/>
                      <a:pt x="724" y="1085"/>
                      <a:pt x="610" y="1"/>
                    </a:cubicBezTo>
                    <a:close/>
                  </a:path>
                </a:pathLst>
              </a:custGeom>
              <a:solidFill>
                <a:srgbClr val="000000">
                  <a:alpha val="13920"/>
                </a:srgb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1481;p37">
                <a:extLst>
                  <a:ext uri="{FF2B5EF4-FFF2-40B4-BE49-F238E27FC236}">
                    <a16:creationId xmlns:a16="http://schemas.microsoft.com/office/drawing/2014/main" id="{EF7B4DC1-0781-297B-9463-0194BF3068F5}"/>
                  </a:ext>
                </a:extLst>
              </p:cNvPr>
              <p:cNvSpPr/>
              <p:nvPr/>
            </p:nvSpPr>
            <p:spPr>
              <a:xfrm>
                <a:off x="4359826" y="4489847"/>
                <a:ext cx="264928" cy="965889"/>
              </a:xfrm>
              <a:custGeom>
                <a:avLst/>
                <a:gdLst/>
                <a:ahLst/>
                <a:cxnLst/>
                <a:rect l="l" t="t" r="r" b="b"/>
                <a:pathLst>
                  <a:path w="5759" h="18809" extrusionOk="0">
                    <a:moveTo>
                      <a:pt x="3" y="1"/>
                    </a:moveTo>
                    <a:lnTo>
                      <a:pt x="3" y="1"/>
                    </a:lnTo>
                    <a:cubicBezTo>
                      <a:pt x="0" y="3717"/>
                      <a:pt x="694" y="7496"/>
                      <a:pt x="1895" y="11011"/>
                    </a:cubicBezTo>
                    <a:cubicBezTo>
                      <a:pt x="2845" y="13735"/>
                      <a:pt x="4141" y="16423"/>
                      <a:pt x="5758" y="18808"/>
                    </a:cubicBezTo>
                    <a:cubicBezTo>
                      <a:pt x="4284" y="16338"/>
                      <a:pt x="3054" y="13656"/>
                      <a:pt x="2119" y="10934"/>
                    </a:cubicBezTo>
                    <a:cubicBezTo>
                      <a:pt x="935" y="7426"/>
                      <a:pt x="209" y="3697"/>
                      <a:pt x="3" y="1"/>
                    </a:cubicBezTo>
                    <a:close/>
                  </a:path>
                </a:pathLst>
              </a:custGeom>
              <a:solidFill>
                <a:srgbClr val="54DFD9"/>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1482;p37">
                <a:extLst>
                  <a:ext uri="{FF2B5EF4-FFF2-40B4-BE49-F238E27FC236}">
                    <a16:creationId xmlns:a16="http://schemas.microsoft.com/office/drawing/2014/main" id="{D3E86090-4317-46CD-5D4F-41771F9C50D5}"/>
                  </a:ext>
                </a:extLst>
              </p:cNvPr>
              <p:cNvSpPr/>
              <p:nvPr/>
            </p:nvSpPr>
            <p:spPr>
              <a:xfrm>
                <a:off x="4271455" y="4667060"/>
                <a:ext cx="251266" cy="249265"/>
              </a:xfrm>
              <a:custGeom>
                <a:avLst/>
                <a:gdLst/>
                <a:ahLst/>
                <a:cxnLst/>
                <a:rect l="l" t="t" r="r" b="b"/>
                <a:pathLst>
                  <a:path w="5462" h="4854" extrusionOk="0">
                    <a:moveTo>
                      <a:pt x="5462" y="1"/>
                    </a:moveTo>
                    <a:cubicBezTo>
                      <a:pt x="4914" y="689"/>
                      <a:pt x="4432" y="1431"/>
                      <a:pt x="4016" y="2208"/>
                    </a:cubicBezTo>
                    <a:cubicBezTo>
                      <a:pt x="3627" y="2935"/>
                      <a:pt x="3298" y="3696"/>
                      <a:pt x="3030" y="4477"/>
                    </a:cubicBezTo>
                    <a:lnTo>
                      <a:pt x="3030" y="4477"/>
                    </a:lnTo>
                    <a:cubicBezTo>
                      <a:pt x="2120" y="3050"/>
                      <a:pt x="874" y="1886"/>
                      <a:pt x="0" y="435"/>
                    </a:cubicBezTo>
                    <a:lnTo>
                      <a:pt x="0" y="435"/>
                    </a:lnTo>
                    <a:cubicBezTo>
                      <a:pt x="787" y="1991"/>
                      <a:pt x="2082" y="3226"/>
                      <a:pt x="2982" y="4705"/>
                    </a:cubicBezTo>
                    <a:lnTo>
                      <a:pt x="3073" y="4853"/>
                    </a:lnTo>
                    <a:lnTo>
                      <a:pt x="3128" y="4688"/>
                    </a:lnTo>
                    <a:cubicBezTo>
                      <a:pt x="3676" y="3025"/>
                      <a:pt x="4475" y="1446"/>
                      <a:pt x="5462" y="1"/>
                    </a:cubicBezTo>
                    <a:close/>
                  </a:path>
                </a:pathLst>
              </a:custGeom>
              <a:solidFill>
                <a:srgbClr val="54DFD9"/>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5" name="Google Shape;1483;p37">
                <a:extLst>
                  <a:ext uri="{FF2B5EF4-FFF2-40B4-BE49-F238E27FC236}">
                    <a16:creationId xmlns:a16="http://schemas.microsoft.com/office/drawing/2014/main" id="{558C9B7B-3B86-D475-CDB2-89E83B6EF851}"/>
                  </a:ext>
                </a:extLst>
              </p:cNvPr>
              <p:cNvSpPr/>
              <p:nvPr/>
            </p:nvSpPr>
            <p:spPr>
              <a:xfrm>
                <a:off x="4339999" y="4976090"/>
                <a:ext cx="278453" cy="300772"/>
              </a:xfrm>
              <a:custGeom>
                <a:avLst/>
                <a:gdLst/>
                <a:ahLst/>
                <a:cxnLst/>
                <a:rect l="l" t="t" r="r" b="b"/>
                <a:pathLst>
                  <a:path w="6053" h="5857" extrusionOk="0">
                    <a:moveTo>
                      <a:pt x="0" y="1297"/>
                    </a:moveTo>
                    <a:cubicBezTo>
                      <a:pt x="4" y="1301"/>
                      <a:pt x="7" y="1305"/>
                      <a:pt x="11" y="1309"/>
                    </a:cubicBezTo>
                    <a:lnTo>
                      <a:pt x="11" y="1309"/>
                    </a:lnTo>
                    <a:cubicBezTo>
                      <a:pt x="8" y="1305"/>
                      <a:pt x="4" y="1301"/>
                      <a:pt x="1" y="1297"/>
                    </a:cubicBezTo>
                    <a:close/>
                    <a:moveTo>
                      <a:pt x="6053" y="0"/>
                    </a:moveTo>
                    <a:lnTo>
                      <a:pt x="6053" y="0"/>
                    </a:lnTo>
                    <a:cubicBezTo>
                      <a:pt x="5395" y="1355"/>
                      <a:pt x="4871" y="2773"/>
                      <a:pt x="4473" y="4224"/>
                    </a:cubicBezTo>
                    <a:cubicBezTo>
                      <a:pt x="4353" y="4665"/>
                      <a:pt x="4243" y="5108"/>
                      <a:pt x="4143" y="5554"/>
                    </a:cubicBezTo>
                    <a:lnTo>
                      <a:pt x="4143" y="5554"/>
                    </a:lnTo>
                    <a:cubicBezTo>
                      <a:pt x="2656" y="4252"/>
                      <a:pt x="1286" y="2819"/>
                      <a:pt x="11" y="1309"/>
                    </a:cubicBezTo>
                    <a:lnTo>
                      <a:pt x="11" y="1309"/>
                    </a:lnTo>
                    <a:cubicBezTo>
                      <a:pt x="1218" y="2939"/>
                      <a:pt x="2619" y="4424"/>
                      <a:pt x="4140" y="5765"/>
                    </a:cubicBezTo>
                    <a:lnTo>
                      <a:pt x="4243" y="5857"/>
                    </a:lnTo>
                    <a:lnTo>
                      <a:pt x="4272" y="5722"/>
                    </a:lnTo>
                    <a:cubicBezTo>
                      <a:pt x="4680" y="3763"/>
                      <a:pt x="5295" y="1851"/>
                      <a:pt x="6053" y="0"/>
                    </a:cubicBezTo>
                    <a:close/>
                  </a:path>
                </a:pathLst>
              </a:custGeom>
              <a:solidFill>
                <a:srgbClr val="008077"/>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6" name="Google Shape;1484;p37">
                <a:extLst>
                  <a:ext uri="{FF2B5EF4-FFF2-40B4-BE49-F238E27FC236}">
                    <a16:creationId xmlns:a16="http://schemas.microsoft.com/office/drawing/2014/main" id="{8AFF0BC4-D3C5-FC6A-3D29-0F30D49688F9}"/>
                  </a:ext>
                </a:extLst>
              </p:cNvPr>
              <p:cNvSpPr/>
              <p:nvPr/>
            </p:nvSpPr>
            <p:spPr>
              <a:xfrm>
                <a:off x="3788199" y="4992316"/>
                <a:ext cx="912920" cy="622187"/>
              </a:xfrm>
              <a:custGeom>
                <a:avLst/>
                <a:gdLst/>
                <a:ahLst/>
                <a:cxnLst/>
                <a:rect l="l" t="t" r="r" b="b"/>
                <a:pathLst>
                  <a:path w="19845" h="12116" extrusionOk="0">
                    <a:moveTo>
                      <a:pt x="4892" y="0"/>
                    </a:moveTo>
                    <a:cubicBezTo>
                      <a:pt x="2050" y="0"/>
                      <a:pt x="0" y="655"/>
                      <a:pt x="0" y="655"/>
                    </a:cubicBezTo>
                    <a:cubicBezTo>
                      <a:pt x="0" y="655"/>
                      <a:pt x="464" y="2360"/>
                      <a:pt x="1701" y="4455"/>
                    </a:cubicBezTo>
                    <a:cubicBezTo>
                      <a:pt x="2541" y="5880"/>
                      <a:pt x="3738" y="7484"/>
                      <a:pt x="5389" y="8856"/>
                    </a:cubicBezTo>
                    <a:cubicBezTo>
                      <a:pt x="5527" y="8970"/>
                      <a:pt x="5668" y="9082"/>
                      <a:pt x="5811" y="9192"/>
                    </a:cubicBezTo>
                    <a:cubicBezTo>
                      <a:pt x="7986" y="10866"/>
                      <a:pt x="10893" y="12115"/>
                      <a:pt x="14725" y="12115"/>
                    </a:cubicBezTo>
                    <a:cubicBezTo>
                      <a:pt x="16276" y="12115"/>
                      <a:pt x="17978" y="11911"/>
                      <a:pt x="19844" y="11447"/>
                    </a:cubicBezTo>
                    <a:cubicBezTo>
                      <a:pt x="19421" y="10214"/>
                      <a:pt x="18937" y="9109"/>
                      <a:pt x="18407" y="8119"/>
                    </a:cubicBezTo>
                    <a:cubicBezTo>
                      <a:pt x="17915" y="7201"/>
                      <a:pt x="17383" y="6381"/>
                      <a:pt x="16820" y="5653"/>
                    </a:cubicBezTo>
                    <a:cubicBezTo>
                      <a:pt x="13251" y="1027"/>
                      <a:pt x="8451" y="0"/>
                      <a:pt x="4892" y="0"/>
                    </a:cubicBezTo>
                    <a:close/>
                  </a:path>
                </a:pathLst>
              </a:custGeom>
              <a:solidFill>
                <a:srgbClr val="A4B42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1485;p37">
                <a:extLst>
                  <a:ext uri="{FF2B5EF4-FFF2-40B4-BE49-F238E27FC236}">
                    <a16:creationId xmlns:a16="http://schemas.microsoft.com/office/drawing/2014/main" id="{C9A6016C-CDC1-3FBB-B192-1F68C2B9C03B}"/>
                  </a:ext>
                </a:extLst>
              </p:cNvPr>
              <p:cNvSpPr/>
              <p:nvPr/>
            </p:nvSpPr>
            <p:spPr>
              <a:xfrm>
                <a:off x="3866404" y="5221085"/>
                <a:ext cx="834715" cy="393412"/>
              </a:xfrm>
              <a:custGeom>
                <a:avLst/>
                <a:gdLst/>
                <a:ahLst/>
                <a:cxnLst/>
                <a:rect l="l" t="t" r="r" b="b"/>
                <a:pathLst>
                  <a:path w="18145" h="7661" extrusionOk="0">
                    <a:moveTo>
                      <a:pt x="1" y="0"/>
                    </a:moveTo>
                    <a:lnTo>
                      <a:pt x="1" y="0"/>
                    </a:lnTo>
                    <a:cubicBezTo>
                      <a:pt x="841" y="1425"/>
                      <a:pt x="2038" y="3029"/>
                      <a:pt x="3689" y="4401"/>
                    </a:cubicBezTo>
                    <a:cubicBezTo>
                      <a:pt x="3827" y="4515"/>
                      <a:pt x="3967" y="4627"/>
                      <a:pt x="4111" y="4737"/>
                    </a:cubicBezTo>
                    <a:cubicBezTo>
                      <a:pt x="6286" y="6411"/>
                      <a:pt x="9193" y="7660"/>
                      <a:pt x="13025" y="7660"/>
                    </a:cubicBezTo>
                    <a:cubicBezTo>
                      <a:pt x="14576" y="7660"/>
                      <a:pt x="16278" y="7456"/>
                      <a:pt x="18144" y="6992"/>
                    </a:cubicBezTo>
                    <a:cubicBezTo>
                      <a:pt x="17721" y="5759"/>
                      <a:pt x="17237" y="4654"/>
                      <a:pt x="16707" y="3664"/>
                    </a:cubicBezTo>
                    <a:cubicBezTo>
                      <a:pt x="15575" y="4478"/>
                      <a:pt x="14166" y="4864"/>
                      <a:pt x="12780" y="4933"/>
                    </a:cubicBezTo>
                    <a:cubicBezTo>
                      <a:pt x="12606" y="4941"/>
                      <a:pt x="12432" y="4946"/>
                      <a:pt x="12258" y="4946"/>
                    </a:cubicBezTo>
                    <a:cubicBezTo>
                      <a:pt x="10661" y="4946"/>
                      <a:pt x="9056" y="4603"/>
                      <a:pt x="7539" y="4137"/>
                    </a:cubicBezTo>
                    <a:cubicBezTo>
                      <a:pt x="5822" y="3612"/>
                      <a:pt x="4174" y="2863"/>
                      <a:pt x="2645" y="1922"/>
                    </a:cubicBezTo>
                    <a:cubicBezTo>
                      <a:pt x="1716" y="1351"/>
                      <a:pt x="829" y="708"/>
                      <a:pt x="1" y="0"/>
                    </a:cubicBezTo>
                    <a:close/>
                  </a:path>
                </a:pathLst>
              </a:custGeom>
              <a:solidFill>
                <a:srgbClr val="000000">
                  <a:alpha val="13920"/>
                </a:srgb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1486;p37">
                <a:extLst>
                  <a:ext uri="{FF2B5EF4-FFF2-40B4-BE49-F238E27FC236}">
                    <a16:creationId xmlns:a16="http://schemas.microsoft.com/office/drawing/2014/main" id="{278BC5A1-F790-229B-89C2-DA03800A6A1E}"/>
                  </a:ext>
                </a:extLst>
              </p:cNvPr>
              <p:cNvSpPr/>
              <p:nvPr/>
            </p:nvSpPr>
            <p:spPr>
              <a:xfrm>
                <a:off x="3883977" y="5074991"/>
                <a:ext cx="787793" cy="496835"/>
              </a:xfrm>
              <a:custGeom>
                <a:avLst/>
                <a:gdLst/>
                <a:ahLst/>
                <a:cxnLst/>
                <a:rect l="l" t="t" r="r" b="b"/>
                <a:pathLst>
                  <a:path w="17125" h="9675" extrusionOk="0">
                    <a:moveTo>
                      <a:pt x="0" y="1"/>
                    </a:moveTo>
                    <a:lnTo>
                      <a:pt x="0" y="1"/>
                    </a:lnTo>
                    <a:cubicBezTo>
                      <a:pt x="2556" y="2697"/>
                      <a:pt x="5662" y="4960"/>
                      <a:pt x="8955" y="6681"/>
                    </a:cubicBezTo>
                    <a:cubicBezTo>
                      <a:pt x="11518" y="8001"/>
                      <a:pt x="14308" y="9059"/>
                      <a:pt x="17124" y="9674"/>
                    </a:cubicBezTo>
                    <a:cubicBezTo>
                      <a:pt x="14354" y="8898"/>
                      <a:pt x="11615" y="7800"/>
                      <a:pt x="9064" y="6471"/>
                    </a:cubicBezTo>
                    <a:cubicBezTo>
                      <a:pt x="5789" y="4743"/>
                      <a:pt x="2695" y="2539"/>
                      <a:pt x="0" y="1"/>
                    </a:cubicBezTo>
                    <a:close/>
                  </a:path>
                </a:pathLst>
              </a:custGeom>
              <a:solidFill>
                <a:srgbClr val="BFD031"/>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1487;p37">
                <a:extLst>
                  <a:ext uri="{FF2B5EF4-FFF2-40B4-BE49-F238E27FC236}">
                    <a16:creationId xmlns:a16="http://schemas.microsoft.com/office/drawing/2014/main" id="{5AAC7303-991E-48F6-F29D-E0B1375C5FA2}"/>
                  </a:ext>
                </a:extLst>
              </p:cNvPr>
              <p:cNvSpPr/>
              <p:nvPr/>
            </p:nvSpPr>
            <p:spPr>
              <a:xfrm>
                <a:off x="3942906" y="5078329"/>
                <a:ext cx="242571" cy="265236"/>
              </a:xfrm>
              <a:custGeom>
                <a:avLst/>
                <a:gdLst/>
                <a:ahLst/>
                <a:cxnLst/>
                <a:rect l="l" t="t" r="r" b="b"/>
                <a:pathLst>
                  <a:path w="5273" h="5165" extrusionOk="0">
                    <a:moveTo>
                      <a:pt x="3661" y="1"/>
                    </a:moveTo>
                    <a:lnTo>
                      <a:pt x="3661" y="1"/>
                    </a:lnTo>
                    <a:cubicBezTo>
                      <a:pt x="3738" y="877"/>
                      <a:pt x="3898" y="1747"/>
                      <a:pt x="4132" y="2597"/>
                    </a:cubicBezTo>
                    <a:cubicBezTo>
                      <a:pt x="4350" y="3393"/>
                      <a:pt x="4636" y="4170"/>
                      <a:pt x="4979" y="4921"/>
                    </a:cubicBezTo>
                    <a:lnTo>
                      <a:pt x="4979" y="4921"/>
                    </a:lnTo>
                    <a:cubicBezTo>
                      <a:pt x="3336" y="4513"/>
                      <a:pt x="1631" y="4529"/>
                      <a:pt x="0" y="4078"/>
                    </a:cubicBezTo>
                    <a:lnTo>
                      <a:pt x="0" y="4078"/>
                    </a:lnTo>
                    <a:cubicBezTo>
                      <a:pt x="1642" y="4663"/>
                      <a:pt x="3432" y="4667"/>
                      <a:pt x="5103" y="5119"/>
                    </a:cubicBezTo>
                    <a:lnTo>
                      <a:pt x="5272" y="5165"/>
                    </a:lnTo>
                    <a:lnTo>
                      <a:pt x="5197" y="5008"/>
                    </a:lnTo>
                    <a:cubicBezTo>
                      <a:pt x="4447" y="3424"/>
                      <a:pt x="3941" y="1729"/>
                      <a:pt x="3661" y="1"/>
                    </a:cubicBezTo>
                    <a:close/>
                  </a:path>
                </a:pathLst>
              </a:custGeom>
              <a:solidFill>
                <a:srgbClr val="BFD031"/>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0" name="Google Shape;1488;p37">
                <a:extLst>
                  <a:ext uri="{FF2B5EF4-FFF2-40B4-BE49-F238E27FC236}">
                    <a16:creationId xmlns:a16="http://schemas.microsoft.com/office/drawing/2014/main" id="{28AF1DEF-8EEE-0EAB-CB0B-0453E41CB48B}"/>
                  </a:ext>
                </a:extLst>
              </p:cNvPr>
              <p:cNvSpPr/>
              <p:nvPr/>
            </p:nvSpPr>
            <p:spPr>
              <a:xfrm>
                <a:off x="4210502" y="5228890"/>
                <a:ext cx="285998" cy="283466"/>
              </a:xfrm>
              <a:custGeom>
                <a:avLst/>
                <a:gdLst/>
                <a:ahLst/>
                <a:cxnLst/>
                <a:rect l="l" t="t" r="r" b="b"/>
                <a:pathLst>
                  <a:path w="6217" h="5520" extrusionOk="0">
                    <a:moveTo>
                      <a:pt x="3497" y="0"/>
                    </a:moveTo>
                    <a:cubicBezTo>
                      <a:pt x="3953" y="1434"/>
                      <a:pt x="4549" y="2825"/>
                      <a:pt x="5261" y="4150"/>
                    </a:cubicBezTo>
                    <a:cubicBezTo>
                      <a:pt x="5477" y="4552"/>
                      <a:pt x="5702" y="4950"/>
                      <a:pt x="5937" y="5341"/>
                    </a:cubicBezTo>
                    <a:lnTo>
                      <a:pt x="5937" y="5341"/>
                    </a:lnTo>
                    <a:cubicBezTo>
                      <a:pt x="5469" y="5361"/>
                      <a:pt x="5001" y="5370"/>
                      <a:pt x="4532" y="5370"/>
                    </a:cubicBezTo>
                    <a:cubicBezTo>
                      <a:pt x="3019" y="5370"/>
                      <a:pt x="1506" y="5274"/>
                      <a:pt x="1" y="5107"/>
                    </a:cubicBezTo>
                    <a:lnTo>
                      <a:pt x="1" y="5107"/>
                    </a:lnTo>
                    <a:cubicBezTo>
                      <a:pt x="1612" y="5391"/>
                      <a:pt x="3248" y="5519"/>
                      <a:pt x="4884" y="5519"/>
                    </a:cubicBezTo>
                    <a:cubicBezTo>
                      <a:pt x="5283" y="5519"/>
                      <a:pt x="5681" y="5511"/>
                      <a:pt x="6079" y="5497"/>
                    </a:cubicBezTo>
                    <a:lnTo>
                      <a:pt x="6217" y="5493"/>
                    </a:lnTo>
                    <a:lnTo>
                      <a:pt x="6144" y="5375"/>
                    </a:lnTo>
                    <a:cubicBezTo>
                      <a:pt x="5092" y="3673"/>
                      <a:pt x="4223" y="1864"/>
                      <a:pt x="3497" y="0"/>
                    </a:cubicBezTo>
                    <a:close/>
                  </a:path>
                </a:pathLst>
              </a:custGeom>
              <a:solidFill>
                <a:srgbClr val="BFD031"/>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1" name="Google Shape;1489;p37">
                <a:extLst>
                  <a:ext uri="{FF2B5EF4-FFF2-40B4-BE49-F238E27FC236}">
                    <a16:creationId xmlns:a16="http://schemas.microsoft.com/office/drawing/2014/main" id="{6600674F-E5A0-61F6-B56A-5BFEC3BB0D3E}"/>
                  </a:ext>
                </a:extLst>
              </p:cNvPr>
              <p:cNvSpPr/>
              <p:nvPr/>
            </p:nvSpPr>
            <p:spPr>
              <a:xfrm>
                <a:off x="5954777" y="5188323"/>
                <a:ext cx="957404" cy="578075"/>
              </a:xfrm>
              <a:custGeom>
                <a:avLst/>
                <a:gdLst/>
                <a:ahLst/>
                <a:cxnLst/>
                <a:rect l="l" t="t" r="r" b="b"/>
                <a:pathLst>
                  <a:path w="20812" h="11257" extrusionOk="0">
                    <a:moveTo>
                      <a:pt x="14250" y="0"/>
                    </a:moveTo>
                    <a:cubicBezTo>
                      <a:pt x="13235" y="0"/>
                      <a:pt x="12152" y="91"/>
                      <a:pt x="11041" y="321"/>
                    </a:cubicBezTo>
                    <a:cubicBezTo>
                      <a:pt x="10865" y="359"/>
                      <a:pt x="10690" y="398"/>
                      <a:pt x="10513" y="442"/>
                    </a:cubicBezTo>
                    <a:cubicBezTo>
                      <a:pt x="6771" y="1363"/>
                      <a:pt x="2783" y="3937"/>
                      <a:pt x="1" y="10005"/>
                    </a:cubicBezTo>
                    <a:cubicBezTo>
                      <a:pt x="1229" y="10443"/>
                      <a:pt x="2394" y="10755"/>
                      <a:pt x="3498" y="10957"/>
                    </a:cubicBezTo>
                    <a:cubicBezTo>
                      <a:pt x="4523" y="11146"/>
                      <a:pt x="5496" y="11240"/>
                      <a:pt x="6417" y="11255"/>
                    </a:cubicBezTo>
                    <a:cubicBezTo>
                      <a:pt x="6504" y="11256"/>
                      <a:pt x="6590" y="11257"/>
                      <a:pt x="6676" y="11257"/>
                    </a:cubicBezTo>
                    <a:cubicBezTo>
                      <a:pt x="16986" y="11257"/>
                      <a:pt x="20812" y="1223"/>
                      <a:pt x="20812" y="1223"/>
                    </a:cubicBezTo>
                    <a:cubicBezTo>
                      <a:pt x="20812" y="1223"/>
                      <a:pt x="19190" y="521"/>
                      <a:pt x="16780" y="182"/>
                    </a:cubicBezTo>
                    <a:cubicBezTo>
                      <a:pt x="16009" y="73"/>
                      <a:pt x="15156" y="0"/>
                      <a:pt x="14250" y="0"/>
                    </a:cubicBezTo>
                    <a:close/>
                  </a:path>
                </a:pathLst>
              </a:custGeom>
              <a:solidFill>
                <a:srgbClr val="35B4AE"/>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1490;p37">
                <a:extLst>
                  <a:ext uri="{FF2B5EF4-FFF2-40B4-BE49-F238E27FC236}">
                    <a16:creationId xmlns:a16="http://schemas.microsoft.com/office/drawing/2014/main" id="{F1306BA7-5571-3B51-D975-6B0AFE94C60B}"/>
                  </a:ext>
                </a:extLst>
              </p:cNvPr>
              <p:cNvSpPr/>
              <p:nvPr/>
            </p:nvSpPr>
            <p:spPr>
              <a:xfrm>
                <a:off x="5954777" y="5188323"/>
                <a:ext cx="771968" cy="562721"/>
              </a:xfrm>
              <a:custGeom>
                <a:avLst/>
                <a:gdLst/>
                <a:ahLst/>
                <a:cxnLst/>
                <a:rect l="l" t="t" r="r" b="b"/>
                <a:pathLst>
                  <a:path w="16781" h="10958" extrusionOk="0">
                    <a:moveTo>
                      <a:pt x="14250" y="0"/>
                    </a:moveTo>
                    <a:cubicBezTo>
                      <a:pt x="13235" y="0"/>
                      <a:pt x="12152" y="91"/>
                      <a:pt x="11041" y="321"/>
                    </a:cubicBezTo>
                    <a:cubicBezTo>
                      <a:pt x="10865" y="359"/>
                      <a:pt x="10690" y="398"/>
                      <a:pt x="10513" y="442"/>
                    </a:cubicBezTo>
                    <a:cubicBezTo>
                      <a:pt x="6771" y="1363"/>
                      <a:pt x="2783" y="3937"/>
                      <a:pt x="1" y="10005"/>
                    </a:cubicBezTo>
                    <a:cubicBezTo>
                      <a:pt x="1229" y="10443"/>
                      <a:pt x="2393" y="10754"/>
                      <a:pt x="3497" y="10957"/>
                    </a:cubicBezTo>
                    <a:lnTo>
                      <a:pt x="3497" y="10957"/>
                    </a:lnTo>
                    <a:cubicBezTo>
                      <a:pt x="3569" y="9565"/>
                      <a:pt x="4144" y="8222"/>
                      <a:pt x="4956" y="7096"/>
                    </a:cubicBezTo>
                    <a:cubicBezTo>
                      <a:pt x="5990" y="5661"/>
                      <a:pt x="7392" y="4488"/>
                      <a:pt x="8846" y="3494"/>
                    </a:cubicBezTo>
                    <a:cubicBezTo>
                      <a:pt x="10328" y="2481"/>
                      <a:pt x="11941" y="1660"/>
                      <a:pt x="13629" y="1051"/>
                    </a:cubicBezTo>
                    <a:cubicBezTo>
                      <a:pt x="14655" y="681"/>
                      <a:pt x="15710" y="389"/>
                      <a:pt x="16780" y="182"/>
                    </a:cubicBezTo>
                    <a:cubicBezTo>
                      <a:pt x="16009" y="73"/>
                      <a:pt x="15156" y="0"/>
                      <a:pt x="14250" y="0"/>
                    </a:cubicBezTo>
                    <a:close/>
                    <a:moveTo>
                      <a:pt x="3497" y="10957"/>
                    </a:moveTo>
                    <a:cubicBezTo>
                      <a:pt x="3497" y="10957"/>
                      <a:pt x="3497" y="10957"/>
                      <a:pt x="3497" y="10957"/>
                    </a:cubicBezTo>
                    <a:lnTo>
                      <a:pt x="3498" y="10957"/>
                    </a:lnTo>
                    <a:cubicBezTo>
                      <a:pt x="3498" y="10957"/>
                      <a:pt x="3497" y="10957"/>
                      <a:pt x="3497" y="10957"/>
                    </a:cubicBezTo>
                    <a:close/>
                  </a:path>
                </a:pathLst>
              </a:custGeom>
              <a:solidFill>
                <a:srgbClr val="000000">
                  <a:alpha val="13920"/>
                </a:srgb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1491;p37">
                <a:extLst>
                  <a:ext uri="{FF2B5EF4-FFF2-40B4-BE49-F238E27FC236}">
                    <a16:creationId xmlns:a16="http://schemas.microsoft.com/office/drawing/2014/main" id="{ECAE0230-62B0-3E3C-0712-C71CE60DD097}"/>
                  </a:ext>
                </a:extLst>
              </p:cNvPr>
              <p:cNvSpPr/>
              <p:nvPr/>
            </p:nvSpPr>
            <p:spPr>
              <a:xfrm>
                <a:off x="5978928" y="5304017"/>
                <a:ext cx="839178" cy="377800"/>
              </a:xfrm>
              <a:custGeom>
                <a:avLst/>
                <a:gdLst/>
                <a:ahLst/>
                <a:cxnLst/>
                <a:rect l="l" t="t" r="r" b="b"/>
                <a:pathLst>
                  <a:path w="18242" h="7357" extrusionOk="0">
                    <a:moveTo>
                      <a:pt x="18241" y="1"/>
                    </a:moveTo>
                    <a:lnTo>
                      <a:pt x="18241" y="1"/>
                    </a:lnTo>
                    <a:cubicBezTo>
                      <a:pt x="14540" y="318"/>
                      <a:pt x="10834" y="1335"/>
                      <a:pt x="7436" y="2835"/>
                    </a:cubicBezTo>
                    <a:cubicBezTo>
                      <a:pt x="4803" y="4016"/>
                      <a:pt x="2237" y="5538"/>
                      <a:pt x="0" y="7356"/>
                    </a:cubicBezTo>
                    <a:cubicBezTo>
                      <a:pt x="2334" y="5674"/>
                      <a:pt x="4901" y="4217"/>
                      <a:pt x="7531" y="3052"/>
                    </a:cubicBezTo>
                    <a:cubicBezTo>
                      <a:pt x="10925" y="1570"/>
                      <a:pt x="14576" y="526"/>
                      <a:pt x="18241" y="1"/>
                    </a:cubicBezTo>
                    <a:close/>
                  </a:path>
                </a:pathLst>
              </a:custGeom>
              <a:solidFill>
                <a:srgbClr val="54DFD9"/>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1492;p37">
                <a:extLst>
                  <a:ext uri="{FF2B5EF4-FFF2-40B4-BE49-F238E27FC236}">
                    <a16:creationId xmlns:a16="http://schemas.microsoft.com/office/drawing/2014/main" id="{B966598B-D8EF-9D02-62F5-94D6566F0E44}"/>
                  </a:ext>
                </a:extLst>
              </p:cNvPr>
              <p:cNvSpPr/>
              <p:nvPr/>
            </p:nvSpPr>
            <p:spPr>
              <a:xfrm>
                <a:off x="6442035" y="5222779"/>
                <a:ext cx="231945" cy="277612"/>
              </a:xfrm>
              <a:custGeom>
                <a:avLst/>
                <a:gdLst/>
                <a:ahLst/>
                <a:cxnLst/>
                <a:rect l="l" t="t" r="r" b="b"/>
                <a:pathLst>
                  <a:path w="5042" h="5406" extrusionOk="0">
                    <a:moveTo>
                      <a:pt x="4139" y="1"/>
                    </a:moveTo>
                    <a:lnTo>
                      <a:pt x="4139" y="1"/>
                    </a:lnTo>
                    <a:cubicBezTo>
                      <a:pt x="2655" y="919"/>
                      <a:pt x="1537" y="2315"/>
                      <a:pt x="141" y="3341"/>
                    </a:cubicBezTo>
                    <a:lnTo>
                      <a:pt x="1" y="3444"/>
                    </a:lnTo>
                    <a:lnTo>
                      <a:pt x="171" y="3484"/>
                    </a:lnTo>
                    <a:cubicBezTo>
                      <a:pt x="1875" y="3886"/>
                      <a:pt x="3515" y="4547"/>
                      <a:pt x="5041" y="5405"/>
                    </a:cubicBezTo>
                    <a:cubicBezTo>
                      <a:pt x="4309" y="4918"/>
                      <a:pt x="3528" y="4501"/>
                      <a:pt x="2719" y="4156"/>
                    </a:cubicBezTo>
                    <a:cubicBezTo>
                      <a:pt x="1961" y="3830"/>
                      <a:pt x="1175" y="3568"/>
                      <a:pt x="374" y="3368"/>
                    </a:cubicBezTo>
                    <a:lnTo>
                      <a:pt x="374" y="3368"/>
                    </a:lnTo>
                    <a:cubicBezTo>
                      <a:pt x="1717" y="2337"/>
                      <a:pt x="2768" y="996"/>
                      <a:pt x="4139" y="1"/>
                    </a:cubicBezTo>
                    <a:close/>
                  </a:path>
                </a:pathLst>
              </a:custGeom>
              <a:solidFill>
                <a:srgbClr val="54DFD9"/>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5" name="Google Shape;1493;p37">
                <a:extLst>
                  <a:ext uri="{FF2B5EF4-FFF2-40B4-BE49-F238E27FC236}">
                    <a16:creationId xmlns:a16="http://schemas.microsoft.com/office/drawing/2014/main" id="{1FC8DFB0-907A-8297-266F-E5E76EDD4BA0}"/>
                  </a:ext>
                </a:extLst>
              </p:cNvPr>
              <p:cNvSpPr/>
              <p:nvPr/>
            </p:nvSpPr>
            <p:spPr>
              <a:xfrm>
                <a:off x="6130782" y="5329487"/>
                <a:ext cx="275647" cy="303955"/>
              </a:xfrm>
              <a:custGeom>
                <a:avLst/>
                <a:gdLst/>
                <a:ahLst/>
                <a:cxnLst/>
                <a:rect l="l" t="t" r="r" b="b"/>
                <a:pathLst>
                  <a:path w="5992" h="5919" extrusionOk="0">
                    <a:moveTo>
                      <a:pt x="4179" y="1"/>
                    </a:moveTo>
                    <a:lnTo>
                      <a:pt x="4179" y="1"/>
                    </a:lnTo>
                    <a:cubicBezTo>
                      <a:pt x="2653" y="1347"/>
                      <a:pt x="1292" y="2874"/>
                      <a:pt x="83" y="4509"/>
                    </a:cubicBezTo>
                    <a:lnTo>
                      <a:pt x="1" y="4621"/>
                    </a:lnTo>
                    <a:lnTo>
                      <a:pt x="139" y="4637"/>
                    </a:lnTo>
                    <a:cubicBezTo>
                      <a:pt x="2125" y="4876"/>
                      <a:pt x="4082" y="5324"/>
                      <a:pt x="5991" y="5918"/>
                    </a:cubicBezTo>
                    <a:cubicBezTo>
                      <a:pt x="4586" y="5381"/>
                      <a:pt x="3127" y="4979"/>
                      <a:pt x="1647" y="4709"/>
                    </a:cubicBezTo>
                    <a:cubicBezTo>
                      <a:pt x="1198" y="4628"/>
                      <a:pt x="747" y="4556"/>
                      <a:pt x="295" y="4495"/>
                    </a:cubicBezTo>
                    <a:lnTo>
                      <a:pt x="295" y="4495"/>
                    </a:lnTo>
                    <a:cubicBezTo>
                      <a:pt x="1467" y="2896"/>
                      <a:pt x="2780" y="1404"/>
                      <a:pt x="4179" y="1"/>
                    </a:cubicBezTo>
                    <a:close/>
                  </a:path>
                </a:pathLst>
              </a:custGeom>
              <a:solidFill>
                <a:srgbClr val="54DFD9"/>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6" name="Google Shape;1494;p37">
                <a:extLst>
                  <a:ext uri="{FF2B5EF4-FFF2-40B4-BE49-F238E27FC236}">
                    <a16:creationId xmlns:a16="http://schemas.microsoft.com/office/drawing/2014/main" id="{A4A34717-4221-BDD3-568C-369B8AA3F8C7}"/>
                  </a:ext>
                </a:extLst>
              </p:cNvPr>
              <p:cNvSpPr/>
              <p:nvPr/>
            </p:nvSpPr>
            <p:spPr>
              <a:xfrm>
                <a:off x="5581651" y="4441629"/>
                <a:ext cx="625128" cy="1156766"/>
              </a:xfrm>
              <a:custGeom>
                <a:avLst/>
                <a:gdLst/>
                <a:ahLst/>
                <a:cxnLst/>
                <a:rect l="l" t="t" r="r" b="b"/>
                <a:pathLst>
                  <a:path w="13589" h="22526" extrusionOk="0">
                    <a:moveTo>
                      <a:pt x="7297" y="1"/>
                    </a:moveTo>
                    <a:cubicBezTo>
                      <a:pt x="7297" y="1"/>
                      <a:pt x="0" y="8124"/>
                      <a:pt x="4953" y="17390"/>
                    </a:cubicBezTo>
                    <a:cubicBezTo>
                      <a:pt x="5387" y="18201"/>
                      <a:pt x="5915" y="19024"/>
                      <a:pt x="6552" y="19850"/>
                    </a:cubicBezTo>
                    <a:cubicBezTo>
                      <a:pt x="7236" y="20739"/>
                      <a:pt x="8045" y="21633"/>
                      <a:pt x="8996" y="22525"/>
                    </a:cubicBezTo>
                    <a:cubicBezTo>
                      <a:pt x="13122" y="17278"/>
                      <a:pt x="13589" y="12553"/>
                      <a:pt x="12698" y="8803"/>
                    </a:cubicBezTo>
                    <a:cubicBezTo>
                      <a:pt x="12656" y="8626"/>
                      <a:pt x="12611" y="8452"/>
                      <a:pt x="12564" y="8280"/>
                    </a:cubicBezTo>
                    <a:cubicBezTo>
                      <a:pt x="11991" y="6212"/>
                      <a:pt x="11020" y="4461"/>
                      <a:pt x="10065" y="3110"/>
                    </a:cubicBezTo>
                    <a:cubicBezTo>
                      <a:pt x="8661" y="1123"/>
                      <a:pt x="7297" y="1"/>
                      <a:pt x="7297" y="1"/>
                    </a:cubicBezTo>
                    <a:close/>
                  </a:path>
                </a:pathLst>
              </a:custGeom>
              <a:solidFill>
                <a:srgbClr val="009E97"/>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1495;p37">
                <a:extLst>
                  <a:ext uri="{FF2B5EF4-FFF2-40B4-BE49-F238E27FC236}">
                    <a16:creationId xmlns:a16="http://schemas.microsoft.com/office/drawing/2014/main" id="{894FEEB6-60A0-A305-B9D9-16B019FEC62A}"/>
                  </a:ext>
                </a:extLst>
              </p:cNvPr>
              <p:cNvSpPr/>
              <p:nvPr/>
            </p:nvSpPr>
            <p:spPr>
              <a:xfrm>
                <a:off x="5883013" y="4601330"/>
                <a:ext cx="323766" cy="997060"/>
              </a:xfrm>
              <a:custGeom>
                <a:avLst/>
                <a:gdLst/>
                <a:ahLst/>
                <a:cxnLst/>
                <a:rect l="l" t="t" r="r" b="b"/>
                <a:pathLst>
                  <a:path w="7038" h="19416" extrusionOk="0">
                    <a:moveTo>
                      <a:pt x="3514" y="0"/>
                    </a:moveTo>
                    <a:lnTo>
                      <a:pt x="3514" y="0"/>
                    </a:lnTo>
                    <a:cubicBezTo>
                      <a:pt x="3819" y="1047"/>
                      <a:pt x="4041" y="2119"/>
                      <a:pt x="4182" y="3201"/>
                    </a:cubicBezTo>
                    <a:cubicBezTo>
                      <a:pt x="4412" y="4981"/>
                      <a:pt x="4418" y="6791"/>
                      <a:pt x="4193" y="8573"/>
                    </a:cubicBezTo>
                    <a:cubicBezTo>
                      <a:pt x="3974" y="10320"/>
                      <a:pt x="3572" y="12103"/>
                      <a:pt x="2768" y="13678"/>
                    </a:cubicBezTo>
                    <a:cubicBezTo>
                      <a:pt x="2137" y="14915"/>
                      <a:pt x="1207" y="16041"/>
                      <a:pt x="1" y="16740"/>
                    </a:cubicBezTo>
                    <a:cubicBezTo>
                      <a:pt x="685" y="17629"/>
                      <a:pt x="1494" y="18523"/>
                      <a:pt x="2445" y="19415"/>
                    </a:cubicBezTo>
                    <a:cubicBezTo>
                      <a:pt x="6571" y="14168"/>
                      <a:pt x="7038" y="9443"/>
                      <a:pt x="6147" y="5693"/>
                    </a:cubicBezTo>
                    <a:cubicBezTo>
                      <a:pt x="6105" y="5516"/>
                      <a:pt x="6061" y="5342"/>
                      <a:pt x="6013" y="5170"/>
                    </a:cubicBezTo>
                    <a:cubicBezTo>
                      <a:pt x="5440" y="3102"/>
                      <a:pt x="4469" y="1351"/>
                      <a:pt x="3514" y="0"/>
                    </a:cubicBezTo>
                    <a:close/>
                  </a:path>
                </a:pathLst>
              </a:custGeom>
              <a:solidFill>
                <a:srgbClr val="33333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1496;p37">
                <a:extLst>
                  <a:ext uri="{FF2B5EF4-FFF2-40B4-BE49-F238E27FC236}">
                    <a16:creationId xmlns:a16="http://schemas.microsoft.com/office/drawing/2014/main" id="{CC848456-5C47-1B60-E0BB-6944163C9B1B}"/>
                  </a:ext>
                </a:extLst>
              </p:cNvPr>
              <p:cNvSpPr/>
              <p:nvPr/>
            </p:nvSpPr>
            <p:spPr>
              <a:xfrm>
                <a:off x="5918113" y="4559274"/>
                <a:ext cx="118272" cy="1005841"/>
              </a:xfrm>
              <a:custGeom>
                <a:avLst/>
                <a:gdLst/>
                <a:ahLst/>
                <a:cxnLst/>
                <a:rect l="l" t="t" r="r" b="b"/>
                <a:pathLst>
                  <a:path w="2571" h="19587" extrusionOk="0">
                    <a:moveTo>
                      <a:pt x="0" y="1"/>
                    </a:moveTo>
                    <a:lnTo>
                      <a:pt x="0" y="1"/>
                    </a:lnTo>
                    <a:cubicBezTo>
                      <a:pt x="1208" y="3500"/>
                      <a:pt x="1948" y="7225"/>
                      <a:pt x="2182" y="10920"/>
                    </a:cubicBezTo>
                    <a:cubicBezTo>
                      <a:pt x="2347" y="13793"/>
                      <a:pt x="2224" y="16742"/>
                      <a:pt x="1795" y="19586"/>
                    </a:cubicBezTo>
                    <a:cubicBezTo>
                      <a:pt x="2389" y="16766"/>
                      <a:pt x="2570" y="13787"/>
                      <a:pt x="2417" y="10907"/>
                    </a:cubicBezTo>
                    <a:cubicBezTo>
                      <a:pt x="2199" y="7198"/>
                      <a:pt x="1409" y="3438"/>
                      <a:pt x="0" y="1"/>
                    </a:cubicBezTo>
                    <a:close/>
                  </a:path>
                </a:pathLst>
              </a:custGeom>
              <a:solidFill>
                <a:srgbClr val="008077"/>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1497;p37">
                <a:extLst>
                  <a:ext uri="{FF2B5EF4-FFF2-40B4-BE49-F238E27FC236}">
                    <a16:creationId xmlns:a16="http://schemas.microsoft.com/office/drawing/2014/main" id="{37DBD31F-F7AD-2604-1BC5-BFD930F0E368}"/>
                  </a:ext>
                </a:extLst>
              </p:cNvPr>
              <p:cNvSpPr/>
              <p:nvPr/>
            </p:nvSpPr>
            <p:spPr>
              <a:xfrm>
                <a:off x="5827534" y="4706497"/>
                <a:ext cx="240225" cy="269857"/>
              </a:xfrm>
              <a:custGeom>
                <a:avLst/>
                <a:gdLst/>
                <a:ahLst/>
                <a:cxnLst/>
                <a:rect l="l" t="t" r="r" b="b"/>
                <a:pathLst>
                  <a:path w="5222" h="5255" extrusionOk="0">
                    <a:moveTo>
                      <a:pt x="5221" y="0"/>
                    </a:moveTo>
                    <a:lnTo>
                      <a:pt x="5221" y="0"/>
                    </a:lnTo>
                    <a:cubicBezTo>
                      <a:pt x="4963" y="1674"/>
                      <a:pt x="4249" y="3221"/>
                      <a:pt x="3947" y="4887"/>
                    </a:cubicBezTo>
                    <a:lnTo>
                      <a:pt x="3947" y="4887"/>
                    </a:lnTo>
                    <a:cubicBezTo>
                      <a:pt x="3403" y="4266"/>
                      <a:pt x="2811" y="3687"/>
                      <a:pt x="2174" y="3162"/>
                    </a:cubicBezTo>
                    <a:cubicBezTo>
                      <a:pt x="1496" y="2599"/>
                      <a:pt x="769" y="2097"/>
                      <a:pt x="0" y="1667"/>
                    </a:cubicBezTo>
                    <a:lnTo>
                      <a:pt x="0" y="1667"/>
                    </a:lnTo>
                    <a:cubicBezTo>
                      <a:pt x="1463" y="2632"/>
                      <a:pt x="2799" y="3789"/>
                      <a:pt x="3936" y="5122"/>
                    </a:cubicBezTo>
                    <a:lnTo>
                      <a:pt x="4050" y="5254"/>
                    </a:lnTo>
                    <a:lnTo>
                      <a:pt x="4077" y="5082"/>
                    </a:lnTo>
                    <a:cubicBezTo>
                      <a:pt x="4350" y="3372"/>
                      <a:pt x="5081" y="1738"/>
                      <a:pt x="5221" y="0"/>
                    </a:cubicBezTo>
                    <a:close/>
                  </a:path>
                </a:pathLst>
              </a:custGeom>
              <a:solidFill>
                <a:srgbClr val="008077"/>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1498;p37">
                <a:extLst>
                  <a:ext uri="{FF2B5EF4-FFF2-40B4-BE49-F238E27FC236}">
                    <a16:creationId xmlns:a16="http://schemas.microsoft.com/office/drawing/2014/main" id="{19BC6B7D-6BC5-EAA1-1E5E-87E745FABD80}"/>
                  </a:ext>
                </a:extLst>
              </p:cNvPr>
              <p:cNvSpPr/>
              <p:nvPr/>
            </p:nvSpPr>
            <p:spPr>
              <a:xfrm>
                <a:off x="5843819" y="5062410"/>
                <a:ext cx="280293" cy="299282"/>
              </a:xfrm>
              <a:custGeom>
                <a:avLst/>
                <a:gdLst/>
                <a:ahLst/>
                <a:cxnLst/>
                <a:rect l="l" t="t" r="r" b="b"/>
                <a:pathLst>
                  <a:path w="6093" h="5828" extrusionOk="0">
                    <a:moveTo>
                      <a:pt x="6092" y="0"/>
                    </a:moveTo>
                    <a:cubicBezTo>
                      <a:pt x="6092" y="2"/>
                      <a:pt x="6091" y="4"/>
                      <a:pt x="6091" y="6"/>
                    </a:cubicBezTo>
                    <a:lnTo>
                      <a:pt x="6091" y="6"/>
                    </a:lnTo>
                    <a:cubicBezTo>
                      <a:pt x="6091" y="5"/>
                      <a:pt x="6092" y="3"/>
                      <a:pt x="6092" y="1"/>
                    </a:cubicBezTo>
                    <a:lnTo>
                      <a:pt x="6092" y="0"/>
                    </a:lnTo>
                    <a:close/>
                    <a:moveTo>
                      <a:pt x="6091" y="6"/>
                    </a:moveTo>
                    <a:lnTo>
                      <a:pt x="6091" y="6"/>
                    </a:lnTo>
                    <a:cubicBezTo>
                      <a:pt x="5481" y="1890"/>
                      <a:pt x="4756" y="3739"/>
                      <a:pt x="3871" y="5511"/>
                    </a:cubicBezTo>
                    <a:lnTo>
                      <a:pt x="3871" y="5511"/>
                    </a:lnTo>
                    <a:cubicBezTo>
                      <a:pt x="3610" y="5136"/>
                      <a:pt x="3340" y="4767"/>
                      <a:pt x="3062" y="4404"/>
                    </a:cubicBezTo>
                    <a:cubicBezTo>
                      <a:pt x="2145" y="3211"/>
                      <a:pt x="1122" y="2098"/>
                      <a:pt x="1" y="1094"/>
                    </a:cubicBezTo>
                    <a:lnTo>
                      <a:pt x="1" y="1094"/>
                    </a:lnTo>
                    <a:cubicBezTo>
                      <a:pt x="1402" y="2520"/>
                      <a:pt x="2696" y="4055"/>
                      <a:pt x="3815" y="5714"/>
                    </a:cubicBezTo>
                    <a:lnTo>
                      <a:pt x="3892" y="5828"/>
                    </a:lnTo>
                    <a:lnTo>
                      <a:pt x="3954" y="5705"/>
                    </a:lnTo>
                    <a:cubicBezTo>
                      <a:pt x="4855" y="3883"/>
                      <a:pt x="5591" y="1977"/>
                      <a:pt x="6091" y="6"/>
                    </a:cubicBezTo>
                    <a:close/>
                  </a:path>
                </a:pathLst>
              </a:custGeom>
              <a:solidFill>
                <a:srgbClr val="54DFD9"/>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1499;p37">
                <a:extLst>
                  <a:ext uri="{FF2B5EF4-FFF2-40B4-BE49-F238E27FC236}">
                    <a16:creationId xmlns:a16="http://schemas.microsoft.com/office/drawing/2014/main" id="{A64BB07B-7EA6-1E8F-EF51-BF81A80DFAA9}"/>
                  </a:ext>
                </a:extLst>
              </p:cNvPr>
              <p:cNvSpPr/>
              <p:nvPr/>
            </p:nvSpPr>
            <p:spPr>
              <a:xfrm>
                <a:off x="5986151" y="4692221"/>
                <a:ext cx="670302" cy="898823"/>
              </a:xfrm>
              <a:custGeom>
                <a:avLst/>
                <a:gdLst/>
                <a:ahLst/>
                <a:cxnLst/>
                <a:rect l="l" t="t" r="r" b="b"/>
                <a:pathLst>
                  <a:path w="14571" h="17503" extrusionOk="0">
                    <a:moveTo>
                      <a:pt x="14355" y="1"/>
                    </a:moveTo>
                    <a:cubicBezTo>
                      <a:pt x="14355" y="1"/>
                      <a:pt x="3470" y="866"/>
                      <a:pt x="680" y="10994"/>
                    </a:cubicBezTo>
                    <a:cubicBezTo>
                      <a:pt x="434" y="11882"/>
                      <a:pt x="252" y="12842"/>
                      <a:pt x="145" y="13879"/>
                    </a:cubicBezTo>
                    <a:cubicBezTo>
                      <a:pt x="29" y="14994"/>
                      <a:pt x="0" y="16201"/>
                      <a:pt x="74" y="17502"/>
                    </a:cubicBezTo>
                    <a:cubicBezTo>
                      <a:pt x="6680" y="16539"/>
                      <a:pt x="10272" y="13434"/>
                      <a:pt x="12210" y="10102"/>
                    </a:cubicBezTo>
                    <a:cubicBezTo>
                      <a:pt x="12300" y="9946"/>
                      <a:pt x="12388" y="9789"/>
                      <a:pt x="12472" y="9630"/>
                    </a:cubicBezTo>
                    <a:cubicBezTo>
                      <a:pt x="13481" y="7736"/>
                      <a:pt x="13982" y="5797"/>
                      <a:pt x="14220" y="4161"/>
                    </a:cubicBezTo>
                    <a:cubicBezTo>
                      <a:pt x="14571" y="1754"/>
                      <a:pt x="14355" y="1"/>
                      <a:pt x="14355" y="1"/>
                    </a:cubicBezTo>
                    <a:close/>
                  </a:path>
                </a:pathLst>
              </a:custGeom>
              <a:solidFill>
                <a:srgbClr val="A4B42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1500;p37">
                <a:extLst>
                  <a:ext uri="{FF2B5EF4-FFF2-40B4-BE49-F238E27FC236}">
                    <a16:creationId xmlns:a16="http://schemas.microsoft.com/office/drawing/2014/main" id="{6204D37F-0941-A44E-5929-C08957299992}"/>
                  </a:ext>
                </a:extLst>
              </p:cNvPr>
              <p:cNvSpPr/>
              <p:nvPr/>
            </p:nvSpPr>
            <p:spPr>
              <a:xfrm>
                <a:off x="5986151" y="4905841"/>
                <a:ext cx="654202" cy="685196"/>
              </a:xfrm>
              <a:custGeom>
                <a:avLst/>
                <a:gdLst/>
                <a:ahLst/>
                <a:cxnLst/>
                <a:rect l="l" t="t" r="r" b="b"/>
                <a:pathLst>
                  <a:path w="14221" h="13343" extrusionOk="0">
                    <a:moveTo>
                      <a:pt x="14220" y="1"/>
                    </a:moveTo>
                    <a:cubicBezTo>
                      <a:pt x="13720" y="970"/>
                      <a:pt x="13143" y="1901"/>
                      <a:pt x="12501" y="2782"/>
                    </a:cubicBezTo>
                    <a:cubicBezTo>
                      <a:pt x="11441" y="4231"/>
                      <a:pt x="10199" y="5548"/>
                      <a:pt x="8809" y="6685"/>
                    </a:cubicBezTo>
                    <a:cubicBezTo>
                      <a:pt x="7448" y="7800"/>
                      <a:pt x="5928" y="8816"/>
                      <a:pt x="4261" y="9406"/>
                    </a:cubicBezTo>
                    <a:cubicBezTo>
                      <a:pt x="3410" y="9705"/>
                      <a:pt x="2500" y="9885"/>
                      <a:pt x="1595" y="9885"/>
                    </a:cubicBezTo>
                    <a:cubicBezTo>
                      <a:pt x="1107" y="9885"/>
                      <a:pt x="620" y="9832"/>
                      <a:pt x="145" y="9719"/>
                    </a:cubicBezTo>
                    <a:cubicBezTo>
                      <a:pt x="29" y="10834"/>
                      <a:pt x="0" y="12041"/>
                      <a:pt x="74" y="13342"/>
                    </a:cubicBezTo>
                    <a:cubicBezTo>
                      <a:pt x="6680" y="12379"/>
                      <a:pt x="10272" y="9274"/>
                      <a:pt x="12210" y="5942"/>
                    </a:cubicBezTo>
                    <a:cubicBezTo>
                      <a:pt x="12300" y="5786"/>
                      <a:pt x="12388" y="5629"/>
                      <a:pt x="12472" y="5470"/>
                    </a:cubicBezTo>
                    <a:cubicBezTo>
                      <a:pt x="13481" y="3576"/>
                      <a:pt x="13982" y="1637"/>
                      <a:pt x="14220" y="1"/>
                    </a:cubicBezTo>
                    <a:close/>
                  </a:path>
                </a:pathLst>
              </a:custGeom>
              <a:solidFill>
                <a:srgbClr val="000000">
                  <a:alpha val="13920"/>
                </a:srgb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1501;p37">
                <a:extLst>
                  <a:ext uri="{FF2B5EF4-FFF2-40B4-BE49-F238E27FC236}">
                    <a16:creationId xmlns:a16="http://schemas.microsoft.com/office/drawing/2014/main" id="{3EDC4F82-4DB1-CB4B-305F-6F3746A6F1EE}"/>
                  </a:ext>
                </a:extLst>
              </p:cNvPr>
              <p:cNvSpPr/>
              <p:nvPr/>
            </p:nvSpPr>
            <p:spPr>
              <a:xfrm>
                <a:off x="6013890" y="4778132"/>
                <a:ext cx="560678" cy="792780"/>
              </a:xfrm>
              <a:custGeom>
                <a:avLst/>
                <a:gdLst/>
                <a:ahLst/>
                <a:cxnLst/>
                <a:rect l="l" t="t" r="r" b="b"/>
                <a:pathLst>
                  <a:path w="12188" h="15438" extrusionOk="0">
                    <a:moveTo>
                      <a:pt x="12187" y="0"/>
                    </a:moveTo>
                    <a:lnTo>
                      <a:pt x="12187" y="0"/>
                    </a:lnTo>
                    <a:cubicBezTo>
                      <a:pt x="10652" y="3370"/>
                      <a:pt x="8624" y="6580"/>
                      <a:pt x="6248" y="9421"/>
                    </a:cubicBezTo>
                    <a:cubicBezTo>
                      <a:pt x="4390" y="11617"/>
                      <a:pt x="2270" y="13671"/>
                      <a:pt x="0" y="15437"/>
                    </a:cubicBezTo>
                    <a:cubicBezTo>
                      <a:pt x="2373" y="13802"/>
                      <a:pt x="4555" y="11767"/>
                      <a:pt x="6429" y="9573"/>
                    </a:cubicBezTo>
                    <a:cubicBezTo>
                      <a:pt x="8824" y="6734"/>
                      <a:pt x="10842" y="3463"/>
                      <a:pt x="12187" y="0"/>
                    </a:cubicBezTo>
                    <a:close/>
                  </a:path>
                </a:pathLst>
              </a:custGeom>
              <a:solidFill>
                <a:srgbClr val="BFD031"/>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1502;p37">
                <a:extLst>
                  <a:ext uri="{FF2B5EF4-FFF2-40B4-BE49-F238E27FC236}">
                    <a16:creationId xmlns:a16="http://schemas.microsoft.com/office/drawing/2014/main" id="{C272AE21-424B-8BB9-44DE-A70ECB260CA5}"/>
                  </a:ext>
                </a:extLst>
              </p:cNvPr>
              <p:cNvSpPr/>
              <p:nvPr/>
            </p:nvSpPr>
            <p:spPr>
              <a:xfrm>
                <a:off x="6365211" y="4877290"/>
                <a:ext cx="226976" cy="276790"/>
              </a:xfrm>
              <a:custGeom>
                <a:avLst/>
                <a:gdLst/>
                <a:ahLst/>
                <a:cxnLst/>
                <a:rect l="l" t="t" r="r" b="b"/>
                <a:pathLst>
                  <a:path w="4934" h="5390" extrusionOk="0">
                    <a:moveTo>
                      <a:pt x="0" y="1"/>
                    </a:moveTo>
                    <a:lnTo>
                      <a:pt x="0" y="1"/>
                    </a:lnTo>
                    <a:cubicBezTo>
                      <a:pt x="396" y="1706"/>
                      <a:pt x="569" y="3466"/>
                      <a:pt x="474" y="5216"/>
                    </a:cubicBezTo>
                    <a:lnTo>
                      <a:pt x="465" y="5390"/>
                    </a:lnTo>
                    <a:lnTo>
                      <a:pt x="465" y="5390"/>
                    </a:lnTo>
                    <a:lnTo>
                      <a:pt x="604" y="5283"/>
                    </a:lnTo>
                    <a:cubicBezTo>
                      <a:pt x="1980" y="4232"/>
                      <a:pt x="3634" y="3551"/>
                      <a:pt x="4933" y="2387"/>
                    </a:cubicBezTo>
                    <a:lnTo>
                      <a:pt x="4933" y="2387"/>
                    </a:lnTo>
                    <a:cubicBezTo>
                      <a:pt x="3592" y="3422"/>
                      <a:pt x="2009" y="4054"/>
                      <a:pt x="643" y="5054"/>
                    </a:cubicBezTo>
                    <a:lnTo>
                      <a:pt x="643" y="5054"/>
                    </a:lnTo>
                    <a:cubicBezTo>
                      <a:pt x="677" y="4229"/>
                      <a:pt x="647" y="3401"/>
                      <a:pt x="547" y="2582"/>
                    </a:cubicBezTo>
                    <a:cubicBezTo>
                      <a:pt x="442" y="1707"/>
                      <a:pt x="261" y="841"/>
                      <a:pt x="0" y="1"/>
                    </a:cubicBezTo>
                    <a:close/>
                  </a:path>
                </a:pathLst>
              </a:custGeom>
              <a:solidFill>
                <a:srgbClr val="BFD031"/>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5" name="Google Shape;1503;p37">
                <a:extLst>
                  <a:ext uri="{FF2B5EF4-FFF2-40B4-BE49-F238E27FC236}">
                    <a16:creationId xmlns:a16="http://schemas.microsoft.com/office/drawing/2014/main" id="{7AB570D0-C0B7-13FE-369D-A0E6565D3526}"/>
                  </a:ext>
                </a:extLst>
              </p:cNvPr>
              <p:cNvSpPr/>
              <p:nvPr/>
            </p:nvSpPr>
            <p:spPr>
              <a:xfrm>
                <a:off x="6155440" y="5126548"/>
                <a:ext cx="258028" cy="313918"/>
              </a:xfrm>
              <a:custGeom>
                <a:avLst/>
                <a:gdLst/>
                <a:ahLst/>
                <a:cxnLst/>
                <a:rect l="l" t="t" r="r" b="b"/>
                <a:pathLst>
                  <a:path w="5609" h="6113" extrusionOk="0">
                    <a:moveTo>
                      <a:pt x="439" y="1"/>
                    </a:moveTo>
                    <a:lnTo>
                      <a:pt x="439" y="1"/>
                    </a:lnTo>
                    <a:cubicBezTo>
                      <a:pt x="473" y="2000"/>
                      <a:pt x="352" y="4004"/>
                      <a:pt x="23" y="5977"/>
                    </a:cubicBezTo>
                    <a:lnTo>
                      <a:pt x="0" y="6113"/>
                    </a:lnTo>
                    <a:lnTo>
                      <a:pt x="0" y="6113"/>
                    </a:lnTo>
                    <a:lnTo>
                      <a:pt x="130" y="6066"/>
                    </a:lnTo>
                    <a:cubicBezTo>
                      <a:pt x="2039" y="5366"/>
                      <a:pt x="3888" y="4489"/>
                      <a:pt x="5608" y="3404"/>
                    </a:cubicBezTo>
                    <a:lnTo>
                      <a:pt x="5608" y="3404"/>
                    </a:lnTo>
                    <a:cubicBezTo>
                      <a:pt x="3867" y="4351"/>
                      <a:pt x="2067" y="5193"/>
                      <a:pt x="203" y="5868"/>
                    </a:cubicBezTo>
                    <a:lnTo>
                      <a:pt x="203" y="5868"/>
                    </a:lnTo>
                    <a:cubicBezTo>
                      <a:pt x="272" y="5417"/>
                      <a:pt x="331" y="4964"/>
                      <a:pt x="378" y="4509"/>
                    </a:cubicBezTo>
                    <a:cubicBezTo>
                      <a:pt x="534" y="3013"/>
                      <a:pt x="560" y="1499"/>
                      <a:pt x="439" y="1"/>
                    </a:cubicBezTo>
                    <a:close/>
                  </a:path>
                </a:pathLst>
              </a:custGeom>
              <a:solidFill>
                <a:srgbClr val="BFD031"/>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6" name="Google Shape;1504;p37">
                <a:extLst>
                  <a:ext uri="{FF2B5EF4-FFF2-40B4-BE49-F238E27FC236}">
                    <a16:creationId xmlns:a16="http://schemas.microsoft.com/office/drawing/2014/main" id="{CB9372A0-048A-C752-A423-E6D6C95C0B5C}"/>
                  </a:ext>
                </a:extLst>
              </p:cNvPr>
              <p:cNvSpPr/>
              <p:nvPr/>
            </p:nvSpPr>
            <p:spPr>
              <a:xfrm>
                <a:off x="4585238" y="4148620"/>
                <a:ext cx="1467434" cy="799610"/>
              </a:xfrm>
              <a:custGeom>
                <a:avLst/>
                <a:gdLst/>
                <a:ahLst/>
                <a:cxnLst/>
                <a:rect l="l" t="t" r="r" b="b"/>
                <a:pathLst>
                  <a:path w="31899" h="15571" extrusionOk="0">
                    <a:moveTo>
                      <a:pt x="20302" y="0"/>
                    </a:moveTo>
                    <a:cubicBezTo>
                      <a:pt x="19802" y="0"/>
                      <a:pt x="19299" y="39"/>
                      <a:pt x="18800" y="118"/>
                    </a:cubicBezTo>
                    <a:lnTo>
                      <a:pt x="9346" y="1605"/>
                    </a:lnTo>
                    <a:cubicBezTo>
                      <a:pt x="7456" y="1901"/>
                      <a:pt x="5743" y="2745"/>
                      <a:pt x="4386" y="3981"/>
                    </a:cubicBezTo>
                    <a:lnTo>
                      <a:pt x="4383" y="3983"/>
                    </a:lnTo>
                    <a:cubicBezTo>
                      <a:pt x="3647" y="4652"/>
                      <a:pt x="3017" y="5437"/>
                      <a:pt x="2518" y="6311"/>
                    </a:cubicBezTo>
                    <a:cubicBezTo>
                      <a:pt x="2150" y="6956"/>
                      <a:pt x="1856" y="7649"/>
                      <a:pt x="1645" y="8382"/>
                    </a:cubicBezTo>
                    <a:lnTo>
                      <a:pt x="905" y="10961"/>
                    </a:lnTo>
                    <a:lnTo>
                      <a:pt x="410" y="12682"/>
                    </a:lnTo>
                    <a:lnTo>
                      <a:pt x="1" y="14100"/>
                    </a:lnTo>
                    <a:lnTo>
                      <a:pt x="22344" y="14513"/>
                    </a:lnTo>
                    <a:cubicBezTo>
                      <a:pt x="23006" y="15106"/>
                      <a:pt x="24567" y="15570"/>
                      <a:pt x="26232" y="15570"/>
                    </a:cubicBezTo>
                    <a:cubicBezTo>
                      <a:pt x="28930" y="15570"/>
                      <a:pt x="31898" y="14349"/>
                      <a:pt x="31741" y="10470"/>
                    </a:cubicBezTo>
                    <a:cubicBezTo>
                      <a:pt x="31730" y="10197"/>
                      <a:pt x="31703" y="9910"/>
                      <a:pt x="31660" y="9610"/>
                    </a:cubicBezTo>
                    <a:cubicBezTo>
                      <a:pt x="31537" y="8762"/>
                      <a:pt x="31303" y="7977"/>
                      <a:pt x="30985" y="7251"/>
                    </a:cubicBezTo>
                    <a:cubicBezTo>
                      <a:pt x="30363" y="5833"/>
                      <a:pt x="29418" y="4640"/>
                      <a:pt x="28361" y="3651"/>
                    </a:cubicBezTo>
                    <a:cubicBezTo>
                      <a:pt x="27457" y="2803"/>
                      <a:pt x="26473" y="2106"/>
                      <a:pt x="25536" y="1547"/>
                    </a:cubicBezTo>
                    <a:cubicBezTo>
                      <a:pt x="25307" y="1409"/>
                      <a:pt x="25081" y="1280"/>
                      <a:pt x="24861" y="1160"/>
                    </a:cubicBezTo>
                    <a:cubicBezTo>
                      <a:pt x="23459" y="392"/>
                      <a:pt x="21889" y="0"/>
                      <a:pt x="20302" y="0"/>
                    </a:cubicBezTo>
                    <a:close/>
                  </a:path>
                </a:pathLst>
              </a:custGeom>
              <a:solidFill>
                <a:srgbClr val="F49E29"/>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1505;p37">
                <a:extLst>
                  <a:ext uri="{FF2B5EF4-FFF2-40B4-BE49-F238E27FC236}">
                    <a16:creationId xmlns:a16="http://schemas.microsoft.com/office/drawing/2014/main" id="{B1D83DBF-4F04-C16B-CD76-912F19166A4E}"/>
                  </a:ext>
                </a:extLst>
              </p:cNvPr>
              <p:cNvSpPr/>
              <p:nvPr/>
            </p:nvSpPr>
            <p:spPr>
              <a:xfrm>
                <a:off x="4626778" y="4336051"/>
                <a:ext cx="1383847" cy="375438"/>
              </a:xfrm>
              <a:custGeom>
                <a:avLst/>
                <a:gdLst/>
                <a:ahLst/>
                <a:cxnLst/>
                <a:rect l="l" t="t" r="r" b="b"/>
                <a:pathLst>
                  <a:path w="30082" h="7311" extrusionOk="0">
                    <a:moveTo>
                      <a:pt x="27458" y="1"/>
                    </a:moveTo>
                    <a:lnTo>
                      <a:pt x="1615" y="2661"/>
                    </a:lnTo>
                    <a:cubicBezTo>
                      <a:pt x="1247" y="3306"/>
                      <a:pt x="953" y="4000"/>
                      <a:pt x="742" y="4732"/>
                    </a:cubicBezTo>
                    <a:lnTo>
                      <a:pt x="1" y="7311"/>
                    </a:lnTo>
                    <a:lnTo>
                      <a:pt x="30082" y="3602"/>
                    </a:lnTo>
                    <a:cubicBezTo>
                      <a:pt x="29460" y="2183"/>
                      <a:pt x="28515" y="990"/>
                      <a:pt x="27458" y="1"/>
                    </a:cubicBezTo>
                    <a:close/>
                  </a:path>
                </a:pathLst>
              </a:custGeom>
              <a:solidFill>
                <a:srgbClr val="F49E29"/>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1506;p37">
                <a:extLst>
                  <a:ext uri="{FF2B5EF4-FFF2-40B4-BE49-F238E27FC236}">
                    <a16:creationId xmlns:a16="http://schemas.microsoft.com/office/drawing/2014/main" id="{ADA76787-48E2-4CBF-DEA6-BCB7380A8998}"/>
                  </a:ext>
                </a:extLst>
              </p:cNvPr>
              <p:cNvSpPr/>
              <p:nvPr/>
            </p:nvSpPr>
            <p:spPr>
              <a:xfrm>
                <a:off x="4585238" y="4686213"/>
                <a:ext cx="1467434" cy="262000"/>
              </a:xfrm>
              <a:custGeom>
                <a:avLst/>
                <a:gdLst/>
                <a:ahLst/>
                <a:cxnLst/>
                <a:rect l="l" t="t" r="r" b="b"/>
                <a:pathLst>
                  <a:path w="31899" h="5102" extrusionOk="0">
                    <a:moveTo>
                      <a:pt x="31741" y="1"/>
                    </a:moveTo>
                    <a:lnTo>
                      <a:pt x="410" y="2213"/>
                    </a:lnTo>
                    <a:lnTo>
                      <a:pt x="1" y="3631"/>
                    </a:lnTo>
                    <a:lnTo>
                      <a:pt x="22344" y="4044"/>
                    </a:lnTo>
                    <a:cubicBezTo>
                      <a:pt x="23006" y="4637"/>
                      <a:pt x="24567" y="5101"/>
                      <a:pt x="26232" y="5101"/>
                    </a:cubicBezTo>
                    <a:cubicBezTo>
                      <a:pt x="28930" y="5101"/>
                      <a:pt x="31898" y="3880"/>
                      <a:pt x="31741" y="1"/>
                    </a:cubicBez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1507;p37">
                <a:extLst>
                  <a:ext uri="{FF2B5EF4-FFF2-40B4-BE49-F238E27FC236}">
                    <a16:creationId xmlns:a16="http://schemas.microsoft.com/office/drawing/2014/main" id="{762878E9-FAC4-818A-CC3F-1C6AE1F3E0DA}"/>
                  </a:ext>
                </a:extLst>
              </p:cNvPr>
              <p:cNvSpPr/>
              <p:nvPr/>
            </p:nvSpPr>
            <p:spPr>
              <a:xfrm>
                <a:off x="4786867" y="4148620"/>
                <a:ext cx="973137" cy="204588"/>
              </a:xfrm>
              <a:custGeom>
                <a:avLst/>
                <a:gdLst/>
                <a:ahLst/>
                <a:cxnLst/>
                <a:rect l="l" t="t" r="r" b="b"/>
                <a:pathLst>
                  <a:path w="21154" h="3984" extrusionOk="0">
                    <a:moveTo>
                      <a:pt x="15919" y="0"/>
                    </a:moveTo>
                    <a:cubicBezTo>
                      <a:pt x="15419" y="0"/>
                      <a:pt x="14916" y="39"/>
                      <a:pt x="14417" y="118"/>
                    </a:cubicBezTo>
                    <a:lnTo>
                      <a:pt x="4963" y="1605"/>
                    </a:lnTo>
                    <a:cubicBezTo>
                      <a:pt x="3073" y="1901"/>
                      <a:pt x="1360" y="2745"/>
                      <a:pt x="3" y="3981"/>
                    </a:cubicBezTo>
                    <a:lnTo>
                      <a:pt x="0" y="3983"/>
                    </a:lnTo>
                    <a:lnTo>
                      <a:pt x="0" y="3983"/>
                    </a:lnTo>
                    <a:lnTo>
                      <a:pt x="21153" y="1547"/>
                    </a:lnTo>
                    <a:cubicBezTo>
                      <a:pt x="20924" y="1409"/>
                      <a:pt x="20698" y="1280"/>
                      <a:pt x="20478" y="1160"/>
                    </a:cubicBezTo>
                    <a:cubicBezTo>
                      <a:pt x="19076" y="392"/>
                      <a:pt x="17506" y="0"/>
                      <a:pt x="15919" y="0"/>
                    </a:cubicBezTo>
                    <a:close/>
                  </a:path>
                </a:pathLst>
              </a:custGeom>
              <a:solidFill>
                <a:srgbClr val="F49E29"/>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1508;p37">
                <a:extLst>
                  <a:ext uri="{FF2B5EF4-FFF2-40B4-BE49-F238E27FC236}">
                    <a16:creationId xmlns:a16="http://schemas.microsoft.com/office/drawing/2014/main" id="{859414A8-FF96-CFBD-8A74-6AD718C46AF8}"/>
                  </a:ext>
                </a:extLst>
              </p:cNvPr>
              <p:cNvSpPr/>
              <p:nvPr/>
            </p:nvSpPr>
            <p:spPr>
              <a:xfrm>
                <a:off x="4984309" y="4142510"/>
                <a:ext cx="241697" cy="141733"/>
              </a:xfrm>
              <a:custGeom>
                <a:avLst/>
                <a:gdLst/>
                <a:ahLst/>
                <a:cxnLst/>
                <a:rect l="l" t="t" r="r" b="b"/>
                <a:pathLst>
                  <a:path w="5254" h="2760" extrusionOk="0">
                    <a:moveTo>
                      <a:pt x="4579" y="0"/>
                    </a:moveTo>
                    <a:cubicBezTo>
                      <a:pt x="3997" y="186"/>
                      <a:pt x="3389" y="342"/>
                      <a:pt x="2763" y="464"/>
                    </a:cubicBezTo>
                    <a:cubicBezTo>
                      <a:pt x="1862" y="641"/>
                      <a:pt x="974" y="740"/>
                      <a:pt x="113" y="756"/>
                    </a:cubicBezTo>
                    <a:lnTo>
                      <a:pt x="1" y="2405"/>
                    </a:lnTo>
                    <a:cubicBezTo>
                      <a:pt x="1" y="2405"/>
                      <a:pt x="410" y="2759"/>
                      <a:pt x="1497" y="2759"/>
                    </a:cubicBezTo>
                    <a:cubicBezTo>
                      <a:pt x="1848" y="2759"/>
                      <a:pt x="2270" y="2722"/>
                      <a:pt x="2771" y="2624"/>
                    </a:cubicBezTo>
                    <a:cubicBezTo>
                      <a:pt x="4825" y="2223"/>
                      <a:pt x="5253" y="1377"/>
                      <a:pt x="5253" y="1377"/>
                    </a:cubicBezTo>
                    <a:lnTo>
                      <a:pt x="4579" y="0"/>
                    </a:lnTo>
                    <a:close/>
                  </a:path>
                </a:pathLst>
              </a:custGeom>
              <a:solidFill>
                <a:srgbClr val="F6B26B"/>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1509;p37">
                <a:extLst>
                  <a:ext uri="{FF2B5EF4-FFF2-40B4-BE49-F238E27FC236}">
                    <a16:creationId xmlns:a16="http://schemas.microsoft.com/office/drawing/2014/main" id="{8EE5A786-00C8-3C1F-9801-E340382117D2}"/>
                  </a:ext>
                </a:extLst>
              </p:cNvPr>
              <p:cNvSpPr/>
              <p:nvPr/>
            </p:nvSpPr>
            <p:spPr>
              <a:xfrm>
                <a:off x="4989461" y="4142458"/>
                <a:ext cx="236545" cy="84526"/>
              </a:xfrm>
              <a:custGeom>
                <a:avLst/>
                <a:gdLst/>
                <a:ahLst/>
                <a:cxnLst/>
                <a:rect l="l" t="t" r="r" b="b"/>
                <a:pathLst>
                  <a:path w="5142" h="1646" extrusionOk="0">
                    <a:moveTo>
                      <a:pt x="4466" y="0"/>
                    </a:moveTo>
                    <a:lnTo>
                      <a:pt x="1" y="757"/>
                    </a:lnTo>
                    <a:cubicBezTo>
                      <a:pt x="1" y="757"/>
                      <a:pt x="853" y="1646"/>
                      <a:pt x="2970" y="1646"/>
                    </a:cubicBezTo>
                    <a:cubicBezTo>
                      <a:pt x="3584" y="1646"/>
                      <a:pt x="4305" y="1571"/>
                      <a:pt x="5141" y="1378"/>
                    </a:cubicBezTo>
                    <a:lnTo>
                      <a:pt x="4466" y="0"/>
                    </a:lnTo>
                    <a:close/>
                  </a:path>
                </a:pathLst>
              </a:custGeom>
              <a:solidFill>
                <a:srgbClr val="EDA861">
                  <a:alpha val="88610"/>
                </a:srgb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1510;p37">
                <a:extLst>
                  <a:ext uri="{FF2B5EF4-FFF2-40B4-BE49-F238E27FC236}">
                    <a16:creationId xmlns:a16="http://schemas.microsoft.com/office/drawing/2014/main" id="{01386DDB-9856-A7CA-DA92-E953B6053C90}"/>
                  </a:ext>
                </a:extLst>
              </p:cNvPr>
              <p:cNvSpPr/>
              <p:nvPr/>
            </p:nvSpPr>
            <p:spPr>
              <a:xfrm>
                <a:off x="4595772" y="3186869"/>
                <a:ext cx="988686" cy="995263"/>
              </a:xfrm>
              <a:custGeom>
                <a:avLst/>
                <a:gdLst/>
                <a:ahLst/>
                <a:cxnLst/>
                <a:rect l="l" t="t" r="r" b="b"/>
                <a:pathLst>
                  <a:path w="21492" h="19381" extrusionOk="0">
                    <a:moveTo>
                      <a:pt x="10254" y="0"/>
                    </a:moveTo>
                    <a:cubicBezTo>
                      <a:pt x="6715" y="0"/>
                      <a:pt x="3304" y="1942"/>
                      <a:pt x="1599" y="5225"/>
                    </a:cubicBezTo>
                    <a:cubicBezTo>
                      <a:pt x="304" y="7718"/>
                      <a:pt x="0" y="10742"/>
                      <a:pt x="998" y="13640"/>
                    </a:cubicBezTo>
                    <a:cubicBezTo>
                      <a:pt x="2366" y="17615"/>
                      <a:pt x="5501" y="19380"/>
                      <a:pt x="9172" y="19380"/>
                    </a:cubicBezTo>
                    <a:cubicBezTo>
                      <a:pt x="9814" y="19380"/>
                      <a:pt x="10472" y="19326"/>
                      <a:pt x="11139" y="19221"/>
                    </a:cubicBezTo>
                    <a:cubicBezTo>
                      <a:pt x="11990" y="19087"/>
                      <a:pt x="12856" y="18870"/>
                      <a:pt x="13725" y="18574"/>
                    </a:cubicBezTo>
                    <a:cubicBezTo>
                      <a:pt x="14329" y="18368"/>
                      <a:pt x="14910" y="18131"/>
                      <a:pt x="15461" y="17868"/>
                    </a:cubicBezTo>
                    <a:cubicBezTo>
                      <a:pt x="18747" y="16296"/>
                      <a:pt x="21004" y="13727"/>
                      <a:pt x="21244" y="10482"/>
                    </a:cubicBezTo>
                    <a:lnTo>
                      <a:pt x="21244" y="10481"/>
                    </a:lnTo>
                    <a:cubicBezTo>
                      <a:pt x="21491" y="6344"/>
                      <a:pt x="18388" y="5635"/>
                      <a:pt x="18388" y="5635"/>
                    </a:cubicBezTo>
                    <a:cubicBezTo>
                      <a:pt x="17436" y="2868"/>
                      <a:pt x="15653" y="1415"/>
                      <a:pt x="13797" y="677"/>
                    </a:cubicBezTo>
                    <a:cubicBezTo>
                      <a:pt x="12641" y="219"/>
                      <a:pt x="11440" y="0"/>
                      <a:pt x="10254" y="0"/>
                    </a:cubicBezTo>
                    <a:close/>
                  </a:path>
                </a:pathLst>
              </a:custGeom>
              <a:solidFill>
                <a:srgbClr val="F6B26B"/>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1511;p37">
                <a:extLst>
                  <a:ext uri="{FF2B5EF4-FFF2-40B4-BE49-F238E27FC236}">
                    <a16:creationId xmlns:a16="http://schemas.microsoft.com/office/drawing/2014/main" id="{EA8A2EEE-6BEB-F903-A167-F9DDE54033D9}"/>
                  </a:ext>
                </a:extLst>
              </p:cNvPr>
              <p:cNvSpPr/>
              <p:nvPr/>
            </p:nvSpPr>
            <p:spPr>
              <a:xfrm>
                <a:off x="4811156" y="3719635"/>
                <a:ext cx="249518" cy="262155"/>
              </a:xfrm>
              <a:custGeom>
                <a:avLst/>
                <a:gdLst/>
                <a:ahLst/>
                <a:cxnLst/>
                <a:rect l="l" t="t" r="r" b="b"/>
                <a:pathLst>
                  <a:path w="5424" h="5105" extrusionOk="0">
                    <a:moveTo>
                      <a:pt x="2719" y="0"/>
                    </a:moveTo>
                    <a:cubicBezTo>
                      <a:pt x="2621" y="0"/>
                      <a:pt x="2521" y="6"/>
                      <a:pt x="2421" y="18"/>
                    </a:cubicBezTo>
                    <a:cubicBezTo>
                      <a:pt x="1013" y="180"/>
                      <a:pt x="1" y="1446"/>
                      <a:pt x="162" y="2847"/>
                    </a:cubicBezTo>
                    <a:cubicBezTo>
                      <a:pt x="313" y="4147"/>
                      <a:pt x="1420" y="5104"/>
                      <a:pt x="2706" y="5104"/>
                    </a:cubicBezTo>
                    <a:cubicBezTo>
                      <a:pt x="2805" y="5104"/>
                      <a:pt x="2904" y="5099"/>
                      <a:pt x="3005" y="5087"/>
                    </a:cubicBezTo>
                    <a:cubicBezTo>
                      <a:pt x="4413" y="4926"/>
                      <a:pt x="5423" y="3660"/>
                      <a:pt x="5262" y="2259"/>
                    </a:cubicBezTo>
                    <a:cubicBezTo>
                      <a:pt x="5113" y="959"/>
                      <a:pt x="4004" y="0"/>
                      <a:pt x="2719" y="0"/>
                    </a:cubicBezTo>
                    <a:close/>
                  </a:path>
                </a:pathLst>
              </a:custGeom>
              <a:solidFill>
                <a:srgbClr val="EDA861">
                  <a:alpha val="88610"/>
                </a:srgb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1512;p37">
                <a:extLst>
                  <a:ext uri="{FF2B5EF4-FFF2-40B4-BE49-F238E27FC236}">
                    <a16:creationId xmlns:a16="http://schemas.microsoft.com/office/drawing/2014/main" id="{2439C07D-8E7C-E97C-3D77-754F2A82D0A3}"/>
                  </a:ext>
                </a:extLst>
              </p:cNvPr>
              <p:cNvSpPr/>
              <p:nvPr/>
            </p:nvSpPr>
            <p:spPr>
              <a:xfrm>
                <a:off x="5311939" y="3528763"/>
                <a:ext cx="249472" cy="262206"/>
              </a:xfrm>
              <a:custGeom>
                <a:avLst/>
                <a:gdLst/>
                <a:ahLst/>
                <a:cxnLst/>
                <a:rect l="l" t="t" r="r" b="b"/>
                <a:pathLst>
                  <a:path w="5423" h="5106" extrusionOk="0">
                    <a:moveTo>
                      <a:pt x="2719" y="0"/>
                    </a:moveTo>
                    <a:cubicBezTo>
                      <a:pt x="2620" y="0"/>
                      <a:pt x="2520" y="6"/>
                      <a:pt x="2420" y="17"/>
                    </a:cubicBezTo>
                    <a:cubicBezTo>
                      <a:pt x="1012" y="180"/>
                      <a:pt x="0" y="1446"/>
                      <a:pt x="161" y="2846"/>
                    </a:cubicBezTo>
                    <a:cubicBezTo>
                      <a:pt x="312" y="4147"/>
                      <a:pt x="1420" y="5105"/>
                      <a:pt x="2706" y="5105"/>
                    </a:cubicBezTo>
                    <a:cubicBezTo>
                      <a:pt x="2804" y="5105"/>
                      <a:pt x="2904" y="5100"/>
                      <a:pt x="3005" y="5088"/>
                    </a:cubicBezTo>
                    <a:cubicBezTo>
                      <a:pt x="4413" y="4926"/>
                      <a:pt x="5423" y="3659"/>
                      <a:pt x="5262" y="2259"/>
                    </a:cubicBezTo>
                    <a:cubicBezTo>
                      <a:pt x="5112" y="959"/>
                      <a:pt x="4004" y="0"/>
                      <a:pt x="2719" y="0"/>
                    </a:cubicBezTo>
                    <a:close/>
                  </a:path>
                </a:pathLst>
              </a:custGeom>
              <a:solidFill>
                <a:srgbClr val="EDA861">
                  <a:alpha val="88610"/>
                </a:srgb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5" name="Google Shape;1513;p37">
                <a:extLst>
                  <a:ext uri="{FF2B5EF4-FFF2-40B4-BE49-F238E27FC236}">
                    <a16:creationId xmlns:a16="http://schemas.microsoft.com/office/drawing/2014/main" id="{463505C5-7B41-3873-801D-CB5782ED0952}"/>
                  </a:ext>
                </a:extLst>
              </p:cNvPr>
              <p:cNvSpPr/>
              <p:nvPr/>
            </p:nvSpPr>
            <p:spPr>
              <a:xfrm>
                <a:off x="4471244" y="3648257"/>
                <a:ext cx="294600" cy="404452"/>
              </a:xfrm>
              <a:custGeom>
                <a:avLst/>
                <a:gdLst/>
                <a:ahLst/>
                <a:cxnLst/>
                <a:rect l="l" t="t" r="r" b="b"/>
                <a:pathLst>
                  <a:path w="6404" h="7876" extrusionOk="0">
                    <a:moveTo>
                      <a:pt x="2578" y="1"/>
                    </a:moveTo>
                    <a:cubicBezTo>
                      <a:pt x="1976" y="1"/>
                      <a:pt x="1375" y="243"/>
                      <a:pt x="942" y="661"/>
                    </a:cubicBezTo>
                    <a:cubicBezTo>
                      <a:pt x="158" y="1419"/>
                      <a:pt x="1" y="2627"/>
                      <a:pt x="163" y="3701"/>
                    </a:cubicBezTo>
                    <a:cubicBezTo>
                      <a:pt x="376" y="5124"/>
                      <a:pt x="1116" y="6511"/>
                      <a:pt x="2335" y="7285"/>
                    </a:cubicBezTo>
                    <a:cubicBezTo>
                      <a:pt x="2940" y="7670"/>
                      <a:pt x="3668" y="7876"/>
                      <a:pt x="4386" y="7876"/>
                    </a:cubicBezTo>
                    <a:cubicBezTo>
                      <a:pt x="5114" y="7876"/>
                      <a:pt x="5832" y="7665"/>
                      <a:pt x="6404" y="7216"/>
                    </a:cubicBezTo>
                    <a:lnTo>
                      <a:pt x="4321" y="776"/>
                    </a:lnTo>
                    <a:lnTo>
                      <a:pt x="4322" y="776"/>
                    </a:lnTo>
                    <a:cubicBezTo>
                      <a:pt x="3902" y="310"/>
                      <a:pt x="3287" y="23"/>
                      <a:pt x="2657" y="2"/>
                    </a:cubicBezTo>
                    <a:cubicBezTo>
                      <a:pt x="2631" y="1"/>
                      <a:pt x="2604" y="1"/>
                      <a:pt x="2578" y="1"/>
                    </a:cubicBezTo>
                    <a:close/>
                  </a:path>
                </a:pathLst>
              </a:custGeom>
              <a:solidFill>
                <a:srgbClr val="F6B26B"/>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6" name="Google Shape;1514;p37">
                <a:extLst>
                  <a:ext uri="{FF2B5EF4-FFF2-40B4-BE49-F238E27FC236}">
                    <a16:creationId xmlns:a16="http://schemas.microsoft.com/office/drawing/2014/main" id="{0EFFDB8E-3AC7-327E-88F6-C80EF8DD7A2A}"/>
                  </a:ext>
                </a:extLst>
              </p:cNvPr>
              <p:cNvSpPr/>
              <p:nvPr/>
            </p:nvSpPr>
            <p:spPr>
              <a:xfrm>
                <a:off x="4521386" y="3737864"/>
                <a:ext cx="174395" cy="243770"/>
              </a:xfrm>
              <a:custGeom>
                <a:avLst/>
                <a:gdLst/>
                <a:ahLst/>
                <a:cxnLst/>
                <a:rect l="l" t="t" r="r" b="b"/>
                <a:pathLst>
                  <a:path w="3791" h="4747" extrusionOk="0">
                    <a:moveTo>
                      <a:pt x="1342" y="1"/>
                    </a:moveTo>
                    <a:cubicBezTo>
                      <a:pt x="1208" y="1"/>
                      <a:pt x="1077" y="22"/>
                      <a:pt x="949" y="65"/>
                    </a:cubicBezTo>
                    <a:cubicBezTo>
                      <a:pt x="63" y="368"/>
                      <a:pt x="0" y="1480"/>
                      <a:pt x="441" y="2758"/>
                    </a:cubicBezTo>
                    <a:cubicBezTo>
                      <a:pt x="824" y="3874"/>
                      <a:pt x="1465" y="4747"/>
                      <a:pt x="2212" y="4747"/>
                    </a:cubicBezTo>
                    <a:cubicBezTo>
                      <a:pt x="2320" y="4747"/>
                      <a:pt x="2429" y="4729"/>
                      <a:pt x="2541" y="4691"/>
                    </a:cubicBezTo>
                    <a:cubicBezTo>
                      <a:pt x="3428" y="4388"/>
                      <a:pt x="3790" y="3107"/>
                      <a:pt x="3350" y="1830"/>
                    </a:cubicBezTo>
                    <a:cubicBezTo>
                      <a:pt x="2973" y="737"/>
                      <a:pt x="2132" y="1"/>
                      <a:pt x="1342" y="1"/>
                    </a:cubicBezTo>
                    <a:close/>
                  </a:path>
                </a:pathLst>
              </a:custGeom>
              <a:solidFill>
                <a:srgbClr val="F6B26B"/>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7" name="Google Shape;1515;p37">
                <a:extLst>
                  <a:ext uri="{FF2B5EF4-FFF2-40B4-BE49-F238E27FC236}">
                    <a16:creationId xmlns:a16="http://schemas.microsoft.com/office/drawing/2014/main" id="{EC183312-E701-0DEE-1BA3-298251E6BE33}"/>
                  </a:ext>
                </a:extLst>
              </p:cNvPr>
              <p:cNvSpPr/>
              <p:nvPr/>
            </p:nvSpPr>
            <p:spPr>
              <a:xfrm>
                <a:off x="4550414" y="3732729"/>
                <a:ext cx="136857" cy="253681"/>
              </a:xfrm>
              <a:custGeom>
                <a:avLst/>
                <a:gdLst/>
                <a:ahLst/>
                <a:cxnLst/>
                <a:rect l="l" t="t" r="r" b="b"/>
                <a:pathLst>
                  <a:path w="2975" h="4940" extrusionOk="0">
                    <a:moveTo>
                      <a:pt x="540" y="0"/>
                    </a:moveTo>
                    <a:cubicBezTo>
                      <a:pt x="374" y="0"/>
                      <a:pt x="213" y="27"/>
                      <a:pt x="63" y="80"/>
                    </a:cubicBezTo>
                    <a:cubicBezTo>
                      <a:pt x="23" y="94"/>
                      <a:pt x="1" y="139"/>
                      <a:pt x="15" y="181"/>
                    </a:cubicBezTo>
                    <a:cubicBezTo>
                      <a:pt x="26" y="213"/>
                      <a:pt x="57" y="233"/>
                      <a:pt x="90" y="233"/>
                    </a:cubicBezTo>
                    <a:cubicBezTo>
                      <a:pt x="99" y="233"/>
                      <a:pt x="108" y="232"/>
                      <a:pt x="116" y="229"/>
                    </a:cubicBezTo>
                    <a:cubicBezTo>
                      <a:pt x="249" y="182"/>
                      <a:pt x="393" y="159"/>
                      <a:pt x="541" y="159"/>
                    </a:cubicBezTo>
                    <a:cubicBezTo>
                      <a:pt x="757" y="159"/>
                      <a:pt x="983" y="208"/>
                      <a:pt x="1196" y="306"/>
                    </a:cubicBezTo>
                    <a:cubicBezTo>
                      <a:pt x="1507" y="448"/>
                      <a:pt x="1796" y="690"/>
                      <a:pt x="2055" y="1023"/>
                    </a:cubicBezTo>
                    <a:cubicBezTo>
                      <a:pt x="2467" y="1552"/>
                      <a:pt x="2720" y="2212"/>
                      <a:pt x="2767" y="2881"/>
                    </a:cubicBezTo>
                    <a:cubicBezTo>
                      <a:pt x="2814" y="3550"/>
                      <a:pt x="2657" y="4239"/>
                      <a:pt x="2322" y="4822"/>
                    </a:cubicBezTo>
                    <a:cubicBezTo>
                      <a:pt x="2300" y="4859"/>
                      <a:pt x="2314" y="4909"/>
                      <a:pt x="2352" y="4929"/>
                    </a:cubicBezTo>
                    <a:cubicBezTo>
                      <a:pt x="2364" y="4936"/>
                      <a:pt x="2377" y="4940"/>
                      <a:pt x="2390" y="4940"/>
                    </a:cubicBezTo>
                    <a:cubicBezTo>
                      <a:pt x="2402" y="4940"/>
                      <a:pt x="2414" y="4937"/>
                      <a:pt x="2424" y="4932"/>
                    </a:cubicBezTo>
                    <a:cubicBezTo>
                      <a:pt x="2439" y="4926"/>
                      <a:pt x="2452" y="4915"/>
                      <a:pt x="2461" y="4900"/>
                    </a:cubicBezTo>
                    <a:cubicBezTo>
                      <a:pt x="2810" y="4290"/>
                      <a:pt x="2975" y="3570"/>
                      <a:pt x="2926" y="2870"/>
                    </a:cubicBezTo>
                    <a:cubicBezTo>
                      <a:pt x="2878" y="2171"/>
                      <a:pt x="2613" y="1480"/>
                      <a:pt x="2181" y="925"/>
                    </a:cubicBezTo>
                    <a:cubicBezTo>
                      <a:pt x="1906" y="573"/>
                      <a:pt x="1597" y="316"/>
                      <a:pt x="1263" y="163"/>
                    </a:cubicBezTo>
                    <a:cubicBezTo>
                      <a:pt x="1029" y="55"/>
                      <a:pt x="780" y="0"/>
                      <a:pt x="540" y="0"/>
                    </a:cubicBezTo>
                    <a:close/>
                  </a:path>
                </a:pathLst>
              </a:custGeom>
              <a:solidFill>
                <a:srgbClr val="F49E29"/>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8" name="Google Shape;1516;p37">
                <a:extLst>
                  <a:ext uri="{FF2B5EF4-FFF2-40B4-BE49-F238E27FC236}">
                    <a16:creationId xmlns:a16="http://schemas.microsoft.com/office/drawing/2014/main" id="{1DED1BF0-BA8B-5771-DB22-D626AD3CB965}"/>
                  </a:ext>
                </a:extLst>
              </p:cNvPr>
              <p:cNvSpPr/>
              <p:nvPr/>
            </p:nvSpPr>
            <p:spPr>
              <a:xfrm>
                <a:off x="4612517" y="3813812"/>
                <a:ext cx="58055" cy="136649"/>
              </a:xfrm>
              <a:custGeom>
                <a:avLst/>
                <a:gdLst/>
                <a:ahLst/>
                <a:cxnLst/>
                <a:rect l="l" t="t" r="r" b="b"/>
                <a:pathLst>
                  <a:path w="1262" h="2661" extrusionOk="0">
                    <a:moveTo>
                      <a:pt x="1173" y="1"/>
                    </a:moveTo>
                    <a:cubicBezTo>
                      <a:pt x="1153" y="1"/>
                      <a:pt x="1133" y="8"/>
                      <a:pt x="1117" y="23"/>
                    </a:cubicBezTo>
                    <a:cubicBezTo>
                      <a:pt x="433" y="694"/>
                      <a:pt x="26" y="1626"/>
                      <a:pt x="1" y="2580"/>
                    </a:cubicBezTo>
                    <a:cubicBezTo>
                      <a:pt x="0" y="2623"/>
                      <a:pt x="35" y="2660"/>
                      <a:pt x="78" y="2661"/>
                    </a:cubicBezTo>
                    <a:cubicBezTo>
                      <a:pt x="91" y="2661"/>
                      <a:pt x="103" y="2658"/>
                      <a:pt x="114" y="2653"/>
                    </a:cubicBezTo>
                    <a:cubicBezTo>
                      <a:pt x="140" y="2641"/>
                      <a:pt x="160" y="2615"/>
                      <a:pt x="161" y="2584"/>
                    </a:cubicBezTo>
                    <a:cubicBezTo>
                      <a:pt x="185" y="1670"/>
                      <a:pt x="574" y="777"/>
                      <a:pt x="1229" y="136"/>
                    </a:cubicBezTo>
                    <a:cubicBezTo>
                      <a:pt x="1260" y="106"/>
                      <a:pt x="1261" y="55"/>
                      <a:pt x="1230" y="24"/>
                    </a:cubicBezTo>
                    <a:cubicBezTo>
                      <a:pt x="1214" y="8"/>
                      <a:pt x="1194" y="1"/>
                      <a:pt x="1173" y="1"/>
                    </a:cubicBezTo>
                    <a:close/>
                  </a:path>
                </a:pathLst>
              </a:custGeom>
              <a:solidFill>
                <a:srgbClr val="F49E29"/>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9" name="Google Shape;1517;p37">
                <a:extLst>
                  <a:ext uri="{FF2B5EF4-FFF2-40B4-BE49-F238E27FC236}">
                    <a16:creationId xmlns:a16="http://schemas.microsoft.com/office/drawing/2014/main" id="{B0440D6B-AF29-6401-0679-0E460A15255C}"/>
                  </a:ext>
                </a:extLst>
              </p:cNvPr>
              <p:cNvSpPr/>
              <p:nvPr/>
            </p:nvSpPr>
            <p:spPr>
              <a:xfrm>
                <a:off x="4822105" y="3499955"/>
                <a:ext cx="300350" cy="300669"/>
              </a:xfrm>
              <a:custGeom>
                <a:avLst/>
                <a:gdLst/>
                <a:ahLst/>
                <a:cxnLst/>
                <a:rect l="l" t="t" r="r" b="b"/>
                <a:pathLst>
                  <a:path w="6529" h="5855" extrusionOk="0">
                    <a:moveTo>
                      <a:pt x="3055" y="0"/>
                    </a:moveTo>
                    <a:cubicBezTo>
                      <a:pt x="2778" y="0"/>
                      <a:pt x="2498" y="45"/>
                      <a:pt x="2225" y="138"/>
                    </a:cubicBezTo>
                    <a:cubicBezTo>
                      <a:pt x="739" y="645"/>
                      <a:pt x="0" y="2407"/>
                      <a:pt x="573" y="4074"/>
                    </a:cubicBezTo>
                    <a:cubicBezTo>
                      <a:pt x="997" y="5303"/>
                      <a:pt x="1920" y="5854"/>
                      <a:pt x="2972" y="5854"/>
                    </a:cubicBezTo>
                    <a:cubicBezTo>
                      <a:pt x="3345" y="5854"/>
                      <a:pt x="3735" y="5785"/>
                      <a:pt x="4124" y="5652"/>
                    </a:cubicBezTo>
                    <a:cubicBezTo>
                      <a:pt x="5610" y="5144"/>
                      <a:pt x="6528" y="3902"/>
                      <a:pt x="5954" y="2236"/>
                    </a:cubicBezTo>
                    <a:cubicBezTo>
                      <a:pt x="5487" y="877"/>
                      <a:pt x="4288" y="0"/>
                      <a:pt x="3055" y="0"/>
                    </a:cubicBezTo>
                    <a:close/>
                  </a:path>
                </a:pathLst>
              </a:custGeom>
              <a:solidFill>
                <a:srgbClr val="FFF8E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0" name="Google Shape;1518;p37">
                <a:extLst>
                  <a:ext uri="{FF2B5EF4-FFF2-40B4-BE49-F238E27FC236}">
                    <a16:creationId xmlns:a16="http://schemas.microsoft.com/office/drawing/2014/main" id="{1A5A4BF0-B543-65C5-4B50-D964F783E467}"/>
                  </a:ext>
                </a:extLst>
              </p:cNvPr>
              <p:cNvSpPr/>
              <p:nvPr/>
            </p:nvSpPr>
            <p:spPr>
              <a:xfrm>
                <a:off x="4803888" y="3489582"/>
                <a:ext cx="254440" cy="219583"/>
              </a:xfrm>
              <a:custGeom>
                <a:avLst/>
                <a:gdLst/>
                <a:ahLst/>
                <a:cxnLst/>
                <a:rect l="l" t="t" r="r" b="b"/>
                <a:pathLst>
                  <a:path w="5531" h="4276" extrusionOk="0">
                    <a:moveTo>
                      <a:pt x="3337" y="1"/>
                    </a:moveTo>
                    <a:cubicBezTo>
                      <a:pt x="1235" y="1"/>
                      <a:pt x="0" y="2404"/>
                      <a:pt x="971" y="4276"/>
                    </a:cubicBezTo>
                    <a:cubicBezTo>
                      <a:pt x="593" y="2455"/>
                      <a:pt x="1583" y="404"/>
                      <a:pt x="3585" y="404"/>
                    </a:cubicBezTo>
                    <a:cubicBezTo>
                      <a:pt x="3647" y="404"/>
                      <a:pt x="3711" y="406"/>
                      <a:pt x="3775" y="410"/>
                    </a:cubicBezTo>
                    <a:cubicBezTo>
                      <a:pt x="4412" y="460"/>
                      <a:pt x="5011" y="728"/>
                      <a:pt x="5531" y="1112"/>
                    </a:cubicBezTo>
                    <a:cubicBezTo>
                      <a:pt x="5128" y="562"/>
                      <a:pt x="4507" y="169"/>
                      <a:pt x="3824" y="43"/>
                    </a:cubicBezTo>
                    <a:cubicBezTo>
                      <a:pt x="3657" y="14"/>
                      <a:pt x="3495" y="1"/>
                      <a:pt x="3337" y="1"/>
                    </a:cubicBezTo>
                    <a:close/>
                  </a:path>
                </a:pathLst>
              </a:custGeom>
              <a:solidFill>
                <a:srgbClr val="423B5E"/>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1" name="Google Shape;1519;p37">
                <a:extLst>
                  <a:ext uri="{FF2B5EF4-FFF2-40B4-BE49-F238E27FC236}">
                    <a16:creationId xmlns:a16="http://schemas.microsoft.com/office/drawing/2014/main" id="{5F98FFCF-EAA8-DBF1-5749-5B8BDEE4EE76}"/>
                  </a:ext>
                </a:extLst>
              </p:cNvPr>
              <p:cNvSpPr/>
              <p:nvPr/>
            </p:nvSpPr>
            <p:spPr>
              <a:xfrm>
                <a:off x="4796987" y="3406291"/>
                <a:ext cx="175086" cy="135622"/>
              </a:xfrm>
              <a:custGeom>
                <a:avLst/>
                <a:gdLst/>
                <a:ahLst/>
                <a:cxnLst/>
                <a:rect l="l" t="t" r="r" b="b"/>
                <a:pathLst>
                  <a:path w="3806" h="2641" extrusionOk="0">
                    <a:moveTo>
                      <a:pt x="2839" y="0"/>
                    </a:moveTo>
                    <a:cubicBezTo>
                      <a:pt x="2624" y="0"/>
                      <a:pt x="2389" y="51"/>
                      <a:pt x="2160" y="171"/>
                    </a:cubicBezTo>
                    <a:cubicBezTo>
                      <a:pt x="1379" y="580"/>
                      <a:pt x="1" y="2137"/>
                      <a:pt x="343" y="2623"/>
                    </a:cubicBezTo>
                    <a:cubicBezTo>
                      <a:pt x="351" y="2635"/>
                      <a:pt x="366" y="2641"/>
                      <a:pt x="388" y="2641"/>
                    </a:cubicBezTo>
                    <a:cubicBezTo>
                      <a:pt x="673" y="2641"/>
                      <a:pt x="2028" y="1672"/>
                      <a:pt x="2690" y="1285"/>
                    </a:cubicBezTo>
                    <a:cubicBezTo>
                      <a:pt x="3225" y="971"/>
                      <a:pt x="3805" y="741"/>
                      <a:pt x="3657" y="394"/>
                    </a:cubicBezTo>
                    <a:cubicBezTo>
                      <a:pt x="3562" y="171"/>
                      <a:pt x="3235" y="0"/>
                      <a:pt x="2839" y="0"/>
                    </a:cubicBezTo>
                    <a:close/>
                  </a:path>
                </a:pathLst>
              </a:custGeom>
              <a:solidFill>
                <a:srgbClr val="5B0F0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2" name="Google Shape;1520;p37">
                <a:extLst>
                  <a:ext uri="{FF2B5EF4-FFF2-40B4-BE49-F238E27FC236}">
                    <a16:creationId xmlns:a16="http://schemas.microsoft.com/office/drawing/2014/main" id="{785C05D4-124E-A583-EFE6-BFDC95BACB67}"/>
                  </a:ext>
                </a:extLst>
              </p:cNvPr>
              <p:cNvSpPr/>
              <p:nvPr/>
            </p:nvSpPr>
            <p:spPr>
              <a:xfrm>
                <a:off x="4916410" y="3555363"/>
                <a:ext cx="205079" cy="230727"/>
              </a:xfrm>
              <a:custGeom>
                <a:avLst/>
                <a:gdLst/>
                <a:ahLst/>
                <a:cxnLst/>
                <a:rect l="l" t="t" r="r" b="b"/>
                <a:pathLst>
                  <a:path w="4458" h="4493" extrusionOk="0">
                    <a:moveTo>
                      <a:pt x="1971" y="0"/>
                    </a:moveTo>
                    <a:cubicBezTo>
                      <a:pt x="1765" y="0"/>
                      <a:pt x="1556" y="34"/>
                      <a:pt x="1352" y="103"/>
                    </a:cubicBezTo>
                    <a:cubicBezTo>
                      <a:pt x="883" y="263"/>
                      <a:pt x="514" y="589"/>
                      <a:pt x="281" y="1007"/>
                    </a:cubicBezTo>
                    <a:cubicBezTo>
                      <a:pt x="294" y="1000"/>
                      <a:pt x="308" y="994"/>
                      <a:pt x="321" y="990"/>
                    </a:cubicBezTo>
                    <a:cubicBezTo>
                      <a:pt x="405" y="962"/>
                      <a:pt x="490" y="948"/>
                      <a:pt x="574" y="948"/>
                    </a:cubicBezTo>
                    <a:cubicBezTo>
                      <a:pt x="896" y="948"/>
                      <a:pt x="1197" y="1150"/>
                      <a:pt x="1307" y="1470"/>
                    </a:cubicBezTo>
                    <a:cubicBezTo>
                      <a:pt x="1447" y="1874"/>
                      <a:pt x="1231" y="2314"/>
                      <a:pt x="823" y="2453"/>
                    </a:cubicBezTo>
                    <a:cubicBezTo>
                      <a:pt x="740" y="2481"/>
                      <a:pt x="655" y="2495"/>
                      <a:pt x="571" y="2495"/>
                    </a:cubicBezTo>
                    <a:cubicBezTo>
                      <a:pt x="354" y="2495"/>
                      <a:pt x="145" y="2403"/>
                      <a:pt x="0" y="2244"/>
                    </a:cubicBezTo>
                    <a:lnTo>
                      <a:pt x="0" y="2244"/>
                    </a:lnTo>
                    <a:cubicBezTo>
                      <a:pt x="10" y="2466"/>
                      <a:pt x="53" y="2692"/>
                      <a:pt x="130" y="2915"/>
                    </a:cubicBezTo>
                    <a:cubicBezTo>
                      <a:pt x="461" y="3877"/>
                      <a:pt x="1319" y="4492"/>
                      <a:pt x="2209" y="4492"/>
                    </a:cubicBezTo>
                    <a:cubicBezTo>
                      <a:pt x="2415" y="4492"/>
                      <a:pt x="2624" y="4459"/>
                      <a:pt x="2828" y="4390"/>
                    </a:cubicBezTo>
                    <a:cubicBezTo>
                      <a:pt x="3911" y="4021"/>
                      <a:pt x="4458" y="2761"/>
                      <a:pt x="4050" y="1578"/>
                    </a:cubicBezTo>
                    <a:cubicBezTo>
                      <a:pt x="3719" y="616"/>
                      <a:pt x="2862" y="0"/>
                      <a:pt x="1971" y="0"/>
                    </a:cubicBezTo>
                    <a:close/>
                  </a:path>
                </a:pathLst>
              </a:custGeom>
              <a:solidFill>
                <a:srgbClr val="403B5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3" name="Google Shape;1521;p37">
                <a:extLst>
                  <a:ext uri="{FF2B5EF4-FFF2-40B4-BE49-F238E27FC236}">
                    <a16:creationId xmlns:a16="http://schemas.microsoft.com/office/drawing/2014/main" id="{F0DE5E17-3C6A-94B9-EF87-931139C63741}"/>
                  </a:ext>
                </a:extLst>
              </p:cNvPr>
              <p:cNvSpPr/>
              <p:nvPr/>
            </p:nvSpPr>
            <p:spPr>
              <a:xfrm>
                <a:off x="5137773" y="3357867"/>
                <a:ext cx="300350" cy="300669"/>
              </a:xfrm>
              <a:custGeom>
                <a:avLst/>
                <a:gdLst/>
                <a:ahLst/>
                <a:cxnLst/>
                <a:rect l="l" t="t" r="r" b="b"/>
                <a:pathLst>
                  <a:path w="6529" h="5855" extrusionOk="0">
                    <a:moveTo>
                      <a:pt x="3056" y="1"/>
                    </a:moveTo>
                    <a:cubicBezTo>
                      <a:pt x="2779" y="1"/>
                      <a:pt x="2499" y="45"/>
                      <a:pt x="2226" y="139"/>
                    </a:cubicBezTo>
                    <a:cubicBezTo>
                      <a:pt x="741" y="646"/>
                      <a:pt x="0" y="2408"/>
                      <a:pt x="574" y="4074"/>
                    </a:cubicBezTo>
                    <a:cubicBezTo>
                      <a:pt x="997" y="5304"/>
                      <a:pt x="1920" y="5855"/>
                      <a:pt x="2972" y="5855"/>
                    </a:cubicBezTo>
                    <a:cubicBezTo>
                      <a:pt x="3345" y="5855"/>
                      <a:pt x="3735" y="5785"/>
                      <a:pt x="4124" y="5652"/>
                    </a:cubicBezTo>
                    <a:cubicBezTo>
                      <a:pt x="5610" y="5144"/>
                      <a:pt x="6528" y="3903"/>
                      <a:pt x="5955" y="2237"/>
                    </a:cubicBezTo>
                    <a:cubicBezTo>
                      <a:pt x="5487" y="877"/>
                      <a:pt x="4289" y="1"/>
                      <a:pt x="3056" y="1"/>
                    </a:cubicBezTo>
                    <a:close/>
                  </a:path>
                </a:pathLst>
              </a:custGeom>
              <a:solidFill>
                <a:srgbClr val="FFF8E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04" name="Google Shape;1522;p37">
                <a:extLst>
                  <a:ext uri="{FF2B5EF4-FFF2-40B4-BE49-F238E27FC236}">
                    <a16:creationId xmlns:a16="http://schemas.microsoft.com/office/drawing/2014/main" id="{59D14429-1965-38FA-16C7-8E1A94DC757D}"/>
                  </a:ext>
                </a:extLst>
              </p:cNvPr>
              <p:cNvSpPr/>
              <p:nvPr/>
            </p:nvSpPr>
            <p:spPr>
              <a:xfrm>
                <a:off x="5119556" y="3347546"/>
                <a:ext cx="254486" cy="219583"/>
              </a:xfrm>
              <a:custGeom>
                <a:avLst/>
                <a:gdLst/>
                <a:ahLst/>
                <a:cxnLst/>
                <a:rect l="l" t="t" r="r" b="b"/>
                <a:pathLst>
                  <a:path w="5532" h="4276" extrusionOk="0">
                    <a:moveTo>
                      <a:pt x="3338" y="0"/>
                    </a:moveTo>
                    <a:cubicBezTo>
                      <a:pt x="1235" y="0"/>
                      <a:pt x="0" y="2405"/>
                      <a:pt x="970" y="4275"/>
                    </a:cubicBezTo>
                    <a:cubicBezTo>
                      <a:pt x="592" y="2455"/>
                      <a:pt x="1583" y="404"/>
                      <a:pt x="3585" y="404"/>
                    </a:cubicBezTo>
                    <a:cubicBezTo>
                      <a:pt x="3647" y="404"/>
                      <a:pt x="3710" y="406"/>
                      <a:pt x="3775" y="410"/>
                    </a:cubicBezTo>
                    <a:cubicBezTo>
                      <a:pt x="4412" y="459"/>
                      <a:pt x="5011" y="728"/>
                      <a:pt x="5532" y="1111"/>
                    </a:cubicBezTo>
                    <a:cubicBezTo>
                      <a:pt x="5129" y="562"/>
                      <a:pt x="4507" y="168"/>
                      <a:pt x="3825" y="42"/>
                    </a:cubicBezTo>
                    <a:cubicBezTo>
                      <a:pt x="3658" y="14"/>
                      <a:pt x="3496" y="0"/>
                      <a:pt x="3338" y="0"/>
                    </a:cubicBezTo>
                    <a:close/>
                  </a:path>
                </a:pathLst>
              </a:custGeom>
              <a:solidFill>
                <a:srgbClr val="423B5E"/>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05" name="Google Shape;1523;p37">
                <a:extLst>
                  <a:ext uri="{FF2B5EF4-FFF2-40B4-BE49-F238E27FC236}">
                    <a16:creationId xmlns:a16="http://schemas.microsoft.com/office/drawing/2014/main" id="{7E3A8149-3D87-BCE1-1845-24928840FBDC}"/>
                  </a:ext>
                </a:extLst>
              </p:cNvPr>
              <p:cNvSpPr/>
              <p:nvPr/>
            </p:nvSpPr>
            <p:spPr>
              <a:xfrm>
                <a:off x="5143156" y="3275244"/>
                <a:ext cx="188518" cy="69275"/>
              </a:xfrm>
              <a:custGeom>
                <a:avLst/>
                <a:gdLst/>
                <a:ahLst/>
                <a:cxnLst/>
                <a:rect l="l" t="t" r="r" b="b"/>
                <a:pathLst>
                  <a:path w="4098" h="1349" extrusionOk="0">
                    <a:moveTo>
                      <a:pt x="1598" y="1"/>
                    </a:moveTo>
                    <a:cubicBezTo>
                      <a:pt x="1427" y="1"/>
                      <a:pt x="1272" y="12"/>
                      <a:pt x="1143" y="34"/>
                    </a:cubicBezTo>
                    <a:cubicBezTo>
                      <a:pt x="420" y="163"/>
                      <a:pt x="0" y="762"/>
                      <a:pt x="98" y="1127"/>
                    </a:cubicBezTo>
                    <a:cubicBezTo>
                      <a:pt x="142" y="1296"/>
                      <a:pt x="297" y="1349"/>
                      <a:pt x="511" y="1349"/>
                    </a:cubicBezTo>
                    <a:cubicBezTo>
                      <a:pt x="757" y="1349"/>
                      <a:pt x="1082" y="1279"/>
                      <a:pt x="1411" y="1237"/>
                    </a:cubicBezTo>
                    <a:cubicBezTo>
                      <a:pt x="2229" y="1132"/>
                      <a:pt x="4098" y="1067"/>
                      <a:pt x="4088" y="860"/>
                    </a:cubicBezTo>
                    <a:cubicBezTo>
                      <a:pt x="4063" y="356"/>
                      <a:pt x="2575" y="1"/>
                      <a:pt x="1598" y="1"/>
                    </a:cubicBezTo>
                    <a:close/>
                  </a:path>
                </a:pathLst>
              </a:custGeom>
              <a:solidFill>
                <a:srgbClr val="5B0F0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06" name="Google Shape;1524;p37">
                <a:extLst>
                  <a:ext uri="{FF2B5EF4-FFF2-40B4-BE49-F238E27FC236}">
                    <a16:creationId xmlns:a16="http://schemas.microsoft.com/office/drawing/2014/main" id="{E0AE3871-FCEF-AB55-D5E1-92E64E2CBE0C}"/>
                  </a:ext>
                </a:extLst>
              </p:cNvPr>
              <p:cNvSpPr/>
              <p:nvPr/>
            </p:nvSpPr>
            <p:spPr>
              <a:xfrm>
                <a:off x="5232032" y="3413275"/>
                <a:ext cx="205125" cy="230727"/>
              </a:xfrm>
              <a:custGeom>
                <a:avLst/>
                <a:gdLst/>
                <a:ahLst/>
                <a:cxnLst/>
                <a:rect l="l" t="t" r="r" b="b"/>
                <a:pathLst>
                  <a:path w="4459" h="4493" extrusionOk="0">
                    <a:moveTo>
                      <a:pt x="1972" y="1"/>
                    </a:moveTo>
                    <a:cubicBezTo>
                      <a:pt x="1765" y="1"/>
                      <a:pt x="1557" y="34"/>
                      <a:pt x="1353" y="104"/>
                    </a:cubicBezTo>
                    <a:cubicBezTo>
                      <a:pt x="884" y="264"/>
                      <a:pt x="515" y="590"/>
                      <a:pt x="283" y="1008"/>
                    </a:cubicBezTo>
                    <a:cubicBezTo>
                      <a:pt x="294" y="1000"/>
                      <a:pt x="309" y="996"/>
                      <a:pt x="322" y="991"/>
                    </a:cubicBezTo>
                    <a:cubicBezTo>
                      <a:pt x="405" y="962"/>
                      <a:pt x="491" y="949"/>
                      <a:pt x="574" y="949"/>
                    </a:cubicBezTo>
                    <a:cubicBezTo>
                      <a:pt x="897" y="949"/>
                      <a:pt x="1198" y="1151"/>
                      <a:pt x="1309" y="1470"/>
                    </a:cubicBezTo>
                    <a:cubicBezTo>
                      <a:pt x="1448" y="1874"/>
                      <a:pt x="1232" y="2314"/>
                      <a:pt x="826" y="2453"/>
                    </a:cubicBezTo>
                    <a:cubicBezTo>
                      <a:pt x="742" y="2482"/>
                      <a:pt x="657" y="2496"/>
                      <a:pt x="573" y="2496"/>
                    </a:cubicBezTo>
                    <a:cubicBezTo>
                      <a:pt x="355" y="2496"/>
                      <a:pt x="147" y="2404"/>
                      <a:pt x="1" y="2244"/>
                    </a:cubicBezTo>
                    <a:lnTo>
                      <a:pt x="1" y="2244"/>
                    </a:lnTo>
                    <a:cubicBezTo>
                      <a:pt x="11" y="2466"/>
                      <a:pt x="54" y="2692"/>
                      <a:pt x="131" y="2916"/>
                    </a:cubicBezTo>
                    <a:cubicBezTo>
                      <a:pt x="462" y="3877"/>
                      <a:pt x="1320" y="4493"/>
                      <a:pt x="2210" y="4493"/>
                    </a:cubicBezTo>
                    <a:cubicBezTo>
                      <a:pt x="2416" y="4493"/>
                      <a:pt x="2625" y="4460"/>
                      <a:pt x="2828" y="4390"/>
                    </a:cubicBezTo>
                    <a:cubicBezTo>
                      <a:pt x="3912" y="4021"/>
                      <a:pt x="4458" y="2763"/>
                      <a:pt x="4051" y="1578"/>
                    </a:cubicBezTo>
                    <a:cubicBezTo>
                      <a:pt x="3720" y="617"/>
                      <a:pt x="2862" y="1"/>
                      <a:pt x="1972" y="1"/>
                    </a:cubicBezTo>
                    <a:close/>
                  </a:path>
                </a:pathLst>
              </a:custGeom>
              <a:solidFill>
                <a:srgbClr val="403B5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07" name="Google Shape;1525;p37">
                <a:extLst>
                  <a:ext uri="{FF2B5EF4-FFF2-40B4-BE49-F238E27FC236}">
                    <a16:creationId xmlns:a16="http://schemas.microsoft.com/office/drawing/2014/main" id="{8C89176C-D110-C6C3-21B3-293F1C9D6282}"/>
                  </a:ext>
                </a:extLst>
              </p:cNvPr>
              <p:cNvSpPr/>
              <p:nvPr/>
            </p:nvSpPr>
            <p:spPr>
              <a:xfrm>
                <a:off x="4463377" y="2983467"/>
                <a:ext cx="870459" cy="753444"/>
              </a:xfrm>
              <a:custGeom>
                <a:avLst/>
                <a:gdLst/>
                <a:ahLst/>
                <a:cxnLst/>
                <a:rect l="l" t="t" r="r" b="b"/>
                <a:pathLst>
                  <a:path w="18922" h="14672" extrusionOk="0">
                    <a:moveTo>
                      <a:pt x="8948" y="0"/>
                    </a:moveTo>
                    <a:lnTo>
                      <a:pt x="8948" y="0"/>
                    </a:lnTo>
                    <a:cubicBezTo>
                      <a:pt x="7418" y="334"/>
                      <a:pt x="5993" y="1137"/>
                      <a:pt x="4918" y="2272"/>
                    </a:cubicBezTo>
                    <a:cubicBezTo>
                      <a:pt x="4197" y="3033"/>
                      <a:pt x="3636" y="3941"/>
                      <a:pt x="3271" y="4920"/>
                    </a:cubicBezTo>
                    <a:cubicBezTo>
                      <a:pt x="3090" y="5402"/>
                      <a:pt x="2959" y="5901"/>
                      <a:pt x="2878" y="6409"/>
                    </a:cubicBezTo>
                    <a:cubicBezTo>
                      <a:pt x="2821" y="6770"/>
                      <a:pt x="2795" y="7158"/>
                      <a:pt x="2933" y="7489"/>
                    </a:cubicBezTo>
                    <a:cubicBezTo>
                      <a:pt x="2821" y="7510"/>
                      <a:pt x="2710" y="7539"/>
                      <a:pt x="2600" y="7572"/>
                    </a:cubicBezTo>
                    <a:cubicBezTo>
                      <a:pt x="1946" y="7770"/>
                      <a:pt x="1350" y="8175"/>
                      <a:pt x="915" y="8705"/>
                    </a:cubicBezTo>
                    <a:cubicBezTo>
                      <a:pt x="607" y="9079"/>
                      <a:pt x="378" y="9510"/>
                      <a:pt x="226" y="9968"/>
                    </a:cubicBezTo>
                    <a:cubicBezTo>
                      <a:pt x="226" y="9968"/>
                      <a:pt x="226" y="9969"/>
                      <a:pt x="225" y="9969"/>
                    </a:cubicBezTo>
                    <a:cubicBezTo>
                      <a:pt x="128" y="10265"/>
                      <a:pt x="61" y="10573"/>
                      <a:pt x="27" y="10883"/>
                    </a:cubicBezTo>
                    <a:cubicBezTo>
                      <a:pt x="9" y="11052"/>
                      <a:pt x="0" y="11223"/>
                      <a:pt x="2" y="11394"/>
                    </a:cubicBezTo>
                    <a:cubicBezTo>
                      <a:pt x="2" y="11586"/>
                      <a:pt x="15" y="11777"/>
                      <a:pt x="38" y="11968"/>
                    </a:cubicBezTo>
                    <a:cubicBezTo>
                      <a:pt x="129" y="12704"/>
                      <a:pt x="378" y="13421"/>
                      <a:pt x="738" y="14073"/>
                    </a:cubicBezTo>
                    <a:cubicBezTo>
                      <a:pt x="761" y="14034"/>
                      <a:pt x="1176" y="13324"/>
                      <a:pt x="2003" y="13070"/>
                    </a:cubicBezTo>
                    <a:cubicBezTo>
                      <a:pt x="2315" y="12975"/>
                      <a:pt x="2578" y="12943"/>
                      <a:pt x="2792" y="12943"/>
                    </a:cubicBezTo>
                    <a:cubicBezTo>
                      <a:pt x="3059" y="12943"/>
                      <a:pt x="3249" y="12994"/>
                      <a:pt x="3362" y="13035"/>
                    </a:cubicBezTo>
                    <a:cubicBezTo>
                      <a:pt x="3364" y="13038"/>
                      <a:pt x="3367" y="13038"/>
                      <a:pt x="3369" y="13039"/>
                    </a:cubicBezTo>
                    <a:cubicBezTo>
                      <a:pt x="3408" y="13054"/>
                      <a:pt x="3437" y="13068"/>
                      <a:pt x="3458" y="13078"/>
                    </a:cubicBezTo>
                    <a:cubicBezTo>
                      <a:pt x="4120" y="13389"/>
                      <a:pt x="4649" y="13977"/>
                      <a:pt x="4875" y="14672"/>
                    </a:cubicBezTo>
                    <a:cubicBezTo>
                      <a:pt x="4945" y="14577"/>
                      <a:pt x="5011" y="14478"/>
                      <a:pt x="5077" y="14378"/>
                    </a:cubicBezTo>
                    <a:cubicBezTo>
                      <a:pt x="5270" y="14080"/>
                      <a:pt x="5438" y="13765"/>
                      <a:pt x="5583" y="13441"/>
                    </a:cubicBezTo>
                    <a:cubicBezTo>
                      <a:pt x="5589" y="13422"/>
                      <a:pt x="5597" y="13406"/>
                      <a:pt x="5605" y="13389"/>
                    </a:cubicBezTo>
                    <a:cubicBezTo>
                      <a:pt x="6040" y="12381"/>
                      <a:pt x="6233" y="11270"/>
                      <a:pt x="6167" y="10177"/>
                    </a:cubicBezTo>
                    <a:cubicBezTo>
                      <a:pt x="6158" y="10021"/>
                      <a:pt x="6144" y="9864"/>
                      <a:pt x="6123" y="9709"/>
                    </a:cubicBezTo>
                    <a:cubicBezTo>
                      <a:pt x="6088" y="9423"/>
                      <a:pt x="6033" y="9139"/>
                      <a:pt x="5959" y="8860"/>
                    </a:cubicBezTo>
                    <a:lnTo>
                      <a:pt x="5959" y="8860"/>
                    </a:lnTo>
                    <a:cubicBezTo>
                      <a:pt x="6111" y="9089"/>
                      <a:pt x="6252" y="9327"/>
                      <a:pt x="6378" y="9571"/>
                    </a:cubicBezTo>
                    <a:cubicBezTo>
                      <a:pt x="6653" y="10099"/>
                      <a:pt x="6868" y="10657"/>
                      <a:pt x="7014" y="11235"/>
                    </a:cubicBezTo>
                    <a:cubicBezTo>
                      <a:pt x="7723" y="10959"/>
                      <a:pt x="8395" y="10583"/>
                      <a:pt x="9002" y="10125"/>
                    </a:cubicBezTo>
                    <a:cubicBezTo>
                      <a:pt x="9101" y="10051"/>
                      <a:pt x="9197" y="9974"/>
                      <a:pt x="9293" y="9895"/>
                    </a:cubicBezTo>
                    <a:cubicBezTo>
                      <a:pt x="9188" y="9253"/>
                      <a:pt x="9049" y="8615"/>
                      <a:pt x="8871" y="7991"/>
                    </a:cubicBezTo>
                    <a:cubicBezTo>
                      <a:pt x="8854" y="7930"/>
                      <a:pt x="8838" y="7867"/>
                      <a:pt x="8821" y="7806"/>
                    </a:cubicBezTo>
                    <a:cubicBezTo>
                      <a:pt x="8727" y="7485"/>
                      <a:pt x="8623" y="7167"/>
                      <a:pt x="8512" y="6850"/>
                    </a:cubicBezTo>
                    <a:lnTo>
                      <a:pt x="8512" y="6850"/>
                    </a:lnTo>
                    <a:cubicBezTo>
                      <a:pt x="8836" y="7068"/>
                      <a:pt x="9145" y="7309"/>
                      <a:pt x="9439" y="7566"/>
                    </a:cubicBezTo>
                    <a:cubicBezTo>
                      <a:pt x="10014" y="8069"/>
                      <a:pt x="10527" y="8641"/>
                      <a:pt x="10965" y="9265"/>
                    </a:cubicBezTo>
                    <a:cubicBezTo>
                      <a:pt x="11889" y="8936"/>
                      <a:pt x="12757" y="8458"/>
                      <a:pt x="13529" y="7856"/>
                    </a:cubicBezTo>
                    <a:cubicBezTo>
                      <a:pt x="13632" y="7775"/>
                      <a:pt x="13733" y="7693"/>
                      <a:pt x="13833" y="7609"/>
                    </a:cubicBezTo>
                    <a:cubicBezTo>
                      <a:pt x="13693" y="6911"/>
                      <a:pt x="13456" y="6232"/>
                      <a:pt x="13135" y="5597"/>
                    </a:cubicBezTo>
                    <a:cubicBezTo>
                      <a:pt x="12976" y="5280"/>
                      <a:pt x="12794" y="4972"/>
                      <a:pt x="12592" y="4680"/>
                    </a:cubicBezTo>
                    <a:lnTo>
                      <a:pt x="12592" y="4680"/>
                    </a:lnTo>
                    <a:cubicBezTo>
                      <a:pt x="13830" y="5147"/>
                      <a:pt x="14915" y="6007"/>
                      <a:pt x="15650" y="7102"/>
                    </a:cubicBezTo>
                    <a:cubicBezTo>
                      <a:pt x="16484" y="6807"/>
                      <a:pt x="17409" y="6252"/>
                      <a:pt x="18063" y="5603"/>
                    </a:cubicBezTo>
                    <a:cubicBezTo>
                      <a:pt x="18152" y="5516"/>
                      <a:pt x="18236" y="5428"/>
                      <a:pt x="18314" y="5336"/>
                    </a:cubicBezTo>
                    <a:cubicBezTo>
                      <a:pt x="18348" y="5297"/>
                      <a:pt x="18380" y="5258"/>
                      <a:pt x="18413" y="5218"/>
                    </a:cubicBezTo>
                    <a:cubicBezTo>
                      <a:pt x="18122" y="4771"/>
                      <a:pt x="17794" y="4347"/>
                      <a:pt x="17431" y="3955"/>
                    </a:cubicBezTo>
                    <a:lnTo>
                      <a:pt x="17431" y="3955"/>
                    </a:lnTo>
                    <a:cubicBezTo>
                      <a:pt x="17607" y="4051"/>
                      <a:pt x="17777" y="4156"/>
                      <a:pt x="17940" y="4273"/>
                    </a:cubicBezTo>
                    <a:cubicBezTo>
                      <a:pt x="18307" y="4531"/>
                      <a:pt x="18639" y="4840"/>
                      <a:pt x="18922" y="5186"/>
                    </a:cubicBezTo>
                    <a:cubicBezTo>
                      <a:pt x="18506" y="3905"/>
                      <a:pt x="17585" y="2820"/>
                      <a:pt x="16467" y="2065"/>
                    </a:cubicBezTo>
                    <a:cubicBezTo>
                      <a:pt x="16033" y="1774"/>
                      <a:pt x="15571" y="1529"/>
                      <a:pt x="15090" y="1325"/>
                    </a:cubicBezTo>
                    <a:cubicBezTo>
                      <a:pt x="14328" y="1002"/>
                      <a:pt x="13520" y="778"/>
                      <a:pt x="12702" y="634"/>
                    </a:cubicBezTo>
                    <a:cubicBezTo>
                      <a:pt x="12126" y="532"/>
                      <a:pt x="11542" y="467"/>
                      <a:pt x="10959" y="467"/>
                    </a:cubicBezTo>
                    <a:cubicBezTo>
                      <a:pt x="10724" y="467"/>
                      <a:pt x="10490" y="477"/>
                      <a:pt x="10256" y="500"/>
                    </a:cubicBezTo>
                    <a:cubicBezTo>
                      <a:pt x="10232" y="503"/>
                      <a:pt x="10208" y="505"/>
                      <a:pt x="10184" y="508"/>
                    </a:cubicBezTo>
                    <a:cubicBezTo>
                      <a:pt x="9521" y="579"/>
                      <a:pt x="8862" y="756"/>
                      <a:pt x="8271" y="1059"/>
                    </a:cubicBezTo>
                    <a:cubicBezTo>
                      <a:pt x="8245" y="1070"/>
                      <a:pt x="8221" y="1083"/>
                      <a:pt x="8196" y="1096"/>
                    </a:cubicBezTo>
                    <a:cubicBezTo>
                      <a:pt x="8256" y="935"/>
                      <a:pt x="8331" y="778"/>
                      <a:pt x="8421" y="630"/>
                    </a:cubicBezTo>
                    <a:cubicBezTo>
                      <a:pt x="8562" y="394"/>
                      <a:pt x="8740" y="181"/>
                      <a:pt x="8948" y="0"/>
                    </a:cubicBezTo>
                    <a:close/>
                  </a:path>
                </a:pathLst>
              </a:custGeom>
              <a:solidFill>
                <a:srgbClr val="85200C"/>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08" name="Google Shape;1526;p37">
                <a:extLst>
                  <a:ext uri="{FF2B5EF4-FFF2-40B4-BE49-F238E27FC236}">
                    <a16:creationId xmlns:a16="http://schemas.microsoft.com/office/drawing/2014/main" id="{D205306C-8EF8-60F2-2811-CE986398C0BE}"/>
                  </a:ext>
                </a:extLst>
              </p:cNvPr>
              <p:cNvSpPr/>
              <p:nvPr/>
            </p:nvSpPr>
            <p:spPr>
              <a:xfrm>
                <a:off x="4437570" y="3225074"/>
                <a:ext cx="1128027" cy="641701"/>
              </a:xfrm>
              <a:custGeom>
                <a:avLst/>
                <a:gdLst/>
                <a:ahLst/>
                <a:cxnLst/>
                <a:rect l="l" t="t" r="r" b="b"/>
                <a:pathLst>
                  <a:path w="24521" h="12496" extrusionOk="0">
                    <a:moveTo>
                      <a:pt x="19731" y="368"/>
                    </a:moveTo>
                    <a:cubicBezTo>
                      <a:pt x="21624" y="368"/>
                      <a:pt x="23315" y="1697"/>
                      <a:pt x="23692" y="3612"/>
                    </a:cubicBezTo>
                    <a:cubicBezTo>
                      <a:pt x="24120" y="5787"/>
                      <a:pt x="22688" y="7904"/>
                      <a:pt x="20498" y="8333"/>
                    </a:cubicBezTo>
                    <a:cubicBezTo>
                      <a:pt x="20236" y="8384"/>
                      <a:pt x="19974" y="8409"/>
                      <a:pt x="19715" y="8409"/>
                    </a:cubicBezTo>
                    <a:cubicBezTo>
                      <a:pt x="17824" y="8409"/>
                      <a:pt x="16131" y="7079"/>
                      <a:pt x="15755" y="5165"/>
                    </a:cubicBezTo>
                    <a:cubicBezTo>
                      <a:pt x="15326" y="2988"/>
                      <a:pt x="16759" y="872"/>
                      <a:pt x="18948" y="444"/>
                    </a:cubicBezTo>
                    <a:cubicBezTo>
                      <a:pt x="19211" y="392"/>
                      <a:pt x="19473" y="368"/>
                      <a:pt x="19731" y="368"/>
                    </a:cubicBezTo>
                    <a:close/>
                    <a:moveTo>
                      <a:pt x="11395" y="4088"/>
                    </a:moveTo>
                    <a:cubicBezTo>
                      <a:pt x="13133" y="4088"/>
                      <a:pt x="14704" y="5210"/>
                      <a:pt x="15241" y="6876"/>
                    </a:cubicBezTo>
                    <a:cubicBezTo>
                      <a:pt x="15286" y="7024"/>
                      <a:pt x="15326" y="7176"/>
                      <a:pt x="15358" y="7332"/>
                    </a:cubicBezTo>
                    <a:cubicBezTo>
                      <a:pt x="15785" y="9507"/>
                      <a:pt x="14352" y="11626"/>
                      <a:pt x="12165" y="12053"/>
                    </a:cubicBezTo>
                    <a:lnTo>
                      <a:pt x="12164" y="12053"/>
                    </a:lnTo>
                    <a:cubicBezTo>
                      <a:pt x="11900" y="12104"/>
                      <a:pt x="11638" y="12129"/>
                      <a:pt x="11379" y="12129"/>
                    </a:cubicBezTo>
                    <a:cubicBezTo>
                      <a:pt x="9790" y="12129"/>
                      <a:pt x="8343" y="11191"/>
                      <a:pt x="7697" y="9758"/>
                    </a:cubicBezTo>
                    <a:cubicBezTo>
                      <a:pt x="7668" y="9695"/>
                      <a:pt x="7642" y="9633"/>
                      <a:pt x="7618" y="9571"/>
                    </a:cubicBezTo>
                    <a:lnTo>
                      <a:pt x="7618" y="9569"/>
                    </a:lnTo>
                    <a:cubicBezTo>
                      <a:pt x="7532" y="9351"/>
                      <a:pt x="7465" y="9123"/>
                      <a:pt x="7419" y="8885"/>
                    </a:cubicBezTo>
                    <a:cubicBezTo>
                      <a:pt x="6990" y="6711"/>
                      <a:pt x="8423" y="4592"/>
                      <a:pt x="10613" y="4164"/>
                    </a:cubicBezTo>
                    <a:cubicBezTo>
                      <a:pt x="10876" y="4112"/>
                      <a:pt x="11137" y="4088"/>
                      <a:pt x="11395" y="4088"/>
                    </a:cubicBezTo>
                    <a:close/>
                    <a:moveTo>
                      <a:pt x="19733" y="1"/>
                    </a:moveTo>
                    <a:cubicBezTo>
                      <a:pt x="19451" y="1"/>
                      <a:pt x="19165" y="28"/>
                      <a:pt x="18877" y="84"/>
                    </a:cubicBezTo>
                    <a:lnTo>
                      <a:pt x="18876" y="84"/>
                    </a:lnTo>
                    <a:cubicBezTo>
                      <a:pt x="16489" y="552"/>
                      <a:pt x="14925" y="2862"/>
                      <a:pt x="15393" y="5235"/>
                    </a:cubicBezTo>
                    <a:cubicBezTo>
                      <a:pt x="15477" y="5665"/>
                      <a:pt x="15623" y="6068"/>
                      <a:pt x="15819" y="6437"/>
                    </a:cubicBezTo>
                    <a:cubicBezTo>
                      <a:pt x="15721" y="6482"/>
                      <a:pt x="15624" y="6530"/>
                      <a:pt x="15526" y="6578"/>
                    </a:cubicBezTo>
                    <a:cubicBezTo>
                      <a:pt x="14888" y="4863"/>
                      <a:pt x="13227" y="3721"/>
                      <a:pt x="11396" y="3721"/>
                    </a:cubicBezTo>
                    <a:cubicBezTo>
                      <a:pt x="11114" y="3721"/>
                      <a:pt x="10828" y="3748"/>
                      <a:pt x="10542" y="3804"/>
                    </a:cubicBezTo>
                    <a:cubicBezTo>
                      <a:pt x="8154" y="4271"/>
                      <a:pt x="6590" y="6583"/>
                      <a:pt x="7057" y="8956"/>
                    </a:cubicBezTo>
                    <a:cubicBezTo>
                      <a:pt x="7088" y="9115"/>
                      <a:pt x="7127" y="9268"/>
                      <a:pt x="7175" y="9420"/>
                    </a:cubicBezTo>
                    <a:cubicBezTo>
                      <a:pt x="6155" y="9086"/>
                      <a:pt x="5134" y="8752"/>
                      <a:pt x="4115" y="8419"/>
                    </a:cubicBezTo>
                    <a:cubicBezTo>
                      <a:pt x="3533" y="8229"/>
                      <a:pt x="2951" y="8038"/>
                      <a:pt x="2371" y="7848"/>
                    </a:cubicBezTo>
                    <a:cubicBezTo>
                      <a:pt x="2099" y="7760"/>
                      <a:pt x="1831" y="7664"/>
                      <a:pt x="1557" y="7585"/>
                    </a:cubicBezTo>
                    <a:cubicBezTo>
                      <a:pt x="1395" y="7539"/>
                      <a:pt x="1224" y="7503"/>
                      <a:pt x="1053" y="7503"/>
                    </a:cubicBezTo>
                    <a:cubicBezTo>
                      <a:pt x="968" y="7503"/>
                      <a:pt x="884" y="7512"/>
                      <a:pt x="800" y="7533"/>
                    </a:cubicBezTo>
                    <a:cubicBezTo>
                      <a:pt x="304" y="7658"/>
                      <a:pt x="0" y="8198"/>
                      <a:pt x="131" y="8684"/>
                    </a:cubicBezTo>
                    <a:cubicBezTo>
                      <a:pt x="156" y="8777"/>
                      <a:pt x="232" y="8819"/>
                      <a:pt x="309" y="8819"/>
                    </a:cubicBezTo>
                    <a:cubicBezTo>
                      <a:pt x="417" y="8819"/>
                      <a:pt x="527" y="8735"/>
                      <a:pt x="491" y="8601"/>
                    </a:cubicBezTo>
                    <a:cubicBezTo>
                      <a:pt x="383" y="8206"/>
                      <a:pt x="687" y="7869"/>
                      <a:pt x="1077" y="7869"/>
                    </a:cubicBezTo>
                    <a:cubicBezTo>
                      <a:pt x="1090" y="7869"/>
                      <a:pt x="1103" y="7870"/>
                      <a:pt x="1116" y="7871"/>
                    </a:cubicBezTo>
                    <a:cubicBezTo>
                      <a:pt x="1360" y="7886"/>
                      <a:pt x="1599" y="7982"/>
                      <a:pt x="1829" y="8056"/>
                    </a:cubicBezTo>
                    <a:cubicBezTo>
                      <a:pt x="2091" y="8142"/>
                      <a:pt x="2352" y="8228"/>
                      <a:pt x="2613" y="8313"/>
                    </a:cubicBezTo>
                    <a:cubicBezTo>
                      <a:pt x="3641" y="8650"/>
                      <a:pt x="4668" y="8985"/>
                      <a:pt x="5696" y="9321"/>
                    </a:cubicBezTo>
                    <a:lnTo>
                      <a:pt x="7339" y="9859"/>
                    </a:lnTo>
                    <a:cubicBezTo>
                      <a:pt x="8033" y="11451"/>
                      <a:pt x="9628" y="12496"/>
                      <a:pt x="11380" y="12496"/>
                    </a:cubicBezTo>
                    <a:cubicBezTo>
                      <a:pt x="11662" y="12496"/>
                      <a:pt x="11948" y="12469"/>
                      <a:pt x="12235" y="12413"/>
                    </a:cubicBezTo>
                    <a:cubicBezTo>
                      <a:pt x="14622" y="11946"/>
                      <a:pt x="16186" y="9636"/>
                      <a:pt x="15720" y="7261"/>
                    </a:cubicBezTo>
                    <a:cubicBezTo>
                      <a:pt x="15698" y="7150"/>
                      <a:pt x="15671" y="7039"/>
                      <a:pt x="15642" y="6930"/>
                    </a:cubicBezTo>
                    <a:cubicBezTo>
                      <a:pt x="15763" y="6872"/>
                      <a:pt x="15884" y="6813"/>
                      <a:pt x="16004" y="6754"/>
                    </a:cubicBezTo>
                    <a:cubicBezTo>
                      <a:pt x="16803" y="7995"/>
                      <a:pt x="18202" y="8776"/>
                      <a:pt x="19717" y="8776"/>
                    </a:cubicBezTo>
                    <a:cubicBezTo>
                      <a:pt x="19998" y="8776"/>
                      <a:pt x="20284" y="8749"/>
                      <a:pt x="20570" y="8693"/>
                    </a:cubicBezTo>
                    <a:cubicBezTo>
                      <a:pt x="22958" y="8225"/>
                      <a:pt x="24521" y="5913"/>
                      <a:pt x="24055" y="3540"/>
                    </a:cubicBezTo>
                    <a:cubicBezTo>
                      <a:pt x="23643" y="1451"/>
                      <a:pt x="21797" y="1"/>
                      <a:pt x="19733" y="1"/>
                    </a:cubicBezTo>
                    <a:close/>
                  </a:path>
                </a:pathLst>
              </a:custGeom>
              <a:solidFill>
                <a:srgbClr val="35B4AE"/>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09" name="Google Shape;1527;p37">
                <a:extLst>
                  <a:ext uri="{FF2B5EF4-FFF2-40B4-BE49-F238E27FC236}">
                    <a16:creationId xmlns:a16="http://schemas.microsoft.com/office/drawing/2014/main" id="{E1020F46-F602-00AC-D2F0-78391234B800}"/>
                  </a:ext>
                </a:extLst>
              </p:cNvPr>
              <p:cNvSpPr/>
              <p:nvPr/>
            </p:nvSpPr>
            <p:spPr>
              <a:xfrm>
                <a:off x="5158690" y="3605741"/>
                <a:ext cx="116064" cy="155701"/>
              </a:xfrm>
              <a:custGeom>
                <a:avLst/>
                <a:gdLst/>
                <a:ahLst/>
                <a:cxnLst/>
                <a:rect l="l" t="t" r="r" b="b"/>
                <a:pathLst>
                  <a:path w="2523" h="3032" extrusionOk="0">
                    <a:moveTo>
                      <a:pt x="1619" y="1"/>
                    </a:moveTo>
                    <a:cubicBezTo>
                      <a:pt x="1185" y="1"/>
                      <a:pt x="257" y="608"/>
                      <a:pt x="131" y="1369"/>
                    </a:cubicBezTo>
                    <a:cubicBezTo>
                      <a:pt x="0" y="2171"/>
                      <a:pt x="435" y="2908"/>
                      <a:pt x="1104" y="3016"/>
                    </a:cubicBezTo>
                    <a:cubicBezTo>
                      <a:pt x="1168" y="3026"/>
                      <a:pt x="1231" y="3031"/>
                      <a:pt x="1291" y="3031"/>
                    </a:cubicBezTo>
                    <a:cubicBezTo>
                      <a:pt x="1863" y="3031"/>
                      <a:pt x="2272" y="2580"/>
                      <a:pt x="2391" y="1856"/>
                    </a:cubicBezTo>
                    <a:cubicBezTo>
                      <a:pt x="2522" y="1054"/>
                      <a:pt x="2151" y="88"/>
                      <a:pt x="1685" y="6"/>
                    </a:cubicBezTo>
                    <a:cubicBezTo>
                      <a:pt x="1664" y="3"/>
                      <a:pt x="1643" y="1"/>
                      <a:pt x="1619" y="1"/>
                    </a:cubicBezTo>
                    <a:close/>
                  </a:path>
                </a:pathLst>
              </a:custGeom>
              <a:solidFill>
                <a:srgbClr val="F6B26B"/>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10" name="Google Shape;1528;p37">
                <a:extLst>
                  <a:ext uri="{FF2B5EF4-FFF2-40B4-BE49-F238E27FC236}">
                    <a16:creationId xmlns:a16="http://schemas.microsoft.com/office/drawing/2014/main" id="{A63B8E68-3713-14CE-5381-F0EEC1C7985F}"/>
                  </a:ext>
                </a:extLst>
              </p:cNvPr>
              <p:cNvSpPr/>
              <p:nvPr/>
            </p:nvSpPr>
            <p:spPr>
              <a:xfrm>
                <a:off x="5095819" y="3800050"/>
                <a:ext cx="228816" cy="149795"/>
              </a:xfrm>
              <a:custGeom>
                <a:avLst/>
                <a:gdLst/>
                <a:ahLst/>
                <a:cxnLst/>
                <a:rect l="l" t="t" r="r" b="b"/>
                <a:pathLst>
                  <a:path w="4974" h="2917" extrusionOk="0">
                    <a:moveTo>
                      <a:pt x="4320" y="1"/>
                    </a:moveTo>
                    <a:cubicBezTo>
                      <a:pt x="4298" y="1"/>
                      <a:pt x="4277" y="1"/>
                      <a:pt x="4254" y="3"/>
                    </a:cubicBezTo>
                    <a:cubicBezTo>
                      <a:pt x="4207" y="5"/>
                      <a:pt x="4159" y="10"/>
                      <a:pt x="4106" y="17"/>
                    </a:cubicBezTo>
                    <a:cubicBezTo>
                      <a:pt x="3654" y="77"/>
                      <a:pt x="3041" y="287"/>
                      <a:pt x="2353" y="382"/>
                    </a:cubicBezTo>
                    <a:cubicBezTo>
                      <a:pt x="1589" y="488"/>
                      <a:pt x="901" y="427"/>
                      <a:pt x="478" y="527"/>
                    </a:cubicBezTo>
                    <a:cubicBezTo>
                      <a:pt x="449" y="534"/>
                      <a:pt x="421" y="542"/>
                      <a:pt x="395" y="551"/>
                    </a:cubicBezTo>
                    <a:cubicBezTo>
                      <a:pt x="134" y="634"/>
                      <a:pt x="0" y="799"/>
                      <a:pt x="48" y="1147"/>
                    </a:cubicBezTo>
                    <a:cubicBezTo>
                      <a:pt x="106" y="1559"/>
                      <a:pt x="389" y="1999"/>
                      <a:pt x="804" y="2337"/>
                    </a:cubicBezTo>
                    <a:cubicBezTo>
                      <a:pt x="1227" y="2678"/>
                      <a:pt x="1788" y="2917"/>
                      <a:pt x="2393" y="2917"/>
                    </a:cubicBezTo>
                    <a:cubicBezTo>
                      <a:pt x="2497" y="2917"/>
                      <a:pt x="2602" y="2910"/>
                      <a:pt x="2707" y="2895"/>
                    </a:cubicBezTo>
                    <a:cubicBezTo>
                      <a:pt x="3003" y="2853"/>
                      <a:pt x="3281" y="2755"/>
                      <a:pt x="3533" y="2618"/>
                    </a:cubicBezTo>
                    <a:cubicBezTo>
                      <a:pt x="4415" y="2139"/>
                      <a:pt x="4974" y="1178"/>
                      <a:pt x="4876" y="479"/>
                    </a:cubicBezTo>
                    <a:lnTo>
                      <a:pt x="4878" y="479"/>
                    </a:lnTo>
                    <a:cubicBezTo>
                      <a:pt x="4827" y="119"/>
                      <a:pt x="4627" y="1"/>
                      <a:pt x="4320" y="1"/>
                    </a:cubicBezTo>
                    <a:close/>
                  </a:path>
                </a:pathLst>
              </a:custGeom>
              <a:solidFill>
                <a:srgbClr val="33333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11" name="Google Shape;1529;p37">
                <a:extLst>
                  <a:ext uri="{FF2B5EF4-FFF2-40B4-BE49-F238E27FC236}">
                    <a16:creationId xmlns:a16="http://schemas.microsoft.com/office/drawing/2014/main" id="{AACF5F84-C0B5-6207-C8C8-516BA1707AD2}"/>
                  </a:ext>
                </a:extLst>
              </p:cNvPr>
              <p:cNvSpPr/>
              <p:nvPr/>
            </p:nvSpPr>
            <p:spPr>
              <a:xfrm>
                <a:off x="5132805" y="3899260"/>
                <a:ext cx="125587" cy="50531"/>
              </a:xfrm>
              <a:custGeom>
                <a:avLst/>
                <a:gdLst/>
                <a:ahLst/>
                <a:cxnLst/>
                <a:rect l="l" t="t" r="r" b="b"/>
                <a:pathLst>
                  <a:path w="2730" h="984" extrusionOk="0">
                    <a:moveTo>
                      <a:pt x="1220" y="1"/>
                    </a:moveTo>
                    <a:cubicBezTo>
                      <a:pt x="785" y="1"/>
                      <a:pt x="351" y="145"/>
                      <a:pt x="0" y="405"/>
                    </a:cubicBezTo>
                    <a:cubicBezTo>
                      <a:pt x="422" y="746"/>
                      <a:pt x="982" y="984"/>
                      <a:pt x="1586" y="984"/>
                    </a:cubicBezTo>
                    <a:cubicBezTo>
                      <a:pt x="1690" y="984"/>
                      <a:pt x="1795" y="977"/>
                      <a:pt x="1902" y="962"/>
                    </a:cubicBezTo>
                    <a:cubicBezTo>
                      <a:pt x="2199" y="921"/>
                      <a:pt x="2477" y="823"/>
                      <a:pt x="2729" y="686"/>
                    </a:cubicBezTo>
                    <a:cubicBezTo>
                      <a:pt x="2382" y="297"/>
                      <a:pt x="1882" y="43"/>
                      <a:pt x="1360" y="6"/>
                    </a:cubicBezTo>
                    <a:cubicBezTo>
                      <a:pt x="1313" y="2"/>
                      <a:pt x="1266" y="1"/>
                      <a:pt x="1220" y="1"/>
                    </a:cubicBezTo>
                    <a:close/>
                  </a:path>
                </a:pathLst>
              </a:custGeom>
              <a:solidFill>
                <a:srgbClr val="EB667B"/>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12" name="Google Shape;1530;p37">
                <a:extLst>
                  <a:ext uri="{FF2B5EF4-FFF2-40B4-BE49-F238E27FC236}">
                    <a16:creationId xmlns:a16="http://schemas.microsoft.com/office/drawing/2014/main" id="{FC825F27-4A60-B592-2402-F442EB8C20F1}"/>
                  </a:ext>
                </a:extLst>
              </p:cNvPr>
              <p:cNvSpPr/>
              <p:nvPr/>
            </p:nvSpPr>
            <p:spPr>
              <a:xfrm>
                <a:off x="5113990" y="3800872"/>
                <a:ext cx="170761" cy="63061"/>
              </a:xfrm>
              <a:custGeom>
                <a:avLst/>
                <a:gdLst/>
                <a:ahLst/>
                <a:cxnLst/>
                <a:rect l="l" t="t" r="r" b="b"/>
                <a:pathLst>
                  <a:path w="3712" h="1228" extrusionOk="0">
                    <a:moveTo>
                      <a:pt x="3711" y="1"/>
                    </a:moveTo>
                    <a:cubicBezTo>
                      <a:pt x="3259" y="61"/>
                      <a:pt x="2646" y="271"/>
                      <a:pt x="1958" y="366"/>
                    </a:cubicBezTo>
                    <a:cubicBezTo>
                      <a:pt x="1194" y="471"/>
                      <a:pt x="506" y="411"/>
                      <a:pt x="83" y="511"/>
                    </a:cubicBezTo>
                    <a:cubicBezTo>
                      <a:pt x="52" y="518"/>
                      <a:pt x="26" y="526"/>
                      <a:pt x="0" y="535"/>
                    </a:cubicBezTo>
                    <a:cubicBezTo>
                      <a:pt x="332" y="959"/>
                      <a:pt x="938" y="1227"/>
                      <a:pt x="1624" y="1227"/>
                    </a:cubicBezTo>
                    <a:cubicBezTo>
                      <a:pt x="1732" y="1227"/>
                      <a:pt x="1841" y="1221"/>
                      <a:pt x="1951" y="1207"/>
                    </a:cubicBezTo>
                    <a:cubicBezTo>
                      <a:pt x="2807" y="1101"/>
                      <a:pt x="3488" y="607"/>
                      <a:pt x="3711" y="1"/>
                    </a:cubicBezTo>
                    <a:close/>
                  </a:path>
                </a:pathLst>
              </a:custGeom>
              <a:solidFill>
                <a:srgbClr val="FFF8E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13" name="Google Shape;1531;p37">
                <a:extLst>
                  <a:ext uri="{FF2B5EF4-FFF2-40B4-BE49-F238E27FC236}">
                    <a16:creationId xmlns:a16="http://schemas.microsoft.com/office/drawing/2014/main" id="{54276797-58FA-2690-1060-1EE71B1FA28C}"/>
                  </a:ext>
                </a:extLst>
              </p:cNvPr>
              <p:cNvSpPr/>
              <p:nvPr/>
            </p:nvSpPr>
            <p:spPr>
              <a:xfrm>
                <a:off x="5202361" y="3949584"/>
                <a:ext cx="59389" cy="49761"/>
              </a:xfrm>
              <a:custGeom>
                <a:avLst/>
                <a:gdLst/>
                <a:ahLst/>
                <a:cxnLst/>
                <a:rect l="l" t="t" r="r" b="b"/>
                <a:pathLst>
                  <a:path w="1291" h="969" extrusionOk="0">
                    <a:moveTo>
                      <a:pt x="1207" y="1"/>
                    </a:moveTo>
                    <a:cubicBezTo>
                      <a:pt x="1185" y="1"/>
                      <a:pt x="1163" y="11"/>
                      <a:pt x="1148" y="30"/>
                    </a:cubicBezTo>
                    <a:cubicBezTo>
                      <a:pt x="873" y="390"/>
                      <a:pt x="486" y="673"/>
                      <a:pt x="57" y="827"/>
                    </a:cubicBezTo>
                    <a:cubicBezTo>
                      <a:pt x="20" y="842"/>
                      <a:pt x="0" y="883"/>
                      <a:pt x="13" y="921"/>
                    </a:cubicBezTo>
                    <a:cubicBezTo>
                      <a:pt x="25" y="951"/>
                      <a:pt x="54" y="969"/>
                      <a:pt x="84" y="969"/>
                    </a:cubicBezTo>
                    <a:cubicBezTo>
                      <a:pt x="92" y="969"/>
                      <a:pt x="100" y="968"/>
                      <a:pt x="108" y="965"/>
                    </a:cubicBezTo>
                    <a:cubicBezTo>
                      <a:pt x="190" y="935"/>
                      <a:pt x="269" y="901"/>
                      <a:pt x="348" y="864"/>
                    </a:cubicBezTo>
                    <a:cubicBezTo>
                      <a:pt x="706" y="691"/>
                      <a:pt x="1025" y="431"/>
                      <a:pt x="1265" y="118"/>
                    </a:cubicBezTo>
                    <a:cubicBezTo>
                      <a:pt x="1290" y="86"/>
                      <a:pt x="1284" y="40"/>
                      <a:pt x="1251" y="16"/>
                    </a:cubicBezTo>
                    <a:cubicBezTo>
                      <a:pt x="1238" y="5"/>
                      <a:pt x="1222" y="1"/>
                      <a:pt x="1207" y="1"/>
                    </a:cubicBezTo>
                    <a:close/>
                  </a:path>
                </a:pathLst>
              </a:custGeom>
              <a:solidFill>
                <a:srgbClr val="F49E29"/>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14" name="Google Shape;1532;p37">
                <a:extLst>
                  <a:ext uri="{FF2B5EF4-FFF2-40B4-BE49-F238E27FC236}">
                    <a16:creationId xmlns:a16="http://schemas.microsoft.com/office/drawing/2014/main" id="{69A6A492-008F-343E-A131-7E2A58EAB38E}"/>
                  </a:ext>
                </a:extLst>
              </p:cNvPr>
              <p:cNvSpPr/>
              <p:nvPr/>
            </p:nvSpPr>
            <p:spPr>
              <a:xfrm>
                <a:off x="4607503" y="5258058"/>
                <a:ext cx="1463432" cy="732543"/>
              </a:xfrm>
              <a:custGeom>
                <a:avLst/>
                <a:gdLst/>
                <a:ahLst/>
                <a:cxnLst/>
                <a:rect l="l" t="t" r="r" b="b"/>
                <a:pathLst>
                  <a:path w="31812" h="14265" extrusionOk="0">
                    <a:moveTo>
                      <a:pt x="28568" y="1"/>
                    </a:moveTo>
                    <a:lnTo>
                      <a:pt x="0" y="2984"/>
                    </a:lnTo>
                    <a:lnTo>
                      <a:pt x="62" y="12631"/>
                    </a:lnTo>
                    <a:cubicBezTo>
                      <a:pt x="62" y="12631"/>
                      <a:pt x="6214" y="14264"/>
                      <a:pt x="13182" y="14264"/>
                    </a:cubicBezTo>
                    <a:cubicBezTo>
                      <a:pt x="14624" y="14264"/>
                      <a:pt x="16100" y="14195"/>
                      <a:pt x="17564" y="14026"/>
                    </a:cubicBezTo>
                    <a:cubicBezTo>
                      <a:pt x="26104" y="13043"/>
                      <a:pt x="31811" y="10125"/>
                      <a:pt x="31811" y="10125"/>
                    </a:cubicBezTo>
                    <a:lnTo>
                      <a:pt x="28568" y="1"/>
                    </a:lnTo>
                    <a:close/>
                  </a:path>
                </a:pathLst>
              </a:custGeom>
              <a:solidFill>
                <a:srgbClr val="403B5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15" name="Google Shape;1533;p37">
                <a:extLst>
                  <a:ext uri="{FF2B5EF4-FFF2-40B4-BE49-F238E27FC236}">
                    <a16:creationId xmlns:a16="http://schemas.microsoft.com/office/drawing/2014/main" id="{AD067ACD-06B6-89A9-4E99-E6600202B9CD}"/>
                  </a:ext>
                </a:extLst>
              </p:cNvPr>
              <p:cNvSpPr/>
              <p:nvPr/>
            </p:nvSpPr>
            <p:spPr>
              <a:xfrm>
                <a:off x="5391523" y="5523645"/>
                <a:ext cx="2070" cy="411"/>
              </a:xfrm>
              <a:custGeom>
                <a:avLst/>
                <a:gdLst/>
                <a:ahLst/>
                <a:cxnLst/>
                <a:rect l="l" t="t" r="r" b="b"/>
                <a:pathLst>
                  <a:path w="45" h="8" extrusionOk="0">
                    <a:moveTo>
                      <a:pt x="45" y="1"/>
                    </a:moveTo>
                    <a:cubicBezTo>
                      <a:pt x="30" y="3"/>
                      <a:pt x="16" y="5"/>
                      <a:pt x="0" y="7"/>
                    </a:cubicBezTo>
                    <a:cubicBezTo>
                      <a:pt x="16" y="6"/>
                      <a:pt x="30" y="5"/>
                      <a:pt x="45" y="2"/>
                    </a:cubicBezTo>
                    <a:lnTo>
                      <a:pt x="45" y="1"/>
                    </a:lnTo>
                    <a:close/>
                  </a:path>
                </a:pathLst>
              </a:custGeom>
              <a:solidFill>
                <a:srgbClr val="F7A029"/>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16" name="Google Shape;1534;p37">
                <a:extLst>
                  <a:ext uri="{FF2B5EF4-FFF2-40B4-BE49-F238E27FC236}">
                    <a16:creationId xmlns:a16="http://schemas.microsoft.com/office/drawing/2014/main" id="{A8C6AF69-E849-DF2B-B9E3-B9EE42D35CCC}"/>
                  </a:ext>
                </a:extLst>
              </p:cNvPr>
              <p:cNvSpPr/>
              <p:nvPr/>
            </p:nvSpPr>
            <p:spPr>
              <a:xfrm>
                <a:off x="5115554" y="4468434"/>
                <a:ext cx="393137" cy="1058221"/>
              </a:xfrm>
              <a:custGeom>
                <a:avLst/>
                <a:gdLst/>
                <a:ahLst/>
                <a:cxnLst/>
                <a:rect l="l" t="t" r="r" b="b"/>
                <a:pathLst>
                  <a:path w="8546" h="20607" extrusionOk="0">
                    <a:moveTo>
                      <a:pt x="7362" y="1"/>
                    </a:moveTo>
                    <a:cubicBezTo>
                      <a:pt x="7157" y="152"/>
                      <a:pt x="6894" y="293"/>
                      <a:pt x="6602" y="423"/>
                    </a:cubicBezTo>
                    <a:cubicBezTo>
                      <a:pt x="5593" y="872"/>
                      <a:pt x="4243" y="1178"/>
                      <a:pt x="3817" y="1231"/>
                    </a:cubicBezTo>
                    <a:cubicBezTo>
                      <a:pt x="3800" y="1234"/>
                      <a:pt x="3786" y="1235"/>
                      <a:pt x="3773" y="1236"/>
                    </a:cubicBezTo>
                    <a:cubicBezTo>
                      <a:pt x="3756" y="1237"/>
                      <a:pt x="3743" y="1239"/>
                      <a:pt x="3730" y="1240"/>
                    </a:cubicBezTo>
                    <a:cubicBezTo>
                      <a:pt x="3586" y="1255"/>
                      <a:pt x="3331" y="1267"/>
                      <a:pt x="3015" y="1267"/>
                    </a:cubicBezTo>
                    <a:cubicBezTo>
                      <a:pt x="2400" y="1267"/>
                      <a:pt x="1553" y="1224"/>
                      <a:pt x="835" y="1087"/>
                    </a:cubicBezTo>
                    <a:cubicBezTo>
                      <a:pt x="521" y="1027"/>
                      <a:pt x="234" y="949"/>
                      <a:pt x="0" y="849"/>
                    </a:cubicBezTo>
                    <a:lnTo>
                      <a:pt x="0" y="849"/>
                    </a:lnTo>
                    <a:lnTo>
                      <a:pt x="34" y="1049"/>
                    </a:lnTo>
                    <a:lnTo>
                      <a:pt x="3347" y="20395"/>
                    </a:lnTo>
                    <a:cubicBezTo>
                      <a:pt x="3347" y="20395"/>
                      <a:pt x="3965" y="20607"/>
                      <a:pt x="5050" y="20607"/>
                    </a:cubicBezTo>
                    <a:cubicBezTo>
                      <a:pt x="5323" y="20607"/>
                      <a:pt x="5625" y="20594"/>
                      <a:pt x="5954" y="20560"/>
                    </a:cubicBezTo>
                    <a:cubicBezTo>
                      <a:pt x="5970" y="20559"/>
                      <a:pt x="5984" y="20558"/>
                      <a:pt x="5998" y="20555"/>
                    </a:cubicBezTo>
                    <a:lnTo>
                      <a:pt x="5999" y="20555"/>
                    </a:lnTo>
                    <a:cubicBezTo>
                      <a:pt x="6015" y="20554"/>
                      <a:pt x="6029" y="20552"/>
                      <a:pt x="6044" y="20550"/>
                    </a:cubicBezTo>
                    <a:cubicBezTo>
                      <a:pt x="7680" y="20339"/>
                      <a:pt x="8545" y="19797"/>
                      <a:pt x="8545" y="19797"/>
                    </a:cubicBezTo>
                    <a:lnTo>
                      <a:pt x="7374" y="204"/>
                    </a:lnTo>
                    <a:lnTo>
                      <a:pt x="7362" y="2"/>
                    </a:lnTo>
                    <a:lnTo>
                      <a:pt x="7362" y="1"/>
                    </a:lnTo>
                    <a:close/>
                  </a:path>
                </a:pathLst>
              </a:custGeom>
              <a:solidFill>
                <a:srgbClr val="35B4AE"/>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17" name="Google Shape;1535;p37">
                <a:extLst>
                  <a:ext uri="{FF2B5EF4-FFF2-40B4-BE49-F238E27FC236}">
                    <a16:creationId xmlns:a16="http://schemas.microsoft.com/office/drawing/2014/main" id="{DD8FC25D-89D5-DBB6-E498-ECCE4B999C8A}"/>
                  </a:ext>
                </a:extLst>
              </p:cNvPr>
              <p:cNvSpPr/>
              <p:nvPr/>
            </p:nvSpPr>
            <p:spPr>
              <a:xfrm>
                <a:off x="5389407" y="5524004"/>
                <a:ext cx="2116" cy="308"/>
              </a:xfrm>
              <a:custGeom>
                <a:avLst/>
                <a:gdLst/>
                <a:ahLst/>
                <a:cxnLst/>
                <a:rect l="l" t="t" r="r" b="b"/>
                <a:pathLst>
                  <a:path w="46" h="6" extrusionOk="0">
                    <a:moveTo>
                      <a:pt x="45" y="0"/>
                    </a:moveTo>
                    <a:lnTo>
                      <a:pt x="45" y="0"/>
                    </a:lnTo>
                    <a:cubicBezTo>
                      <a:pt x="31" y="2"/>
                      <a:pt x="17" y="3"/>
                      <a:pt x="1" y="4"/>
                    </a:cubicBezTo>
                    <a:lnTo>
                      <a:pt x="1" y="6"/>
                    </a:lnTo>
                    <a:cubicBezTo>
                      <a:pt x="17" y="4"/>
                      <a:pt x="31" y="3"/>
                      <a:pt x="45" y="0"/>
                    </a:cubicBezTo>
                    <a:close/>
                  </a:path>
                </a:pathLst>
              </a:custGeom>
              <a:solidFill>
                <a:srgbClr val="F7A029"/>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18" name="Google Shape;1536;p37">
                <a:extLst>
                  <a:ext uri="{FF2B5EF4-FFF2-40B4-BE49-F238E27FC236}">
                    <a16:creationId xmlns:a16="http://schemas.microsoft.com/office/drawing/2014/main" id="{253F683C-62F1-3326-D7F4-1762581B6A2F}"/>
                  </a:ext>
                </a:extLst>
              </p:cNvPr>
              <p:cNvSpPr/>
              <p:nvPr/>
            </p:nvSpPr>
            <p:spPr>
              <a:xfrm>
                <a:off x="4391476" y="4355667"/>
                <a:ext cx="893001" cy="142041"/>
              </a:xfrm>
              <a:custGeom>
                <a:avLst/>
                <a:gdLst/>
                <a:ahLst/>
                <a:cxnLst/>
                <a:rect l="l" t="t" r="r" b="b"/>
                <a:pathLst>
                  <a:path w="19412" h="2766" extrusionOk="0">
                    <a:moveTo>
                      <a:pt x="6784" y="1"/>
                    </a:moveTo>
                    <a:cubicBezTo>
                      <a:pt x="4964" y="1"/>
                      <a:pt x="3064" y="150"/>
                      <a:pt x="1167" y="528"/>
                    </a:cubicBezTo>
                    <a:lnTo>
                      <a:pt x="3156" y="847"/>
                    </a:lnTo>
                    <a:cubicBezTo>
                      <a:pt x="3156" y="847"/>
                      <a:pt x="3150" y="847"/>
                      <a:pt x="3140" y="847"/>
                    </a:cubicBezTo>
                    <a:cubicBezTo>
                      <a:pt x="2959" y="847"/>
                      <a:pt x="1250" y="881"/>
                      <a:pt x="1" y="2128"/>
                    </a:cubicBezTo>
                    <a:lnTo>
                      <a:pt x="15793" y="2766"/>
                    </a:lnTo>
                    <a:lnTo>
                      <a:pt x="19412" y="2142"/>
                    </a:lnTo>
                    <a:cubicBezTo>
                      <a:pt x="19412" y="2142"/>
                      <a:pt x="13675" y="1"/>
                      <a:pt x="6784" y="1"/>
                    </a:cubicBezTo>
                    <a:close/>
                  </a:path>
                </a:pathLst>
              </a:custGeom>
              <a:solidFill>
                <a:srgbClr val="FFE5CA"/>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19" name="Google Shape;1537;p37">
                <a:extLst>
                  <a:ext uri="{FF2B5EF4-FFF2-40B4-BE49-F238E27FC236}">
                    <a16:creationId xmlns:a16="http://schemas.microsoft.com/office/drawing/2014/main" id="{C70D0AF0-4A96-5E3F-2866-B168604C133C}"/>
                  </a:ext>
                </a:extLst>
              </p:cNvPr>
              <p:cNvSpPr/>
              <p:nvPr/>
            </p:nvSpPr>
            <p:spPr>
              <a:xfrm>
                <a:off x="4342529" y="4480656"/>
                <a:ext cx="927042" cy="1035164"/>
              </a:xfrm>
              <a:custGeom>
                <a:avLst/>
                <a:gdLst/>
                <a:ahLst/>
                <a:cxnLst/>
                <a:rect l="l" t="t" r="r" b="b"/>
                <a:pathLst>
                  <a:path w="20152" h="20158" extrusionOk="0">
                    <a:moveTo>
                      <a:pt x="1" y="1"/>
                    </a:moveTo>
                    <a:lnTo>
                      <a:pt x="4443" y="18686"/>
                    </a:lnTo>
                    <a:lnTo>
                      <a:pt x="20151" y="20157"/>
                    </a:lnTo>
                    <a:lnTo>
                      <a:pt x="20151" y="20157"/>
                    </a:lnTo>
                    <a:lnTo>
                      <a:pt x="16838" y="811"/>
                    </a:lnTo>
                    <a:lnTo>
                      <a:pt x="16804" y="611"/>
                    </a:lnTo>
                    <a:lnTo>
                      <a:pt x="1" y="1"/>
                    </a:lnTo>
                    <a:close/>
                  </a:path>
                </a:pathLst>
              </a:custGeom>
              <a:solidFill>
                <a:srgbClr val="35B4AE"/>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20" name="Google Shape;1538;p37">
                <a:extLst>
                  <a:ext uri="{FF2B5EF4-FFF2-40B4-BE49-F238E27FC236}">
                    <a16:creationId xmlns:a16="http://schemas.microsoft.com/office/drawing/2014/main" id="{F8DC0686-4411-67E3-E88F-80461EBE21F1}"/>
                  </a:ext>
                </a:extLst>
              </p:cNvPr>
              <p:cNvSpPr/>
              <p:nvPr/>
            </p:nvSpPr>
            <p:spPr>
              <a:xfrm>
                <a:off x="5115554" y="4512031"/>
                <a:ext cx="154016" cy="1003787"/>
              </a:xfrm>
              <a:custGeom>
                <a:avLst/>
                <a:gdLst/>
                <a:ahLst/>
                <a:cxnLst/>
                <a:rect l="l" t="t" r="r" b="b"/>
                <a:pathLst>
                  <a:path w="3348" h="19547" extrusionOk="0">
                    <a:moveTo>
                      <a:pt x="0" y="0"/>
                    </a:moveTo>
                    <a:lnTo>
                      <a:pt x="2239" y="19442"/>
                    </a:lnTo>
                    <a:lnTo>
                      <a:pt x="3347" y="19546"/>
                    </a:lnTo>
                    <a:lnTo>
                      <a:pt x="0" y="0"/>
                    </a:lnTo>
                    <a:close/>
                  </a:path>
                </a:pathLst>
              </a:custGeom>
              <a:solidFill>
                <a:srgbClr val="403B5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21" name="Google Shape;1539;p37">
                <a:extLst>
                  <a:ext uri="{FF2B5EF4-FFF2-40B4-BE49-F238E27FC236}">
                    <a16:creationId xmlns:a16="http://schemas.microsoft.com/office/drawing/2014/main" id="{53C9C15B-E127-D97B-1E61-D8E92CBC7EED}"/>
                  </a:ext>
                </a:extLst>
              </p:cNvPr>
              <p:cNvSpPr/>
              <p:nvPr/>
            </p:nvSpPr>
            <p:spPr>
              <a:xfrm>
                <a:off x="4546780" y="4385143"/>
                <a:ext cx="659814" cy="90586"/>
              </a:xfrm>
              <a:custGeom>
                <a:avLst/>
                <a:gdLst/>
                <a:ahLst/>
                <a:cxnLst/>
                <a:rect l="l" t="t" r="r" b="b"/>
                <a:pathLst>
                  <a:path w="14343" h="1764" extrusionOk="0">
                    <a:moveTo>
                      <a:pt x="3036" y="0"/>
                    </a:moveTo>
                    <a:cubicBezTo>
                      <a:pt x="432" y="0"/>
                      <a:pt x="0" y="272"/>
                      <a:pt x="0" y="272"/>
                    </a:cubicBezTo>
                    <a:cubicBezTo>
                      <a:pt x="0" y="272"/>
                      <a:pt x="107" y="271"/>
                      <a:pt x="305" y="271"/>
                    </a:cubicBezTo>
                    <a:cubicBezTo>
                      <a:pt x="1898" y="271"/>
                      <a:pt x="9381" y="349"/>
                      <a:pt x="14342" y="1763"/>
                    </a:cubicBezTo>
                    <a:cubicBezTo>
                      <a:pt x="14342" y="1763"/>
                      <a:pt x="12726" y="490"/>
                      <a:pt x="6762" y="131"/>
                    </a:cubicBezTo>
                    <a:cubicBezTo>
                      <a:pt x="5186" y="35"/>
                      <a:pt x="3971" y="0"/>
                      <a:pt x="3036" y="0"/>
                    </a:cubicBezTo>
                    <a:close/>
                  </a:path>
                </a:pathLst>
              </a:custGeom>
              <a:solidFill>
                <a:srgbClr val="FED9B3">
                  <a:alpha val="83540"/>
                </a:srgb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22" name="Google Shape;1540;p37">
                <a:extLst>
                  <a:ext uri="{FF2B5EF4-FFF2-40B4-BE49-F238E27FC236}">
                    <a16:creationId xmlns:a16="http://schemas.microsoft.com/office/drawing/2014/main" id="{A3B69852-49D2-E80C-568C-EDBD5A87082A}"/>
                  </a:ext>
                </a:extLst>
              </p:cNvPr>
              <p:cNvSpPr/>
              <p:nvPr/>
            </p:nvSpPr>
            <p:spPr>
              <a:xfrm>
                <a:off x="4391476" y="4410202"/>
                <a:ext cx="795843" cy="87505"/>
              </a:xfrm>
              <a:custGeom>
                <a:avLst/>
                <a:gdLst/>
                <a:ahLst/>
                <a:cxnLst/>
                <a:rect l="l" t="t" r="r" b="b"/>
                <a:pathLst>
                  <a:path w="17300" h="1704" extrusionOk="0">
                    <a:moveTo>
                      <a:pt x="2398" y="1"/>
                    </a:moveTo>
                    <a:cubicBezTo>
                      <a:pt x="2204" y="1"/>
                      <a:pt x="2011" y="2"/>
                      <a:pt x="1816" y="4"/>
                    </a:cubicBezTo>
                    <a:cubicBezTo>
                      <a:pt x="1816" y="4"/>
                      <a:pt x="7583" y="92"/>
                      <a:pt x="12627" y="1139"/>
                    </a:cubicBezTo>
                    <a:cubicBezTo>
                      <a:pt x="12627" y="1139"/>
                      <a:pt x="8524" y="660"/>
                      <a:pt x="4703" y="660"/>
                    </a:cubicBezTo>
                    <a:cubicBezTo>
                      <a:pt x="2929" y="660"/>
                      <a:pt x="1214" y="764"/>
                      <a:pt x="1" y="1066"/>
                    </a:cubicBezTo>
                    <a:lnTo>
                      <a:pt x="15793" y="1704"/>
                    </a:lnTo>
                    <a:cubicBezTo>
                      <a:pt x="15793" y="1704"/>
                      <a:pt x="16574" y="1491"/>
                      <a:pt x="17300" y="1375"/>
                    </a:cubicBezTo>
                    <a:cubicBezTo>
                      <a:pt x="17300" y="1375"/>
                      <a:pt x="10086" y="1"/>
                      <a:pt x="2398" y="1"/>
                    </a:cubicBezTo>
                    <a:close/>
                  </a:path>
                </a:pathLst>
              </a:custGeom>
              <a:solidFill>
                <a:srgbClr val="FED9B3">
                  <a:alpha val="83540"/>
                </a:srgb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23" name="Google Shape;1541;p37">
                <a:extLst>
                  <a:ext uri="{FF2B5EF4-FFF2-40B4-BE49-F238E27FC236}">
                    <a16:creationId xmlns:a16="http://schemas.microsoft.com/office/drawing/2014/main" id="{2D3205B3-64D7-BCBA-88EA-AEDA215A6E03}"/>
                  </a:ext>
                </a:extLst>
              </p:cNvPr>
              <p:cNvSpPr/>
              <p:nvPr/>
            </p:nvSpPr>
            <p:spPr>
              <a:xfrm>
                <a:off x="4343620" y="4480656"/>
                <a:ext cx="927042" cy="1035164"/>
              </a:xfrm>
              <a:custGeom>
                <a:avLst/>
                <a:gdLst/>
                <a:ahLst/>
                <a:cxnLst/>
                <a:rect l="l" t="t" r="r" b="b"/>
                <a:pathLst>
                  <a:path w="20152" h="20158" extrusionOk="0">
                    <a:moveTo>
                      <a:pt x="1" y="1"/>
                    </a:moveTo>
                    <a:cubicBezTo>
                      <a:pt x="1" y="1"/>
                      <a:pt x="17" y="73"/>
                      <a:pt x="50" y="207"/>
                    </a:cubicBezTo>
                    <a:lnTo>
                      <a:pt x="50" y="207"/>
                    </a:lnTo>
                    <a:lnTo>
                      <a:pt x="1" y="1"/>
                    </a:lnTo>
                    <a:close/>
                    <a:moveTo>
                      <a:pt x="50" y="207"/>
                    </a:moveTo>
                    <a:lnTo>
                      <a:pt x="4443" y="18686"/>
                    </a:lnTo>
                    <a:lnTo>
                      <a:pt x="20151" y="20157"/>
                    </a:lnTo>
                    <a:lnTo>
                      <a:pt x="16804" y="611"/>
                    </a:lnTo>
                    <a:lnTo>
                      <a:pt x="16804" y="611"/>
                    </a:lnTo>
                    <a:cubicBezTo>
                      <a:pt x="16804" y="612"/>
                      <a:pt x="17489" y="16949"/>
                      <a:pt x="11012" y="16949"/>
                    </a:cubicBezTo>
                    <a:cubicBezTo>
                      <a:pt x="10881" y="16949"/>
                      <a:pt x="10748" y="16942"/>
                      <a:pt x="10611" y="16928"/>
                    </a:cubicBezTo>
                    <a:cubicBezTo>
                      <a:pt x="4165" y="16287"/>
                      <a:pt x="509" y="2095"/>
                      <a:pt x="50" y="207"/>
                    </a:cubicBezTo>
                    <a:close/>
                  </a:path>
                </a:pathLst>
              </a:custGeom>
              <a:solidFill>
                <a:srgbClr val="26958F">
                  <a:alpha val="82910"/>
                </a:srgb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24" name="Google Shape;1542;p37">
                <a:extLst>
                  <a:ext uri="{FF2B5EF4-FFF2-40B4-BE49-F238E27FC236}">
                    <a16:creationId xmlns:a16="http://schemas.microsoft.com/office/drawing/2014/main" id="{D828C1EC-96FA-374A-D841-1CB08A03D72C}"/>
                  </a:ext>
                </a:extLst>
              </p:cNvPr>
              <p:cNvSpPr/>
              <p:nvPr/>
            </p:nvSpPr>
            <p:spPr>
              <a:xfrm>
                <a:off x="5280335" y="4172499"/>
                <a:ext cx="869447" cy="293736"/>
              </a:xfrm>
              <a:custGeom>
                <a:avLst/>
                <a:gdLst/>
                <a:ahLst/>
                <a:cxnLst/>
                <a:rect l="l" t="t" r="r" b="b"/>
                <a:pathLst>
                  <a:path w="18900" h="5720" extrusionOk="0">
                    <a:moveTo>
                      <a:pt x="17401" y="1"/>
                    </a:moveTo>
                    <a:cubicBezTo>
                      <a:pt x="8150" y="304"/>
                      <a:pt x="0" y="5720"/>
                      <a:pt x="0" y="5720"/>
                    </a:cubicBezTo>
                    <a:lnTo>
                      <a:pt x="3666" y="5505"/>
                    </a:lnTo>
                    <a:lnTo>
                      <a:pt x="18900" y="1293"/>
                    </a:lnTo>
                    <a:cubicBezTo>
                      <a:pt x="18073" y="782"/>
                      <a:pt x="17196" y="660"/>
                      <a:pt x="16544" y="660"/>
                    </a:cubicBezTo>
                    <a:cubicBezTo>
                      <a:pt x="15944" y="660"/>
                      <a:pt x="15536" y="763"/>
                      <a:pt x="15536" y="763"/>
                    </a:cubicBezTo>
                    <a:lnTo>
                      <a:pt x="17401" y="1"/>
                    </a:lnTo>
                    <a:close/>
                  </a:path>
                </a:pathLst>
              </a:custGeom>
              <a:solidFill>
                <a:srgbClr val="FFE5CA"/>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25" name="Google Shape;1543;p37">
                <a:extLst>
                  <a:ext uri="{FF2B5EF4-FFF2-40B4-BE49-F238E27FC236}">
                    <a16:creationId xmlns:a16="http://schemas.microsoft.com/office/drawing/2014/main" id="{ADB9D6EB-D5A1-54EE-3872-0F3B62AB9D3B}"/>
                  </a:ext>
                </a:extLst>
              </p:cNvPr>
              <p:cNvSpPr/>
              <p:nvPr/>
            </p:nvSpPr>
            <p:spPr>
              <a:xfrm>
                <a:off x="5117992" y="4454415"/>
                <a:ext cx="330988" cy="74769"/>
              </a:xfrm>
              <a:custGeom>
                <a:avLst/>
                <a:gdLst/>
                <a:ahLst/>
                <a:cxnLst/>
                <a:rect l="l" t="t" r="r" b="b"/>
                <a:pathLst>
                  <a:path w="7195" h="1456" extrusionOk="0">
                    <a:moveTo>
                      <a:pt x="6721" y="1"/>
                    </a:moveTo>
                    <a:cubicBezTo>
                      <a:pt x="6205" y="1"/>
                      <a:pt x="5229" y="36"/>
                      <a:pt x="3619" y="219"/>
                    </a:cubicBezTo>
                    <a:lnTo>
                      <a:pt x="3529" y="230"/>
                    </a:lnTo>
                    <a:cubicBezTo>
                      <a:pt x="887" y="539"/>
                      <a:pt x="0" y="843"/>
                      <a:pt x="0" y="843"/>
                    </a:cubicBezTo>
                    <a:cubicBezTo>
                      <a:pt x="956" y="1330"/>
                      <a:pt x="1865" y="1456"/>
                      <a:pt x="2549" y="1456"/>
                    </a:cubicBezTo>
                    <a:cubicBezTo>
                      <a:pt x="3144" y="1456"/>
                      <a:pt x="3568" y="1360"/>
                      <a:pt x="3701" y="1326"/>
                    </a:cubicBezTo>
                    <a:cubicBezTo>
                      <a:pt x="3718" y="1326"/>
                      <a:pt x="3739" y="1327"/>
                      <a:pt x="3764" y="1327"/>
                    </a:cubicBezTo>
                    <a:cubicBezTo>
                      <a:pt x="4185" y="1327"/>
                      <a:pt x="5749" y="1235"/>
                      <a:pt x="7193" y="15"/>
                    </a:cubicBezTo>
                    <a:lnTo>
                      <a:pt x="7195" y="15"/>
                    </a:lnTo>
                    <a:cubicBezTo>
                      <a:pt x="7195" y="15"/>
                      <a:pt x="7052" y="1"/>
                      <a:pt x="6721" y="1"/>
                    </a:cubicBezTo>
                    <a:close/>
                  </a:path>
                </a:pathLst>
              </a:custGeom>
              <a:solidFill>
                <a:srgbClr val="403B5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27" name="Google Shape;1544;p37">
                <a:extLst>
                  <a:ext uri="{FF2B5EF4-FFF2-40B4-BE49-F238E27FC236}">
                    <a16:creationId xmlns:a16="http://schemas.microsoft.com/office/drawing/2014/main" id="{83D28952-68C3-65F1-E67D-4F9E61EEF252}"/>
                  </a:ext>
                </a:extLst>
              </p:cNvPr>
              <p:cNvSpPr/>
              <p:nvPr/>
            </p:nvSpPr>
            <p:spPr>
              <a:xfrm>
                <a:off x="5454178" y="4241822"/>
                <a:ext cx="746437" cy="1243244"/>
              </a:xfrm>
              <a:custGeom>
                <a:avLst/>
                <a:gdLst/>
                <a:ahLst/>
                <a:cxnLst/>
                <a:rect l="l" t="t" r="r" b="b"/>
                <a:pathLst>
                  <a:path w="16226" h="24210" extrusionOk="0">
                    <a:moveTo>
                      <a:pt x="16226" y="0"/>
                    </a:moveTo>
                    <a:lnTo>
                      <a:pt x="1" y="4414"/>
                    </a:lnTo>
                    <a:lnTo>
                      <a:pt x="14" y="4617"/>
                    </a:lnTo>
                    <a:lnTo>
                      <a:pt x="1184" y="24210"/>
                    </a:lnTo>
                    <a:lnTo>
                      <a:pt x="16148" y="19206"/>
                    </a:lnTo>
                    <a:lnTo>
                      <a:pt x="16226" y="0"/>
                    </a:lnTo>
                    <a:close/>
                  </a:path>
                </a:pathLst>
              </a:custGeom>
              <a:solidFill>
                <a:srgbClr val="35B4AE"/>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28" name="Google Shape;1545;p37">
                <a:extLst>
                  <a:ext uri="{FF2B5EF4-FFF2-40B4-BE49-F238E27FC236}">
                    <a16:creationId xmlns:a16="http://schemas.microsoft.com/office/drawing/2014/main" id="{9DD4A364-9C29-90BB-A312-1D7EC168D34F}"/>
                  </a:ext>
                </a:extLst>
              </p:cNvPr>
              <p:cNvSpPr/>
              <p:nvPr/>
            </p:nvSpPr>
            <p:spPr>
              <a:xfrm>
                <a:off x="4342483" y="4234171"/>
                <a:ext cx="1858133" cy="299385"/>
              </a:xfrm>
              <a:custGeom>
                <a:avLst/>
                <a:gdLst/>
                <a:ahLst/>
                <a:cxnLst/>
                <a:rect l="l" t="t" r="r" b="b"/>
                <a:pathLst>
                  <a:path w="40392" h="5830" extrusionOk="0">
                    <a:moveTo>
                      <a:pt x="40392" y="149"/>
                    </a:moveTo>
                    <a:lnTo>
                      <a:pt x="40389" y="150"/>
                    </a:lnTo>
                    <a:lnTo>
                      <a:pt x="40389" y="150"/>
                    </a:lnTo>
                    <a:lnTo>
                      <a:pt x="40392" y="151"/>
                    </a:lnTo>
                    <a:lnTo>
                      <a:pt x="40392" y="149"/>
                    </a:lnTo>
                    <a:close/>
                    <a:moveTo>
                      <a:pt x="39619" y="0"/>
                    </a:moveTo>
                    <a:lnTo>
                      <a:pt x="24051" y="4304"/>
                    </a:lnTo>
                    <a:cubicBezTo>
                      <a:pt x="24051" y="4304"/>
                      <a:pt x="22821" y="5336"/>
                      <a:pt x="20560" y="5608"/>
                    </a:cubicBezTo>
                    <a:lnTo>
                      <a:pt x="20555" y="5610"/>
                    </a:lnTo>
                    <a:cubicBezTo>
                      <a:pt x="20224" y="5646"/>
                      <a:pt x="19911" y="5662"/>
                      <a:pt x="19617" y="5662"/>
                    </a:cubicBezTo>
                    <a:cubicBezTo>
                      <a:pt x="17902" y="5662"/>
                      <a:pt x="16858" y="5133"/>
                      <a:pt x="16858" y="5133"/>
                    </a:cubicBezTo>
                    <a:lnTo>
                      <a:pt x="719" y="4480"/>
                    </a:lnTo>
                    <a:lnTo>
                      <a:pt x="1" y="4802"/>
                    </a:lnTo>
                    <a:lnTo>
                      <a:pt x="16805" y="5411"/>
                    </a:lnTo>
                    <a:cubicBezTo>
                      <a:pt x="17039" y="5511"/>
                      <a:pt x="17326" y="5590"/>
                      <a:pt x="17640" y="5650"/>
                    </a:cubicBezTo>
                    <a:cubicBezTo>
                      <a:pt x="18359" y="5787"/>
                      <a:pt x="19208" y="5829"/>
                      <a:pt x="19824" y="5829"/>
                    </a:cubicBezTo>
                    <a:cubicBezTo>
                      <a:pt x="20137" y="5829"/>
                      <a:pt x="20390" y="5818"/>
                      <a:pt x="20534" y="5803"/>
                    </a:cubicBezTo>
                    <a:lnTo>
                      <a:pt x="20535" y="5803"/>
                    </a:lnTo>
                    <a:cubicBezTo>
                      <a:pt x="20548" y="5802"/>
                      <a:pt x="20563" y="5799"/>
                      <a:pt x="20578" y="5798"/>
                    </a:cubicBezTo>
                    <a:cubicBezTo>
                      <a:pt x="20591" y="5797"/>
                      <a:pt x="20608" y="5796"/>
                      <a:pt x="20624" y="5793"/>
                    </a:cubicBezTo>
                    <a:cubicBezTo>
                      <a:pt x="21051" y="5738"/>
                      <a:pt x="22399" y="5433"/>
                      <a:pt x="23408" y="4985"/>
                    </a:cubicBezTo>
                    <a:cubicBezTo>
                      <a:pt x="23699" y="4855"/>
                      <a:pt x="23962" y="4714"/>
                      <a:pt x="24167" y="4564"/>
                    </a:cubicBezTo>
                    <a:lnTo>
                      <a:pt x="40389" y="150"/>
                    </a:lnTo>
                    <a:lnTo>
                      <a:pt x="40389" y="150"/>
                    </a:lnTo>
                    <a:lnTo>
                      <a:pt x="39619" y="0"/>
                    </a:lnTo>
                    <a:close/>
                  </a:path>
                </a:pathLst>
              </a:custGeom>
              <a:solidFill>
                <a:srgbClr val="35B4AE"/>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29" name="Google Shape;1546;p37">
                <a:extLst>
                  <a:ext uri="{FF2B5EF4-FFF2-40B4-BE49-F238E27FC236}">
                    <a16:creationId xmlns:a16="http://schemas.microsoft.com/office/drawing/2014/main" id="{910DEB1A-7FA0-F7E1-DA44-6CC356C05E54}"/>
                  </a:ext>
                </a:extLst>
              </p:cNvPr>
              <p:cNvSpPr/>
              <p:nvPr/>
            </p:nvSpPr>
            <p:spPr>
              <a:xfrm>
                <a:off x="5454178" y="4468434"/>
                <a:ext cx="103092" cy="1016625"/>
              </a:xfrm>
              <a:custGeom>
                <a:avLst/>
                <a:gdLst/>
                <a:ahLst/>
                <a:cxnLst/>
                <a:rect l="l" t="t" r="r" b="b"/>
                <a:pathLst>
                  <a:path w="2241" h="19797" extrusionOk="0">
                    <a:moveTo>
                      <a:pt x="1" y="1"/>
                    </a:moveTo>
                    <a:lnTo>
                      <a:pt x="1184" y="19797"/>
                    </a:lnTo>
                    <a:lnTo>
                      <a:pt x="2240" y="19443"/>
                    </a:lnTo>
                    <a:lnTo>
                      <a:pt x="1" y="1"/>
                    </a:lnTo>
                    <a:close/>
                  </a:path>
                </a:pathLst>
              </a:custGeom>
              <a:solidFill>
                <a:srgbClr val="403B5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30" name="Google Shape;1547;p37">
                <a:extLst>
                  <a:ext uri="{FF2B5EF4-FFF2-40B4-BE49-F238E27FC236}">
                    <a16:creationId xmlns:a16="http://schemas.microsoft.com/office/drawing/2014/main" id="{B1A3FDAC-6A6D-99D4-3FAC-EC24D0B95DBF}"/>
                  </a:ext>
                </a:extLst>
              </p:cNvPr>
              <p:cNvSpPr/>
              <p:nvPr/>
            </p:nvSpPr>
            <p:spPr>
              <a:xfrm>
                <a:off x="5358171" y="4213117"/>
                <a:ext cx="626968" cy="243103"/>
              </a:xfrm>
              <a:custGeom>
                <a:avLst/>
                <a:gdLst/>
                <a:ahLst/>
                <a:cxnLst/>
                <a:rect l="l" t="t" r="r" b="b"/>
                <a:pathLst>
                  <a:path w="13629" h="4734" extrusionOk="0">
                    <a:moveTo>
                      <a:pt x="13367" y="0"/>
                    </a:moveTo>
                    <a:cubicBezTo>
                      <a:pt x="12816" y="0"/>
                      <a:pt x="11219" y="166"/>
                      <a:pt x="7010" y="1421"/>
                    </a:cubicBezTo>
                    <a:cubicBezTo>
                      <a:pt x="1284" y="3127"/>
                      <a:pt x="1" y="4734"/>
                      <a:pt x="1" y="4734"/>
                    </a:cubicBezTo>
                    <a:cubicBezTo>
                      <a:pt x="5071" y="1918"/>
                      <a:pt x="13628" y="22"/>
                      <a:pt x="13628" y="22"/>
                    </a:cubicBezTo>
                    <a:cubicBezTo>
                      <a:pt x="13628" y="22"/>
                      <a:pt x="13565" y="0"/>
                      <a:pt x="13367" y="0"/>
                    </a:cubicBezTo>
                    <a:close/>
                  </a:path>
                </a:pathLst>
              </a:custGeom>
              <a:solidFill>
                <a:srgbClr val="FED9B3">
                  <a:alpha val="83540"/>
                </a:srgb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31" name="Google Shape;1548;p37">
                <a:extLst>
                  <a:ext uri="{FF2B5EF4-FFF2-40B4-BE49-F238E27FC236}">
                    <a16:creationId xmlns:a16="http://schemas.microsoft.com/office/drawing/2014/main" id="{8DBC4513-F28B-3D5B-D1A5-0D00C95384F0}"/>
                  </a:ext>
                </a:extLst>
              </p:cNvPr>
              <p:cNvSpPr/>
              <p:nvPr/>
            </p:nvSpPr>
            <p:spPr>
              <a:xfrm>
                <a:off x="5377998" y="4206955"/>
                <a:ext cx="771784" cy="249419"/>
              </a:xfrm>
              <a:custGeom>
                <a:avLst/>
                <a:gdLst/>
                <a:ahLst/>
                <a:cxnLst/>
                <a:rect l="l" t="t" r="r" b="b"/>
                <a:pathLst>
                  <a:path w="16777" h="4857" extrusionOk="0">
                    <a:moveTo>
                      <a:pt x="14767" y="0"/>
                    </a:moveTo>
                    <a:lnTo>
                      <a:pt x="14767" y="0"/>
                    </a:lnTo>
                    <a:cubicBezTo>
                      <a:pt x="7055" y="1726"/>
                      <a:pt x="1" y="4857"/>
                      <a:pt x="1" y="4857"/>
                    </a:cubicBezTo>
                    <a:cubicBezTo>
                      <a:pt x="346" y="4831"/>
                      <a:pt x="708" y="4825"/>
                      <a:pt x="995" y="4825"/>
                    </a:cubicBezTo>
                    <a:cubicBezTo>
                      <a:pt x="1316" y="4825"/>
                      <a:pt x="1543" y="4833"/>
                      <a:pt x="1543" y="4833"/>
                    </a:cubicBezTo>
                    <a:lnTo>
                      <a:pt x="16777" y="622"/>
                    </a:lnTo>
                    <a:cubicBezTo>
                      <a:pt x="16739" y="622"/>
                      <a:pt x="16700" y="621"/>
                      <a:pt x="16661" y="621"/>
                    </a:cubicBezTo>
                    <a:cubicBezTo>
                      <a:pt x="12675" y="621"/>
                      <a:pt x="4497" y="3563"/>
                      <a:pt x="4497" y="3563"/>
                    </a:cubicBezTo>
                    <a:cubicBezTo>
                      <a:pt x="9170" y="1398"/>
                      <a:pt x="14767" y="0"/>
                      <a:pt x="14767" y="0"/>
                    </a:cubicBezTo>
                    <a:close/>
                  </a:path>
                </a:pathLst>
              </a:custGeom>
              <a:solidFill>
                <a:srgbClr val="FED9B3">
                  <a:alpha val="83540"/>
                </a:srgb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32" name="Google Shape;1549;p37">
                <a:extLst>
                  <a:ext uri="{FF2B5EF4-FFF2-40B4-BE49-F238E27FC236}">
                    <a16:creationId xmlns:a16="http://schemas.microsoft.com/office/drawing/2014/main" id="{E70DBBCF-4092-1289-80E2-6EF86512507D}"/>
                  </a:ext>
                </a:extLst>
              </p:cNvPr>
              <p:cNvSpPr/>
              <p:nvPr/>
            </p:nvSpPr>
            <p:spPr>
              <a:xfrm>
                <a:off x="5451606" y="4241822"/>
                <a:ext cx="746483" cy="1243244"/>
              </a:xfrm>
              <a:custGeom>
                <a:avLst/>
                <a:gdLst/>
                <a:ahLst/>
                <a:cxnLst/>
                <a:rect l="l" t="t" r="r" b="b"/>
                <a:pathLst>
                  <a:path w="16227" h="24210" extrusionOk="0">
                    <a:moveTo>
                      <a:pt x="16226" y="0"/>
                    </a:moveTo>
                    <a:lnTo>
                      <a:pt x="16225" y="212"/>
                    </a:lnTo>
                    <a:lnTo>
                      <a:pt x="16225" y="212"/>
                    </a:lnTo>
                    <a:cubicBezTo>
                      <a:pt x="16226" y="74"/>
                      <a:pt x="16226" y="1"/>
                      <a:pt x="16226" y="0"/>
                    </a:cubicBezTo>
                    <a:close/>
                    <a:moveTo>
                      <a:pt x="16225" y="212"/>
                    </a:moveTo>
                    <a:cubicBezTo>
                      <a:pt x="16208" y="2148"/>
                      <a:pt x="15873" y="16807"/>
                      <a:pt x="9741" y="18896"/>
                    </a:cubicBezTo>
                    <a:cubicBezTo>
                      <a:pt x="9329" y="19036"/>
                      <a:pt x="8930" y="19102"/>
                      <a:pt x="8545" y="19102"/>
                    </a:cubicBezTo>
                    <a:cubicBezTo>
                      <a:pt x="2786" y="19102"/>
                      <a:pt x="1" y="4415"/>
                      <a:pt x="1" y="4414"/>
                    </a:cubicBezTo>
                    <a:lnTo>
                      <a:pt x="1" y="4414"/>
                    </a:lnTo>
                    <a:lnTo>
                      <a:pt x="1184" y="24210"/>
                    </a:lnTo>
                    <a:lnTo>
                      <a:pt x="16147" y="19206"/>
                    </a:lnTo>
                    <a:lnTo>
                      <a:pt x="16225" y="212"/>
                    </a:lnTo>
                    <a:close/>
                  </a:path>
                </a:pathLst>
              </a:custGeom>
              <a:solidFill>
                <a:srgbClr val="26958F">
                  <a:alpha val="82910"/>
                </a:srgb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33" name="Google Shape;1550;p37">
                <a:extLst>
                  <a:ext uri="{FF2B5EF4-FFF2-40B4-BE49-F238E27FC236}">
                    <a16:creationId xmlns:a16="http://schemas.microsoft.com/office/drawing/2014/main" id="{0D90F930-D03F-D76D-9D3B-794460A35465}"/>
                  </a:ext>
                </a:extLst>
              </p:cNvPr>
              <p:cNvSpPr/>
              <p:nvPr/>
            </p:nvSpPr>
            <p:spPr>
              <a:xfrm>
                <a:off x="5799795" y="4349865"/>
                <a:ext cx="332506" cy="378365"/>
              </a:xfrm>
              <a:custGeom>
                <a:avLst/>
                <a:gdLst/>
                <a:ahLst/>
                <a:cxnLst/>
                <a:rect l="l" t="t" r="r" b="b"/>
                <a:pathLst>
                  <a:path w="7228" h="7368" extrusionOk="0">
                    <a:moveTo>
                      <a:pt x="7186" y="1"/>
                    </a:moveTo>
                    <a:lnTo>
                      <a:pt x="6827" y="99"/>
                    </a:lnTo>
                    <a:cubicBezTo>
                      <a:pt x="6737" y="124"/>
                      <a:pt x="6647" y="149"/>
                      <a:pt x="6557" y="173"/>
                    </a:cubicBezTo>
                    <a:cubicBezTo>
                      <a:pt x="4345" y="788"/>
                      <a:pt x="2146" y="1449"/>
                      <a:pt x="0" y="2267"/>
                    </a:cubicBezTo>
                    <a:cubicBezTo>
                      <a:pt x="1769" y="1968"/>
                      <a:pt x="3512" y="1555"/>
                      <a:pt x="5250" y="1115"/>
                    </a:cubicBezTo>
                    <a:cubicBezTo>
                      <a:pt x="5707" y="997"/>
                      <a:pt x="6166" y="877"/>
                      <a:pt x="6623" y="754"/>
                    </a:cubicBezTo>
                    <a:cubicBezTo>
                      <a:pt x="6678" y="2963"/>
                      <a:pt x="6776" y="5173"/>
                      <a:pt x="7034" y="7368"/>
                    </a:cubicBezTo>
                    <a:cubicBezTo>
                      <a:pt x="7218" y="5040"/>
                      <a:pt x="7227" y="2705"/>
                      <a:pt x="7192" y="372"/>
                    </a:cubicBezTo>
                    <a:lnTo>
                      <a:pt x="7186" y="1"/>
                    </a:lnTo>
                    <a:close/>
                  </a:path>
                </a:pathLst>
              </a:custGeom>
              <a:solidFill>
                <a:srgbClr val="FFF8E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34" name="Google Shape;1551;p37">
                <a:extLst>
                  <a:ext uri="{FF2B5EF4-FFF2-40B4-BE49-F238E27FC236}">
                    <a16:creationId xmlns:a16="http://schemas.microsoft.com/office/drawing/2014/main" id="{8E501890-F87B-52A7-87F2-B2F1C2A21BDB}"/>
                  </a:ext>
                </a:extLst>
              </p:cNvPr>
              <p:cNvSpPr/>
              <p:nvPr/>
            </p:nvSpPr>
            <p:spPr>
              <a:xfrm>
                <a:off x="4454821" y="4596914"/>
                <a:ext cx="93385" cy="437267"/>
              </a:xfrm>
              <a:custGeom>
                <a:avLst/>
                <a:gdLst/>
                <a:ahLst/>
                <a:cxnLst/>
                <a:rect l="l" t="t" r="r" b="b"/>
                <a:pathLst>
                  <a:path w="2030" h="8515" extrusionOk="0">
                    <a:moveTo>
                      <a:pt x="0" y="0"/>
                    </a:moveTo>
                    <a:lnTo>
                      <a:pt x="0" y="0"/>
                    </a:lnTo>
                    <a:cubicBezTo>
                      <a:pt x="115" y="1467"/>
                      <a:pt x="402" y="2899"/>
                      <a:pt x="733" y="4324"/>
                    </a:cubicBezTo>
                    <a:cubicBezTo>
                      <a:pt x="1079" y="5747"/>
                      <a:pt x="1468" y="7155"/>
                      <a:pt x="2029" y="8514"/>
                    </a:cubicBezTo>
                    <a:cubicBezTo>
                      <a:pt x="1916" y="7047"/>
                      <a:pt x="1629" y="5617"/>
                      <a:pt x="1297" y="4191"/>
                    </a:cubicBezTo>
                    <a:cubicBezTo>
                      <a:pt x="949" y="2768"/>
                      <a:pt x="560" y="1362"/>
                      <a:pt x="0" y="0"/>
                    </a:cubicBezTo>
                    <a:close/>
                  </a:path>
                </a:pathLst>
              </a:custGeom>
              <a:solidFill>
                <a:srgbClr val="FFF8E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35" name="Google Shape;1552;p37">
                <a:extLst>
                  <a:ext uri="{FF2B5EF4-FFF2-40B4-BE49-F238E27FC236}">
                    <a16:creationId xmlns:a16="http://schemas.microsoft.com/office/drawing/2014/main" id="{94B26F55-547E-FEC2-3B70-BE05D5EB45A3}"/>
                  </a:ext>
                </a:extLst>
              </p:cNvPr>
              <p:cNvSpPr/>
              <p:nvPr/>
            </p:nvSpPr>
            <p:spPr>
              <a:xfrm>
                <a:off x="5979342" y="4393256"/>
                <a:ext cx="332690" cy="487181"/>
              </a:xfrm>
              <a:custGeom>
                <a:avLst/>
                <a:gdLst/>
                <a:ahLst/>
                <a:cxnLst/>
                <a:rect l="l" t="t" r="r" b="b"/>
                <a:pathLst>
                  <a:path w="7232" h="9487" extrusionOk="0">
                    <a:moveTo>
                      <a:pt x="5299" y="0"/>
                    </a:moveTo>
                    <a:cubicBezTo>
                      <a:pt x="5125" y="0"/>
                      <a:pt x="4952" y="58"/>
                      <a:pt x="4805" y="165"/>
                    </a:cubicBezTo>
                    <a:cubicBezTo>
                      <a:pt x="4541" y="354"/>
                      <a:pt x="4422" y="657"/>
                      <a:pt x="4362" y="965"/>
                    </a:cubicBezTo>
                    <a:cubicBezTo>
                      <a:pt x="4261" y="1480"/>
                      <a:pt x="4270" y="2030"/>
                      <a:pt x="4358" y="2557"/>
                    </a:cubicBezTo>
                    <a:cubicBezTo>
                      <a:pt x="3973" y="2459"/>
                      <a:pt x="3570" y="2374"/>
                      <a:pt x="3176" y="2374"/>
                    </a:cubicBezTo>
                    <a:cubicBezTo>
                      <a:pt x="3151" y="2374"/>
                      <a:pt x="3127" y="2375"/>
                      <a:pt x="3102" y="2375"/>
                    </a:cubicBezTo>
                    <a:cubicBezTo>
                      <a:pt x="2720" y="2387"/>
                      <a:pt x="2328" y="2510"/>
                      <a:pt x="2054" y="2814"/>
                    </a:cubicBezTo>
                    <a:cubicBezTo>
                      <a:pt x="1827" y="3064"/>
                      <a:pt x="1715" y="3442"/>
                      <a:pt x="1791" y="3795"/>
                    </a:cubicBezTo>
                    <a:cubicBezTo>
                      <a:pt x="1685" y="3780"/>
                      <a:pt x="1578" y="3770"/>
                      <a:pt x="1472" y="3770"/>
                    </a:cubicBezTo>
                    <a:cubicBezTo>
                      <a:pt x="1439" y="3770"/>
                      <a:pt x="1406" y="3771"/>
                      <a:pt x="1373" y="3773"/>
                    </a:cubicBezTo>
                    <a:cubicBezTo>
                      <a:pt x="976" y="3795"/>
                      <a:pt x="568" y="3983"/>
                      <a:pt x="391" y="4399"/>
                    </a:cubicBezTo>
                    <a:cubicBezTo>
                      <a:pt x="268" y="4695"/>
                      <a:pt x="320" y="5076"/>
                      <a:pt x="534" y="5298"/>
                    </a:cubicBezTo>
                    <a:cubicBezTo>
                      <a:pt x="411" y="5346"/>
                      <a:pt x="300" y="5430"/>
                      <a:pt x="222" y="5548"/>
                    </a:cubicBezTo>
                    <a:cubicBezTo>
                      <a:pt x="0" y="5882"/>
                      <a:pt x="93" y="6336"/>
                      <a:pt x="376" y="6598"/>
                    </a:cubicBezTo>
                    <a:cubicBezTo>
                      <a:pt x="533" y="6741"/>
                      <a:pt x="717" y="6834"/>
                      <a:pt x="897" y="6930"/>
                    </a:cubicBezTo>
                    <a:cubicBezTo>
                      <a:pt x="1012" y="6994"/>
                      <a:pt x="1124" y="7056"/>
                      <a:pt x="1238" y="7117"/>
                    </a:cubicBezTo>
                    <a:cubicBezTo>
                      <a:pt x="1176" y="7154"/>
                      <a:pt x="1119" y="7202"/>
                      <a:pt x="1072" y="7264"/>
                    </a:cubicBezTo>
                    <a:cubicBezTo>
                      <a:pt x="733" y="7721"/>
                      <a:pt x="1047" y="8399"/>
                      <a:pt x="1440" y="8601"/>
                    </a:cubicBezTo>
                    <a:cubicBezTo>
                      <a:pt x="2709" y="9252"/>
                      <a:pt x="3702" y="9487"/>
                      <a:pt x="4474" y="9487"/>
                    </a:cubicBezTo>
                    <a:cubicBezTo>
                      <a:pt x="6317" y="9487"/>
                      <a:pt x="6898" y="8148"/>
                      <a:pt x="6958" y="7942"/>
                    </a:cubicBezTo>
                    <a:cubicBezTo>
                      <a:pt x="7099" y="7471"/>
                      <a:pt x="7161" y="6975"/>
                      <a:pt x="7179" y="6475"/>
                    </a:cubicBezTo>
                    <a:cubicBezTo>
                      <a:pt x="7187" y="6267"/>
                      <a:pt x="7184" y="6055"/>
                      <a:pt x="7171" y="5845"/>
                    </a:cubicBezTo>
                    <a:cubicBezTo>
                      <a:pt x="7231" y="5754"/>
                      <a:pt x="6440" y="2644"/>
                      <a:pt x="6328" y="1703"/>
                    </a:cubicBezTo>
                    <a:cubicBezTo>
                      <a:pt x="6256" y="1113"/>
                      <a:pt x="6260" y="389"/>
                      <a:pt x="5646" y="83"/>
                    </a:cubicBezTo>
                    <a:cubicBezTo>
                      <a:pt x="5535" y="27"/>
                      <a:pt x="5417" y="0"/>
                      <a:pt x="5299" y="0"/>
                    </a:cubicBezTo>
                    <a:close/>
                  </a:path>
                </a:pathLst>
              </a:custGeom>
              <a:solidFill>
                <a:srgbClr val="F6B26B"/>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36" name="Google Shape;1553;p37">
                <a:extLst>
                  <a:ext uri="{FF2B5EF4-FFF2-40B4-BE49-F238E27FC236}">
                    <a16:creationId xmlns:a16="http://schemas.microsoft.com/office/drawing/2014/main" id="{41E6EC3F-BB6B-6E09-A047-8BF8819EF581}"/>
                  </a:ext>
                </a:extLst>
              </p:cNvPr>
              <p:cNvSpPr/>
              <p:nvPr/>
            </p:nvSpPr>
            <p:spPr>
              <a:xfrm>
                <a:off x="6002895" y="4660281"/>
                <a:ext cx="206045" cy="53663"/>
              </a:xfrm>
              <a:custGeom>
                <a:avLst/>
                <a:gdLst/>
                <a:ahLst/>
                <a:cxnLst/>
                <a:rect l="l" t="t" r="r" b="b"/>
                <a:pathLst>
                  <a:path w="4479" h="1045" extrusionOk="0">
                    <a:moveTo>
                      <a:pt x="1046" y="1"/>
                    </a:moveTo>
                    <a:cubicBezTo>
                      <a:pt x="713" y="1"/>
                      <a:pt x="381" y="27"/>
                      <a:pt x="52" y="78"/>
                    </a:cubicBezTo>
                    <a:cubicBezTo>
                      <a:pt x="21" y="84"/>
                      <a:pt x="0" y="116"/>
                      <a:pt x="5" y="152"/>
                    </a:cubicBezTo>
                    <a:cubicBezTo>
                      <a:pt x="9" y="180"/>
                      <a:pt x="29" y="200"/>
                      <a:pt x="52" y="206"/>
                    </a:cubicBezTo>
                    <a:lnTo>
                      <a:pt x="52" y="207"/>
                    </a:lnTo>
                    <a:cubicBezTo>
                      <a:pt x="55" y="208"/>
                      <a:pt x="59" y="208"/>
                      <a:pt x="62" y="208"/>
                    </a:cubicBezTo>
                    <a:cubicBezTo>
                      <a:pt x="65" y="208"/>
                      <a:pt x="68" y="208"/>
                      <a:pt x="72" y="207"/>
                    </a:cubicBezTo>
                    <a:cubicBezTo>
                      <a:pt x="396" y="155"/>
                      <a:pt x="724" y="130"/>
                      <a:pt x="1052" y="130"/>
                    </a:cubicBezTo>
                    <a:cubicBezTo>
                      <a:pt x="2201" y="130"/>
                      <a:pt x="3357" y="441"/>
                      <a:pt x="4386" y="1037"/>
                    </a:cubicBezTo>
                    <a:cubicBezTo>
                      <a:pt x="4395" y="1042"/>
                      <a:pt x="4404" y="1044"/>
                      <a:pt x="4413" y="1044"/>
                    </a:cubicBezTo>
                    <a:cubicBezTo>
                      <a:pt x="4434" y="1044"/>
                      <a:pt x="4454" y="1031"/>
                      <a:pt x="4464" y="1010"/>
                    </a:cubicBezTo>
                    <a:cubicBezTo>
                      <a:pt x="4479" y="978"/>
                      <a:pt x="4467" y="939"/>
                      <a:pt x="4438" y="923"/>
                    </a:cubicBezTo>
                    <a:cubicBezTo>
                      <a:pt x="3391" y="317"/>
                      <a:pt x="2215" y="1"/>
                      <a:pt x="1046" y="1"/>
                    </a:cubicBezTo>
                    <a:close/>
                  </a:path>
                </a:pathLst>
              </a:custGeom>
              <a:solidFill>
                <a:srgbClr val="F49E29"/>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37" name="Google Shape;1554;p37">
                <a:extLst>
                  <a:ext uri="{FF2B5EF4-FFF2-40B4-BE49-F238E27FC236}">
                    <a16:creationId xmlns:a16="http://schemas.microsoft.com/office/drawing/2014/main" id="{9F7380D9-DFF8-B2F0-2935-2617EF83BFB9}"/>
                  </a:ext>
                </a:extLst>
              </p:cNvPr>
              <p:cNvSpPr/>
              <p:nvPr/>
            </p:nvSpPr>
            <p:spPr>
              <a:xfrm>
                <a:off x="6035465" y="4754613"/>
                <a:ext cx="158111" cy="52585"/>
              </a:xfrm>
              <a:custGeom>
                <a:avLst/>
                <a:gdLst/>
                <a:ahLst/>
                <a:cxnLst/>
                <a:rect l="l" t="t" r="r" b="b"/>
                <a:pathLst>
                  <a:path w="3437" h="1024" extrusionOk="0">
                    <a:moveTo>
                      <a:pt x="537" y="1"/>
                    </a:moveTo>
                    <a:cubicBezTo>
                      <a:pt x="377" y="1"/>
                      <a:pt x="216" y="12"/>
                      <a:pt x="53" y="35"/>
                    </a:cubicBezTo>
                    <a:cubicBezTo>
                      <a:pt x="22" y="40"/>
                      <a:pt x="0" y="73"/>
                      <a:pt x="5" y="108"/>
                    </a:cubicBezTo>
                    <a:cubicBezTo>
                      <a:pt x="9" y="140"/>
                      <a:pt x="35" y="164"/>
                      <a:pt x="65" y="164"/>
                    </a:cubicBezTo>
                    <a:cubicBezTo>
                      <a:pt x="67" y="164"/>
                      <a:pt x="69" y="164"/>
                      <a:pt x="71" y="164"/>
                    </a:cubicBezTo>
                    <a:cubicBezTo>
                      <a:pt x="229" y="141"/>
                      <a:pt x="385" y="130"/>
                      <a:pt x="541" y="130"/>
                    </a:cubicBezTo>
                    <a:cubicBezTo>
                      <a:pt x="1548" y="130"/>
                      <a:pt x="2514" y="570"/>
                      <a:pt x="3346" y="1017"/>
                    </a:cubicBezTo>
                    <a:cubicBezTo>
                      <a:pt x="3351" y="1020"/>
                      <a:pt x="3355" y="1021"/>
                      <a:pt x="3360" y="1022"/>
                    </a:cubicBezTo>
                    <a:cubicBezTo>
                      <a:pt x="3364" y="1023"/>
                      <a:pt x="3368" y="1023"/>
                      <a:pt x="3371" y="1023"/>
                    </a:cubicBezTo>
                    <a:cubicBezTo>
                      <a:pt x="3393" y="1023"/>
                      <a:pt x="3414" y="1010"/>
                      <a:pt x="3424" y="987"/>
                    </a:cubicBezTo>
                    <a:cubicBezTo>
                      <a:pt x="3437" y="956"/>
                      <a:pt x="3424" y="917"/>
                      <a:pt x="3395" y="901"/>
                    </a:cubicBezTo>
                    <a:cubicBezTo>
                      <a:pt x="2550" y="447"/>
                      <a:pt x="1568" y="1"/>
                      <a:pt x="537" y="1"/>
                    </a:cubicBezTo>
                    <a:close/>
                  </a:path>
                </a:pathLst>
              </a:custGeom>
              <a:solidFill>
                <a:srgbClr val="F49E29"/>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38" name="Google Shape;1555;p37">
                <a:extLst>
                  <a:ext uri="{FF2B5EF4-FFF2-40B4-BE49-F238E27FC236}">
                    <a16:creationId xmlns:a16="http://schemas.microsoft.com/office/drawing/2014/main" id="{7157F5D6-07CD-2DCB-4797-AA7DF6A218F2}"/>
                  </a:ext>
                </a:extLst>
              </p:cNvPr>
              <p:cNvSpPr/>
              <p:nvPr/>
            </p:nvSpPr>
            <p:spPr>
              <a:xfrm>
                <a:off x="6179361" y="4519374"/>
                <a:ext cx="45358" cy="40260"/>
              </a:xfrm>
              <a:custGeom>
                <a:avLst/>
                <a:gdLst/>
                <a:ahLst/>
                <a:cxnLst/>
                <a:rect l="l" t="t" r="r" b="b"/>
                <a:pathLst>
                  <a:path w="986" h="784" extrusionOk="0">
                    <a:moveTo>
                      <a:pt x="72" y="0"/>
                    </a:moveTo>
                    <a:cubicBezTo>
                      <a:pt x="52" y="0"/>
                      <a:pt x="33" y="9"/>
                      <a:pt x="20" y="26"/>
                    </a:cubicBezTo>
                    <a:cubicBezTo>
                      <a:pt x="1" y="53"/>
                      <a:pt x="4" y="100"/>
                      <a:pt x="35" y="119"/>
                    </a:cubicBezTo>
                    <a:cubicBezTo>
                      <a:pt x="332" y="299"/>
                      <a:pt x="609" y="514"/>
                      <a:pt x="856" y="758"/>
                    </a:cubicBezTo>
                    <a:cubicBezTo>
                      <a:pt x="871" y="774"/>
                      <a:pt x="891" y="783"/>
                      <a:pt x="911" y="783"/>
                    </a:cubicBezTo>
                    <a:cubicBezTo>
                      <a:pt x="924" y="783"/>
                      <a:pt x="937" y="779"/>
                      <a:pt x="949" y="770"/>
                    </a:cubicBezTo>
                    <a:cubicBezTo>
                      <a:pt x="974" y="749"/>
                      <a:pt x="985" y="703"/>
                      <a:pt x="959" y="677"/>
                    </a:cubicBezTo>
                    <a:cubicBezTo>
                      <a:pt x="704" y="423"/>
                      <a:pt x="420" y="200"/>
                      <a:pt x="113" y="13"/>
                    </a:cubicBezTo>
                    <a:cubicBezTo>
                      <a:pt x="100" y="5"/>
                      <a:pt x="86" y="0"/>
                      <a:pt x="72" y="0"/>
                    </a:cubicBezTo>
                    <a:close/>
                  </a:path>
                </a:pathLst>
              </a:custGeom>
              <a:solidFill>
                <a:srgbClr val="F49E29"/>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39" name="Google Shape;1556;p37">
                <a:extLst>
                  <a:ext uri="{FF2B5EF4-FFF2-40B4-BE49-F238E27FC236}">
                    <a16:creationId xmlns:a16="http://schemas.microsoft.com/office/drawing/2014/main" id="{819FE5C9-8EB5-EAC4-FD2E-FF232711DD71}"/>
                  </a:ext>
                </a:extLst>
              </p:cNvPr>
              <p:cNvSpPr/>
              <p:nvPr/>
            </p:nvSpPr>
            <p:spPr>
              <a:xfrm>
                <a:off x="6065873" y="4579044"/>
                <a:ext cx="136351" cy="50788"/>
              </a:xfrm>
              <a:custGeom>
                <a:avLst/>
                <a:gdLst/>
                <a:ahLst/>
                <a:cxnLst/>
                <a:rect l="l" t="t" r="r" b="b"/>
                <a:pathLst>
                  <a:path w="2964" h="989" extrusionOk="0">
                    <a:moveTo>
                      <a:pt x="95" y="0"/>
                    </a:moveTo>
                    <a:cubicBezTo>
                      <a:pt x="14" y="0"/>
                      <a:pt x="0" y="128"/>
                      <a:pt x="85" y="133"/>
                    </a:cubicBezTo>
                    <a:cubicBezTo>
                      <a:pt x="1051" y="182"/>
                      <a:pt x="1998" y="473"/>
                      <a:pt x="2824" y="978"/>
                    </a:cubicBezTo>
                    <a:cubicBezTo>
                      <a:pt x="2836" y="986"/>
                      <a:pt x="2848" y="989"/>
                      <a:pt x="2860" y="989"/>
                    </a:cubicBezTo>
                    <a:cubicBezTo>
                      <a:pt x="2919" y="989"/>
                      <a:pt x="2964" y="909"/>
                      <a:pt x="2903" y="872"/>
                    </a:cubicBezTo>
                    <a:cubicBezTo>
                      <a:pt x="2057" y="355"/>
                      <a:pt x="1090" y="52"/>
                      <a:pt x="99" y="0"/>
                    </a:cubicBezTo>
                    <a:cubicBezTo>
                      <a:pt x="98" y="0"/>
                      <a:pt x="96" y="0"/>
                      <a:pt x="95" y="0"/>
                    </a:cubicBezTo>
                    <a:close/>
                  </a:path>
                </a:pathLst>
              </a:custGeom>
              <a:solidFill>
                <a:srgbClr val="F49E29"/>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40" name="Google Shape;1557;p37">
                <a:extLst>
                  <a:ext uri="{FF2B5EF4-FFF2-40B4-BE49-F238E27FC236}">
                    <a16:creationId xmlns:a16="http://schemas.microsoft.com/office/drawing/2014/main" id="{F7C4F158-79E8-2D97-8907-35D0BE4581F4}"/>
                  </a:ext>
                </a:extLst>
              </p:cNvPr>
              <p:cNvSpPr/>
              <p:nvPr/>
            </p:nvSpPr>
            <p:spPr>
              <a:xfrm>
                <a:off x="4382091" y="4901733"/>
                <a:ext cx="338486" cy="470543"/>
              </a:xfrm>
              <a:custGeom>
                <a:avLst/>
                <a:gdLst/>
                <a:ahLst/>
                <a:cxnLst/>
                <a:rect l="l" t="t" r="r" b="b"/>
                <a:pathLst>
                  <a:path w="7358" h="9163" extrusionOk="0">
                    <a:moveTo>
                      <a:pt x="1032" y="1"/>
                    </a:moveTo>
                    <a:cubicBezTo>
                      <a:pt x="851" y="1"/>
                      <a:pt x="674" y="60"/>
                      <a:pt x="528" y="182"/>
                    </a:cubicBezTo>
                    <a:cubicBezTo>
                      <a:pt x="1" y="620"/>
                      <a:pt x="168" y="1324"/>
                      <a:pt x="232" y="1913"/>
                    </a:cubicBezTo>
                    <a:cubicBezTo>
                      <a:pt x="337" y="2856"/>
                      <a:pt x="274" y="6064"/>
                      <a:pt x="353" y="6139"/>
                    </a:cubicBezTo>
                    <a:cubicBezTo>
                      <a:pt x="387" y="6346"/>
                      <a:pt x="433" y="6553"/>
                      <a:pt x="489" y="6754"/>
                    </a:cubicBezTo>
                    <a:cubicBezTo>
                      <a:pt x="620" y="7237"/>
                      <a:pt x="793" y="7706"/>
                      <a:pt x="1036" y="8134"/>
                    </a:cubicBezTo>
                    <a:cubicBezTo>
                      <a:pt x="1126" y="8292"/>
                      <a:pt x="1768" y="9162"/>
                      <a:pt x="3061" y="9162"/>
                    </a:cubicBezTo>
                    <a:cubicBezTo>
                      <a:pt x="3926" y="9162"/>
                      <a:pt x="5083" y="8773"/>
                      <a:pt x="6561" y="7519"/>
                    </a:cubicBezTo>
                    <a:cubicBezTo>
                      <a:pt x="6898" y="7235"/>
                      <a:pt x="7048" y="6503"/>
                      <a:pt x="6614" y="6136"/>
                    </a:cubicBezTo>
                    <a:cubicBezTo>
                      <a:pt x="6556" y="6085"/>
                      <a:pt x="6490" y="6051"/>
                      <a:pt x="6420" y="6029"/>
                    </a:cubicBezTo>
                    <a:cubicBezTo>
                      <a:pt x="6517" y="5944"/>
                      <a:pt x="6612" y="5858"/>
                      <a:pt x="6709" y="5770"/>
                    </a:cubicBezTo>
                    <a:cubicBezTo>
                      <a:pt x="6863" y="5636"/>
                      <a:pt x="7021" y="5502"/>
                      <a:pt x="7141" y="5328"/>
                    </a:cubicBezTo>
                    <a:cubicBezTo>
                      <a:pt x="7357" y="5009"/>
                      <a:pt x="7344" y="4545"/>
                      <a:pt x="7052" y="4271"/>
                    </a:cubicBezTo>
                    <a:cubicBezTo>
                      <a:pt x="6950" y="4175"/>
                      <a:pt x="6822" y="4116"/>
                      <a:pt x="6691" y="4098"/>
                    </a:cubicBezTo>
                    <a:cubicBezTo>
                      <a:pt x="6848" y="3833"/>
                      <a:pt x="6815" y="3450"/>
                      <a:pt x="6626" y="3190"/>
                    </a:cubicBezTo>
                    <a:cubicBezTo>
                      <a:pt x="6413" y="2899"/>
                      <a:pt x="6090" y="2782"/>
                      <a:pt x="5768" y="2782"/>
                    </a:cubicBezTo>
                    <a:cubicBezTo>
                      <a:pt x="5687" y="2782"/>
                      <a:pt x="5606" y="2789"/>
                      <a:pt x="5527" y="2803"/>
                    </a:cubicBezTo>
                    <a:cubicBezTo>
                      <a:pt x="5391" y="2826"/>
                      <a:pt x="5256" y="2869"/>
                      <a:pt x="5126" y="2920"/>
                    </a:cubicBezTo>
                    <a:cubicBezTo>
                      <a:pt x="5120" y="2559"/>
                      <a:pt x="4925" y="2216"/>
                      <a:pt x="4647" y="2025"/>
                    </a:cubicBezTo>
                    <a:cubicBezTo>
                      <a:pt x="4416" y="1864"/>
                      <a:pt x="4149" y="1799"/>
                      <a:pt x="3882" y="1799"/>
                    </a:cubicBezTo>
                    <a:cubicBezTo>
                      <a:pt x="3763" y="1799"/>
                      <a:pt x="3643" y="1812"/>
                      <a:pt x="3527" y="1835"/>
                    </a:cubicBezTo>
                    <a:cubicBezTo>
                      <a:pt x="3118" y="1919"/>
                      <a:pt x="2721" y="2104"/>
                      <a:pt x="2344" y="2298"/>
                    </a:cubicBezTo>
                    <a:cubicBezTo>
                      <a:pt x="2311" y="1765"/>
                      <a:pt x="2195" y="1228"/>
                      <a:pt x="1979" y="748"/>
                    </a:cubicBezTo>
                    <a:cubicBezTo>
                      <a:pt x="1850" y="463"/>
                      <a:pt x="1666" y="195"/>
                      <a:pt x="1366" y="69"/>
                    </a:cubicBezTo>
                    <a:cubicBezTo>
                      <a:pt x="1258" y="24"/>
                      <a:pt x="1144" y="1"/>
                      <a:pt x="1032" y="1"/>
                    </a:cubicBezTo>
                    <a:close/>
                  </a:path>
                </a:pathLst>
              </a:custGeom>
              <a:solidFill>
                <a:srgbClr val="F6B26B"/>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41" name="Google Shape;1558;p37">
                <a:extLst>
                  <a:ext uri="{FF2B5EF4-FFF2-40B4-BE49-F238E27FC236}">
                    <a16:creationId xmlns:a16="http://schemas.microsoft.com/office/drawing/2014/main" id="{69721E13-2A01-10B1-CE90-29D5AE317188}"/>
                  </a:ext>
                </a:extLst>
              </p:cNvPr>
              <p:cNvSpPr/>
              <p:nvPr/>
            </p:nvSpPr>
            <p:spPr>
              <a:xfrm>
                <a:off x="4499443" y="5111553"/>
                <a:ext cx="191968" cy="99264"/>
              </a:xfrm>
              <a:custGeom>
                <a:avLst/>
                <a:gdLst/>
                <a:ahLst/>
                <a:cxnLst/>
                <a:rect l="l" t="t" r="r" b="b"/>
                <a:pathLst>
                  <a:path w="4173" h="1933" extrusionOk="0">
                    <a:moveTo>
                      <a:pt x="4111" y="0"/>
                    </a:moveTo>
                    <a:cubicBezTo>
                      <a:pt x="4109" y="0"/>
                      <a:pt x="4108" y="0"/>
                      <a:pt x="4106" y="0"/>
                    </a:cubicBezTo>
                    <a:cubicBezTo>
                      <a:pt x="2610" y="108"/>
                      <a:pt x="1161" y="755"/>
                      <a:pt x="28" y="1819"/>
                    </a:cubicBezTo>
                    <a:cubicBezTo>
                      <a:pt x="3" y="1841"/>
                      <a:pt x="1" y="1882"/>
                      <a:pt x="21" y="1910"/>
                    </a:cubicBezTo>
                    <a:cubicBezTo>
                      <a:pt x="33" y="1925"/>
                      <a:pt x="50" y="1933"/>
                      <a:pt x="67" y="1933"/>
                    </a:cubicBezTo>
                    <a:cubicBezTo>
                      <a:pt x="80" y="1933"/>
                      <a:pt x="93" y="1928"/>
                      <a:pt x="103" y="1917"/>
                    </a:cubicBezTo>
                    <a:cubicBezTo>
                      <a:pt x="1219" y="871"/>
                      <a:pt x="2645" y="235"/>
                      <a:pt x="4117" y="129"/>
                    </a:cubicBezTo>
                    <a:cubicBezTo>
                      <a:pt x="4123" y="129"/>
                      <a:pt x="4130" y="126"/>
                      <a:pt x="4136" y="124"/>
                    </a:cubicBezTo>
                    <a:cubicBezTo>
                      <a:pt x="4158" y="113"/>
                      <a:pt x="4173" y="89"/>
                      <a:pt x="4170" y="60"/>
                    </a:cubicBezTo>
                    <a:cubicBezTo>
                      <a:pt x="4168" y="27"/>
                      <a:pt x="4141" y="0"/>
                      <a:pt x="4111" y="0"/>
                    </a:cubicBezTo>
                    <a:close/>
                  </a:path>
                </a:pathLst>
              </a:custGeom>
              <a:solidFill>
                <a:srgbClr val="F49E29"/>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42" name="Google Shape;1559;p37">
                <a:extLst>
                  <a:ext uri="{FF2B5EF4-FFF2-40B4-BE49-F238E27FC236}">
                    <a16:creationId xmlns:a16="http://schemas.microsoft.com/office/drawing/2014/main" id="{A9E727DF-3515-77CE-C1A6-EE2CD8D89A11}"/>
                  </a:ext>
                </a:extLst>
              </p:cNvPr>
              <p:cNvSpPr/>
              <p:nvPr/>
            </p:nvSpPr>
            <p:spPr>
              <a:xfrm>
                <a:off x="4533393" y="5209428"/>
                <a:ext cx="145138" cy="88326"/>
              </a:xfrm>
              <a:custGeom>
                <a:avLst/>
                <a:gdLst/>
                <a:ahLst/>
                <a:cxnLst/>
                <a:rect l="l" t="t" r="r" b="b"/>
                <a:pathLst>
                  <a:path w="3155" h="1720" extrusionOk="0">
                    <a:moveTo>
                      <a:pt x="3091" y="1"/>
                    </a:moveTo>
                    <a:cubicBezTo>
                      <a:pt x="3089" y="1"/>
                      <a:pt x="3088" y="1"/>
                      <a:pt x="3087" y="1"/>
                    </a:cubicBezTo>
                    <a:cubicBezTo>
                      <a:pt x="1873" y="108"/>
                      <a:pt x="860" y="871"/>
                      <a:pt x="29" y="1604"/>
                    </a:cubicBezTo>
                    <a:cubicBezTo>
                      <a:pt x="4" y="1626"/>
                      <a:pt x="0" y="1666"/>
                      <a:pt x="21" y="1695"/>
                    </a:cubicBezTo>
                    <a:cubicBezTo>
                      <a:pt x="33" y="1711"/>
                      <a:pt x="50" y="1720"/>
                      <a:pt x="67" y="1720"/>
                    </a:cubicBezTo>
                    <a:cubicBezTo>
                      <a:pt x="75" y="1720"/>
                      <a:pt x="83" y="1718"/>
                      <a:pt x="90" y="1714"/>
                    </a:cubicBezTo>
                    <a:cubicBezTo>
                      <a:pt x="95" y="1713"/>
                      <a:pt x="99" y="1710"/>
                      <a:pt x="103" y="1706"/>
                    </a:cubicBezTo>
                    <a:cubicBezTo>
                      <a:pt x="921" y="986"/>
                      <a:pt x="1916" y="234"/>
                      <a:pt x="3098" y="131"/>
                    </a:cubicBezTo>
                    <a:cubicBezTo>
                      <a:pt x="3131" y="127"/>
                      <a:pt x="3154" y="96"/>
                      <a:pt x="3150" y="61"/>
                    </a:cubicBezTo>
                    <a:cubicBezTo>
                      <a:pt x="3148" y="27"/>
                      <a:pt x="3120" y="1"/>
                      <a:pt x="3091" y="1"/>
                    </a:cubicBezTo>
                    <a:close/>
                  </a:path>
                </a:pathLst>
              </a:custGeom>
              <a:solidFill>
                <a:srgbClr val="F49E29"/>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43" name="Google Shape;1560;p37">
                <a:extLst>
                  <a:ext uri="{FF2B5EF4-FFF2-40B4-BE49-F238E27FC236}">
                    <a16:creationId xmlns:a16="http://schemas.microsoft.com/office/drawing/2014/main" id="{4F0971D7-2794-3BF7-BD8B-C6624A069FB4}"/>
                  </a:ext>
                </a:extLst>
              </p:cNvPr>
              <p:cNvSpPr/>
              <p:nvPr/>
            </p:nvSpPr>
            <p:spPr>
              <a:xfrm>
                <a:off x="4452567" y="5015322"/>
                <a:ext cx="37676" cy="49144"/>
              </a:xfrm>
              <a:custGeom>
                <a:avLst/>
                <a:gdLst/>
                <a:ahLst/>
                <a:cxnLst/>
                <a:rect l="l" t="t" r="r" b="b"/>
                <a:pathLst>
                  <a:path w="819" h="957" extrusionOk="0">
                    <a:moveTo>
                      <a:pt x="745" y="0"/>
                    </a:moveTo>
                    <a:cubicBezTo>
                      <a:pt x="726" y="0"/>
                      <a:pt x="707" y="8"/>
                      <a:pt x="692" y="22"/>
                    </a:cubicBezTo>
                    <a:cubicBezTo>
                      <a:pt x="435" y="275"/>
                      <a:pt x="211" y="557"/>
                      <a:pt x="18" y="863"/>
                    </a:cubicBezTo>
                    <a:cubicBezTo>
                      <a:pt x="0" y="892"/>
                      <a:pt x="21" y="937"/>
                      <a:pt x="51" y="950"/>
                    </a:cubicBezTo>
                    <a:cubicBezTo>
                      <a:pt x="60" y="954"/>
                      <a:pt x="69" y="956"/>
                      <a:pt x="78" y="956"/>
                    </a:cubicBezTo>
                    <a:cubicBezTo>
                      <a:pt x="103" y="956"/>
                      <a:pt x="125" y="940"/>
                      <a:pt x="139" y="918"/>
                    </a:cubicBezTo>
                    <a:cubicBezTo>
                      <a:pt x="324" y="624"/>
                      <a:pt x="544" y="352"/>
                      <a:pt x="794" y="108"/>
                    </a:cubicBezTo>
                    <a:cubicBezTo>
                      <a:pt x="818" y="83"/>
                      <a:pt x="811" y="36"/>
                      <a:pt x="786" y="16"/>
                    </a:cubicBezTo>
                    <a:cubicBezTo>
                      <a:pt x="773" y="5"/>
                      <a:pt x="759" y="0"/>
                      <a:pt x="745" y="0"/>
                    </a:cubicBezTo>
                    <a:close/>
                  </a:path>
                </a:pathLst>
              </a:custGeom>
              <a:solidFill>
                <a:srgbClr val="EDA861">
                  <a:alpha val="88610"/>
                </a:srgb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44" name="Google Shape;1561;p37">
                <a:extLst>
                  <a:ext uri="{FF2B5EF4-FFF2-40B4-BE49-F238E27FC236}">
                    <a16:creationId xmlns:a16="http://schemas.microsoft.com/office/drawing/2014/main" id="{B0AF6980-EE78-2ED8-CACF-AF53D99F6C81}"/>
                  </a:ext>
                </a:extLst>
              </p:cNvPr>
              <p:cNvSpPr/>
              <p:nvPr/>
            </p:nvSpPr>
            <p:spPr>
              <a:xfrm>
                <a:off x="4488955" y="5044900"/>
                <a:ext cx="124161" cy="81959"/>
              </a:xfrm>
              <a:custGeom>
                <a:avLst/>
                <a:gdLst/>
                <a:ahLst/>
                <a:cxnLst/>
                <a:rect l="l" t="t" r="r" b="b"/>
                <a:pathLst>
                  <a:path w="2699" h="1596" extrusionOk="0">
                    <a:moveTo>
                      <a:pt x="2599" y="0"/>
                    </a:moveTo>
                    <a:cubicBezTo>
                      <a:pt x="2593" y="0"/>
                      <a:pt x="2586" y="1"/>
                      <a:pt x="2580" y="3"/>
                    </a:cubicBezTo>
                    <a:cubicBezTo>
                      <a:pt x="1626" y="279"/>
                      <a:pt x="753" y="793"/>
                      <a:pt x="47" y="1489"/>
                    </a:cubicBezTo>
                    <a:cubicBezTo>
                      <a:pt x="0" y="1535"/>
                      <a:pt x="48" y="1595"/>
                      <a:pt x="100" y="1595"/>
                    </a:cubicBezTo>
                    <a:cubicBezTo>
                      <a:pt x="116" y="1595"/>
                      <a:pt x="133" y="1589"/>
                      <a:pt x="147" y="1575"/>
                    </a:cubicBezTo>
                    <a:cubicBezTo>
                      <a:pt x="837" y="894"/>
                      <a:pt x="1693" y="397"/>
                      <a:pt x="2622" y="128"/>
                    </a:cubicBezTo>
                    <a:cubicBezTo>
                      <a:pt x="2699" y="107"/>
                      <a:pt x="2667" y="0"/>
                      <a:pt x="2599" y="0"/>
                    </a:cubicBezTo>
                    <a:close/>
                  </a:path>
                </a:pathLst>
              </a:custGeom>
              <a:solidFill>
                <a:srgbClr val="F49E29"/>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45" name="Google Shape;1562;p37">
                <a:extLst>
                  <a:ext uri="{FF2B5EF4-FFF2-40B4-BE49-F238E27FC236}">
                    <a16:creationId xmlns:a16="http://schemas.microsoft.com/office/drawing/2014/main" id="{43F54815-92B3-11D7-E14E-59D885CE804F}"/>
                  </a:ext>
                </a:extLst>
              </p:cNvPr>
              <p:cNvSpPr/>
              <p:nvPr/>
            </p:nvSpPr>
            <p:spPr>
              <a:xfrm>
                <a:off x="5187349" y="3601769"/>
                <a:ext cx="81936" cy="90579"/>
              </a:xfrm>
              <a:custGeom>
                <a:avLst/>
                <a:gdLst/>
                <a:ahLst/>
                <a:cxnLst/>
                <a:rect l="l" t="t" r="r" b="b"/>
                <a:pathLst>
                  <a:path w="2588" h="2861" extrusionOk="0">
                    <a:moveTo>
                      <a:pt x="1611" y="0"/>
                    </a:moveTo>
                    <a:cubicBezTo>
                      <a:pt x="1015" y="0"/>
                      <a:pt x="86" y="613"/>
                      <a:pt x="46" y="640"/>
                    </a:cubicBezTo>
                    <a:cubicBezTo>
                      <a:pt x="10" y="664"/>
                      <a:pt x="1" y="714"/>
                      <a:pt x="25" y="750"/>
                    </a:cubicBezTo>
                    <a:cubicBezTo>
                      <a:pt x="40" y="773"/>
                      <a:pt x="65" y="785"/>
                      <a:pt x="90" y="785"/>
                    </a:cubicBezTo>
                    <a:cubicBezTo>
                      <a:pt x="106" y="785"/>
                      <a:pt x="122" y="780"/>
                      <a:pt x="136" y="771"/>
                    </a:cubicBezTo>
                    <a:cubicBezTo>
                      <a:pt x="144" y="765"/>
                      <a:pt x="1061" y="159"/>
                      <a:pt x="1607" y="159"/>
                    </a:cubicBezTo>
                    <a:cubicBezTo>
                      <a:pt x="1623" y="159"/>
                      <a:pt x="1639" y="159"/>
                      <a:pt x="1655" y="160"/>
                    </a:cubicBezTo>
                    <a:cubicBezTo>
                      <a:pt x="1819" y="172"/>
                      <a:pt x="2003" y="376"/>
                      <a:pt x="2137" y="693"/>
                    </a:cubicBezTo>
                    <a:cubicBezTo>
                      <a:pt x="2381" y="1279"/>
                      <a:pt x="2423" y="2166"/>
                      <a:pt x="1936" y="2730"/>
                    </a:cubicBezTo>
                    <a:cubicBezTo>
                      <a:pt x="1906" y="2763"/>
                      <a:pt x="1910" y="2813"/>
                      <a:pt x="1944" y="2841"/>
                    </a:cubicBezTo>
                    <a:cubicBezTo>
                      <a:pt x="1959" y="2854"/>
                      <a:pt x="1977" y="2860"/>
                      <a:pt x="1996" y="2860"/>
                    </a:cubicBezTo>
                    <a:cubicBezTo>
                      <a:pt x="2007" y="2860"/>
                      <a:pt x="2019" y="2858"/>
                      <a:pt x="2029" y="2853"/>
                    </a:cubicBezTo>
                    <a:cubicBezTo>
                      <a:pt x="2040" y="2849"/>
                      <a:pt x="2049" y="2843"/>
                      <a:pt x="2057" y="2833"/>
                    </a:cubicBezTo>
                    <a:cubicBezTo>
                      <a:pt x="2588" y="2218"/>
                      <a:pt x="2546" y="1261"/>
                      <a:pt x="2284" y="632"/>
                    </a:cubicBezTo>
                    <a:cubicBezTo>
                      <a:pt x="2123" y="249"/>
                      <a:pt x="1898" y="19"/>
                      <a:pt x="1667" y="2"/>
                    </a:cubicBezTo>
                    <a:cubicBezTo>
                      <a:pt x="1649" y="1"/>
                      <a:pt x="1630" y="0"/>
                      <a:pt x="1611" y="0"/>
                    </a:cubicBezTo>
                    <a:close/>
                  </a:path>
                </a:pathLst>
              </a:custGeom>
              <a:solidFill>
                <a:srgbClr val="F49E29"/>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sp>
        <p:nvSpPr>
          <p:cNvPr id="4" name="TextBox 3">
            <a:extLst>
              <a:ext uri="{FF2B5EF4-FFF2-40B4-BE49-F238E27FC236}">
                <a16:creationId xmlns:a16="http://schemas.microsoft.com/office/drawing/2014/main" id="{8283F0CA-7E90-95D5-6F06-2C5C8B983A7E}"/>
              </a:ext>
            </a:extLst>
          </p:cNvPr>
          <p:cNvSpPr txBox="1"/>
          <p:nvPr/>
        </p:nvSpPr>
        <p:spPr>
          <a:xfrm>
            <a:off x="355026" y="4717485"/>
            <a:ext cx="3740985" cy="954107"/>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800"/>
              </a:spcAft>
              <a:buClr>
                <a:srgbClr val="000000"/>
              </a:buClr>
              <a:buSzTx/>
              <a:buFont typeface="Arial"/>
              <a:buNone/>
              <a:tabLst/>
              <a:defRPr/>
            </a:pPr>
            <a:r>
              <a:rPr kumimoji="0" lang="vi-VN" sz="2800" b="0" i="0" u="none" strike="noStrike" kern="0" cap="none" spc="0" normalizeH="0" baseline="0" noProof="0" dirty="0">
                <a:ln>
                  <a:noFill/>
                </a:ln>
                <a:solidFill>
                  <a:srgbClr val="FFF1F1">
                    <a:lumMod val="10000"/>
                  </a:srgbClr>
                </a:solidFill>
                <a:effectLst/>
                <a:uLnTx/>
                <a:uFillTx/>
                <a:latin typeface="Times New Roman" panose="02020603050405020304" pitchFamily="18" charset="0"/>
                <a:ea typeface="+mn-ea"/>
                <a:cs typeface="+mn-cs"/>
                <a:sym typeface="Wingdings" panose="05000000000000000000" pitchFamily="2" charset="2"/>
              </a:rPr>
              <a:t></a:t>
            </a:r>
            <a:r>
              <a:rPr kumimoji="0" lang="vi-VN" sz="2800" b="0" i="0" u="none" strike="noStrike" kern="0" cap="none" spc="0" normalizeH="0" baseline="0" noProof="0" dirty="0">
                <a:ln>
                  <a:noFill/>
                </a:ln>
                <a:solidFill>
                  <a:srgbClr val="FFF1F1">
                    <a:lumMod val="10000"/>
                  </a:srgbClr>
                </a:solidFill>
                <a:effectLst/>
                <a:uLnTx/>
                <a:uFillTx/>
                <a:latin typeface="Times New Roman" panose="02020603050405020304" pitchFamily="18" charset="0"/>
                <a:ea typeface="+mn-ea"/>
                <a:cs typeface="+mn-cs"/>
                <a:sym typeface="Arial"/>
              </a:rPr>
              <a:t> Không ai không muốn đuổi chúng đi. </a:t>
            </a:r>
            <a:endParaRPr kumimoji="0" lang="en-SG" sz="2800" b="0" i="0" u="none" strike="noStrike" kern="0" cap="none" spc="0" normalizeH="0" baseline="0" noProof="0" dirty="0">
              <a:ln>
                <a:noFill/>
              </a:ln>
              <a:solidFill>
                <a:srgbClr val="FFF1F1">
                  <a:lumMod val="10000"/>
                </a:srgbClr>
              </a:solidFill>
              <a:effectLst/>
              <a:uLnTx/>
              <a:uFillTx/>
              <a:latin typeface="Arial"/>
              <a:ea typeface="+mn-ea"/>
              <a:cs typeface="+mn-cs"/>
              <a:sym typeface="Arial"/>
            </a:endParaRPr>
          </a:p>
        </p:txBody>
      </p:sp>
      <p:sp>
        <p:nvSpPr>
          <p:cNvPr id="6" name="TextBox 5">
            <a:extLst>
              <a:ext uri="{FF2B5EF4-FFF2-40B4-BE49-F238E27FC236}">
                <a16:creationId xmlns:a16="http://schemas.microsoft.com/office/drawing/2014/main" id="{D8CDD779-3448-7591-E982-FFE31B41AFB6}"/>
              </a:ext>
            </a:extLst>
          </p:cNvPr>
          <p:cNvSpPr txBox="1"/>
          <p:nvPr/>
        </p:nvSpPr>
        <p:spPr>
          <a:xfrm>
            <a:off x="4167129" y="4513318"/>
            <a:ext cx="3010285" cy="1815882"/>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800"/>
              </a:spcAft>
              <a:buClr>
                <a:srgbClr val="000000"/>
              </a:buClr>
              <a:buSzTx/>
              <a:buFont typeface="Arial"/>
              <a:buNone/>
              <a:tabLst/>
              <a:defRPr/>
            </a:pPr>
            <a:r>
              <a:rPr kumimoji="0" lang="vi-VN" sz="2800" b="0" i="0" u="none" strike="noStrike" kern="0" cap="none" spc="0" normalizeH="0" baseline="0" noProof="0" dirty="0">
                <a:ln>
                  <a:noFill/>
                </a:ln>
                <a:solidFill>
                  <a:srgbClr val="FFF1F1">
                    <a:lumMod val="10000"/>
                  </a:srgbClr>
                </a:solidFill>
                <a:effectLst/>
                <a:uLnTx/>
                <a:uFillTx/>
                <a:latin typeface="Times New Roman" panose="02020603050405020304" pitchFamily="18" charset="0"/>
                <a:ea typeface="+mn-ea"/>
                <a:cs typeface="+mn-cs"/>
                <a:sym typeface="Wingdings" panose="05000000000000000000" pitchFamily="2" charset="2"/>
              </a:rPr>
              <a:t></a:t>
            </a:r>
            <a:r>
              <a:rPr kumimoji="0" lang="vi-VN" sz="2800" b="0" i="0" u="none" strike="noStrike" kern="0" cap="none" spc="0" normalizeH="0" baseline="0" noProof="0" dirty="0">
                <a:ln>
                  <a:noFill/>
                </a:ln>
                <a:solidFill>
                  <a:srgbClr val="FFF1F1">
                    <a:lumMod val="10000"/>
                  </a:srgbClr>
                </a:solidFill>
                <a:effectLst/>
                <a:uLnTx/>
                <a:uFillTx/>
                <a:latin typeface="Times New Roman" panose="02020603050405020304" pitchFamily="18" charset="0"/>
                <a:ea typeface="+mn-ea"/>
                <a:cs typeface="+mn-cs"/>
                <a:sym typeface="Arial"/>
              </a:rPr>
              <a:t>  Không ngày nào thị Nở không phải đi qua vườn nhà hắn</a:t>
            </a:r>
            <a:r>
              <a:rPr kumimoji="0" lang="en-US" sz="2800" b="0" i="0" u="none" strike="noStrike" kern="0" cap="none" spc="0" normalizeH="0" baseline="0" noProof="0" dirty="0">
                <a:ln>
                  <a:noFill/>
                </a:ln>
                <a:solidFill>
                  <a:srgbClr val="FFF1F1">
                    <a:lumMod val="10000"/>
                  </a:srgbClr>
                </a:solidFill>
                <a:effectLst/>
                <a:uLnTx/>
                <a:uFillTx/>
                <a:latin typeface="Arial"/>
                <a:ea typeface="+mn-ea"/>
                <a:cs typeface="+mn-cs"/>
                <a:sym typeface="Arial"/>
              </a:rPr>
              <a:t>.</a:t>
            </a:r>
            <a:endParaRPr kumimoji="0" lang="en-SG" sz="2800" b="0" i="0" u="none" strike="noStrike" kern="0" cap="none" spc="0" normalizeH="0" baseline="0" noProof="0" dirty="0">
              <a:ln>
                <a:noFill/>
              </a:ln>
              <a:solidFill>
                <a:srgbClr val="FFF1F1">
                  <a:lumMod val="10000"/>
                </a:srgbClr>
              </a:solidFill>
              <a:effectLst/>
              <a:uLnTx/>
              <a:uFillTx/>
              <a:latin typeface="Arial"/>
              <a:ea typeface="Calibri" panose="020F0502020204030204" pitchFamily="34" charset="0"/>
              <a:cs typeface="Times New Roman" panose="02020603050405020304" pitchFamily="18" charset="0"/>
              <a:sym typeface="Arial"/>
            </a:endParaRPr>
          </a:p>
        </p:txBody>
      </p:sp>
      <p:sp>
        <p:nvSpPr>
          <p:cNvPr id="9" name="TextBox 8">
            <a:extLst>
              <a:ext uri="{FF2B5EF4-FFF2-40B4-BE49-F238E27FC236}">
                <a16:creationId xmlns:a16="http://schemas.microsoft.com/office/drawing/2014/main" id="{3921E7B0-1102-A205-E7A2-C9E69D1033F4}"/>
              </a:ext>
            </a:extLst>
          </p:cNvPr>
          <p:cNvSpPr txBox="1"/>
          <p:nvPr/>
        </p:nvSpPr>
        <p:spPr>
          <a:xfrm>
            <a:off x="7189089" y="4487078"/>
            <a:ext cx="4560396" cy="1815882"/>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800"/>
              </a:spcAft>
              <a:buClr>
                <a:srgbClr val="000000"/>
              </a:buClr>
              <a:buSzTx/>
              <a:buFont typeface="Arial"/>
              <a:buNone/>
              <a:tabLst/>
              <a:defRPr/>
            </a:pPr>
            <a:r>
              <a:rPr kumimoji="0" lang="vi-VN" sz="2800" b="0" i="0" u="none" strike="noStrike" kern="0" cap="none" spc="0" normalizeH="0" baseline="0" noProof="0" dirty="0">
                <a:ln>
                  <a:noFill/>
                </a:ln>
                <a:solidFill>
                  <a:srgbClr val="FFF1F1">
                    <a:lumMod val="10000"/>
                  </a:srgbClr>
                </a:solidFill>
                <a:effectLst/>
                <a:uLnTx/>
                <a:uFillTx/>
                <a:latin typeface="Times New Roman" panose="02020603050405020304" pitchFamily="18" charset="0"/>
                <a:ea typeface="+mn-ea"/>
                <a:cs typeface="+mn-cs"/>
                <a:sym typeface="Wingdings" panose="05000000000000000000" pitchFamily="2" charset="2"/>
              </a:rPr>
              <a:t></a:t>
            </a:r>
            <a:r>
              <a:rPr kumimoji="0" lang="vi-VN" sz="2800" b="0" i="0" u="none" strike="noStrike" kern="0" cap="none" spc="0" normalizeH="0" baseline="0" noProof="0" dirty="0">
                <a:ln>
                  <a:noFill/>
                </a:ln>
                <a:solidFill>
                  <a:srgbClr val="FFF1F1">
                    <a:lumMod val="10000"/>
                  </a:srgbClr>
                </a:solidFill>
                <a:effectLst/>
                <a:uLnTx/>
                <a:uFillTx/>
                <a:latin typeface="Times New Roman" panose="02020603050405020304" pitchFamily="18" charset="0"/>
                <a:ea typeface="+mn-ea"/>
                <a:cs typeface="+mn-cs"/>
                <a:sym typeface="Arial"/>
              </a:rPr>
              <a:t> Từ đấy, không ngày nào Hoài Văn không xuống các thôn xóm, vận động bà con đứng lên cứu nước.</a:t>
            </a:r>
            <a:endParaRPr kumimoji="0" lang="en-SG" sz="2800" b="0" i="0" u="none" strike="noStrike" kern="0" cap="none" spc="0" normalizeH="0" baseline="0" noProof="0" dirty="0">
              <a:ln>
                <a:noFill/>
              </a:ln>
              <a:solidFill>
                <a:srgbClr val="FFF1F1">
                  <a:lumMod val="10000"/>
                </a:srgbClr>
              </a:solidFill>
              <a:effectLst/>
              <a:uLnTx/>
              <a:uFillTx/>
              <a:latin typeface="Arial"/>
              <a:ea typeface="Calibri" panose="020F0502020204030204" pitchFamily="34" charset="0"/>
              <a:cs typeface="Times New Roman" panose="02020603050405020304" pitchFamily="18" charset="0"/>
              <a:sym typeface="Arial"/>
            </a:endParaRPr>
          </a:p>
        </p:txBody>
      </p:sp>
    </p:spTree>
    <p:extLst>
      <p:ext uri="{BB962C8B-B14F-4D97-AF65-F5344CB8AC3E}">
        <p14:creationId xmlns:p14="http://schemas.microsoft.com/office/powerpoint/2010/main" val="1040134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445"/>
        <p:cNvGrpSpPr/>
        <p:nvPr/>
      </p:nvGrpSpPr>
      <p:grpSpPr>
        <a:xfrm>
          <a:off x="0" y="0"/>
          <a:ext cx="0" cy="0"/>
          <a:chOff x="0" y="0"/>
          <a:chExt cx="0" cy="0"/>
        </a:xfrm>
      </p:grpSpPr>
      <p:sp>
        <p:nvSpPr>
          <p:cNvPr id="4446" name="Google Shape;4446;p34"/>
          <p:cNvSpPr txBox="1">
            <a:spLocks noGrp="1"/>
          </p:cNvSpPr>
          <p:nvPr>
            <p:ph type="title"/>
          </p:nvPr>
        </p:nvSpPr>
        <p:spPr>
          <a:xfrm>
            <a:off x="960000" y="593367"/>
            <a:ext cx="10272000" cy="763600"/>
          </a:xfrm>
          <a:prstGeom prst="rect">
            <a:avLst/>
          </a:prstGeom>
        </p:spPr>
        <p:txBody>
          <a:bodyPr spcFirstLastPara="1" wrap="square" lIns="121900" tIns="121900" rIns="121900" bIns="121900" anchor="ctr" anchorCtr="0">
            <a:noAutofit/>
          </a:bodyPr>
          <a:lstStyle/>
          <a:p>
            <a:pPr marL="0" marR="0" algn="just">
              <a:lnSpc>
                <a:spcPct val="150000"/>
              </a:lnSpc>
              <a:spcBef>
                <a:spcPts val="0"/>
              </a:spcBef>
              <a:spcAft>
                <a:spcPts val="0"/>
              </a:spcAft>
              <a:tabLst>
                <a:tab pos="90170" algn="l"/>
                <a:tab pos="180340" algn="l"/>
              </a:tabLst>
            </a:pPr>
            <a:r>
              <a:rPr lang="en-US" sz="3600" b="1" dirty="0" err="1">
                <a:solidFill>
                  <a:schemeClr val="tx2">
                    <a:lumMod val="50000"/>
                  </a:schemeClr>
                </a:solidFill>
                <a:latin typeface="Times New Roman" panose="02020603050405020304" pitchFamily="18" charset="0"/>
                <a:ea typeface="SimSun" panose="02010600030101010101" pitchFamily="2" charset="-122"/>
                <a:cs typeface="Times New Roman" panose="02020603050405020304" pitchFamily="18" charset="0"/>
              </a:rPr>
              <a:t>Hoạt</a:t>
            </a:r>
            <a:r>
              <a:rPr lang="en-US" sz="3600" b="1" dirty="0">
                <a:solidFill>
                  <a:schemeClr val="tx2">
                    <a:lumMod val="50000"/>
                  </a:schemeClr>
                </a:solidFill>
                <a:latin typeface="Times New Roman" panose="02020603050405020304" pitchFamily="18" charset="0"/>
                <a:ea typeface="SimSun" panose="02010600030101010101" pitchFamily="2" charset="-122"/>
                <a:cs typeface="Times New Roman" panose="02020603050405020304" pitchFamily="18" charset="0"/>
              </a:rPr>
              <a:t> </a:t>
            </a:r>
            <a:r>
              <a:rPr lang="en-US" sz="3600" b="1" dirty="0" err="1">
                <a:solidFill>
                  <a:schemeClr val="tx2">
                    <a:lumMod val="50000"/>
                  </a:schemeClr>
                </a:solidFill>
                <a:latin typeface="Times New Roman" panose="02020603050405020304" pitchFamily="18" charset="0"/>
                <a:ea typeface="SimSun" panose="02010600030101010101" pitchFamily="2" charset="-122"/>
                <a:cs typeface="Times New Roman" panose="02020603050405020304" pitchFamily="18" charset="0"/>
              </a:rPr>
              <a:t>động</a:t>
            </a:r>
            <a:r>
              <a:rPr lang="en-US" sz="3600" b="1" dirty="0">
                <a:solidFill>
                  <a:schemeClr val="tx2">
                    <a:lumMod val="50000"/>
                  </a:schemeClr>
                </a:solidFill>
                <a:latin typeface="Times New Roman" panose="02020603050405020304" pitchFamily="18" charset="0"/>
                <a:ea typeface="SimSun" panose="02010600030101010101" pitchFamily="2" charset="-122"/>
                <a:cs typeface="Times New Roman" panose="02020603050405020304" pitchFamily="18" charset="0"/>
              </a:rPr>
              <a:t> </a:t>
            </a:r>
            <a:r>
              <a:rPr lang="en-US" sz="3600" b="1" dirty="0" err="1">
                <a:solidFill>
                  <a:schemeClr val="tx2">
                    <a:lumMod val="50000"/>
                  </a:schemeClr>
                </a:solidFill>
                <a:latin typeface="Times New Roman" panose="02020603050405020304" pitchFamily="18" charset="0"/>
                <a:ea typeface="SimSun" panose="02010600030101010101" pitchFamily="2" charset="-122"/>
                <a:cs typeface="Times New Roman" panose="02020603050405020304" pitchFamily="18" charset="0"/>
              </a:rPr>
              <a:t>mở</a:t>
            </a:r>
            <a:r>
              <a:rPr lang="en-US" sz="3600" b="1" dirty="0">
                <a:solidFill>
                  <a:schemeClr val="tx2">
                    <a:lumMod val="50000"/>
                  </a:schemeClr>
                </a:solidFill>
                <a:latin typeface="Times New Roman" panose="02020603050405020304" pitchFamily="18" charset="0"/>
                <a:ea typeface="SimSun" panose="02010600030101010101" pitchFamily="2" charset="-122"/>
                <a:cs typeface="Times New Roman" panose="02020603050405020304" pitchFamily="18" charset="0"/>
              </a:rPr>
              <a:t> </a:t>
            </a:r>
            <a:r>
              <a:rPr lang="en-US" sz="3600" b="1" dirty="0" err="1">
                <a:solidFill>
                  <a:schemeClr val="tx2">
                    <a:lumMod val="50000"/>
                  </a:schemeClr>
                </a:solidFill>
                <a:latin typeface="Times New Roman" panose="02020603050405020304" pitchFamily="18" charset="0"/>
                <a:ea typeface="SimSun" panose="02010600030101010101" pitchFamily="2" charset="-122"/>
                <a:cs typeface="Times New Roman" panose="02020603050405020304" pitchFamily="18" charset="0"/>
              </a:rPr>
              <a:t>đầu</a:t>
            </a:r>
            <a:endParaRPr lang="en-SG" sz="3600" dirty="0">
              <a:solidFill>
                <a:schemeClr val="tx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14" name="Google Shape;1836;p33">
            <a:extLst>
              <a:ext uri="{FF2B5EF4-FFF2-40B4-BE49-F238E27FC236}">
                <a16:creationId xmlns:a16="http://schemas.microsoft.com/office/drawing/2014/main" id="{F0E24EE8-F272-36FB-1A1F-F4DB0B96A2DC}"/>
              </a:ext>
            </a:extLst>
          </p:cNvPr>
          <p:cNvGrpSpPr/>
          <p:nvPr/>
        </p:nvGrpSpPr>
        <p:grpSpPr>
          <a:xfrm>
            <a:off x="10347503" y="548417"/>
            <a:ext cx="1509795" cy="853500"/>
            <a:chOff x="75300" y="3702036"/>
            <a:chExt cx="1132346" cy="640125"/>
          </a:xfrm>
        </p:grpSpPr>
        <p:sp>
          <p:nvSpPr>
            <p:cNvPr id="15" name="Google Shape;1837;p33">
              <a:extLst>
                <a:ext uri="{FF2B5EF4-FFF2-40B4-BE49-F238E27FC236}">
                  <a16:creationId xmlns:a16="http://schemas.microsoft.com/office/drawing/2014/main" id="{C126723B-761F-1A66-487E-8E67B5A8A697}"/>
                </a:ext>
              </a:extLst>
            </p:cNvPr>
            <p:cNvSpPr/>
            <p:nvPr/>
          </p:nvSpPr>
          <p:spPr>
            <a:xfrm>
              <a:off x="75300" y="3747280"/>
              <a:ext cx="1123750" cy="594881"/>
            </a:xfrm>
            <a:custGeom>
              <a:avLst/>
              <a:gdLst/>
              <a:ahLst/>
              <a:cxnLst/>
              <a:rect l="l" t="t" r="r" b="b"/>
              <a:pathLst>
                <a:path w="24837" h="13148" extrusionOk="0">
                  <a:moveTo>
                    <a:pt x="7585" y="0"/>
                  </a:moveTo>
                  <a:cubicBezTo>
                    <a:pt x="5299" y="310"/>
                    <a:pt x="0" y="2917"/>
                    <a:pt x="0" y="2917"/>
                  </a:cubicBezTo>
                  <a:cubicBezTo>
                    <a:pt x="2929" y="3155"/>
                    <a:pt x="7025" y="8858"/>
                    <a:pt x="7716" y="10871"/>
                  </a:cubicBezTo>
                  <a:cubicBezTo>
                    <a:pt x="8283" y="12460"/>
                    <a:pt x="8836" y="13148"/>
                    <a:pt x="9523" y="13148"/>
                  </a:cubicBezTo>
                  <a:cubicBezTo>
                    <a:pt x="9701" y="13148"/>
                    <a:pt x="9887" y="13102"/>
                    <a:pt x="10085" y="13014"/>
                  </a:cubicBezTo>
                  <a:cubicBezTo>
                    <a:pt x="16312" y="10180"/>
                    <a:pt x="20181" y="10394"/>
                    <a:pt x="21682" y="10132"/>
                  </a:cubicBezTo>
                  <a:cubicBezTo>
                    <a:pt x="21682" y="10132"/>
                    <a:pt x="23015" y="7596"/>
                    <a:pt x="24349" y="6584"/>
                  </a:cubicBezTo>
                  <a:cubicBezTo>
                    <a:pt x="24836" y="6202"/>
                    <a:pt x="23761" y="6016"/>
                    <a:pt x="22022" y="6016"/>
                  </a:cubicBezTo>
                  <a:cubicBezTo>
                    <a:pt x="19051" y="6016"/>
                    <a:pt x="14143" y="6560"/>
                    <a:pt x="11799" y="7596"/>
                  </a:cubicBezTo>
                  <a:cubicBezTo>
                    <a:pt x="11847" y="4179"/>
                    <a:pt x="7585" y="0"/>
                    <a:pt x="7585" y="0"/>
                  </a:cubicBezTo>
                  <a:close/>
                </a:path>
              </a:pathLst>
            </a:custGeom>
            <a:solidFill>
              <a:srgbClr val="60C6D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6" name="Google Shape;1838;p33">
              <a:extLst>
                <a:ext uri="{FF2B5EF4-FFF2-40B4-BE49-F238E27FC236}">
                  <a16:creationId xmlns:a16="http://schemas.microsoft.com/office/drawing/2014/main" id="{E31693F7-8C03-FCE2-6DA2-6EE47A02B9FB}"/>
                </a:ext>
              </a:extLst>
            </p:cNvPr>
            <p:cNvSpPr/>
            <p:nvPr/>
          </p:nvSpPr>
          <p:spPr>
            <a:xfrm>
              <a:off x="83896" y="3702036"/>
              <a:ext cx="1123750" cy="596239"/>
            </a:xfrm>
            <a:custGeom>
              <a:avLst/>
              <a:gdLst/>
              <a:ahLst/>
              <a:cxnLst/>
              <a:rect l="l" t="t" r="r" b="b"/>
              <a:pathLst>
                <a:path w="24837" h="13178" extrusionOk="0">
                  <a:moveTo>
                    <a:pt x="7621" y="0"/>
                  </a:moveTo>
                  <a:cubicBezTo>
                    <a:pt x="5299" y="345"/>
                    <a:pt x="1" y="2953"/>
                    <a:pt x="1" y="2953"/>
                  </a:cubicBezTo>
                  <a:cubicBezTo>
                    <a:pt x="2930" y="3191"/>
                    <a:pt x="7014" y="8894"/>
                    <a:pt x="7728" y="10894"/>
                  </a:cubicBezTo>
                  <a:cubicBezTo>
                    <a:pt x="8275" y="12487"/>
                    <a:pt x="8829" y="13177"/>
                    <a:pt x="9514" y="13177"/>
                  </a:cubicBezTo>
                  <a:cubicBezTo>
                    <a:pt x="9695" y="13177"/>
                    <a:pt x="9884" y="13129"/>
                    <a:pt x="10085" y="13037"/>
                  </a:cubicBezTo>
                  <a:cubicBezTo>
                    <a:pt x="16312" y="10216"/>
                    <a:pt x="20170" y="10418"/>
                    <a:pt x="21682" y="10168"/>
                  </a:cubicBezTo>
                  <a:cubicBezTo>
                    <a:pt x="21682" y="10168"/>
                    <a:pt x="23016" y="7620"/>
                    <a:pt x="24349" y="6596"/>
                  </a:cubicBezTo>
                  <a:cubicBezTo>
                    <a:pt x="24836" y="6223"/>
                    <a:pt x="23776" y="6041"/>
                    <a:pt x="22055" y="6041"/>
                  </a:cubicBezTo>
                  <a:cubicBezTo>
                    <a:pt x="19110" y="6041"/>
                    <a:pt x="14231" y="6574"/>
                    <a:pt x="11871" y="7596"/>
                  </a:cubicBezTo>
                  <a:cubicBezTo>
                    <a:pt x="11859" y="7596"/>
                    <a:pt x="11848" y="7608"/>
                    <a:pt x="11824" y="7608"/>
                  </a:cubicBezTo>
                  <a:lnTo>
                    <a:pt x="11824" y="7525"/>
                  </a:lnTo>
                  <a:cubicBezTo>
                    <a:pt x="11812" y="4132"/>
                    <a:pt x="7621" y="0"/>
                    <a:pt x="7621" y="0"/>
                  </a:cubicBezTo>
                  <a:close/>
                </a:path>
              </a:pathLst>
            </a:custGeom>
            <a:solidFill>
              <a:srgbClr val="EFD85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7" name="Google Shape;1839;p33">
              <a:extLst>
                <a:ext uri="{FF2B5EF4-FFF2-40B4-BE49-F238E27FC236}">
                  <a16:creationId xmlns:a16="http://schemas.microsoft.com/office/drawing/2014/main" id="{BAF466AF-5D18-5D66-51DC-EEEB151C0A7C}"/>
                </a:ext>
              </a:extLst>
            </p:cNvPr>
            <p:cNvSpPr/>
            <p:nvPr/>
          </p:nvSpPr>
          <p:spPr>
            <a:xfrm>
              <a:off x="504757" y="4043539"/>
              <a:ext cx="115194" cy="225456"/>
            </a:xfrm>
            <a:custGeom>
              <a:avLst/>
              <a:gdLst/>
              <a:ahLst/>
              <a:cxnLst/>
              <a:rect l="l" t="t" r="r" b="b"/>
              <a:pathLst>
                <a:path w="2546" h="4983" extrusionOk="0">
                  <a:moveTo>
                    <a:pt x="2498" y="1"/>
                  </a:moveTo>
                  <a:cubicBezTo>
                    <a:pt x="2438" y="96"/>
                    <a:pt x="2391" y="179"/>
                    <a:pt x="2331" y="274"/>
                  </a:cubicBezTo>
                  <a:cubicBezTo>
                    <a:pt x="2212" y="465"/>
                    <a:pt x="2105" y="644"/>
                    <a:pt x="1986" y="834"/>
                  </a:cubicBezTo>
                  <a:cubicBezTo>
                    <a:pt x="1236" y="2144"/>
                    <a:pt x="569" y="3525"/>
                    <a:pt x="9" y="4954"/>
                  </a:cubicBezTo>
                  <a:cubicBezTo>
                    <a:pt x="1" y="4971"/>
                    <a:pt x="24" y="4982"/>
                    <a:pt x="37" y="4982"/>
                  </a:cubicBezTo>
                  <a:cubicBezTo>
                    <a:pt x="42" y="4982"/>
                    <a:pt x="45" y="4981"/>
                    <a:pt x="45" y="4977"/>
                  </a:cubicBezTo>
                  <a:cubicBezTo>
                    <a:pt x="212" y="4573"/>
                    <a:pt x="390" y="4168"/>
                    <a:pt x="569" y="3787"/>
                  </a:cubicBezTo>
                  <a:cubicBezTo>
                    <a:pt x="879" y="3084"/>
                    <a:pt x="1212" y="2394"/>
                    <a:pt x="1593" y="1727"/>
                  </a:cubicBezTo>
                  <a:cubicBezTo>
                    <a:pt x="1772" y="1382"/>
                    <a:pt x="1962" y="1060"/>
                    <a:pt x="2153" y="727"/>
                  </a:cubicBezTo>
                  <a:cubicBezTo>
                    <a:pt x="2248" y="572"/>
                    <a:pt x="2331" y="405"/>
                    <a:pt x="2438" y="239"/>
                  </a:cubicBezTo>
                  <a:cubicBezTo>
                    <a:pt x="2462" y="179"/>
                    <a:pt x="2510" y="120"/>
                    <a:pt x="2546" y="72"/>
                  </a:cubicBezTo>
                  <a:cubicBezTo>
                    <a:pt x="2522" y="72"/>
                    <a:pt x="2510" y="96"/>
                    <a:pt x="2498" y="96"/>
                  </a:cubicBezTo>
                  <a:lnTo>
                    <a:pt x="2498" y="1"/>
                  </a:lnTo>
                  <a:close/>
                </a:path>
              </a:pathLst>
            </a:custGeom>
            <a:solidFill>
              <a:srgbClr val="431F5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8" name="Google Shape;1840;p33">
              <a:extLst>
                <a:ext uri="{FF2B5EF4-FFF2-40B4-BE49-F238E27FC236}">
                  <a16:creationId xmlns:a16="http://schemas.microsoft.com/office/drawing/2014/main" id="{49B975D1-5A05-E4FF-B8BD-DA86C6127ED1}"/>
                </a:ext>
              </a:extLst>
            </p:cNvPr>
            <p:cNvSpPr/>
            <p:nvPr/>
          </p:nvSpPr>
          <p:spPr>
            <a:xfrm>
              <a:off x="139999" y="3814513"/>
              <a:ext cx="364675" cy="456432"/>
            </a:xfrm>
            <a:custGeom>
              <a:avLst/>
              <a:gdLst/>
              <a:ahLst/>
              <a:cxnLst/>
              <a:rect l="l" t="t" r="r" b="b"/>
              <a:pathLst>
                <a:path w="8060" h="10088" extrusionOk="0">
                  <a:moveTo>
                    <a:pt x="27" y="1"/>
                  </a:moveTo>
                  <a:cubicBezTo>
                    <a:pt x="9" y="1"/>
                    <a:pt x="0" y="40"/>
                    <a:pt x="11" y="50"/>
                  </a:cubicBezTo>
                  <a:cubicBezTo>
                    <a:pt x="844" y="419"/>
                    <a:pt x="1642" y="848"/>
                    <a:pt x="2368" y="1419"/>
                  </a:cubicBezTo>
                  <a:cubicBezTo>
                    <a:pt x="3714" y="2431"/>
                    <a:pt x="4797" y="3741"/>
                    <a:pt x="5690" y="5170"/>
                  </a:cubicBezTo>
                  <a:cubicBezTo>
                    <a:pt x="6166" y="5920"/>
                    <a:pt x="6595" y="6741"/>
                    <a:pt x="6976" y="7563"/>
                  </a:cubicBezTo>
                  <a:cubicBezTo>
                    <a:pt x="7345" y="8384"/>
                    <a:pt x="7655" y="9230"/>
                    <a:pt x="8012" y="10063"/>
                  </a:cubicBezTo>
                  <a:cubicBezTo>
                    <a:pt x="8012" y="10075"/>
                    <a:pt x="8012" y="10087"/>
                    <a:pt x="8024" y="10087"/>
                  </a:cubicBezTo>
                  <a:lnTo>
                    <a:pt x="8048" y="10087"/>
                  </a:lnTo>
                  <a:cubicBezTo>
                    <a:pt x="8060" y="10087"/>
                    <a:pt x="8060" y="10087"/>
                    <a:pt x="8060" y="10075"/>
                  </a:cubicBezTo>
                  <a:cubicBezTo>
                    <a:pt x="7917" y="9575"/>
                    <a:pt x="7702" y="9075"/>
                    <a:pt x="7512" y="8599"/>
                  </a:cubicBezTo>
                  <a:cubicBezTo>
                    <a:pt x="7321" y="8146"/>
                    <a:pt x="7119" y="7682"/>
                    <a:pt x="6893" y="7218"/>
                  </a:cubicBezTo>
                  <a:cubicBezTo>
                    <a:pt x="6143" y="5610"/>
                    <a:pt x="5202" y="4098"/>
                    <a:pt x="4000" y="2789"/>
                  </a:cubicBezTo>
                  <a:cubicBezTo>
                    <a:pt x="3452" y="2193"/>
                    <a:pt x="2833" y="1657"/>
                    <a:pt x="2178" y="1181"/>
                  </a:cubicBezTo>
                  <a:cubicBezTo>
                    <a:pt x="1523" y="705"/>
                    <a:pt x="809" y="276"/>
                    <a:pt x="35" y="2"/>
                  </a:cubicBezTo>
                  <a:cubicBezTo>
                    <a:pt x="32" y="1"/>
                    <a:pt x="30" y="1"/>
                    <a:pt x="27" y="1"/>
                  </a:cubicBezTo>
                  <a:close/>
                </a:path>
              </a:pathLst>
            </a:custGeom>
            <a:solidFill>
              <a:srgbClr val="431F5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9" name="Google Shape;1841;p33">
              <a:extLst>
                <a:ext uri="{FF2B5EF4-FFF2-40B4-BE49-F238E27FC236}">
                  <a16:creationId xmlns:a16="http://schemas.microsoft.com/office/drawing/2014/main" id="{EF619B88-5903-5C2E-3E7C-25C4037BA18E}"/>
                </a:ext>
              </a:extLst>
            </p:cNvPr>
            <p:cNvSpPr/>
            <p:nvPr/>
          </p:nvSpPr>
          <p:spPr>
            <a:xfrm>
              <a:off x="442140" y="4153391"/>
              <a:ext cx="44023" cy="105557"/>
            </a:xfrm>
            <a:custGeom>
              <a:avLst/>
              <a:gdLst/>
              <a:ahLst/>
              <a:cxnLst/>
              <a:rect l="l" t="t" r="r" b="b"/>
              <a:pathLst>
                <a:path w="973" h="2333" extrusionOk="0">
                  <a:moveTo>
                    <a:pt x="35" y="0"/>
                  </a:moveTo>
                  <a:cubicBezTo>
                    <a:pt x="19" y="0"/>
                    <a:pt x="0" y="11"/>
                    <a:pt x="0" y="25"/>
                  </a:cubicBezTo>
                  <a:cubicBezTo>
                    <a:pt x="143" y="418"/>
                    <a:pt x="322" y="787"/>
                    <a:pt x="477" y="1156"/>
                  </a:cubicBezTo>
                  <a:cubicBezTo>
                    <a:pt x="620" y="1525"/>
                    <a:pt x="774" y="1918"/>
                    <a:pt x="905" y="2311"/>
                  </a:cubicBezTo>
                  <a:cubicBezTo>
                    <a:pt x="910" y="2325"/>
                    <a:pt x="922" y="2332"/>
                    <a:pt x="934" y="2332"/>
                  </a:cubicBezTo>
                  <a:cubicBezTo>
                    <a:pt x="953" y="2332"/>
                    <a:pt x="972" y="2316"/>
                    <a:pt x="965" y="2287"/>
                  </a:cubicBezTo>
                  <a:cubicBezTo>
                    <a:pt x="715" y="1514"/>
                    <a:pt x="429" y="740"/>
                    <a:pt x="60" y="13"/>
                  </a:cubicBezTo>
                  <a:cubicBezTo>
                    <a:pt x="55" y="4"/>
                    <a:pt x="46" y="0"/>
                    <a:pt x="35" y="0"/>
                  </a:cubicBezTo>
                  <a:close/>
                </a:path>
              </a:pathLst>
            </a:custGeom>
            <a:solidFill>
              <a:srgbClr val="431F5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0" name="Google Shape;1842;p33">
              <a:extLst>
                <a:ext uri="{FF2B5EF4-FFF2-40B4-BE49-F238E27FC236}">
                  <a16:creationId xmlns:a16="http://schemas.microsoft.com/office/drawing/2014/main" id="{39181935-2B41-7B65-0800-FF493A5C604C}"/>
                </a:ext>
              </a:extLst>
            </p:cNvPr>
            <p:cNvSpPr/>
            <p:nvPr/>
          </p:nvSpPr>
          <p:spPr>
            <a:xfrm>
              <a:off x="291115" y="3942146"/>
              <a:ext cx="64338" cy="73161"/>
            </a:xfrm>
            <a:custGeom>
              <a:avLst/>
              <a:gdLst/>
              <a:ahLst/>
              <a:cxnLst/>
              <a:rect l="l" t="t" r="r" b="b"/>
              <a:pathLst>
                <a:path w="1422" h="1617" extrusionOk="0">
                  <a:moveTo>
                    <a:pt x="24" y="0"/>
                  </a:moveTo>
                  <a:cubicBezTo>
                    <a:pt x="7" y="0"/>
                    <a:pt x="0" y="22"/>
                    <a:pt x="17" y="39"/>
                  </a:cubicBezTo>
                  <a:cubicBezTo>
                    <a:pt x="421" y="575"/>
                    <a:pt x="886" y="1075"/>
                    <a:pt x="1326" y="1599"/>
                  </a:cubicBezTo>
                  <a:cubicBezTo>
                    <a:pt x="1336" y="1611"/>
                    <a:pt x="1347" y="1616"/>
                    <a:pt x="1359" y="1616"/>
                  </a:cubicBezTo>
                  <a:cubicBezTo>
                    <a:pt x="1391" y="1616"/>
                    <a:pt x="1421" y="1574"/>
                    <a:pt x="1386" y="1539"/>
                  </a:cubicBezTo>
                  <a:cubicBezTo>
                    <a:pt x="945" y="1027"/>
                    <a:pt x="505" y="503"/>
                    <a:pt x="52" y="15"/>
                  </a:cubicBezTo>
                  <a:cubicBezTo>
                    <a:pt x="41" y="4"/>
                    <a:pt x="32" y="0"/>
                    <a:pt x="24" y="0"/>
                  </a:cubicBezTo>
                  <a:close/>
                </a:path>
              </a:pathLst>
            </a:custGeom>
            <a:solidFill>
              <a:srgbClr val="431F5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1" name="Google Shape;1843;p33">
              <a:extLst>
                <a:ext uri="{FF2B5EF4-FFF2-40B4-BE49-F238E27FC236}">
                  <a16:creationId xmlns:a16="http://schemas.microsoft.com/office/drawing/2014/main" id="{B83B307D-ACFA-2C71-F0E2-ABF9F13D2A31}"/>
                </a:ext>
              </a:extLst>
            </p:cNvPr>
            <p:cNvSpPr/>
            <p:nvPr/>
          </p:nvSpPr>
          <p:spPr>
            <a:xfrm>
              <a:off x="512358" y="4130181"/>
              <a:ext cx="543935" cy="138857"/>
            </a:xfrm>
            <a:custGeom>
              <a:avLst/>
              <a:gdLst/>
              <a:ahLst/>
              <a:cxnLst/>
              <a:rect l="l" t="t" r="r" b="b"/>
              <a:pathLst>
                <a:path w="12022" h="3069" extrusionOk="0">
                  <a:moveTo>
                    <a:pt x="10797" y="0"/>
                  </a:moveTo>
                  <a:cubicBezTo>
                    <a:pt x="10272" y="0"/>
                    <a:pt x="9744" y="21"/>
                    <a:pt x="9224" y="62"/>
                  </a:cubicBezTo>
                  <a:cubicBezTo>
                    <a:pt x="7581" y="205"/>
                    <a:pt x="5973" y="526"/>
                    <a:pt x="4425" y="1015"/>
                  </a:cubicBezTo>
                  <a:cubicBezTo>
                    <a:pt x="2878" y="1527"/>
                    <a:pt x="1413" y="2193"/>
                    <a:pt x="20" y="3027"/>
                  </a:cubicBezTo>
                  <a:cubicBezTo>
                    <a:pt x="1" y="3036"/>
                    <a:pt x="13" y="3069"/>
                    <a:pt x="18" y="3069"/>
                  </a:cubicBezTo>
                  <a:cubicBezTo>
                    <a:pt x="19" y="3069"/>
                    <a:pt x="20" y="3067"/>
                    <a:pt x="20" y="3062"/>
                  </a:cubicBezTo>
                  <a:cubicBezTo>
                    <a:pt x="794" y="2598"/>
                    <a:pt x="1604" y="2181"/>
                    <a:pt x="2437" y="1824"/>
                  </a:cubicBezTo>
                  <a:cubicBezTo>
                    <a:pt x="3925" y="1181"/>
                    <a:pt x="5497" y="705"/>
                    <a:pt x="7104" y="407"/>
                  </a:cubicBezTo>
                  <a:cubicBezTo>
                    <a:pt x="8412" y="169"/>
                    <a:pt x="9711" y="68"/>
                    <a:pt x="11016" y="68"/>
                  </a:cubicBezTo>
                  <a:cubicBezTo>
                    <a:pt x="11339" y="68"/>
                    <a:pt x="11662" y="74"/>
                    <a:pt x="11986" y="86"/>
                  </a:cubicBezTo>
                  <a:cubicBezTo>
                    <a:pt x="12022" y="86"/>
                    <a:pt x="12022" y="38"/>
                    <a:pt x="11986" y="38"/>
                  </a:cubicBezTo>
                  <a:cubicBezTo>
                    <a:pt x="11595" y="13"/>
                    <a:pt x="11197" y="0"/>
                    <a:pt x="10797" y="0"/>
                  </a:cubicBezTo>
                  <a:close/>
                </a:path>
              </a:pathLst>
            </a:custGeom>
            <a:solidFill>
              <a:srgbClr val="431F5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2" name="Google Shape;1844;p33">
              <a:extLst>
                <a:ext uri="{FF2B5EF4-FFF2-40B4-BE49-F238E27FC236}">
                  <a16:creationId xmlns:a16="http://schemas.microsoft.com/office/drawing/2014/main" id="{3A54F4CD-647F-DE04-5D79-F934E5E883B1}"/>
                </a:ext>
              </a:extLst>
            </p:cNvPr>
            <p:cNvSpPr/>
            <p:nvPr/>
          </p:nvSpPr>
          <p:spPr>
            <a:xfrm>
              <a:off x="517561" y="4185741"/>
              <a:ext cx="290925" cy="97005"/>
            </a:xfrm>
            <a:custGeom>
              <a:avLst/>
              <a:gdLst/>
              <a:ahLst/>
              <a:cxnLst/>
              <a:rect l="l" t="t" r="r" b="b"/>
              <a:pathLst>
                <a:path w="6430" h="2144" extrusionOk="0">
                  <a:moveTo>
                    <a:pt x="6382" y="1"/>
                  </a:moveTo>
                  <a:cubicBezTo>
                    <a:pt x="5894" y="108"/>
                    <a:pt x="5406" y="203"/>
                    <a:pt x="4930" y="346"/>
                  </a:cubicBezTo>
                  <a:cubicBezTo>
                    <a:pt x="4072" y="560"/>
                    <a:pt x="3227" y="822"/>
                    <a:pt x="2405" y="1120"/>
                  </a:cubicBezTo>
                  <a:cubicBezTo>
                    <a:pt x="2024" y="1251"/>
                    <a:pt x="1620" y="1394"/>
                    <a:pt x="1239" y="1561"/>
                  </a:cubicBezTo>
                  <a:cubicBezTo>
                    <a:pt x="834" y="1727"/>
                    <a:pt x="417" y="1894"/>
                    <a:pt x="24" y="2096"/>
                  </a:cubicBezTo>
                  <a:cubicBezTo>
                    <a:pt x="0" y="2108"/>
                    <a:pt x="12" y="2144"/>
                    <a:pt x="60" y="2144"/>
                  </a:cubicBezTo>
                  <a:cubicBezTo>
                    <a:pt x="524" y="1965"/>
                    <a:pt x="965" y="1751"/>
                    <a:pt x="1429" y="1572"/>
                  </a:cubicBezTo>
                  <a:cubicBezTo>
                    <a:pt x="3036" y="941"/>
                    <a:pt x="4703" y="418"/>
                    <a:pt x="6394" y="48"/>
                  </a:cubicBezTo>
                  <a:cubicBezTo>
                    <a:pt x="6430" y="48"/>
                    <a:pt x="6418" y="1"/>
                    <a:pt x="6382" y="1"/>
                  </a:cubicBezTo>
                  <a:close/>
                </a:path>
              </a:pathLst>
            </a:custGeom>
            <a:solidFill>
              <a:srgbClr val="431F5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3" name="Google Shape;1845;p33">
              <a:extLst>
                <a:ext uri="{FF2B5EF4-FFF2-40B4-BE49-F238E27FC236}">
                  <a16:creationId xmlns:a16="http://schemas.microsoft.com/office/drawing/2014/main" id="{266A7A03-58EC-56FB-4E24-806202183327}"/>
                </a:ext>
              </a:extLst>
            </p:cNvPr>
            <p:cNvSpPr/>
            <p:nvPr/>
          </p:nvSpPr>
          <p:spPr>
            <a:xfrm>
              <a:off x="810698" y="4148731"/>
              <a:ext cx="228894" cy="23165"/>
            </a:xfrm>
            <a:custGeom>
              <a:avLst/>
              <a:gdLst/>
              <a:ahLst/>
              <a:cxnLst/>
              <a:rect l="l" t="t" r="r" b="b"/>
              <a:pathLst>
                <a:path w="5059" h="512" extrusionOk="0">
                  <a:moveTo>
                    <a:pt x="4414" y="0"/>
                  </a:moveTo>
                  <a:cubicBezTo>
                    <a:pt x="3779" y="0"/>
                    <a:pt x="3139" y="29"/>
                    <a:pt x="2499" y="93"/>
                  </a:cubicBezTo>
                  <a:cubicBezTo>
                    <a:pt x="1665" y="164"/>
                    <a:pt x="832" y="271"/>
                    <a:pt x="22" y="474"/>
                  </a:cubicBezTo>
                  <a:cubicBezTo>
                    <a:pt x="1" y="474"/>
                    <a:pt x="8" y="511"/>
                    <a:pt x="27" y="511"/>
                  </a:cubicBezTo>
                  <a:cubicBezTo>
                    <a:pt x="29" y="511"/>
                    <a:pt x="31" y="511"/>
                    <a:pt x="34" y="509"/>
                  </a:cubicBezTo>
                  <a:cubicBezTo>
                    <a:pt x="867" y="355"/>
                    <a:pt x="1689" y="212"/>
                    <a:pt x="2534" y="128"/>
                  </a:cubicBezTo>
                  <a:cubicBezTo>
                    <a:pt x="3179" y="72"/>
                    <a:pt x="3831" y="53"/>
                    <a:pt x="4485" y="53"/>
                  </a:cubicBezTo>
                  <a:cubicBezTo>
                    <a:pt x="4664" y="53"/>
                    <a:pt x="4843" y="54"/>
                    <a:pt x="5023" y="57"/>
                  </a:cubicBezTo>
                  <a:cubicBezTo>
                    <a:pt x="5058" y="57"/>
                    <a:pt x="5058" y="9"/>
                    <a:pt x="5023" y="9"/>
                  </a:cubicBezTo>
                  <a:cubicBezTo>
                    <a:pt x="4821" y="3"/>
                    <a:pt x="4618" y="0"/>
                    <a:pt x="4414" y="0"/>
                  </a:cubicBezTo>
                  <a:close/>
                </a:path>
              </a:pathLst>
            </a:custGeom>
            <a:solidFill>
              <a:srgbClr val="431F5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grpSp>
      <p:pic>
        <p:nvPicPr>
          <p:cNvPr id="2" name="图片 8">
            <a:extLst>
              <a:ext uri="{FF2B5EF4-FFF2-40B4-BE49-F238E27FC236}">
                <a16:creationId xmlns:a16="http://schemas.microsoft.com/office/drawing/2014/main" id="{18BBCDD1-2D39-D767-1E17-444C50B388F5}"/>
              </a:ext>
            </a:extLst>
          </p:cNvPr>
          <p:cNvPicPr>
            <a:picLocks noChangeAspect="1"/>
          </p:cNvPicPr>
          <p:nvPr/>
        </p:nvPicPr>
        <p:blipFill rotWithShape="1">
          <a:blip r:embed="rId3">
            <a:extLst>
              <a:ext uri="{28A0092B-C50C-407E-A947-70E740481C1C}">
                <a14:useLocalDpi xmlns:a14="http://schemas.microsoft.com/office/drawing/2010/main" val="0"/>
              </a:ext>
            </a:extLst>
          </a:blip>
          <a:srcRect l="16830" t="18507" r="21214" b="27951"/>
          <a:stretch/>
        </p:blipFill>
        <p:spPr>
          <a:xfrm>
            <a:off x="1836423" y="1144010"/>
            <a:ext cx="9100762" cy="5450874"/>
          </a:xfrm>
          <a:prstGeom prst="rect">
            <a:avLst/>
          </a:prstGeom>
        </p:spPr>
      </p:pic>
      <p:sp>
        <p:nvSpPr>
          <p:cNvPr id="3" name="TextBox 2">
            <a:extLst>
              <a:ext uri="{FF2B5EF4-FFF2-40B4-BE49-F238E27FC236}">
                <a16:creationId xmlns:a16="http://schemas.microsoft.com/office/drawing/2014/main" id="{0F441F68-8DD6-8C6E-2D85-35C6411CAAA7}"/>
              </a:ext>
            </a:extLst>
          </p:cNvPr>
          <p:cNvSpPr txBox="1"/>
          <p:nvPr/>
        </p:nvSpPr>
        <p:spPr>
          <a:xfrm>
            <a:off x="3154267" y="2768602"/>
            <a:ext cx="6203817" cy="2308324"/>
          </a:xfrm>
          <a:prstGeom prst="rect">
            <a:avLst/>
          </a:prstGeom>
          <a:noFill/>
        </p:spPr>
        <p:txBody>
          <a:bodyPr wrap="square">
            <a:spAutoFit/>
          </a:bodyPr>
          <a:lstStyle/>
          <a:p>
            <a:pPr algn="ctr"/>
            <a:r>
              <a:rPr lang="vi-VN" sz="4800" dirty="0">
                <a:solidFill>
                  <a:schemeClr val="accent6"/>
                </a:solidFill>
                <a:latin typeface="+mj-lt"/>
              </a:rPr>
              <a:t>Em hãy đánh dấu x vào ô sao cho phù hợp với mục đích. </a:t>
            </a:r>
            <a:endParaRPr lang="en-SG" sz="4800" dirty="0">
              <a:solidFill>
                <a:schemeClr val="accent6"/>
              </a:solidFill>
              <a:latin typeface="+mj-lt"/>
            </a:endParaRPr>
          </a:p>
        </p:txBody>
      </p:sp>
    </p:spTree>
    <p:extLst>
      <p:ext uri="{BB962C8B-B14F-4D97-AF65-F5344CB8AC3E}">
        <p14:creationId xmlns:p14="http://schemas.microsoft.com/office/powerpoint/2010/main" val="6254772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椭圆 12"/>
          <p:cNvSpPr/>
          <p:nvPr/>
        </p:nvSpPr>
        <p:spPr>
          <a:xfrm>
            <a:off x="-2815469" y="5740521"/>
            <a:ext cx="17478704" cy="5777063"/>
          </a:xfrm>
          <a:prstGeom prst="ellipse">
            <a:avLst/>
          </a:prstGeom>
          <a:solidFill>
            <a:srgbClr val="E7EE92">
              <a:alpha val="5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微软雅黑"/>
              <a:cs typeface="+mn-ea"/>
              <a:sym typeface="+mn-lt"/>
            </a:endParaRPr>
          </a:p>
        </p:txBody>
      </p:sp>
      <p:pic>
        <p:nvPicPr>
          <p:cNvPr id="8" name="图片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551997" y="30020"/>
            <a:ext cx="1616134" cy="914416"/>
          </a:xfrm>
          <a:prstGeom prst="rect">
            <a:avLst/>
          </a:prstGeom>
        </p:spPr>
      </p:pic>
      <p:pic>
        <p:nvPicPr>
          <p:cNvPr id="10" name="图片 9"/>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3482" y="-47640"/>
            <a:ext cx="1849297" cy="1849297"/>
          </a:xfrm>
          <a:prstGeom prst="rect">
            <a:avLst/>
          </a:prstGeom>
        </p:spPr>
      </p:pic>
      <p:pic>
        <p:nvPicPr>
          <p:cNvPr id="11" name="图片 10"/>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3482" y="1256099"/>
            <a:ext cx="1077595" cy="726750"/>
          </a:xfrm>
          <a:prstGeom prst="rect">
            <a:avLst/>
          </a:prstGeom>
        </p:spPr>
      </p:pic>
      <p:pic>
        <p:nvPicPr>
          <p:cNvPr id="5" name="图片 4"/>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0919556" y="-367301"/>
            <a:ext cx="1280718" cy="1811597"/>
          </a:xfrm>
          <a:prstGeom prst="rect">
            <a:avLst/>
          </a:prstGeom>
        </p:spPr>
      </p:pic>
      <p:pic>
        <p:nvPicPr>
          <p:cNvPr id="19" name="图片 18"/>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252307" y="126130"/>
            <a:ext cx="3855864" cy="563314"/>
          </a:xfrm>
          <a:prstGeom prst="rect">
            <a:avLst/>
          </a:prstGeom>
        </p:spPr>
      </p:pic>
      <p:graphicFrame>
        <p:nvGraphicFramePr>
          <p:cNvPr id="3" name="Table 2">
            <a:extLst>
              <a:ext uri="{FF2B5EF4-FFF2-40B4-BE49-F238E27FC236}">
                <a16:creationId xmlns:a16="http://schemas.microsoft.com/office/drawing/2014/main" id="{B0DB945A-BEB6-1F3D-3607-197958229F62}"/>
              </a:ext>
            </a:extLst>
          </p:cNvPr>
          <p:cNvGraphicFramePr>
            <a:graphicFrameLocks noGrp="1"/>
          </p:cNvGraphicFramePr>
          <p:nvPr>
            <p:extLst>
              <p:ext uri="{D42A27DB-BD31-4B8C-83A1-F6EECF244321}">
                <p14:modId xmlns:p14="http://schemas.microsoft.com/office/powerpoint/2010/main" val="3511642825"/>
              </p:ext>
            </p:extLst>
          </p:nvPr>
        </p:nvGraphicFramePr>
        <p:xfrm>
          <a:off x="883136" y="679047"/>
          <a:ext cx="10657223" cy="5561334"/>
        </p:xfrm>
        <a:graphic>
          <a:graphicData uri="http://schemas.openxmlformats.org/drawingml/2006/table">
            <a:tbl>
              <a:tblPr firstRow="1" firstCol="1" bandRow="1">
                <a:tableStyleId>{1E171933-4619-4E11-9A3F-F7608DF75F80}</a:tableStyleId>
              </a:tblPr>
              <a:tblGrid>
                <a:gridCol w="4769201">
                  <a:extLst>
                    <a:ext uri="{9D8B030D-6E8A-4147-A177-3AD203B41FA5}">
                      <a16:colId xmlns:a16="http://schemas.microsoft.com/office/drawing/2014/main" val="4290449845"/>
                    </a:ext>
                  </a:extLst>
                </a:gridCol>
                <a:gridCol w="3054717">
                  <a:extLst>
                    <a:ext uri="{9D8B030D-6E8A-4147-A177-3AD203B41FA5}">
                      <a16:colId xmlns:a16="http://schemas.microsoft.com/office/drawing/2014/main" val="3950635680"/>
                    </a:ext>
                  </a:extLst>
                </a:gridCol>
                <a:gridCol w="2833305">
                  <a:extLst>
                    <a:ext uri="{9D8B030D-6E8A-4147-A177-3AD203B41FA5}">
                      <a16:colId xmlns:a16="http://schemas.microsoft.com/office/drawing/2014/main" val="3748055279"/>
                    </a:ext>
                  </a:extLst>
                </a:gridCol>
              </a:tblGrid>
              <a:tr h="496385">
                <a:tc rowSpan="2">
                  <a:txBody>
                    <a:bodyPr/>
                    <a:lstStyle/>
                    <a:p>
                      <a:pPr algn="ctr">
                        <a:lnSpc>
                          <a:spcPct val="100000"/>
                        </a:lnSpc>
                        <a:spcAft>
                          <a:spcPts val="800"/>
                        </a:spcAft>
                      </a:pPr>
                      <a:r>
                        <a:rPr lang="vi-VN" sz="2800" kern="100">
                          <a:effectLst/>
                          <a:latin typeface="Times New Roman" panose="02020603050405020304" pitchFamily="18" charset="0"/>
                          <a:cs typeface="Times New Roman" panose="02020603050405020304" pitchFamily="18" charset="0"/>
                        </a:rPr>
                        <a:t>Ví dụ</a:t>
                      </a:r>
                      <a:endParaRPr lang="en-SG"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5427" marR="654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lnSpc>
                          <a:spcPct val="100000"/>
                        </a:lnSpc>
                        <a:spcAft>
                          <a:spcPts val="800"/>
                        </a:spcAft>
                      </a:pPr>
                      <a:r>
                        <a:rPr lang="vi-VN" sz="2800" kern="100">
                          <a:effectLst/>
                          <a:latin typeface="Times New Roman" panose="02020603050405020304" pitchFamily="18" charset="0"/>
                          <a:cs typeface="Times New Roman" panose="02020603050405020304" pitchFamily="18" charset="0"/>
                        </a:rPr>
                        <a:t>Mục đích</a:t>
                      </a:r>
                      <a:endParaRPr lang="en-SG"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5427" marR="654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SG"/>
                    </a:p>
                  </a:txBody>
                  <a:tcPr/>
                </a:tc>
                <a:extLst>
                  <a:ext uri="{0D108BD9-81ED-4DB2-BD59-A6C34878D82A}">
                    <a16:rowId xmlns:a16="http://schemas.microsoft.com/office/drawing/2014/main" val="2977494983"/>
                  </a:ext>
                </a:extLst>
              </a:tr>
              <a:tr h="672366">
                <a:tc vMerge="1">
                  <a:txBody>
                    <a:bodyPr/>
                    <a:lstStyle/>
                    <a:p>
                      <a:endParaRPr lang="en-SG"/>
                    </a:p>
                  </a:txBody>
                  <a:tcPr/>
                </a:tc>
                <a:tc>
                  <a:txBody>
                    <a:bodyPr/>
                    <a:lstStyle/>
                    <a:p>
                      <a:pPr algn="ctr">
                        <a:lnSpc>
                          <a:spcPct val="100000"/>
                        </a:lnSpc>
                        <a:spcAft>
                          <a:spcPts val="800"/>
                        </a:spcAft>
                      </a:pPr>
                      <a:r>
                        <a:rPr lang="vi-VN" sz="2800" b="1" i="1" kern="100" dirty="0">
                          <a:effectLst/>
                          <a:latin typeface="Times New Roman" panose="02020603050405020304" pitchFamily="18" charset="0"/>
                          <a:cs typeface="Times New Roman" panose="02020603050405020304" pitchFamily="18" charset="0"/>
                        </a:rPr>
                        <a:t>Khẳng định</a:t>
                      </a:r>
                      <a:endParaRPr lang="en-SG" sz="1800" b="1" i="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5427" marR="654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800"/>
                        </a:spcAft>
                      </a:pPr>
                      <a:r>
                        <a:rPr lang="vi-VN" sz="2800" b="1" i="1" kern="100" dirty="0">
                          <a:effectLst/>
                          <a:latin typeface="Times New Roman" panose="02020603050405020304" pitchFamily="18" charset="0"/>
                          <a:cs typeface="Times New Roman" panose="02020603050405020304" pitchFamily="18" charset="0"/>
                        </a:rPr>
                        <a:t>Phủ định</a:t>
                      </a:r>
                      <a:endParaRPr lang="en-SG" sz="1800" b="1" i="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5427" marR="654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22454563"/>
                  </a:ext>
                </a:extLst>
              </a:tr>
              <a:tr h="672366">
                <a:tc>
                  <a:txBody>
                    <a:bodyPr/>
                    <a:lstStyle/>
                    <a:p>
                      <a:pPr algn="just">
                        <a:lnSpc>
                          <a:spcPct val="100000"/>
                        </a:lnSpc>
                        <a:spcAft>
                          <a:spcPts val="800"/>
                        </a:spcAft>
                      </a:pPr>
                      <a:r>
                        <a:rPr lang="vi-VN" sz="2800" kern="100">
                          <a:effectLst/>
                          <a:latin typeface="Times New Roman" panose="02020603050405020304" pitchFamily="18" charset="0"/>
                          <a:cs typeface="Times New Roman" panose="02020603050405020304" pitchFamily="18" charset="0"/>
                        </a:rPr>
                        <a:t>Em bé ngủ say giấc.</a:t>
                      </a:r>
                      <a:endParaRPr lang="en-SG"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5427" marR="654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Aft>
                          <a:spcPts val="800"/>
                        </a:spcAft>
                      </a:pPr>
                      <a:r>
                        <a:rPr lang="vi-VN" sz="2800" kern="100">
                          <a:effectLst/>
                          <a:latin typeface="Times New Roman" panose="02020603050405020304" pitchFamily="18" charset="0"/>
                          <a:cs typeface="Times New Roman" panose="02020603050405020304" pitchFamily="18" charset="0"/>
                        </a:rPr>
                        <a:t> </a:t>
                      </a:r>
                      <a:endParaRPr lang="en-SG"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5427" marR="654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Aft>
                          <a:spcPts val="800"/>
                        </a:spcAft>
                      </a:pPr>
                      <a:r>
                        <a:rPr lang="vi-VN" sz="2800" kern="100">
                          <a:effectLst/>
                          <a:latin typeface="Times New Roman" panose="02020603050405020304" pitchFamily="18" charset="0"/>
                          <a:cs typeface="Times New Roman" panose="02020603050405020304" pitchFamily="18" charset="0"/>
                        </a:rPr>
                        <a:t> </a:t>
                      </a:r>
                      <a:endParaRPr lang="en-SG"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5427" marR="654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25822965"/>
                  </a:ext>
                </a:extLst>
              </a:tr>
              <a:tr h="672366">
                <a:tc>
                  <a:txBody>
                    <a:bodyPr/>
                    <a:lstStyle/>
                    <a:p>
                      <a:pPr algn="just">
                        <a:lnSpc>
                          <a:spcPct val="100000"/>
                        </a:lnSpc>
                        <a:spcAft>
                          <a:spcPts val="800"/>
                        </a:spcAft>
                      </a:pPr>
                      <a:r>
                        <a:rPr lang="vi-VN" sz="2800" kern="100">
                          <a:effectLst/>
                          <a:latin typeface="Times New Roman" panose="02020603050405020304" pitchFamily="18" charset="0"/>
                          <a:cs typeface="Times New Roman" panose="02020603050405020304" pitchFamily="18" charset="0"/>
                        </a:rPr>
                        <a:t>Đêm nay Bác không ngủ.</a:t>
                      </a:r>
                      <a:endParaRPr lang="en-SG"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5427" marR="654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Aft>
                          <a:spcPts val="800"/>
                        </a:spcAft>
                      </a:pPr>
                      <a:r>
                        <a:rPr lang="vi-VN" sz="2800" kern="100">
                          <a:effectLst/>
                          <a:latin typeface="Times New Roman" panose="02020603050405020304" pitchFamily="18" charset="0"/>
                          <a:cs typeface="Times New Roman" panose="02020603050405020304" pitchFamily="18" charset="0"/>
                        </a:rPr>
                        <a:t> </a:t>
                      </a:r>
                      <a:endParaRPr lang="en-SG"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5427" marR="654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Aft>
                          <a:spcPts val="800"/>
                        </a:spcAft>
                      </a:pPr>
                      <a:r>
                        <a:rPr lang="vi-VN" sz="2800" kern="100">
                          <a:effectLst/>
                          <a:latin typeface="Times New Roman" panose="02020603050405020304" pitchFamily="18" charset="0"/>
                          <a:cs typeface="Times New Roman" panose="02020603050405020304" pitchFamily="18" charset="0"/>
                        </a:rPr>
                        <a:t> </a:t>
                      </a:r>
                      <a:endParaRPr lang="en-SG"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5427" marR="654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92625756"/>
                  </a:ext>
                </a:extLst>
              </a:tr>
              <a:tr h="992771">
                <a:tc>
                  <a:txBody>
                    <a:bodyPr/>
                    <a:lstStyle/>
                    <a:p>
                      <a:pPr algn="just">
                        <a:lnSpc>
                          <a:spcPct val="100000"/>
                        </a:lnSpc>
                        <a:spcAft>
                          <a:spcPts val="800"/>
                        </a:spcAft>
                      </a:pPr>
                      <a:r>
                        <a:rPr lang="vi-VN" sz="2800" kern="100">
                          <a:effectLst/>
                          <a:latin typeface="Times New Roman" panose="02020603050405020304" pitchFamily="18" charset="0"/>
                          <a:cs typeface="Times New Roman" panose="02020603050405020304" pitchFamily="18" charset="0"/>
                        </a:rPr>
                        <a:t>Anh ta không phải thủ phạm của vụ án</a:t>
                      </a:r>
                      <a:endParaRPr lang="en-SG"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5427" marR="654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Aft>
                          <a:spcPts val="800"/>
                        </a:spcAft>
                      </a:pPr>
                      <a:r>
                        <a:rPr lang="vi-VN" sz="2800" kern="100">
                          <a:effectLst/>
                          <a:latin typeface="Times New Roman" panose="02020603050405020304" pitchFamily="18" charset="0"/>
                          <a:cs typeface="Times New Roman" panose="02020603050405020304" pitchFamily="18" charset="0"/>
                        </a:rPr>
                        <a:t> </a:t>
                      </a:r>
                      <a:endParaRPr lang="en-SG"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5427" marR="654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Aft>
                          <a:spcPts val="800"/>
                        </a:spcAft>
                      </a:pPr>
                      <a:r>
                        <a:rPr lang="vi-VN" sz="2800" kern="100">
                          <a:effectLst/>
                          <a:latin typeface="Times New Roman" panose="02020603050405020304" pitchFamily="18" charset="0"/>
                          <a:cs typeface="Times New Roman" panose="02020603050405020304" pitchFamily="18" charset="0"/>
                        </a:rPr>
                        <a:t> </a:t>
                      </a:r>
                      <a:endParaRPr lang="en-SG"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5427" marR="654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7547472"/>
                  </a:ext>
                </a:extLst>
              </a:tr>
              <a:tr h="1027540">
                <a:tc>
                  <a:txBody>
                    <a:bodyPr/>
                    <a:lstStyle/>
                    <a:p>
                      <a:pPr algn="just">
                        <a:lnSpc>
                          <a:spcPct val="100000"/>
                        </a:lnSpc>
                        <a:spcAft>
                          <a:spcPts val="800"/>
                        </a:spcAft>
                      </a:pPr>
                      <a:r>
                        <a:rPr lang="vi-VN" sz="2800" kern="100">
                          <a:effectLst/>
                          <a:latin typeface="Times New Roman" panose="02020603050405020304" pitchFamily="18" charset="0"/>
                          <a:cs typeface="Times New Roman" panose="02020603050405020304" pitchFamily="18" charset="0"/>
                        </a:rPr>
                        <a:t>Bộ phim Mai không dành cho người dưới 18 tuổi</a:t>
                      </a:r>
                      <a:endParaRPr lang="en-SG"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5427" marR="654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Aft>
                          <a:spcPts val="800"/>
                        </a:spcAft>
                      </a:pPr>
                      <a:r>
                        <a:rPr lang="vi-VN" sz="2800" kern="100">
                          <a:effectLst/>
                          <a:latin typeface="Times New Roman" panose="02020603050405020304" pitchFamily="18" charset="0"/>
                          <a:cs typeface="Times New Roman" panose="02020603050405020304" pitchFamily="18" charset="0"/>
                        </a:rPr>
                        <a:t> </a:t>
                      </a:r>
                      <a:endParaRPr lang="en-SG"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5427" marR="654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Aft>
                          <a:spcPts val="800"/>
                        </a:spcAft>
                      </a:pPr>
                      <a:r>
                        <a:rPr lang="vi-VN" sz="2800" kern="100">
                          <a:effectLst/>
                          <a:latin typeface="Times New Roman" panose="02020603050405020304" pitchFamily="18" charset="0"/>
                          <a:cs typeface="Times New Roman" panose="02020603050405020304" pitchFamily="18" charset="0"/>
                        </a:rPr>
                        <a:t> </a:t>
                      </a:r>
                      <a:endParaRPr lang="en-SG"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5427" marR="654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98781476"/>
                  </a:ext>
                </a:extLst>
              </a:tr>
              <a:tr h="1027540">
                <a:tc>
                  <a:txBody>
                    <a:bodyPr/>
                    <a:lstStyle/>
                    <a:p>
                      <a:pPr algn="just">
                        <a:lnSpc>
                          <a:spcPct val="100000"/>
                        </a:lnSpc>
                        <a:spcAft>
                          <a:spcPts val="800"/>
                        </a:spcAft>
                      </a:pPr>
                      <a:r>
                        <a:rPr lang="vi-VN" sz="2800" kern="100">
                          <a:effectLst/>
                          <a:latin typeface="Times New Roman" panose="02020603050405020304" pitchFamily="18" charset="0"/>
                          <a:cs typeface="Times New Roman" panose="02020603050405020304" pitchFamily="18" charset="0"/>
                        </a:rPr>
                        <a:t>Lê Chiêu Thống cõng rắn cắn gà nhà</a:t>
                      </a:r>
                      <a:endParaRPr lang="en-SG"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5427" marR="654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Aft>
                          <a:spcPts val="800"/>
                        </a:spcAft>
                      </a:pPr>
                      <a:r>
                        <a:rPr lang="vi-VN" sz="2800" kern="100">
                          <a:effectLst/>
                          <a:latin typeface="Times New Roman" panose="02020603050405020304" pitchFamily="18" charset="0"/>
                          <a:cs typeface="Times New Roman" panose="02020603050405020304" pitchFamily="18" charset="0"/>
                        </a:rPr>
                        <a:t> </a:t>
                      </a:r>
                      <a:endParaRPr lang="en-SG"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5427" marR="654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Aft>
                          <a:spcPts val="800"/>
                        </a:spcAft>
                      </a:pPr>
                      <a:r>
                        <a:rPr lang="vi-VN" sz="2800" kern="100" dirty="0">
                          <a:effectLst/>
                          <a:latin typeface="Times New Roman" panose="02020603050405020304" pitchFamily="18" charset="0"/>
                          <a:cs typeface="Times New Roman" panose="02020603050405020304" pitchFamily="18" charset="0"/>
                        </a:rPr>
                        <a:t> </a:t>
                      </a:r>
                      <a:endParaRPr lang="en-SG"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5427" marR="654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42727429"/>
                  </a:ext>
                </a:extLst>
              </a:tr>
            </a:tbl>
          </a:graphicData>
        </a:graphic>
      </p:graphicFrame>
      <p:pic>
        <p:nvPicPr>
          <p:cNvPr id="24" name="图片 23"/>
          <p:cNvPicPr>
            <a:picLocks noChangeAspect="1"/>
          </p:cNvPicPr>
          <p:nvPr/>
        </p:nvPicPr>
        <p:blipFill rotWithShape="1">
          <a:blip r:embed="rId9" cstate="screen">
            <a:extLst>
              <a:ext uri="{28A0092B-C50C-407E-A947-70E740481C1C}">
                <a14:useLocalDpi xmlns:a14="http://schemas.microsoft.com/office/drawing/2010/main"/>
              </a:ext>
            </a:extLst>
          </a:blip>
          <a:srcRect r="1385" b="20612"/>
          <a:stretch/>
        </p:blipFill>
        <p:spPr>
          <a:xfrm>
            <a:off x="-301022" y="5321441"/>
            <a:ext cx="1588663" cy="1541690"/>
          </a:xfrm>
          <a:prstGeom prst="rect">
            <a:avLst/>
          </a:prstGeom>
        </p:spPr>
      </p:pic>
      <p:pic>
        <p:nvPicPr>
          <p:cNvPr id="25" name="图片 24"/>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10733152" y="5207908"/>
            <a:ext cx="1588663" cy="1650092"/>
          </a:xfrm>
          <a:prstGeom prst="rect">
            <a:avLst/>
          </a:prstGeom>
        </p:spPr>
      </p:pic>
      <p:pic>
        <p:nvPicPr>
          <p:cNvPr id="6" name="Picture 6" descr="Káº¿t quáº£ hÃ¬nh áº£nh cho right wrong tick icon">
            <a:extLst>
              <a:ext uri="{FF2B5EF4-FFF2-40B4-BE49-F238E27FC236}">
                <a16:creationId xmlns:a16="http://schemas.microsoft.com/office/drawing/2014/main" id="{DB902FD2-F368-0E6D-3CDA-B6C6A95BC830}"/>
              </a:ext>
            </a:extLst>
          </p:cNvPr>
          <p:cNvPicPr>
            <a:picLocks noChangeAspect="1" noChangeArrowheads="1"/>
          </p:cNvPicPr>
          <p:nvPr/>
        </p:nvPicPr>
        <p:blipFill rotWithShape="1">
          <a:blip r:embed="rId11" cstate="hqprint">
            <a:clrChange>
              <a:clrFrom>
                <a:srgbClr val="FFFFFF"/>
              </a:clrFrom>
              <a:clrTo>
                <a:srgbClr val="FFFFFF">
                  <a:alpha val="0"/>
                </a:srgbClr>
              </a:clrTo>
            </a:clrChange>
            <a:extLst>
              <a:ext uri="{28A0092B-C50C-407E-A947-70E740481C1C}">
                <a14:useLocalDpi xmlns:a14="http://schemas.microsoft.com/office/drawing/2010/main" val="0"/>
              </a:ext>
            </a:extLst>
          </a:blip>
          <a:srcRect l="47149" t="18843" r="5517" b="28298"/>
          <a:stretch/>
        </p:blipFill>
        <p:spPr bwMode="auto">
          <a:xfrm>
            <a:off x="6716110" y="1873226"/>
            <a:ext cx="686716" cy="60353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Káº¿t quáº£ hÃ¬nh áº£nh cho right wrong tick icon">
            <a:extLst>
              <a:ext uri="{FF2B5EF4-FFF2-40B4-BE49-F238E27FC236}">
                <a16:creationId xmlns:a16="http://schemas.microsoft.com/office/drawing/2014/main" id="{2CBA75DF-B74A-A4ED-093B-6C44816D5512}"/>
              </a:ext>
            </a:extLst>
          </p:cNvPr>
          <p:cNvPicPr>
            <a:picLocks noChangeAspect="1" noChangeArrowheads="1"/>
          </p:cNvPicPr>
          <p:nvPr/>
        </p:nvPicPr>
        <p:blipFill rotWithShape="1">
          <a:blip r:embed="rId11" cstate="hqprint">
            <a:clrChange>
              <a:clrFrom>
                <a:srgbClr val="FFFFFF"/>
              </a:clrFrom>
              <a:clrTo>
                <a:srgbClr val="FFFFFF">
                  <a:alpha val="0"/>
                </a:srgbClr>
              </a:clrTo>
            </a:clrChange>
            <a:extLst>
              <a:ext uri="{28A0092B-C50C-407E-A947-70E740481C1C}">
                <a14:useLocalDpi xmlns:a14="http://schemas.microsoft.com/office/drawing/2010/main" val="0"/>
              </a:ext>
            </a:extLst>
          </a:blip>
          <a:srcRect l="47149" t="18843" r="5517" b="28298"/>
          <a:stretch/>
        </p:blipFill>
        <p:spPr bwMode="auto">
          <a:xfrm>
            <a:off x="9716813" y="2525634"/>
            <a:ext cx="686716" cy="60353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Káº¿t quáº£ hÃ¬nh áº£nh cho right wrong tick icon">
            <a:extLst>
              <a:ext uri="{FF2B5EF4-FFF2-40B4-BE49-F238E27FC236}">
                <a16:creationId xmlns:a16="http://schemas.microsoft.com/office/drawing/2014/main" id="{D5F70560-2228-15D0-2761-2B5E76DF10EF}"/>
              </a:ext>
            </a:extLst>
          </p:cNvPr>
          <p:cNvPicPr>
            <a:picLocks noChangeAspect="1" noChangeArrowheads="1"/>
          </p:cNvPicPr>
          <p:nvPr/>
        </p:nvPicPr>
        <p:blipFill rotWithShape="1">
          <a:blip r:embed="rId11" cstate="hqprint">
            <a:clrChange>
              <a:clrFrom>
                <a:srgbClr val="FFFFFF"/>
              </a:clrFrom>
              <a:clrTo>
                <a:srgbClr val="FFFFFF">
                  <a:alpha val="0"/>
                </a:srgbClr>
              </a:clrTo>
            </a:clrChange>
            <a:extLst>
              <a:ext uri="{28A0092B-C50C-407E-A947-70E740481C1C}">
                <a14:useLocalDpi xmlns:a14="http://schemas.microsoft.com/office/drawing/2010/main" val="0"/>
              </a:ext>
            </a:extLst>
          </a:blip>
          <a:srcRect l="47149" t="18843" r="5517" b="28298"/>
          <a:stretch/>
        </p:blipFill>
        <p:spPr bwMode="auto">
          <a:xfrm>
            <a:off x="9716813" y="3505106"/>
            <a:ext cx="686716" cy="60353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descr="Káº¿t quáº£ hÃ¬nh áº£nh cho right wrong tick icon">
            <a:extLst>
              <a:ext uri="{FF2B5EF4-FFF2-40B4-BE49-F238E27FC236}">
                <a16:creationId xmlns:a16="http://schemas.microsoft.com/office/drawing/2014/main" id="{5385FFF6-1370-D9FE-BC5F-F0E5DE35D180}"/>
              </a:ext>
            </a:extLst>
          </p:cNvPr>
          <p:cNvPicPr>
            <a:picLocks noChangeAspect="1" noChangeArrowheads="1"/>
          </p:cNvPicPr>
          <p:nvPr/>
        </p:nvPicPr>
        <p:blipFill rotWithShape="1">
          <a:blip r:embed="rId11" cstate="hqprint">
            <a:clrChange>
              <a:clrFrom>
                <a:srgbClr val="FFFFFF"/>
              </a:clrFrom>
              <a:clrTo>
                <a:srgbClr val="FFFFFF">
                  <a:alpha val="0"/>
                </a:srgbClr>
              </a:clrTo>
            </a:clrChange>
            <a:extLst>
              <a:ext uri="{28A0092B-C50C-407E-A947-70E740481C1C}">
                <a14:useLocalDpi xmlns:a14="http://schemas.microsoft.com/office/drawing/2010/main" val="0"/>
              </a:ext>
            </a:extLst>
          </a:blip>
          <a:srcRect l="47149" t="18843" r="5517" b="28298"/>
          <a:stretch/>
        </p:blipFill>
        <p:spPr bwMode="auto">
          <a:xfrm>
            <a:off x="9716813" y="4484578"/>
            <a:ext cx="686716" cy="60353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Káº¿t quáº£ hÃ¬nh áº£nh cho right wrong tick icon">
            <a:extLst>
              <a:ext uri="{FF2B5EF4-FFF2-40B4-BE49-F238E27FC236}">
                <a16:creationId xmlns:a16="http://schemas.microsoft.com/office/drawing/2014/main" id="{30BB6C85-57D3-CF76-B019-769FD592CA3A}"/>
              </a:ext>
            </a:extLst>
          </p:cNvPr>
          <p:cNvPicPr>
            <a:picLocks noChangeAspect="1" noChangeArrowheads="1"/>
          </p:cNvPicPr>
          <p:nvPr/>
        </p:nvPicPr>
        <p:blipFill rotWithShape="1">
          <a:blip r:embed="rId11" cstate="hqprint">
            <a:clrChange>
              <a:clrFrom>
                <a:srgbClr val="FFFFFF"/>
              </a:clrFrom>
              <a:clrTo>
                <a:srgbClr val="FFFFFF">
                  <a:alpha val="0"/>
                </a:srgbClr>
              </a:clrTo>
            </a:clrChange>
            <a:extLst>
              <a:ext uri="{28A0092B-C50C-407E-A947-70E740481C1C}">
                <a14:useLocalDpi xmlns:a14="http://schemas.microsoft.com/office/drawing/2010/main" val="0"/>
              </a:ext>
            </a:extLst>
          </a:blip>
          <a:srcRect l="47149" t="18843" r="5517" b="28298"/>
          <a:stretch/>
        </p:blipFill>
        <p:spPr bwMode="auto">
          <a:xfrm>
            <a:off x="6716110" y="5466222"/>
            <a:ext cx="686716" cy="603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48865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subTnLst>
                                    <p:audio>
                                      <p:cMediaNode>
                                        <p:cTn display="0" masterRel="sameClick">
                                          <p:stCondLst>
                                            <p:cond evt="begin" delay="0">
                                              <p:tn val="5"/>
                                            </p:cond>
                                          </p:stCondLst>
                                          <p:endCondLst>
                                            <p:cond evt="onStopAudio" delay="0">
                                              <p:tgtEl>
                                                <p:sldTgt/>
                                              </p:tgtEl>
                                            </p:cond>
                                          </p:endCondLst>
                                        </p:cTn>
                                        <p:tgtEl>
                                          <p:sndTgt r:embed="rId3" name="Am-thanh-tra-loi-dung-www_nhacchuongvui_com.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subTnLst>
                                    <p:audio>
                                      <p:cMediaNode>
                                        <p:cTn display="0" masterRel="sameClick">
                                          <p:stCondLst>
                                            <p:cond evt="begin" delay="0">
                                              <p:tn val="10"/>
                                            </p:cond>
                                          </p:stCondLst>
                                          <p:endCondLst>
                                            <p:cond evt="onStopAudio" delay="0">
                                              <p:tgtEl>
                                                <p:sldTgt/>
                                              </p:tgtEl>
                                            </p:cond>
                                          </p:endCondLst>
                                        </p:cTn>
                                        <p:tgtEl>
                                          <p:sndTgt r:embed="rId3" name="Am-thanh-tra-loi-dung-www_nhacchuongvui_com.wav"/>
                                        </p:tgtEl>
                                      </p:cMediaNode>
                                    </p:audio>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subTnLst>
                                    <p:audio>
                                      <p:cMediaNode>
                                        <p:cTn display="0" masterRel="sameClick">
                                          <p:stCondLst>
                                            <p:cond evt="begin" delay="0">
                                              <p:tn val="15"/>
                                            </p:cond>
                                          </p:stCondLst>
                                          <p:endCondLst>
                                            <p:cond evt="onStopAudio" delay="0">
                                              <p:tgtEl>
                                                <p:sldTgt/>
                                              </p:tgtEl>
                                            </p:cond>
                                          </p:endCondLst>
                                        </p:cTn>
                                        <p:tgtEl>
                                          <p:sndTgt r:embed="rId3" name="Am-thanh-tra-loi-dung-www_nhacchuongvui_com.wav"/>
                                        </p:tgtEl>
                                      </p:cMediaNode>
                                    </p:audio>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subTnLst>
                                    <p:audio>
                                      <p:cMediaNode>
                                        <p:cTn display="0" masterRel="sameClick">
                                          <p:stCondLst>
                                            <p:cond evt="begin" delay="0">
                                              <p:tn val="20"/>
                                            </p:cond>
                                          </p:stCondLst>
                                          <p:endCondLst>
                                            <p:cond evt="onStopAudio" delay="0">
                                              <p:tgtEl>
                                                <p:sldTgt/>
                                              </p:tgtEl>
                                            </p:cond>
                                          </p:endCondLst>
                                        </p:cTn>
                                        <p:tgtEl>
                                          <p:sndTgt r:embed="rId3" name="Am-thanh-tra-loi-dung-www_nhacchuongvui_com.wav"/>
                                        </p:tgtEl>
                                      </p:cMediaNode>
                                    </p:audio>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subTnLst>
                                    <p:audio>
                                      <p:cMediaNode>
                                        <p:cTn display="0" masterRel="sameClick">
                                          <p:stCondLst>
                                            <p:cond evt="begin" delay="0">
                                              <p:tn val="25"/>
                                            </p:cond>
                                          </p:stCondLst>
                                          <p:endCondLst>
                                            <p:cond evt="onStopAudio" delay="0">
                                              <p:tgtEl>
                                                <p:sldTgt/>
                                              </p:tgtEl>
                                            </p:cond>
                                          </p:endCondLst>
                                        </p:cTn>
                                        <p:tgtEl>
                                          <p:sndTgt r:embed="rId3" name="Am-thanh-tra-loi-dung-www_nhacchuongvui_com.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578"/>
        <p:cNvGrpSpPr/>
        <p:nvPr/>
      </p:nvGrpSpPr>
      <p:grpSpPr>
        <a:xfrm>
          <a:off x="0" y="0"/>
          <a:ext cx="0" cy="0"/>
          <a:chOff x="0" y="0"/>
          <a:chExt cx="0" cy="0"/>
        </a:xfrm>
      </p:grpSpPr>
      <p:sp>
        <p:nvSpPr>
          <p:cNvPr id="4580" name="Google Shape;4580;p38"/>
          <p:cNvSpPr txBox="1">
            <a:spLocks noGrp="1"/>
          </p:cNvSpPr>
          <p:nvPr>
            <p:ph type="title"/>
          </p:nvPr>
        </p:nvSpPr>
        <p:spPr>
          <a:xfrm>
            <a:off x="1979308" y="2129268"/>
            <a:ext cx="8118400" cy="1122400"/>
          </a:xfrm>
          <a:prstGeom prst="rect">
            <a:avLst/>
          </a:prstGeom>
        </p:spPr>
        <p:txBody>
          <a:bodyPr spcFirstLastPara="1" wrap="square" lIns="121900" tIns="121900" rIns="121900" bIns="121900" anchor="ctr" anchorCtr="0">
            <a:noAutofit/>
          </a:bodyPr>
          <a:lstStyle/>
          <a:p>
            <a:r>
              <a:rPr lang="vi-VN" sz="8800" b="1" dirty="0">
                <a:solidFill>
                  <a:schemeClr val="accent2"/>
                </a:solidFill>
                <a:latin typeface="Times New Roman" panose="02020603050405020304" pitchFamily="18" charset="0"/>
                <a:cs typeface="Times New Roman" panose="02020603050405020304" pitchFamily="18" charset="0"/>
              </a:rPr>
              <a:t>HÌNH THÀNH KIẾN THỨC</a:t>
            </a:r>
            <a:endParaRPr sz="8800" b="1" dirty="0">
              <a:solidFill>
                <a:schemeClr val="accent2"/>
              </a:solidFill>
              <a:latin typeface="Times New Roman" panose="02020603050405020304" pitchFamily="18" charset="0"/>
              <a:cs typeface="Times New Roman" panose="02020603050405020304" pitchFamily="18" charset="0"/>
            </a:endParaRPr>
          </a:p>
        </p:txBody>
      </p:sp>
      <p:sp>
        <p:nvSpPr>
          <p:cNvPr id="4583" name="Google Shape;4583;p38"/>
          <p:cNvSpPr/>
          <p:nvPr/>
        </p:nvSpPr>
        <p:spPr>
          <a:xfrm rot="635415" flipH="1">
            <a:off x="7885340" y="6350603"/>
            <a:ext cx="287293" cy="287293"/>
          </a:xfrm>
          <a:prstGeom prst="ellipse">
            <a:avLst/>
          </a:pr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84" name="Google Shape;4584;p38"/>
          <p:cNvSpPr/>
          <p:nvPr/>
        </p:nvSpPr>
        <p:spPr>
          <a:xfrm rot="-10168333" flipH="1">
            <a:off x="4144430" y="249241"/>
            <a:ext cx="137921" cy="137921"/>
          </a:xfrm>
          <a:prstGeom prst="ellipse">
            <a:avLst/>
          </a:pr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85" name="Google Shape;4585;p38"/>
          <p:cNvSpPr/>
          <p:nvPr/>
        </p:nvSpPr>
        <p:spPr>
          <a:xfrm rot="-10168333" flipH="1">
            <a:off x="8123397" y="6338074"/>
            <a:ext cx="137921" cy="137921"/>
          </a:xfrm>
          <a:prstGeom prst="ellipse">
            <a:avLst/>
          </a:pr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4681" name="Google Shape;1775;p33">
            <a:extLst>
              <a:ext uri="{FF2B5EF4-FFF2-40B4-BE49-F238E27FC236}">
                <a16:creationId xmlns:a16="http://schemas.microsoft.com/office/drawing/2014/main" id="{8C08D9DB-9C8B-DB5C-88FC-D6975CB0F998}"/>
              </a:ext>
            </a:extLst>
          </p:cNvPr>
          <p:cNvGrpSpPr/>
          <p:nvPr/>
        </p:nvGrpSpPr>
        <p:grpSpPr>
          <a:xfrm rot="-1652480">
            <a:off x="817698" y="4680366"/>
            <a:ext cx="2931505" cy="2367909"/>
            <a:chOff x="5388933" y="2164687"/>
            <a:chExt cx="2198573" cy="1775887"/>
          </a:xfrm>
        </p:grpSpPr>
        <p:grpSp>
          <p:nvGrpSpPr>
            <p:cNvPr id="4682" name="Google Shape;1776;p33">
              <a:extLst>
                <a:ext uri="{FF2B5EF4-FFF2-40B4-BE49-F238E27FC236}">
                  <a16:creationId xmlns:a16="http://schemas.microsoft.com/office/drawing/2014/main" id="{E9C7AF71-42F0-2BF9-8E6C-5C07ACE4C83A}"/>
                </a:ext>
              </a:extLst>
            </p:cNvPr>
            <p:cNvGrpSpPr/>
            <p:nvPr/>
          </p:nvGrpSpPr>
          <p:grpSpPr>
            <a:xfrm>
              <a:off x="7248413" y="3110827"/>
              <a:ext cx="339092" cy="829747"/>
              <a:chOff x="7248413" y="3110827"/>
              <a:chExt cx="339092" cy="829747"/>
            </a:xfrm>
          </p:grpSpPr>
          <p:sp>
            <p:nvSpPr>
              <p:cNvPr id="4686" name="Google Shape;1777;p33">
                <a:extLst>
                  <a:ext uri="{FF2B5EF4-FFF2-40B4-BE49-F238E27FC236}">
                    <a16:creationId xmlns:a16="http://schemas.microsoft.com/office/drawing/2014/main" id="{1137C52B-BFA0-9A35-5BDF-50C25972A976}"/>
                  </a:ext>
                </a:extLst>
              </p:cNvPr>
              <p:cNvSpPr/>
              <p:nvPr/>
            </p:nvSpPr>
            <p:spPr>
              <a:xfrm>
                <a:off x="7456623" y="3266096"/>
                <a:ext cx="21222" cy="14971"/>
              </a:xfrm>
              <a:custGeom>
                <a:avLst/>
                <a:gdLst/>
                <a:ahLst/>
                <a:cxnLst/>
                <a:rect l="l" t="t" r="r" b="b"/>
                <a:pathLst>
                  <a:path w="275" h="194" extrusionOk="0">
                    <a:moveTo>
                      <a:pt x="147" y="0"/>
                    </a:moveTo>
                    <a:cubicBezTo>
                      <a:pt x="144" y="0"/>
                      <a:pt x="140" y="0"/>
                      <a:pt x="136" y="1"/>
                    </a:cubicBezTo>
                    <a:cubicBezTo>
                      <a:pt x="1" y="12"/>
                      <a:pt x="25" y="193"/>
                      <a:pt x="129" y="193"/>
                    </a:cubicBezTo>
                    <a:cubicBezTo>
                      <a:pt x="135" y="193"/>
                      <a:pt x="141" y="193"/>
                      <a:pt x="148" y="191"/>
                    </a:cubicBezTo>
                    <a:cubicBezTo>
                      <a:pt x="275" y="180"/>
                      <a:pt x="267" y="0"/>
                      <a:pt x="147" y="0"/>
                    </a:cubicBezTo>
                    <a:close/>
                  </a:path>
                </a:pathLst>
              </a:custGeom>
              <a:solidFill>
                <a:srgbClr val="FFE6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687" name="Google Shape;1778;p33">
                <a:extLst>
                  <a:ext uri="{FF2B5EF4-FFF2-40B4-BE49-F238E27FC236}">
                    <a16:creationId xmlns:a16="http://schemas.microsoft.com/office/drawing/2014/main" id="{AFE9BDED-452F-4115-C7B9-E33E4B8BFD19}"/>
                  </a:ext>
                </a:extLst>
              </p:cNvPr>
              <p:cNvSpPr/>
              <p:nvPr/>
            </p:nvSpPr>
            <p:spPr>
              <a:xfrm>
                <a:off x="7481395" y="3220179"/>
                <a:ext cx="35962" cy="26779"/>
              </a:xfrm>
              <a:custGeom>
                <a:avLst/>
                <a:gdLst/>
                <a:ahLst/>
                <a:cxnLst/>
                <a:rect l="l" t="t" r="r" b="b"/>
                <a:pathLst>
                  <a:path w="466" h="347" extrusionOk="0">
                    <a:moveTo>
                      <a:pt x="219" y="0"/>
                    </a:moveTo>
                    <a:cubicBezTo>
                      <a:pt x="215" y="0"/>
                      <a:pt x="212" y="0"/>
                      <a:pt x="208" y="1"/>
                    </a:cubicBezTo>
                    <a:cubicBezTo>
                      <a:pt x="0" y="12"/>
                      <a:pt x="16" y="347"/>
                      <a:pt x="222" y="347"/>
                    </a:cubicBezTo>
                    <a:cubicBezTo>
                      <a:pt x="229" y="347"/>
                      <a:pt x="236" y="347"/>
                      <a:pt x="243" y="346"/>
                    </a:cubicBezTo>
                    <a:cubicBezTo>
                      <a:pt x="466" y="334"/>
                      <a:pt x="435" y="0"/>
                      <a:pt x="219" y="0"/>
                    </a:cubicBezTo>
                    <a:close/>
                  </a:path>
                </a:pathLst>
              </a:custGeom>
              <a:solidFill>
                <a:srgbClr val="FFE6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688" name="Google Shape;1779;p33">
                <a:extLst>
                  <a:ext uri="{FF2B5EF4-FFF2-40B4-BE49-F238E27FC236}">
                    <a16:creationId xmlns:a16="http://schemas.microsoft.com/office/drawing/2014/main" id="{8EB8B7E0-270D-D58C-ED21-25C4D0FB048F}"/>
                  </a:ext>
                </a:extLst>
              </p:cNvPr>
              <p:cNvSpPr/>
              <p:nvPr/>
            </p:nvSpPr>
            <p:spPr>
              <a:xfrm>
                <a:off x="7427529" y="3211922"/>
                <a:ext cx="25853" cy="22149"/>
              </a:xfrm>
              <a:custGeom>
                <a:avLst/>
                <a:gdLst/>
                <a:ahLst/>
                <a:cxnLst/>
                <a:rect l="l" t="t" r="r" b="b"/>
                <a:pathLst>
                  <a:path w="335" h="287" extrusionOk="0">
                    <a:moveTo>
                      <a:pt x="156" y="0"/>
                    </a:moveTo>
                    <a:cubicBezTo>
                      <a:pt x="132" y="0"/>
                      <a:pt x="108" y="24"/>
                      <a:pt x="96" y="24"/>
                    </a:cubicBezTo>
                    <a:cubicBezTo>
                      <a:pt x="72" y="36"/>
                      <a:pt x="60" y="36"/>
                      <a:pt x="48" y="48"/>
                    </a:cubicBezTo>
                    <a:cubicBezTo>
                      <a:pt x="37" y="60"/>
                      <a:pt x="37" y="84"/>
                      <a:pt x="13" y="96"/>
                    </a:cubicBezTo>
                    <a:cubicBezTo>
                      <a:pt x="1" y="108"/>
                      <a:pt x="1" y="143"/>
                      <a:pt x="13" y="155"/>
                    </a:cubicBezTo>
                    <a:cubicBezTo>
                      <a:pt x="13" y="167"/>
                      <a:pt x="13" y="179"/>
                      <a:pt x="37" y="203"/>
                    </a:cubicBezTo>
                    <a:cubicBezTo>
                      <a:pt x="48" y="227"/>
                      <a:pt x="60" y="238"/>
                      <a:pt x="72" y="262"/>
                    </a:cubicBezTo>
                    <a:cubicBezTo>
                      <a:pt x="96" y="262"/>
                      <a:pt x="96" y="274"/>
                      <a:pt x="108" y="274"/>
                    </a:cubicBezTo>
                    <a:cubicBezTo>
                      <a:pt x="144" y="286"/>
                      <a:pt x="156" y="286"/>
                      <a:pt x="179" y="286"/>
                    </a:cubicBezTo>
                    <a:cubicBezTo>
                      <a:pt x="191" y="286"/>
                      <a:pt x="227" y="274"/>
                      <a:pt x="239" y="274"/>
                    </a:cubicBezTo>
                    <a:cubicBezTo>
                      <a:pt x="251" y="262"/>
                      <a:pt x="275" y="262"/>
                      <a:pt x="287" y="238"/>
                    </a:cubicBezTo>
                    <a:cubicBezTo>
                      <a:pt x="299" y="227"/>
                      <a:pt x="299" y="215"/>
                      <a:pt x="310" y="203"/>
                    </a:cubicBezTo>
                    <a:cubicBezTo>
                      <a:pt x="334" y="179"/>
                      <a:pt x="334" y="155"/>
                      <a:pt x="310" y="143"/>
                    </a:cubicBezTo>
                    <a:cubicBezTo>
                      <a:pt x="310" y="108"/>
                      <a:pt x="310" y="96"/>
                      <a:pt x="299" y="96"/>
                    </a:cubicBezTo>
                    <a:cubicBezTo>
                      <a:pt x="287" y="60"/>
                      <a:pt x="275" y="48"/>
                      <a:pt x="251" y="36"/>
                    </a:cubicBezTo>
                    <a:cubicBezTo>
                      <a:pt x="239" y="36"/>
                      <a:pt x="239" y="24"/>
                      <a:pt x="227" y="24"/>
                    </a:cubicBezTo>
                    <a:cubicBezTo>
                      <a:pt x="191" y="0"/>
                      <a:pt x="179" y="0"/>
                      <a:pt x="156" y="0"/>
                    </a:cubicBezTo>
                    <a:close/>
                  </a:path>
                </a:pathLst>
              </a:custGeom>
              <a:solidFill>
                <a:srgbClr val="FFE6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689" name="Google Shape;1780;p33">
                <a:extLst>
                  <a:ext uri="{FF2B5EF4-FFF2-40B4-BE49-F238E27FC236}">
                    <a16:creationId xmlns:a16="http://schemas.microsoft.com/office/drawing/2014/main" id="{7D483C35-C38C-DF62-3EA3-4D3BCD3F10B3}"/>
                  </a:ext>
                </a:extLst>
              </p:cNvPr>
              <p:cNvSpPr/>
              <p:nvPr/>
            </p:nvSpPr>
            <p:spPr>
              <a:xfrm>
                <a:off x="7490038" y="3110827"/>
                <a:ext cx="15666" cy="17518"/>
              </a:xfrm>
              <a:custGeom>
                <a:avLst/>
                <a:gdLst/>
                <a:ahLst/>
                <a:cxnLst/>
                <a:rect l="l" t="t" r="r" b="b"/>
                <a:pathLst>
                  <a:path w="203" h="227" extrusionOk="0">
                    <a:moveTo>
                      <a:pt x="84" y="1"/>
                    </a:moveTo>
                    <a:cubicBezTo>
                      <a:pt x="72" y="1"/>
                      <a:pt x="60" y="1"/>
                      <a:pt x="36" y="24"/>
                    </a:cubicBezTo>
                    <a:cubicBezTo>
                      <a:pt x="24" y="24"/>
                      <a:pt x="12" y="36"/>
                      <a:pt x="12" y="48"/>
                    </a:cubicBezTo>
                    <a:cubicBezTo>
                      <a:pt x="0" y="60"/>
                      <a:pt x="0" y="84"/>
                      <a:pt x="0" y="84"/>
                    </a:cubicBezTo>
                    <a:lnTo>
                      <a:pt x="0" y="120"/>
                    </a:lnTo>
                    <a:lnTo>
                      <a:pt x="0" y="155"/>
                    </a:lnTo>
                    <a:cubicBezTo>
                      <a:pt x="0" y="167"/>
                      <a:pt x="12" y="179"/>
                      <a:pt x="24" y="203"/>
                    </a:cubicBezTo>
                    <a:cubicBezTo>
                      <a:pt x="36" y="203"/>
                      <a:pt x="36" y="215"/>
                      <a:pt x="60" y="215"/>
                    </a:cubicBezTo>
                    <a:cubicBezTo>
                      <a:pt x="72" y="227"/>
                      <a:pt x="84" y="227"/>
                      <a:pt x="120" y="227"/>
                    </a:cubicBezTo>
                    <a:cubicBezTo>
                      <a:pt x="131" y="227"/>
                      <a:pt x="143" y="227"/>
                      <a:pt x="155" y="215"/>
                    </a:cubicBezTo>
                    <a:cubicBezTo>
                      <a:pt x="179" y="215"/>
                      <a:pt x="191" y="203"/>
                      <a:pt x="191" y="179"/>
                    </a:cubicBezTo>
                    <a:cubicBezTo>
                      <a:pt x="203" y="167"/>
                      <a:pt x="203" y="155"/>
                      <a:pt x="203" y="155"/>
                    </a:cubicBezTo>
                    <a:lnTo>
                      <a:pt x="203" y="108"/>
                    </a:lnTo>
                    <a:lnTo>
                      <a:pt x="203" y="84"/>
                    </a:lnTo>
                    <a:cubicBezTo>
                      <a:pt x="203" y="60"/>
                      <a:pt x="191" y="48"/>
                      <a:pt x="179" y="36"/>
                    </a:cubicBezTo>
                    <a:cubicBezTo>
                      <a:pt x="155" y="36"/>
                      <a:pt x="155" y="24"/>
                      <a:pt x="143" y="24"/>
                    </a:cubicBezTo>
                    <a:cubicBezTo>
                      <a:pt x="131" y="1"/>
                      <a:pt x="120" y="1"/>
                      <a:pt x="84" y="1"/>
                    </a:cubicBezTo>
                    <a:close/>
                  </a:path>
                </a:pathLst>
              </a:custGeom>
              <a:solidFill>
                <a:srgbClr val="FFE6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690" name="Google Shape;1781;p33">
                <a:extLst>
                  <a:ext uri="{FF2B5EF4-FFF2-40B4-BE49-F238E27FC236}">
                    <a16:creationId xmlns:a16="http://schemas.microsoft.com/office/drawing/2014/main" id="{60468EA9-4FCF-5E5A-A2C8-B7A2CB7D8977}"/>
                  </a:ext>
                </a:extLst>
              </p:cNvPr>
              <p:cNvSpPr/>
              <p:nvPr/>
            </p:nvSpPr>
            <p:spPr>
              <a:xfrm>
                <a:off x="7513035" y="3448066"/>
                <a:ext cx="27628" cy="24850"/>
              </a:xfrm>
              <a:custGeom>
                <a:avLst/>
                <a:gdLst/>
                <a:ahLst/>
                <a:cxnLst/>
                <a:rect l="l" t="t" r="r" b="b"/>
                <a:pathLst>
                  <a:path w="358" h="322" extrusionOk="0">
                    <a:moveTo>
                      <a:pt x="203" y="0"/>
                    </a:moveTo>
                    <a:cubicBezTo>
                      <a:pt x="179" y="0"/>
                      <a:pt x="143" y="0"/>
                      <a:pt x="119" y="12"/>
                    </a:cubicBezTo>
                    <a:cubicBezTo>
                      <a:pt x="83" y="24"/>
                      <a:pt x="60" y="36"/>
                      <a:pt x="36" y="60"/>
                    </a:cubicBezTo>
                    <a:cubicBezTo>
                      <a:pt x="24" y="72"/>
                      <a:pt x="24" y="84"/>
                      <a:pt x="12" y="96"/>
                    </a:cubicBezTo>
                    <a:cubicBezTo>
                      <a:pt x="0" y="131"/>
                      <a:pt x="0" y="155"/>
                      <a:pt x="0" y="191"/>
                    </a:cubicBezTo>
                    <a:cubicBezTo>
                      <a:pt x="0" y="215"/>
                      <a:pt x="12" y="238"/>
                      <a:pt x="12" y="250"/>
                    </a:cubicBezTo>
                    <a:cubicBezTo>
                      <a:pt x="24" y="262"/>
                      <a:pt x="36" y="298"/>
                      <a:pt x="60" y="298"/>
                    </a:cubicBezTo>
                    <a:cubicBezTo>
                      <a:pt x="83" y="310"/>
                      <a:pt x="95" y="322"/>
                      <a:pt x="131" y="322"/>
                    </a:cubicBezTo>
                    <a:cubicBezTo>
                      <a:pt x="155" y="322"/>
                      <a:pt x="191" y="322"/>
                      <a:pt x="214" y="310"/>
                    </a:cubicBezTo>
                    <a:lnTo>
                      <a:pt x="238" y="310"/>
                    </a:lnTo>
                    <a:cubicBezTo>
                      <a:pt x="262" y="298"/>
                      <a:pt x="274" y="274"/>
                      <a:pt x="310" y="262"/>
                    </a:cubicBezTo>
                    <a:lnTo>
                      <a:pt x="310" y="250"/>
                    </a:lnTo>
                    <a:cubicBezTo>
                      <a:pt x="322" y="238"/>
                      <a:pt x="322" y="215"/>
                      <a:pt x="334" y="203"/>
                    </a:cubicBezTo>
                    <a:cubicBezTo>
                      <a:pt x="357" y="179"/>
                      <a:pt x="357" y="155"/>
                      <a:pt x="357" y="131"/>
                    </a:cubicBezTo>
                    <a:cubicBezTo>
                      <a:pt x="357" y="96"/>
                      <a:pt x="334" y="72"/>
                      <a:pt x="322" y="60"/>
                    </a:cubicBezTo>
                    <a:lnTo>
                      <a:pt x="298" y="24"/>
                    </a:lnTo>
                    <a:cubicBezTo>
                      <a:pt x="262" y="12"/>
                      <a:pt x="250" y="0"/>
                      <a:pt x="214" y="0"/>
                    </a:cubicBezTo>
                    <a:close/>
                  </a:path>
                </a:pathLst>
              </a:custGeom>
              <a:solidFill>
                <a:srgbClr val="FFE6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691" name="Google Shape;1782;p33">
                <a:extLst>
                  <a:ext uri="{FF2B5EF4-FFF2-40B4-BE49-F238E27FC236}">
                    <a16:creationId xmlns:a16="http://schemas.microsoft.com/office/drawing/2014/main" id="{86B88AE9-EE27-B47E-28FB-61A660A70148}"/>
                  </a:ext>
                </a:extLst>
              </p:cNvPr>
              <p:cNvSpPr/>
              <p:nvPr/>
            </p:nvSpPr>
            <p:spPr>
              <a:xfrm>
                <a:off x="7569988" y="3381004"/>
                <a:ext cx="17518" cy="16592"/>
              </a:xfrm>
              <a:custGeom>
                <a:avLst/>
                <a:gdLst/>
                <a:ahLst/>
                <a:cxnLst/>
                <a:rect l="l" t="t" r="r" b="b"/>
                <a:pathLst>
                  <a:path w="227" h="215" extrusionOk="0">
                    <a:moveTo>
                      <a:pt x="96" y="0"/>
                    </a:moveTo>
                    <a:cubicBezTo>
                      <a:pt x="72" y="0"/>
                      <a:pt x="60" y="0"/>
                      <a:pt x="60" y="12"/>
                    </a:cubicBezTo>
                    <a:lnTo>
                      <a:pt x="48" y="36"/>
                    </a:lnTo>
                    <a:cubicBezTo>
                      <a:pt x="48" y="36"/>
                      <a:pt x="48" y="48"/>
                      <a:pt x="36" y="48"/>
                    </a:cubicBezTo>
                    <a:lnTo>
                      <a:pt x="12" y="60"/>
                    </a:lnTo>
                    <a:cubicBezTo>
                      <a:pt x="12" y="72"/>
                      <a:pt x="0" y="95"/>
                      <a:pt x="0" y="107"/>
                    </a:cubicBezTo>
                    <a:lnTo>
                      <a:pt x="0" y="131"/>
                    </a:lnTo>
                    <a:cubicBezTo>
                      <a:pt x="0" y="131"/>
                      <a:pt x="0" y="155"/>
                      <a:pt x="12" y="155"/>
                    </a:cubicBezTo>
                    <a:lnTo>
                      <a:pt x="36" y="167"/>
                    </a:lnTo>
                    <a:cubicBezTo>
                      <a:pt x="36" y="167"/>
                      <a:pt x="48" y="167"/>
                      <a:pt x="48" y="179"/>
                    </a:cubicBezTo>
                    <a:lnTo>
                      <a:pt x="60" y="191"/>
                    </a:lnTo>
                    <a:cubicBezTo>
                      <a:pt x="72" y="191"/>
                      <a:pt x="72" y="191"/>
                      <a:pt x="96" y="214"/>
                    </a:cubicBezTo>
                    <a:lnTo>
                      <a:pt x="155" y="214"/>
                    </a:lnTo>
                    <a:cubicBezTo>
                      <a:pt x="167" y="214"/>
                      <a:pt x="167" y="191"/>
                      <a:pt x="179" y="191"/>
                    </a:cubicBezTo>
                    <a:cubicBezTo>
                      <a:pt x="191" y="179"/>
                      <a:pt x="215" y="167"/>
                      <a:pt x="215" y="155"/>
                    </a:cubicBezTo>
                    <a:cubicBezTo>
                      <a:pt x="215" y="131"/>
                      <a:pt x="227" y="119"/>
                      <a:pt x="227" y="107"/>
                    </a:cubicBezTo>
                    <a:cubicBezTo>
                      <a:pt x="227" y="60"/>
                      <a:pt x="215" y="48"/>
                      <a:pt x="215" y="36"/>
                    </a:cubicBezTo>
                    <a:cubicBezTo>
                      <a:pt x="191" y="12"/>
                      <a:pt x="179" y="0"/>
                      <a:pt x="167" y="0"/>
                    </a:cubicBezTo>
                    <a:close/>
                  </a:path>
                </a:pathLst>
              </a:custGeom>
              <a:solidFill>
                <a:srgbClr val="FFE6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692" name="Google Shape;1783;p33">
                <a:extLst>
                  <a:ext uri="{FF2B5EF4-FFF2-40B4-BE49-F238E27FC236}">
                    <a16:creationId xmlns:a16="http://schemas.microsoft.com/office/drawing/2014/main" id="{F06BE20A-70A9-C1EB-ED9A-955691F9F744}"/>
                  </a:ext>
                </a:extLst>
              </p:cNvPr>
              <p:cNvSpPr/>
              <p:nvPr/>
            </p:nvSpPr>
            <p:spPr>
              <a:xfrm>
                <a:off x="7267706" y="3361711"/>
                <a:ext cx="26702" cy="24850"/>
              </a:xfrm>
              <a:custGeom>
                <a:avLst/>
                <a:gdLst/>
                <a:ahLst/>
                <a:cxnLst/>
                <a:rect l="l" t="t" r="r" b="b"/>
                <a:pathLst>
                  <a:path w="346" h="322" extrusionOk="0">
                    <a:moveTo>
                      <a:pt x="155" y="0"/>
                    </a:moveTo>
                    <a:cubicBezTo>
                      <a:pt x="143" y="0"/>
                      <a:pt x="119" y="0"/>
                      <a:pt x="107" y="12"/>
                    </a:cubicBezTo>
                    <a:lnTo>
                      <a:pt x="84" y="24"/>
                    </a:lnTo>
                    <a:lnTo>
                      <a:pt x="36" y="72"/>
                    </a:lnTo>
                    <a:cubicBezTo>
                      <a:pt x="24" y="83"/>
                      <a:pt x="24" y="107"/>
                      <a:pt x="24" y="119"/>
                    </a:cubicBezTo>
                    <a:cubicBezTo>
                      <a:pt x="24" y="131"/>
                      <a:pt x="0" y="143"/>
                      <a:pt x="24" y="167"/>
                    </a:cubicBezTo>
                    <a:lnTo>
                      <a:pt x="24" y="202"/>
                    </a:lnTo>
                    <a:cubicBezTo>
                      <a:pt x="24" y="226"/>
                      <a:pt x="24" y="238"/>
                      <a:pt x="36" y="250"/>
                    </a:cubicBezTo>
                    <a:cubicBezTo>
                      <a:pt x="48" y="262"/>
                      <a:pt x="48" y="286"/>
                      <a:pt x="84" y="298"/>
                    </a:cubicBezTo>
                    <a:cubicBezTo>
                      <a:pt x="95" y="298"/>
                      <a:pt x="107" y="310"/>
                      <a:pt x="107" y="310"/>
                    </a:cubicBezTo>
                    <a:lnTo>
                      <a:pt x="155" y="322"/>
                    </a:lnTo>
                    <a:lnTo>
                      <a:pt x="203" y="322"/>
                    </a:lnTo>
                    <a:cubicBezTo>
                      <a:pt x="214" y="322"/>
                      <a:pt x="226" y="322"/>
                      <a:pt x="238" y="310"/>
                    </a:cubicBezTo>
                    <a:lnTo>
                      <a:pt x="274" y="298"/>
                    </a:lnTo>
                    <a:lnTo>
                      <a:pt x="322" y="250"/>
                    </a:lnTo>
                    <a:cubicBezTo>
                      <a:pt x="334" y="238"/>
                      <a:pt x="334" y="226"/>
                      <a:pt x="334" y="202"/>
                    </a:cubicBezTo>
                    <a:cubicBezTo>
                      <a:pt x="345" y="191"/>
                      <a:pt x="345" y="167"/>
                      <a:pt x="345" y="143"/>
                    </a:cubicBezTo>
                    <a:lnTo>
                      <a:pt x="345" y="131"/>
                    </a:lnTo>
                    <a:cubicBezTo>
                      <a:pt x="322" y="107"/>
                      <a:pt x="298" y="83"/>
                      <a:pt x="298" y="72"/>
                    </a:cubicBezTo>
                    <a:cubicBezTo>
                      <a:pt x="286" y="60"/>
                      <a:pt x="286" y="48"/>
                      <a:pt x="274" y="24"/>
                    </a:cubicBezTo>
                    <a:lnTo>
                      <a:pt x="238" y="12"/>
                    </a:lnTo>
                    <a:cubicBezTo>
                      <a:pt x="214" y="0"/>
                      <a:pt x="203" y="0"/>
                      <a:pt x="167" y="0"/>
                    </a:cubicBezTo>
                    <a:close/>
                  </a:path>
                </a:pathLst>
              </a:custGeom>
              <a:solidFill>
                <a:srgbClr val="FFE6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693" name="Google Shape;1784;p33">
                <a:extLst>
                  <a:ext uri="{FF2B5EF4-FFF2-40B4-BE49-F238E27FC236}">
                    <a16:creationId xmlns:a16="http://schemas.microsoft.com/office/drawing/2014/main" id="{0093B85F-0EF9-1DE2-1673-A6150FDD1808}"/>
                  </a:ext>
                </a:extLst>
              </p:cNvPr>
              <p:cNvSpPr/>
              <p:nvPr/>
            </p:nvSpPr>
            <p:spPr>
              <a:xfrm>
                <a:off x="7308144" y="3918503"/>
                <a:ext cx="22071" cy="22071"/>
              </a:xfrm>
              <a:custGeom>
                <a:avLst/>
                <a:gdLst/>
                <a:ahLst/>
                <a:cxnLst/>
                <a:rect l="l" t="t" r="r" b="b"/>
                <a:pathLst>
                  <a:path w="286" h="286" extrusionOk="0">
                    <a:moveTo>
                      <a:pt x="107" y="0"/>
                    </a:moveTo>
                    <a:cubicBezTo>
                      <a:pt x="95" y="0"/>
                      <a:pt x="71" y="0"/>
                      <a:pt x="71" y="12"/>
                    </a:cubicBezTo>
                    <a:cubicBezTo>
                      <a:pt x="60" y="12"/>
                      <a:pt x="60" y="36"/>
                      <a:pt x="48" y="36"/>
                    </a:cubicBezTo>
                    <a:cubicBezTo>
                      <a:pt x="36" y="48"/>
                      <a:pt x="12" y="60"/>
                      <a:pt x="12" y="72"/>
                    </a:cubicBezTo>
                    <a:cubicBezTo>
                      <a:pt x="0" y="95"/>
                      <a:pt x="0" y="107"/>
                      <a:pt x="0" y="119"/>
                    </a:cubicBezTo>
                    <a:lnTo>
                      <a:pt x="0" y="131"/>
                    </a:lnTo>
                    <a:lnTo>
                      <a:pt x="0" y="167"/>
                    </a:lnTo>
                    <a:cubicBezTo>
                      <a:pt x="0" y="179"/>
                      <a:pt x="0" y="191"/>
                      <a:pt x="12" y="215"/>
                    </a:cubicBezTo>
                    <a:cubicBezTo>
                      <a:pt x="12" y="226"/>
                      <a:pt x="36" y="226"/>
                      <a:pt x="36" y="238"/>
                    </a:cubicBezTo>
                    <a:cubicBezTo>
                      <a:pt x="48" y="250"/>
                      <a:pt x="60" y="250"/>
                      <a:pt x="71" y="274"/>
                    </a:cubicBezTo>
                    <a:lnTo>
                      <a:pt x="95" y="274"/>
                    </a:lnTo>
                    <a:cubicBezTo>
                      <a:pt x="107" y="274"/>
                      <a:pt x="119" y="274"/>
                      <a:pt x="119" y="286"/>
                    </a:cubicBezTo>
                    <a:lnTo>
                      <a:pt x="179" y="286"/>
                    </a:lnTo>
                    <a:cubicBezTo>
                      <a:pt x="191" y="286"/>
                      <a:pt x="214" y="286"/>
                      <a:pt x="214" y="274"/>
                    </a:cubicBezTo>
                    <a:cubicBezTo>
                      <a:pt x="226" y="274"/>
                      <a:pt x="226" y="250"/>
                      <a:pt x="238" y="250"/>
                    </a:cubicBezTo>
                    <a:cubicBezTo>
                      <a:pt x="250" y="238"/>
                      <a:pt x="274" y="226"/>
                      <a:pt x="274" y="215"/>
                    </a:cubicBezTo>
                    <a:cubicBezTo>
                      <a:pt x="274" y="191"/>
                      <a:pt x="274" y="179"/>
                      <a:pt x="286" y="179"/>
                    </a:cubicBezTo>
                    <a:lnTo>
                      <a:pt x="286" y="131"/>
                    </a:lnTo>
                    <a:cubicBezTo>
                      <a:pt x="250" y="107"/>
                      <a:pt x="250" y="95"/>
                      <a:pt x="238" y="72"/>
                    </a:cubicBezTo>
                    <a:cubicBezTo>
                      <a:pt x="238" y="60"/>
                      <a:pt x="226" y="60"/>
                      <a:pt x="226" y="48"/>
                    </a:cubicBezTo>
                    <a:cubicBezTo>
                      <a:pt x="226" y="36"/>
                      <a:pt x="214" y="36"/>
                      <a:pt x="191" y="12"/>
                    </a:cubicBezTo>
                    <a:cubicBezTo>
                      <a:pt x="179" y="0"/>
                      <a:pt x="167" y="0"/>
                      <a:pt x="155" y="0"/>
                    </a:cubicBezTo>
                    <a:close/>
                  </a:path>
                </a:pathLst>
              </a:custGeom>
              <a:solidFill>
                <a:srgbClr val="FFE6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694" name="Google Shape;1785;p33">
                <a:extLst>
                  <a:ext uri="{FF2B5EF4-FFF2-40B4-BE49-F238E27FC236}">
                    <a16:creationId xmlns:a16="http://schemas.microsoft.com/office/drawing/2014/main" id="{5916A7EC-74E1-C581-675A-C2EABC0FB165}"/>
                  </a:ext>
                </a:extLst>
              </p:cNvPr>
              <p:cNvSpPr/>
              <p:nvPr/>
            </p:nvSpPr>
            <p:spPr>
              <a:xfrm>
                <a:off x="7260607" y="3902837"/>
                <a:ext cx="19988" cy="14817"/>
              </a:xfrm>
              <a:custGeom>
                <a:avLst/>
                <a:gdLst/>
                <a:ahLst/>
                <a:cxnLst/>
                <a:rect l="l" t="t" r="r" b="b"/>
                <a:pathLst>
                  <a:path w="259" h="192" extrusionOk="0">
                    <a:moveTo>
                      <a:pt x="116" y="1"/>
                    </a:moveTo>
                    <a:cubicBezTo>
                      <a:pt x="1" y="12"/>
                      <a:pt x="8" y="192"/>
                      <a:pt x="117" y="192"/>
                    </a:cubicBezTo>
                    <a:cubicBezTo>
                      <a:pt x="121" y="192"/>
                      <a:pt x="124" y="192"/>
                      <a:pt x="128" y="191"/>
                    </a:cubicBezTo>
                    <a:cubicBezTo>
                      <a:pt x="259" y="191"/>
                      <a:pt x="247" y="1"/>
                      <a:pt x="116" y="1"/>
                    </a:cubicBezTo>
                    <a:close/>
                  </a:path>
                </a:pathLst>
              </a:custGeom>
              <a:solidFill>
                <a:srgbClr val="FFE6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695" name="Google Shape;1786;p33">
                <a:extLst>
                  <a:ext uri="{FF2B5EF4-FFF2-40B4-BE49-F238E27FC236}">
                    <a16:creationId xmlns:a16="http://schemas.microsoft.com/office/drawing/2014/main" id="{ED08F1FF-E20A-19BA-2B3D-E0E38A7FA5C9}"/>
                  </a:ext>
                </a:extLst>
              </p:cNvPr>
              <p:cNvSpPr/>
              <p:nvPr/>
            </p:nvSpPr>
            <p:spPr>
              <a:xfrm>
                <a:off x="7307218" y="3846810"/>
                <a:ext cx="14740" cy="17518"/>
              </a:xfrm>
              <a:custGeom>
                <a:avLst/>
                <a:gdLst/>
                <a:ahLst/>
                <a:cxnLst/>
                <a:rect l="l" t="t" r="r" b="b"/>
                <a:pathLst>
                  <a:path w="191" h="227" extrusionOk="0">
                    <a:moveTo>
                      <a:pt x="83" y="1"/>
                    </a:moveTo>
                    <a:cubicBezTo>
                      <a:pt x="72" y="1"/>
                      <a:pt x="60" y="1"/>
                      <a:pt x="48" y="24"/>
                    </a:cubicBezTo>
                    <a:cubicBezTo>
                      <a:pt x="24" y="24"/>
                      <a:pt x="24" y="36"/>
                      <a:pt x="12" y="48"/>
                    </a:cubicBezTo>
                    <a:cubicBezTo>
                      <a:pt x="0" y="72"/>
                      <a:pt x="0" y="72"/>
                      <a:pt x="0" y="84"/>
                    </a:cubicBezTo>
                    <a:lnTo>
                      <a:pt x="0" y="120"/>
                    </a:lnTo>
                    <a:lnTo>
                      <a:pt x="0" y="155"/>
                    </a:lnTo>
                    <a:cubicBezTo>
                      <a:pt x="0" y="167"/>
                      <a:pt x="12" y="179"/>
                      <a:pt x="24" y="203"/>
                    </a:cubicBezTo>
                    <a:lnTo>
                      <a:pt x="48" y="215"/>
                    </a:lnTo>
                    <a:cubicBezTo>
                      <a:pt x="60" y="227"/>
                      <a:pt x="72" y="227"/>
                      <a:pt x="83" y="227"/>
                    </a:cubicBezTo>
                    <a:cubicBezTo>
                      <a:pt x="107" y="227"/>
                      <a:pt x="119" y="227"/>
                      <a:pt x="131" y="215"/>
                    </a:cubicBezTo>
                    <a:cubicBezTo>
                      <a:pt x="143" y="215"/>
                      <a:pt x="143" y="203"/>
                      <a:pt x="167" y="191"/>
                    </a:cubicBezTo>
                    <a:cubicBezTo>
                      <a:pt x="179" y="167"/>
                      <a:pt x="179" y="167"/>
                      <a:pt x="179" y="155"/>
                    </a:cubicBezTo>
                    <a:lnTo>
                      <a:pt x="179" y="108"/>
                    </a:lnTo>
                    <a:cubicBezTo>
                      <a:pt x="191" y="96"/>
                      <a:pt x="179" y="96"/>
                      <a:pt x="179" y="84"/>
                    </a:cubicBezTo>
                    <a:cubicBezTo>
                      <a:pt x="179" y="72"/>
                      <a:pt x="167" y="48"/>
                      <a:pt x="143" y="36"/>
                    </a:cubicBezTo>
                    <a:lnTo>
                      <a:pt x="131" y="24"/>
                    </a:lnTo>
                    <a:cubicBezTo>
                      <a:pt x="119" y="1"/>
                      <a:pt x="107" y="1"/>
                      <a:pt x="83" y="1"/>
                    </a:cubicBezTo>
                    <a:close/>
                  </a:path>
                </a:pathLst>
              </a:custGeom>
              <a:solidFill>
                <a:srgbClr val="FFE6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696" name="Google Shape;1787;p33">
                <a:extLst>
                  <a:ext uri="{FF2B5EF4-FFF2-40B4-BE49-F238E27FC236}">
                    <a16:creationId xmlns:a16="http://schemas.microsoft.com/office/drawing/2014/main" id="{1D0D5C57-8C35-4E98-7BD3-E2585C52FDF2}"/>
                  </a:ext>
                </a:extLst>
              </p:cNvPr>
              <p:cNvSpPr/>
              <p:nvPr/>
            </p:nvSpPr>
            <p:spPr>
              <a:xfrm>
                <a:off x="7248413" y="3780675"/>
                <a:ext cx="25776" cy="22149"/>
              </a:xfrm>
              <a:custGeom>
                <a:avLst/>
                <a:gdLst/>
                <a:ahLst/>
                <a:cxnLst/>
                <a:rect l="l" t="t" r="r" b="b"/>
                <a:pathLst>
                  <a:path w="334" h="287" extrusionOk="0">
                    <a:moveTo>
                      <a:pt x="155" y="0"/>
                    </a:moveTo>
                    <a:cubicBezTo>
                      <a:pt x="131" y="0"/>
                      <a:pt x="107" y="0"/>
                      <a:pt x="95" y="12"/>
                    </a:cubicBezTo>
                    <a:cubicBezTo>
                      <a:pt x="72" y="36"/>
                      <a:pt x="60" y="36"/>
                      <a:pt x="48" y="48"/>
                    </a:cubicBezTo>
                    <a:cubicBezTo>
                      <a:pt x="36" y="60"/>
                      <a:pt x="36" y="72"/>
                      <a:pt x="12" y="96"/>
                    </a:cubicBezTo>
                    <a:cubicBezTo>
                      <a:pt x="12" y="107"/>
                      <a:pt x="0" y="119"/>
                      <a:pt x="12" y="155"/>
                    </a:cubicBezTo>
                    <a:lnTo>
                      <a:pt x="36" y="191"/>
                    </a:lnTo>
                    <a:cubicBezTo>
                      <a:pt x="48" y="227"/>
                      <a:pt x="60" y="238"/>
                      <a:pt x="72" y="250"/>
                    </a:cubicBezTo>
                    <a:cubicBezTo>
                      <a:pt x="95" y="250"/>
                      <a:pt x="95" y="274"/>
                      <a:pt x="107" y="274"/>
                    </a:cubicBezTo>
                    <a:cubicBezTo>
                      <a:pt x="131" y="286"/>
                      <a:pt x="155" y="286"/>
                      <a:pt x="179" y="286"/>
                    </a:cubicBezTo>
                    <a:cubicBezTo>
                      <a:pt x="191" y="286"/>
                      <a:pt x="226" y="286"/>
                      <a:pt x="238" y="274"/>
                    </a:cubicBezTo>
                    <a:cubicBezTo>
                      <a:pt x="250" y="250"/>
                      <a:pt x="274" y="250"/>
                      <a:pt x="286" y="238"/>
                    </a:cubicBezTo>
                    <a:cubicBezTo>
                      <a:pt x="298" y="227"/>
                      <a:pt x="298" y="215"/>
                      <a:pt x="310" y="191"/>
                    </a:cubicBezTo>
                    <a:cubicBezTo>
                      <a:pt x="310" y="179"/>
                      <a:pt x="334" y="167"/>
                      <a:pt x="310" y="131"/>
                    </a:cubicBezTo>
                    <a:cubicBezTo>
                      <a:pt x="310" y="119"/>
                      <a:pt x="298" y="107"/>
                      <a:pt x="298" y="96"/>
                    </a:cubicBezTo>
                    <a:cubicBezTo>
                      <a:pt x="286" y="60"/>
                      <a:pt x="274" y="48"/>
                      <a:pt x="250" y="36"/>
                    </a:cubicBezTo>
                    <a:cubicBezTo>
                      <a:pt x="238" y="36"/>
                      <a:pt x="238" y="12"/>
                      <a:pt x="226" y="12"/>
                    </a:cubicBezTo>
                    <a:cubicBezTo>
                      <a:pt x="191" y="0"/>
                      <a:pt x="179" y="0"/>
                      <a:pt x="155" y="0"/>
                    </a:cubicBezTo>
                    <a:close/>
                  </a:path>
                </a:pathLst>
              </a:custGeom>
              <a:solidFill>
                <a:srgbClr val="FFE6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grpSp>
        <p:sp>
          <p:nvSpPr>
            <p:cNvPr id="4683" name="Google Shape;1788;p33">
              <a:extLst>
                <a:ext uri="{FF2B5EF4-FFF2-40B4-BE49-F238E27FC236}">
                  <a16:creationId xmlns:a16="http://schemas.microsoft.com/office/drawing/2014/main" id="{1C6ED546-5E83-229C-8D24-7199DFA91840}"/>
                </a:ext>
              </a:extLst>
            </p:cNvPr>
            <p:cNvSpPr/>
            <p:nvPr/>
          </p:nvSpPr>
          <p:spPr>
            <a:xfrm>
              <a:off x="5486121" y="2598421"/>
              <a:ext cx="28554" cy="27628"/>
            </a:xfrm>
            <a:custGeom>
              <a:avLst/>
              <a:gdLst/>
              <a:ahLst/>
              <a:cxnLst/>
              <a:rect l="l" t="t" r="r" b="b"/>
              <a:pathLst>
                <a:path w="370" h="358" extrusionOk="0">
                  <a:moveTo>
                    <a:pt x="167" y="1"/>
                  </a:moveTo>
                  <a:cubicBezTo>
                    <a:pt x="108" y="1"/>
                    <a:pt x="48" y="48"/>
                    <a:pt x="36" y="108"/>
                  </a:cubicBezTo>
                  <a:cubicBezTo>
                    <a:pt x="0" y="167"/>
                    <a:pt x="12" y="227"/>
                    <a:pt x="48" y="286"/>
                  </a:cubicBezTo>
                  <a:cubicBezTo>
                    <a:pt x="60" y="310"/>
                    <a:pt x="96" y="334"/>
                    <a:pt x="120" y="346"/>
                  </a:cubicBezTo>
                  <a:cubicBezTo>
                    <a:pt x="155" y="358"/>
                    <a:pt x="179" y="358"/>
                    <a:pt x="215" y="358"/>
                  </a:cubicBezTo>
                  <a:lnTo>
                    <a:pt x="227" y="358"/>
                  </a:lnTo>
                  <a:cubicBezTo>
                    <a:pt x="250" y="358"/>
                    <a:pt x="286" y="346"/>
                    <a:pt x="298" y="334"/>
                  </a:cubicBezTo>
                  <a:cubicBezTo>
                    <a:pt x="334" y="310"/>
                    <a:pt x="346" y="286"/>
                    <a:pt x="358" y="274"/>
                  </a:cubicBezTo>
                  <a:cubicBezTo>
                    <a:pt x="370" y="239"/>
                    <a:pt x="370" y="215"/>
                    <a:pt x="370" y="179"/>
                  </a:cubicBezTo>
                  <a:cubicBezTo>
                    <a:pt x="358" y="132"/>
                    <a:pt x="358" y="108"/>
                    <a:pt x="334" y="72"/>
                  </a:cubicBezTo>
                  <a:cubicBezTo>
                    <a:pt x="298" y="48"/>
                    <a:pt x="286" y="36"/>
                    <a:pt x="250" y="13"/>
                  </a:cubicBezTo>
                  <a:cubicBezTo>
                    <a:pt x="227" y="1"/>
                    <a:pt x="191" y="1"/>
                    <a:pt x="167" y="1"/>
                  </a:cubicBezTo>
                  <a:close/>
                </a:path>
              </a:pathLst>
            </a:custGeom>
            <a:solidFill>
              <a:srgbClr val="FFE6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684" name="Google Shape;1789;p33">
              <a:extLst>
                <a:ext uri="{FF2B5EF4-FFF2-40B4-BE49-F238E27FC236}">
                  <a16:creationId xmlns:a16="http://schemas.microsoft.com/office/drawing/2014/main" id="{D6BD5059-4786-4BEF-F4EE-36039E9449D3}"/>
                </a:ext>
              </a:extLst>
            </p:cNvPr>
            <p:cNvSpPr/>
            <p:nvPr/>
          </p:nvSpPr>
          <p:spPr>
            <a:xfrm>
              <a:off x="5388933" y="2164687"/>
              <a:ext cx="13814" cy="14277"/>
            </a:xfrm>
            <a:custGeom>
              <a:avLst/>
              <a:gdLst/>
              <a:ahLst/>
              <a:cxnLst/>
              <a:rect l="l" t="t" r="r" b="b"/>
              <a:pathLst>
                <a:path w="179" h="185" extrusionOk="0">
                  <a:moveTo>
                    <a:pt x="84" y="0"/>
                  </a:moveTo>
                  <a:cubicBezTo>
                    <a:pt x="72" y="0"/>
                    <a:pt x="60" y="0"/>
                    <a:pt x="48" y="12"/>
                  </a:cubicBezTo>
                  <a:lnTo>
                    <a:pt x="12" y="48"/>
                  </a:lnTo>
                  <a:cubicBezTo>
                    <a:pt x="12" y="60"/>
                    <a:pt x="0" y="72"/>
                    <a:pt x="0" y="95"/>
                  </a:cubicBezTo>
                  <a:cubicBezTo>
                    <a:pt x="0" y="107"/>
                    <a:pt x="0" y="119"/>
                    <a:pt x="12" y="131"/>
                  </a:cubicBezTo>
                  <a:lnTo>
                    <a:pt x="12" y="155"/>
                  </a:lnTo>
                  <a:lnTo>
                    <a:pt x="48" y="179"/>
                  </a:lnTo>
                  <a:cubicBezTo>
                    <a:pt x="56" y="179"/>
                    <a:pt x="64" y="184"/>
                    <a:pt x="72" y="184"/>
                  </a:cubicBezTo>
                  <a:cubicBezTo>
                    <a:pt x="76" y="184"/>
                    <a:pt x="80" y="183"/>
                    <a:pt x="84" y="179"/>
                  </a:cubicBezTo>
                  <a:cubicBezTo>
                    <a:pt x="107" y="179"/>
                    <a:pt x="119" y="179"/>
                    <a:pt x="131" y="167"/>
                  </a:cubicBezTo>
                  <a:lnTo>
                    <a:pt x="167" y="131"/>
                  </a:lnTo>
                  <a:lnTo>
                    <a:pt x="167" y="119"/>
                  </a:lnTo>
                  <a:cubicBezTo>
                    <a:pt x="167" y="107"/>
                    <a:pt x="179" y="95"/>
                    <a:pt x="179" y="72"/>
                  </a:cubicBezTo>
                  <a:cubicBezTo>
                    <a:pt x="179" y="72"/>
                    <a:pt x="179" y="60"/>
                    <a:pt x="167" y="48"/>
                  </a:cubicBezTo>
                  <a:lnTo>
                    <a:pt x="131" y="12"/>
                  </a:lnTo>
                  <a:cubicBezTo>
                    <a:pt x="119" y="12"/>
                    <a:pt x="107" y="0"/>
                    <a:pt x="84" y="0"/>
                  </a:cubicBezTo>
                  <a:close/>
                </a:path>
              </a:pathLst>
            </a:custGeom>
            <a:solidFill>
              <a:srgbClr val="FFE6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685" name="Google Shape;1790;p33">
              <a:extLst>
                <a:ext uri="{FF2B5EF4-FFF2-40B4-BE49-F238E27FC236}">
                  <a16:creationId xmlns:a16="http://schemas.microsoft.com/office/drawing/2014/main" id="{DADF0B33-8027-E178-8EF6-7DE2D7FEB5F0}"/>
                </a:ext>
              </a:extLst>
            </p:cNvPr>
            <p:cNvSpPr/>
            <p:nvPr/>
          </p:nvSpPr>
          <p:spPr>
            <a:xfrm>
              <a:off x="5624152" y="2548691"/>
              <a:ext cx="11962" cy="10187"/>
            </a:xfrm>
            <a:custGeom>
              <a:avLst/>
              <a:gdLst/>
              <a:ahLst/>
              <a:cxnLst/>
              <a:rect l="l" t="t" r="r" b="b"/>
              <a:pathLst>
                <a:path w="155" h="132" extrusionOk="0">
                  <a:moveTo>
                    <a:pt x="48" y="1"/>
                  </a:moveTo>
                  <a:cubicBezTo>
                    <a:pt x="48" y="1"/>
                    <a:pt x="36" y="1"/>
                    <a:pt x="36" y="13"/>
                  </a:cubicBezTo>
                  <a:lnTo>
                    <a:pt x="12" y="25"/>
                  </a:lnTo>
                  <a:cubicBezTo>
                    <a:pt x="12" y="25"/>
                    <a:pt x="12" y="37"/>
                    <a:pt x="0" y="37"/>
                  </a:cubicBezTo>
                  <a:lnTo>
                    <a:pt x="0" y="61"/>
                  </a:lnTo>
                  <a:lnTo>
                    <a:pt x="0" y="84"/>
                  </a:lnTo>
                  <a:lnTo>
                    <a:pt x="0" y="96"/>
                  </a:lnTo>
                  <a:cubicBezTo>
                    <a:pt x="0" y="120"/>
                    <a:pt x="12" y="120"/>
                    <a:pt x="12" y="120"/>
                  </a:cubicBezTo>
                  <a:lnTo>
                    <a:pt x="36" y="120"/>
                  </a:lnTo>
                  <a:lnTo>
                    <a:pt x="48" y="132"/>
                  </a:lnTo>
                  <a:lnTo>
                    <a:pt x="72" y="132"/>
                  </a:lnTo>
                  <a:cubicBezTo>
                    <a:pt x="95" y="132"/>
                    <a:pt x="95" y="120"/>
                    <a:pt x="107" y="120"/>
                  </a:cubicBezTo>
                  <a:cubicBezTo>
                    <a:pt x="107" y="120"/>
                    <a:pt x="107" y="96"/>
                    <a:pt x="119" y="96"/>
                  </a:cubicBezTo>
                  <a:lnTo>
                    <a:pt x="119" y="84"/>
                  </a:lnTo>
                  <a:lnTo>
                    <a:pt x="119" y="61"/>
                  </a:lnTo>
                  <a:cubicBezTo>
                    <a:pt x="155" y="25"/>
                    <a:pt x="155" y="25"/>
                    <a:pt x="131" y="25"/>
                  </a:cubicBezTo>
                  <a:lnTo>
                    <a:pt x="107" y="1"/>
                  </a:lnTo>
                  <a:close/>
                </a:path>
              </a:pathLst>
            </a:custGeom>
            <a:solidFill>
              <a:srgbClr val="FFE6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grpSp>
      <p:grpSp>
        <p:nvGrpSpPr>
          <p:cNvPr id="4742" name="Google Shape;1836;p33">
            <a:extLst>
              <a:ext uri="{FF2B5EF4-FFF2-40B4-BE49-F238E27FC236}">
                <a16:creationId xmlns:a16="http://schemas.microsoft.com/office/drawing/2014/main" id="{2FB10AA7-D8FB-4D9D-460A-447DA9CC7805}"/>
              </a:ext>
            </a:extLst>
          </p:cNvPr>
          <p:cNvGrpSpPr/>
          <p:nvPr/>
        </p:nvGrpSpPr>
        <p:grpSpPr>
          <a:xfrm>
            <a:off x="8964581" y="5304259"/>
            <a:ext cx="1509795" cy="853500"/>
            <a:chOff x="75300" y="3702036"/>
            <a:chExt cx="1132346" cy="640125"/>
          </a:xfrm>
        </p:grpSpPr>
        <p:sp>
          <p:nvSpPr>
            <p:cNvPr id="4743" name="Google Shape;1837;p33">
              <a:extLst>
                <a:ext uri="{FF2B5EF4-FFF2-40B4-BE49-F238E27FC236}">
                  <a16:creationId xmlns:a16="http://schemas.microsoft.com/office/drawing/2014/main" id="{A1B079B8-5E92-1BD3-24A4-7E228377DC23}"/>
                </a:ext>
              </a:extLst>
            </p:cNvPr>
            <p:cNvSpPr/>
            <p:nvPr/>
          </p:nvSpPr>
          <p:spPr>
            <a:xfrm>
              <a:off x="75300" y="3747280"/>
              <a:ext cx="1123750" cy="594881"/>
            </a:xfrm>
            <a:custGeom>
              <a:avLst/>
              <a:gdLst/>
              <a:ahLst/>
              <a:cxnLst/>
              <a:rect l="l" t="t" r="r" b="b"/>
              <a:pathLst>
                <a:path w="24837" h="13148" extrusionOk="0">
                  <a:moveTo>
                    <a:pt x="7585" y="0"/>
                  </a:moveTo>
                  <a:cubicBezTo>
                    <a:pt x="5299" y="310"/>
                    <a:pt x="0" y="2917"/>
                    <a:pt x="0" y="2917"/>
                  </a:cubicBezTo>
                  <a:cubicBezTo>
                    <a:pt x="2929" y="3155"/>
                    <a:pt x="7025" y="8858"/>
                    <a:pt x="7716" y="10871"/>
                  </a:cubicBezTo>
                  <a:cubicBezTo>
                    <a:pt x="8283" y="12460"/>
                    <a:pt x="8836" y="13148"/>
                    <a:pt x="9523" y="13148"/>
                  </a:cubicBezTo>
                  <a:cubicBezTo>
                    <a:pt x="9701" y="13148"/>
                    <a:pt x="9887" y="13102"/>
                    <a:pt x="10085" y="13014"/>
                  </a:cubicBezTo>
                  <a:cubicBezTo>
                    <a:pt x="16312" y="10180"/>
                    <a:pt x="20181" y="10394"/>
                    <a:pt x="21682" y="10132"/>
                  </a:cubicBezTo>
                  <a:cubicBezTo>
                    <a:pt x="21682" y="10132"/>
                    <a:pt x="23015" y="7596"/>
                    <a:pt x="24349" y="6584"/>
                  </a:cubicBezTo>
                  <a:cubicBezTo>
                    <a:pt x="24836" y="6202"/>
                    <a:pt x="23761" y="6016"/>
                    <a:pt x="22022" y="6016"/>
                  </a:cubicBezTo>
                  <a:cubicBezTo>
                    <a:pt x="19051" y="6016"/>
                    <a:pt x="14143" y="6560"/>
                    <a:pt x="11799" y="7596"/>
                  </a:cubicBezTo>
                  <a:cubicBezTo>
                    <a:pt x="11847" y="4179"/>
                    <a:pt x="7585" y="0"/>
                    <a:pt x="7585" y="0"/>
                  </a:cubicBezTo>
                  <a:close/>
                </a:path>
              </a:pathLst>
            </a:custGeom>
            <a:solidFill>
              <a:srgbClr val="60C6D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744" name="Google Shape;1838;p33">
              <a:extLst>
                <a:ext uri="{FF2B5EF4-FFF2-40B4-BE49-F238E27FC236}">
                  <a16:creationId xmlns:a16="http://schemas.microsoft.com/office/drawing/2014/main" id="{7958E283-FCDE-455E-34D5-01486252A8D3}"/>
                </a:ext>
              </a:extLst>
            </p:cNvPr>
            <p:cNvSpPr/>
            <p:nvPr/>
          </p:nvSpPr>
          <p:spPr>
            <a:xfrm>
              <a:off x="83896" y="3702036"/>
              <a:ext cx="1123750" cy="596239"/>
            </a:xfrm>
            <a:custGeom>
              <a:avLst/>
              <a:gdLst/>
              <a:ahLst/>
              <a:cxnLst/>
              <a:rect l="l" t="t" r="r" b="b"/>
              <a:pathLst>
                <a:path w="24837" h="13178" extrusionOk="0">
                  <a:moveTo>
                    <a:pt x="7621" y="0"/>
                  </a:moveTo>
                  <a:cubicBezTo>
                    <a:pt x="5299" y="345"/>
                    <a:pt x="1" y="2953"/>
                    <a:pt x="1" y="2953"/>
                  </a:cubicBezTo>
                  <a:cubicBezTo>
                    <a:pt x="2930" y="3191"/>
                    <a:pt x="7014" y="8894"/>
                    <a:pt x="7728" y="10894"/>
                  </a:cubicBezTo>
                  <a:cubicBezTo>
                    <a:pt x="8275" y="12487"/>
                    <a:pt x="8829" y="13177"/>
                    <a:pt x="9514" y="13177"/>
                  </a:cubicBezTo>
                  <a:cubicBezTo>
                    <a:pt x="9695" y="13177"/>
                    <a:pt x="9884" y="13129"/>
                    <a:pt x="10085" y="13037"/>
                  </a:cubicBezTo>
                  <a:cubicBezTo>
                    <a:pt x="16312" y="10216"/>
                    <a:pt x="20170" y="10418"/>
                    <a:pt x="21682" y="10168"/>
                  </a:cubicBezTo>
                  <a:cubicBezTo>
                    <a:pt x="21682" y="10168"/>
                    <a:pt x="23016" y="7620"/>
                    <a:pt x="24349" y="6596"/>
                  </a:cubicBezTo>
                  <a:cubicBezTo>
                    <a:pt x="24836" y="6223"/>
                    <a:pt x="23776" y="6041"/>
                    <a:pt x="22055" y="6041"/>
                  </a:cubicBezTo>
                  <a:cubicBezTo>
                    <a:pt x="19110" y="6041"/>
                    <a:pt x="14231" y="6574"/>
                    <a:pt x="11871" y="7596"/>
                  </a:cubicBezTo>
                  <a:cubicBezTo>
                    <a:pt x="11859" y="7596"/>
                    <a:pt x="11848" y="7608"/>
                    <a:pt x="11824" y="7608"/>
                  </a:cubicBezTo>
                  <a:lnTo>
                    <a:pt x="11824" y="7525"/>
                  </a:lnTo>
                  <a:cubicBezTo>
                    <a:pt x="11812" y="4132"/>
                    <a:pt x="7621" y="0"/>
                    <a:pt x="7621" y="0"/>
                  </a:cubicBezTo>
                  <a:close/>
                </a:path>
              </a:pathLst>
            </a:custGeom>
            <a:solidFill>
              <a:srgbClr val="EFD85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745" name="Google Shape;1839;p33">
              <a:extLst>
                <a:ext uri="{FF2B5EF4-FFF2-40B4-BE49-F238E27FC236}">
                  <a16:creationId xmlns:a16="http://schemas.microsoft.com/office/drawing/2014/main" id="{4AECEBFC-5C55-5B9E-983E-DF0301343B49}"/>
                </a:ext>
              </a:extLst>
            </p:cNvPr>
            <p:cNvSpPr/>
            <p:nvPr/>
          </p:nvSpPr>
          <p:spPr>
            <a:xfrm>
              <a:off x="504757" y="4043539"/>
              <a:ext cx="115194" cy="225456"/>
            </a:xfrm>
            <a:custGeom>
              <a:avLst/>
              <a:gdLst/>
              <a:ahLst/>
              <a:cxnLst/>
              <a:rect l="l" t="t" r="r" b="b"/>
              <a:pathLst>
                <a:path w="2546" h="4983" extrusionOk="0">
                  <a:moveTo>
                    <a:pt x="2498" y="1"/>
                  </a:moveTo>
                  <a:cubicBezTo>
                    <a:pt x="2438" y="96"/>
                    <a:pt x="2391" y="179"/>
                    <a:pt x="2331" y="274"/>
                  </a:cubicBezTo>
                  <a:cubicBezTo>
                    <a:pt x="2212" y="465"/>
                    <a:pt x="2105" y="644"/>
                    <a:pt x="1986" y="834"/>
                  </a:cubicBezTo>
                  <a:cubicBezTo>
                    <a:pt x="1236" y="2144"/>
                    <a:pt x="569" y="3525"/>
                    <a:pt x="9" y="4954"/>
                  </a:cubicBezTo>
                  <a:cubicBezTo>
                    <a:pt x="1" y="4971"/>
                    <a:pt x="24" y="4982"/>
                    <a:pt x="37" y="4982"/>
                  </a:cubicBezTo>
                  <a:cubicBezTo>
                    <a:pt x="42" y="4982"/>
                    <a:pt x="45" y="4981"/>
                    <a:pt x="45" y="4977"/>
                  </a:cubicBezTo>
                  <a:cubicBezTo>
                    <a:pt x="212" y="4573"/>
                    <a:pt x="390" y="4168"/>
                    <a:pt x="569" y="3787"/>
                  </a:cubicBezTo>
                  <a:cubicBezTo>
                    <a:pt x="879" y="3084"/>
                    <a:pt x="1212" y="2394"/>
                    <a:pt x="1593" y="1727"/>
                  </a:cubicBezTo>
                  <a:cubicBezTo>
                    <a:pt x="1772" y="1382"/>
                    <a:pt x="1962" y="1060"/>
                    <a:pt x="2153" y="727"/>
                  </a:cubicBezTo>
                  <a:cubicBezTo>
                    <a:pt x="2248" y="572"/>
                    <a:pt x="2331" y="405"/>
                    <a:pt x="2438" y="239"/>
                  </a:cubicBezTo>
                  <a:cubicBezTo>
                    <a:pt x="2462" y="179"/>
                    <a:pt x="2510" y="120"/>
                    <a:pt x="2546" y="72"/>
                  </a:cubicBezTo>
                  <a:cubicBezTo>
                    <a:pt x="2522" y="72"/>
                    <a:pt x="2510" y="96"/>
                    <a:pt x="2498" y="96"/>
                  </a:cubicBezTo>
                  <a:lnTo>
                    <a:pt x="2498" y="1"/>
                  </a:lnTo>
                  <a:close/>
                </a:path>
              </a:pathLst>
            </a:custGeom>
            <a:solidFill>
              <a:srgbClr val="431F5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746" name="Google Shape;1840;p33">
              <a:extLst>
                <a:ext uri="{FF2B5EF4-FFF2-40B4-BE49-F238E27FC236}">
                  <a16:creationId xmlns:a16="http://schemas.microsoft.com/office/drawing/2014/main" id="{4CE140A5-974F-404E-3D36-A9154D47D967}"/>
                </a:ext>
              </a:extLst>
            </p:cNvPr>
            <p:cNvSpPr/>
            <p:nvPr/>
          </p:nvSpPr>
          <p:spPr>
            <a:xfrm>
              <a:off x="139999" y="3814513"/>
              <a:ext cx="364675" cy="456432"/>
            </a:xfrm>
            <a:custGeom>
              <a:avLst/>
              <a:gdLst/>
              <a:ahLst/>
              <a:cxnLst/>
              <a:rect l="l" t="t" r="r" b="b"/>
              <a:pathLst>
                <a:path w="8060" h="10088" extrusionOk="0">
                  <a:moveTo>
                    <a:pt x="27" y="1"/>
                  </a:moveTo>
                  <a:cubicBezTo>
                    <a:pt x="9" y="1"/>
                    <a:pt x="0" y="40"/>
                    <a:pt x="11" y="50"/>
                  </a:cubicBezTo>
                  <a:cubicBezTo>
                    <a:pt x="844" y="419"/>
                    <a:pt x="1642" y="848"/>
                    <a:pt x="2368" y="1419"/>
                  </a:cubicBezTo>
                  <a:cubicBezTo>
                    <a:pt x="3714" y="2431"/>
                    <a:pt x="4797" y="3741"/>
                    <a:pt x="5690" y="5170"/>
                  </a:cubicBezTo>
                  <a:cubicBezTo>
                    <a:pt x="6166" y="5920"/>
                    <a:pt x="6595" y="6741"/>
                    <a:pt x="6976" y="7563"/>
                  </a:cubicBezTo>
                  <a:cubicBezTo>
                    <a:pt x="7345" y="8384"/>
                    <a:pt x="7655" y="9230"/>
                    <a:pt x="8012" y="10063"/>
                  </a:cubicBezTo>
                  <a:cubicBezTo>
                    <a:pt x="8012" y="10075"/>
                    <a:pt x="8012" y="10087"/>
                    <a:pt x="8024" y="10087"/>
                  </a:cubicBezTo>
                  <a:lnTo>
                    <a:pt x="8048" y="10087"/>
                  </a:lnTo>
                  <a:cubicBezTo>
                    <a:pt x="8060" y="10087"/>
                    <a:pt x="8060" y="10087"/>
                    <a:pt x="8060" y="10075"/>
                  </a:cubicBezTo>
                  <a:cubicBezTo>
                    <a:pt x="7917" y="9575"/>
                    <a:pt x="7702" y="9075"/>
                    <a:pt x="7512" y="8599"/>
                  </a:cubicBezTo>
                  <a:cubicBezTo>
                    <a:pt x="7321" y="8146"/>
                    <a:pt x="7119" y="7682"/>
                    <a:pt x="6893" y="7218"/>
                  </a:cubicBezTo>
                  <a:cubicBezTo>
                    <a:pt x="6143" y="5610"/>
                    <a:pt x="5202" y="4098"/>
                    <a:pt x="4000" y="2789"/>
                  </a:cubicBezTo>
                  <a:cubicBezTo>
                    <a:pt x="3452" y="2193"/>
                    <a:pt x="2833" y="1657"/>
                    <a:pt x="2178" y="1181"/>
                  </a:cubicBezTo>
                  <a:cubicBezTo>
                    <a:pt x="1523" y="705"/>
                    <a:pt x="809" y="276"/>
                    <a:pt x="35" y="2"/>
                  </a:cubicBezTo>
                  <a:cubicBezTo>
                    <a:pt x="32" y="1"/>
                    <a:pt x="30" y="1"/>
                    <a:pt x="27" y="1"/>
                  </a:cubicBezTo>
                  <a:close/>
                </a:path>
              </a:pathLst>
            </a:custGeom>
            <a:solidFill>
              <a:srgbClr val="431F5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747" name="Google Shape;1841;p33">
              <a:extLst>
                <a:ext uri="{FF2B5EF4-FFF2-40B4-BE49-F238E27FC236}">
                  <a16:creationId xmlns:a16="http://schemas.microsoft.com/office/drawing/2014/main" id="{EF6E2D65-21E7-5E4E-5EEB-C993410BBBF9}"/>
                </a:ext>
              </a:extLst>
            </p:cNvPr>
            <p:cNvSpPr/>
            <p:nvPr/>
          </p:nvSpPr>
          <p:spPr>
            <a:xfrm>
              <a:off x="442140" y="4153391"/>
              <a:ext cx="44023" cy="105557"/>
            </a:xfrm>
            <a:custGeom>
              <a:avLst/>
              <a:gdLst/>
              <a:ahLst/>
              <a:cxnLst/>
              <a:rect l="l" t="t" r="r" b="b"/>
              <a:pathLst>
                <a:path w="973" h="2333" extrusionOk="0">
                  <a:moveTo>
                    <a:pt x="35" y="0"/>
                  </a:moveTo>
                  <a:cubicBezTo>
                    <a:pt x="19" y="0"/>
                    <a:pt x="0" y="11"/>
                    <a:pt x="0" y="25"/>
                  </a:cubicBezTo>
                  <a:cubicBezTo>
                    <a:pt x="143" y="418"/>
                    <a:pt x="322" y="787"/>
                    <a:pt x="477" y="1156"/>
                  </a:cubicBezTo>
                  <a:cubicBezTo>
                    <a:pt x="620" y="1525"/>
                    <a:pt x="774" y="1918"/>
                    <a:pt x="905" y="2311"/>
                  </a:cubicBezTo>
                  <a:cubicBezTo>
                    <a:pt x="910" y="2325"/>
                    <a:pt x="922" y="2332"/>
                    <a:pt x="934" y="2332"/>
                  </a:cubicBezTo>
                  <a:cubicBezTo>
                    <a:pt x="953" y="2332"/>
                    <a:pt x="972" y="2316"/>
                    <a:pt x="965" y="2287"/>
                  </a:cubicBezTo>
                  <a:cubicBezTo>
                    <a:pt x="715" y="1514"/>
                    <a:pt x="429" y="740"/>
                    <a:pt x="60" y="13"/>
                  </a:cubicBezTo>
                  <a:cubicBezTo>
                    <a:pt x="55" y="4"/>
                    <a:pt x="46" y="0"/>
                    <a:pt x="35" y="0"/>
                  </a:cubicBezTo>
                  <a:close/>
                </a:path>
              </a:pathLst>
            </a:custGeom>
            <a:solidFill>
              <a:srgbClr val="431F5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748" name="Google Shape;1842;p33">
              <a:extLst>
                <a:ext uri="{FF2B5EF4-FFF2-40B4-BE49-F238E27FC236}">
                  <a16:creationId xmlns:a16="http://schemas.microsoft.com/office/drawing/2014/main" id="{CCBB5875-3020-9C5E-99EF-8E96FA66F545}"/>
                </a:ext>
              </a:extLst>
            </p:cNvPr>
            <p:cNvSpPr/>
            <p:nvPr/>
          </p:nvSpPr>
          <p:spPr>
            <a:xfrm>
              <a:off x="291115" y="3942146"/>
              <a:ext cx="64338" cy="73161"/>
            </a:xfrm>
            <a:custGeom>
              <a:avLst/>
              <a:gdLst/>
              <a:ahLst/>
              <a:cxnLst/>
              <a:rect l="l" t="t" r="r" b="b"/>
              <a:pathLst>
                <a:path w="1422" h="1617" extrusionOk="0">
                  <a:moveTo>
                    <a:pt x="24" y="0"/>
                  </a:moveTo>
                  <a:cubicBezTo>
                    <a:pt x="7" y="0"/>
                    <a:pt x="0" y="22"/>
                    <a:pt x="17" y="39"/>
                  </a:cubicBezTo>
                  <a:cubicBezTo>
                    <a:pt x="421" y="575"/>
                    <a:pt x="886" y="1075"/>
                    <a:pt x="1326" y="1599"/>
                  </a:cubicBezTo>
                  <a:cubicBezTo>
                    <a:pt x="1336" y="1611"/>
                    <a:pt x="1347" y="1616"/>
                    <a:pt x="1359" y="1616"/>
                  </a:cubicBezTo>
                  <a:cubicBezTo>
                    <a:pt x="1391" y="1616"/>
                    <a:pt x="1421" y="1574"/>
                    <a:pt x="1386" y="1539"/>
                  </a:cubicBezTo>
                  <a:cubicBezTo>
                    <a:pt x="945" y="1027"/>
                    <a:pt x="505" y="503"/>
                    <a:pt x="52" y="15"/>
                  </a:cubicBezTo>
                  <a:cubicBezTo>
                    <a:pt x="41" y="4"/>
                    <a:pt x="32" y="0"/>
                    <a:pt x="24" y="0"/>
                  </a:cubicBezTo>
                  <a:close/>
                </a:path>
              </a:pathLst>
            </a:custGeom>
            <a:solidFill>
              <a:srgbClr val="431F5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749" name="Google Shape;1843;p33">
              <a:extLst>
                <a:ext uri="{FF2B5EF4-FFF2-40B4-BE49-F238E27FC236}">
                  <a16:creationId xmlns:a16="http://schemas.microsoft.com/office/drawing/2014/main" id="{5A840A3D-9B0D-EBA2-0CE2-70E474740DCD}"/>
                </a:ext>
              </a:extLst>
            </p:cNvPr>
            <p:cNvSpPr/>
            <p:nvPr/>
          </p:nvSpPr>
          <p:spPr>
            <a:xfrm>
              <a:off x="512358" y="4130181"/>
              <a:ext cx="543935" cy="138857"/>
            </a:xfrm>
            <a:custGeom>
              <a:avLst/>
              <a:gdLst/>
              <a:ahLst/>
              <a:cxnLst/>
              <a:rect l="l" t="t" r="r" b="b"/>
              <a:pathLst>
                <a:path w="12022" h="3069" extrusionOk="0">
                  <a:moveTo>
                    <a:pt x="10797" y="0"/>
                  </a:moveTo>
                  <a:cubicBezTo>
                    <a:pt x="10272" y="0"/>
                    <a:pt x="9744" y="21"/>
                    <a:pt x="9224" y="62"/>
                  </a:cubicBezTo>
                  <a:cubicBezTo>
                    <a:pt x="7581" y="205"/>
                    <a:pt x="5973" y="526"/>
                    <a:pt x="4425" y="1015"/>
                  </a:cubicBezTo>
                  <a:cubicBezTo>
                    <a:pt x="2878" y="1527"/>
                    <a:pt x="1413" y="2193"/>
                    <a:pt x="20" y="3027"/>
                  </a:cubicBezTo>
                  <a:cubicBezTo>
                    <a:pt x="1" y="3036"/>
                    <a:pt x="13" y="3069"/>
                    <a:pt x="18" y="3069"/>
                  </a:cubicBezTo>
                  <a:cubicBezTo>
                    <a:pt x="19" y="3069"/>
                    <a:pt x="20" y="3067"/>
                    <a:pt x="20" y="3062"/>
                  </a:cubicBezTo>
                  <a:cubicBezTo>
                    <a:pt x="794" y="2598"/>
                    <a:pt x="1604" y="2181"/>
                    <a:pt x="2437" y="1824"/>
                  </a:cubicBezTo>
                  <a:cubicBezTo>
                    <a:pt x="3925" y="1181"/>
                    <a:pt x="5497" y="705"/>
                    <a:pt x="7104" y="407"/>
                  </a:cubicBezTo>
                  <a:cubicBezTo>
                    <a:pt x="8412" y="169"/>
                    <a:pt x="9711" y="68"/>
                    <a:pt x="11016" y="68"/>
                  </a:cubicBezTo>
                  <a:cubicBezTo>
                    <a:pt x="11339" y="68"/>
                    <a:pt x="11662" y="74"/>
                    <a:pt x="11986" y="86"/>
                  </a:cubicBezTo>
                  <a:cubicBezTo>
                    <a:pt x="12022" y="86"/>
                    <a:pt x="12022" y="38"/>
                    <a:pt x="11986" y="38"/>
                  </a:cubicBezTo>
                  <a:cubicBezTo>
                    <a:pt x="11595" y="13"/>
                    <a:pt x="11197" y="0"/>
                    <a:pt x="10797" y="0"/>
                  </a:cubicBezTo>
                  <a:close/>
                </a:path>
              </a:pathLst>
            </a:custGeom>
            <a:solidFill>
              <a:srgbClr val="431F5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750" name="Google Shape;1844;p33">
              <a:extLst>
                <a:ext uri="{FF2B5EF4-FFF2-40B4-BE49-F238E27FC236}">
                  <a16:creationId xmlns:a16="http://schemas.microsoft.com/office/drawing/2014/main" id="{5D9C27C2-1BC1-D0AB-23B0-856EA4CA3137}"/>
                </a:ext>
              </a:extLst>
            </p:cNvPr>
            <p:cNvSpPr/>
            <p:nvPr/>
          </p:nvSpPr>
          <p:spPr>
            <a:xfrm>
              <a:off x="517561" y="4185741"/>
              <a:ext cx="290925" cy="97005"/>
            </a:xfrm>
            <a:custGeom>
              <a:avLst/>
              <a:gdLst/>
              <a:ahLst/>
              <a:cxnLst/>
              <a:rect l="l" t="t" r="r" b="b"/>
              <a:pathLst>
                <a:path w="6430" h="2144" extrusionOk="0">
                  <a:moveTo>
                    <a:pt x="6382" y="1"/>
                  </a:moveTo>
                  <a:cubicBezTo>
                    <a:pt x="5894" y="108"/>
                    <a:pt x="5406" y="203"/>
                    <a:pt x="4930" y="346"/>
                  </a:cubicBezTo>
                  <a:cubicBezTo>
                    <a:pt x="4072" y="560"/>
                    <a:pt x="3227" y="822"/>
                    <a:pt x="2405" y="1120"/>
                  </a:cubicBezTo>
                  <a:cubicBezTo>
                    <a:pt x="2024" y="1251"/>
                    <a:pt x="1620" y="1394"/>
                    <a:pt x="1239" y="1561"/>
                  </a:cubicBezTo>
                  <a:cubicBezTo>
                    <a:pt x="834" y="1727"/>
                    <a:pt x="417" y="1894"/>
                    <a:pt x="24" y="2096"/>
                  </a:cubicBezTo>
                  <a:cubicBezTo>
                    <a:pt x="0" y="2108"/>
                    <a:pt x="12" y="2144"/>
                    <a:pt x="60" y="2144"/>
                  </a:cubicBezTo>
                  <a:cubicBezTo>
                    <a:pt x="524" y="1965"/>
                    <a:pt x="965" y="1751"/>
                    <a:pt x="1429" y="1572"/>
                  </a:cubicBezTo>
                  <a:cubicBezTo>
                    <a:pt x="3036" y="941"/>
                    <a:pt x="4703" y="418"/>
                    <a:pt x="6394" y="48"/>
                  </a:cubicBezTo>
                  <a:cubicBezTo>
                    <a:pt x="6430" y="48"/>
                    <a:pt x="6418" y="1"/>
                    <a:pt x="6382" y="1"/>
                  </a:cubicBezTo>
                  <a:close/>
                </a:path>
              </a:pathLst>
            </a:custGeom>
            <a:solidFill>
              <a:srgbClr val="431F5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751" name="Google Shape;1845;p33">
              <a:extLst>
                <a:ext uri="{FF2B5EF4-FFF2-40B4-BE49-F238E27FC236}">
                  <a16:creationId xmlns:a16="http://schemas.microsoft.com/office/drawing/2014/main" id="{CCDEFF27-BDDF-A2AD-E7CE-D6203D81EAE0}"/>
                </a:ext>
              </a:extLst>
            </p:cNvPr>
            <p:cNvSpPr/>
            <p:nvPr/>
          </p:nvSpPr>
          <p:spPr>
            <a:xfrm>
              <a:off x="810698" y="4148731"/>
              <a:ext cx="228894" cy="23165"/>
            </a:xfrm>
            <a:custGeom>
              <a:avLst/>
              <a:gdLst/>
              <a:ahLst/>
              <a:cxnLst/>
              <a:rect l="l" t="t" r="r" b="b"/>
              <a:pathLst>
                <a:path w="5059" h="512" extrusionOk="0">
                  <a:moveTo>
                    <a:pt x="4414" y="0"/>
                  </a:moveTo>
                  <a:cubicBezTo>
                    <a:pt x="3779" y="0"/>
                    <a:pt x="3139" y="29"/>
                    <a:pt x="2499" y="93"/>
                  </a:cubicBezTo>
                  <a:cubicBezTo>
                    <a:pt x="1665" y="164"/>
                    <a:pt x="832" y="271"/>
                    <a:pt x="22" y="474"/>
                  </a:cubicBezTo>
                  <a:cubicBezTo>
                    <a:pt x="1" y="474"/>
                    <a:pt x="8" y="511"/>
                    <a:pt x="27" y="511"/>
                  </a:cubicBezTo>
                  <a:cubicBezTo>
                    <a:pt x="29" y="511"/>
                    <a:pt x="31" y="511"/>
                    <a:pt x="34" y="509"/>
                  </a:cubicBezTo>
                  <a:cubicBezTo>
                    <a:pt x="867" y="355"/>
                    <a:pt x="1689" y="212"/>
                    <a:pt x="2534" y="128"/>
                  </a:cubicBezTo>
                  <a:cubicBezTo>
                    <a:pt x="3179" y="72"/>
                    <a:pt x="3831" y="53"/>
                    <a:pt x="4485" y="53"/>
                  </a:cubicBezTo>
                  <a:cubicBezTo>
                    <a:pt x="4664" y="53"/>
                    <a:pt x="4843" y="54"/>
                    <a:pt x="5023" y="57"/>
                  </a:cubicBezTo>
                  <a:cubicBezTo>
                    <a:pt x="5058" y="57"/>
                    <a:pt x="5058" y="9"/>
                    <a:pt x="5023" y="9"/>
                  </a:cubicBezTo>
                  <a:cubicBezTo>
                    <a:pt x="4821" y="3"/>
                    <a:pt x="4618" y="0"/>
                    <a:pt x="4414" y="0"/>
                  </a:cubicBezTo>
                  <a:close/>
                </a:path>
              </a:pathLst>
            </a:custGeom>
            <a:solidFill>
              <a:srgbClr val="431F5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grpSp>
      <p:sp>
        <p:nvSpPr>
          <p:cNvPr id="4752" name="Google Shape;1846;p33">
            <a:extLst>
              <a:ext uri="{FF2B5EF4-FFF2-40B4-BE49-F238E27FC236}">
                <a16:creationId xmlns:a16="http://schemas.microsoft.com/office/drawing/2014/main" id="{45F4236D-1178-37AD-129A-5383F79A9F0A}"/>
              </a:ext>
            </a:extLst>
          </p:cNvPr>
          <p:cNvSpPr/>
          <p:nvPr/>
        </p:nvSpPr>
        <p:spPr>
          <a:xfrm>
            <a:off x="92249" y="1147981"/>
            <a:ext cx="688207" cy="401715"/>
          </a:xfrm>
          <a:custGeom>
            <a:avLst/>
            <a:gdLst/>
            <a:ahLst/>
            <a:cxnLst/>
            <a:rect l="l" t="t" r="r" b="b"/>
            <a:pathLst>
              <a:path w="11408" h="6659" extrusionOk="0">
                <a:moveTo>
                  <a:pt x="8645" y="0"/>
                </a:moveTo>
                <a:lnTo>
                  <a:pt x="7764" y="1989"/>
                </a:lnTo>
                <a:lnTo>
                  <a:pt x="8228" y="60"/>
                </a:lnTo>
                <a:lnTo>
                  <a:pt x="8228" y="60"/>
                </a:lnTo>
                <a:lnTo>
                  <a:pt x="7728" y="131"/>
                </a:lnTo>
                <a:cubicBezTo>
                  <a:pt x="7728" y="131"/>
                  <a:pt x="6311" y="2763"/>
                  <a:pt x="6395" y="3965"/>
                </a:cubicBezTo>
                <a:cubicBezTo>
                  <a:pt x="6395" y="3965"/>
                  <a:pt x="5644" y="2310"/>
                  <a:pt x="4906" y="1882"/>
                </a:cubicBezTo>
                <a:cubicBezTo>
                  <a:pt x="4722" y="1774"/>
                  <a:pt x="4367" y="1728"/>
                  <a:pt x="3927" y="1728"/>
                </a:cubicBezTo>
                <a:cubicBezTo>
                  <a:pt x="2608" y="1728"/>
                  <a:pt x="528" y="2149"/>
                  <a:pt x="1" y="2632"/>
                </a:cubicBezTo>
                <a:cubicBezTo>
                  <a:pt x="1" y="2632"/>
                  <a:pt x="4871" y="4489"/>
                  <a:pt x="6061" y="6335"/>
                </a:cubicBezTo>
                <a:cubicBezTo>
                  <a:pt x="6204" y="6559"/>
                  <a:pt x="6338" y="6658"/>
                  <a:pt x="6470" y="6658"/>
                </a:cubicBezTo>
                <a:cubicBezTo>
                  <a:pt x="7421" y="6658"/>
                  <a:pt x="8237" y="1420"/>
                  <a:pt x="11407" y="60"/>
                </a:cubicBezTo>
                <a:lnTo>
                  <a:pt x="11407" y="60"/>
                </a:lnTo>
                <a:cubicBezTo>
                  <a:pt x="11407" y="60"/>
                  <a:pt x="9419" y="370"/>
                  <a:pt x="8835" y="1286"/>
                </a:cubicBezTo>
                <a:cubicBezTo>
                  <a:pt x="8738" y="1443"/>
                  <a:pt x="8692" y="1508"/>
                  <a:pt x="8682" y="1508"/>
                </a:cubicBezTo>
                <a:cubicBezTo>
                  <a:pt x="8634" y="1508"/>
                  <a:pt x="9407" y="36"/>
                  <a:pt x="9407" y="36"/>
                </a:cubicBezTo>
                <a:lnTo>
                  <a:pt x="8645" y="0"/>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pic>
        <p:nvPicPr>
          <p:cNvPr id="2" name="Picture 1">
            <a:extLst>
              <a:ext uri="{FF2B5EF4-FFF2-40B4-BE49-F238E27FC236}">
                <a16:creationId xmlns:a16="http://schemas.microsoft.com/office/drawing/2014/main" id="{D0C58C3D-DC03-280F-478B-E19E3178C2ED}"/>
              </a:ext>
            </a:extLst>
          </p:cNvPr>
          <p:cNvPicPr>
            <a:picLocks noChangeAspect="1"/>
          </p:cNvPicPr>
          <p:nvPr/>
        </p:nvPicPr>
        <p:blipFill>
          <a:blip r:embed="rId3"/>
          <a:stretch>
            <a:fillRect/>
          </a:stretch>
        </p:blipFill>
        <p:spPr>
          <a:xfrm>
            <a:off x="-587566" y="3508910"/>
            <a:ext cx="7523116" cy="4230991"/>
          </a:xfrm>
          <a:prstGeom prst="rect">
            <a:avLst/>
          </a:prstGeom>
        </p:spPr>
      </p:pic>
    </p:spTree>
    <p:extLst>
      <p:ext uri="{BB962C8B-B14F-4D97-AF65-F5344CB8AC3E}">
        <p14:creationId xmlns:p14="http://schemas.microsoft.com/office/powerpoint/2010/main" val="25857814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583"/>
                                        </p:tgtEl>
                                        <p:attrNameLst>
                                          <p:attrName>style.visibility</p:attrName>
                                        </p:attrNameLst>
                                      </p:cBhvr>
                                      <p:to>
                                        <p:strVal val="visible"/>
                                      </p:to>
                                    </p:set>
                                    <p:anim calcmode="lin" valueType="num">
                                      <p:cBhvr additive="base">
                                        <p:cTn id="7" dur="500" fill="hold"/>
                                        <p:tgtEl>
                                          <p:spTgt spid="4583"/>
                                        </p:tgtEl>
                                        <p:attrNameLst>
                                          <p:attrName>ppt_x</p:attrName>
                                        </p:attrNameLst>
                                      </p:cBhvr>
                                      <p:tavLst>
                                        <p:tav tm="0">
                                          <p:val>
                                            <p:strVal val="#ppt_x"/>
                                          </p:val>
                                        </p:tav>
                                        <p:tav tm="100000">
                                          <p:val>
                                            <p:strVal val="#ppt_x"/>
                                          </p:val>
                                        </p:tav>
                                      </p:tavLst>
                                    </p:anim>
                                    <p:anim calcmode="lin" valueType="num">
                                      <p:cBhvr additive="base">
                                        <p:cTn id="8" dur="500" fill="hold"/>
                                        <p:tgtEl>
                                          <p:spTgt spid="458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584"/>
                                        </p:tgtEl>
                                        <p:attrNameLst>
                                          <p:attrName>style.visibility</p:attrName>
                                        </p:attrNameLst>
                                      </p:cBhvr>
                                      <p:to>
                                        <p:strVal val="visible"/>
                                      </p:to>
                                    </p:set>
                                    <p:anim calcmode="lin" valueType="num">
                                      <p:cBhvr additive="base">
                                        <p:cTn id="11" dur="500" fill="hold"/>
                                        <p:tgtEl>
                                          <p:spTgt spid="4584"/>
                                        </p:tgtEl>
                                        <p:attrNameLst>
                                          <p:attrName>ppt_x</p:attrName>
                                        </p:attrNameLst>
                                      </p:cBhvr>
                                      <p:tavLst>
                                        <p:tav tm="0">
                                          <p:val>
                                            <p:strVal val="#ppt_x"/>
                                          </p:val>
                                        </p:tav>
                                        <p:tav tm="100000">
                                          <p:val>
                                            <p:strVal val="#ppt_x"/>
                                          </p:val>
                                        </p:tav>
                                      </p:tavLst>
                                    </p:anim>
                                    <p:anim calcmode="lin" valueType="num">
                                      <p:cBhvr additive="base">
                                        <p:cTn id="12" dur="500" fill="hold"/>
                                        <p:tgtEl>
                                          <p:spTgt spid="458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585"/>
                                        </p:tgtEl>
                                        <p:attrNameLst>
                                          <p:attrName>style.visibility</p:attrName>
                                        </p:attrNameLst>
                                      </p:cBhvr>
                                      <p:to>
                                        <p:strVal val="visible"/>
                                      </p:to>
                                    </p:set>
                                    <p:anim calcmode="lin" valueType="num">
                                      <p:cBhvr additive="base">
                                        <p:cTn id="15" dur="500" fill="hold"/>
                                        <p:tgtEl>
                                          <p:spTgt spid="4585"/>
                                        </p:tgtEl>
                                        <p:attrNameLst>
                                          <p:attrName>ppt_x</p:attrName>
                                        </p:attrNameLst>
                                      </p:cBhvr>
                                      <p:tavLst>
                                        <p:tav tm="0">
                                          <p:val>
                                            <p:strVal val="#ppt_x"/>
                                          </p:val>
                                        </p:tav>
                                        <p:tav tm="100000">
                                          <p:val>
                                            <p:strVal val="#ppt_x"/>
                                          </p:val>
                                        </p:tav>
                                      </p:tavLst>
                                    </p:anim>
                                    <p:anim calcmode="lin" valueType="num">
                                      <p:cBhvr additive="base">
                                        <p:cTn id="16" dur="500" fill="hold"/>
                                        <p:tgtEl>
                                          <p:spTgt spid="4585"/>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681"/>
                                        </p:tgtEl>
                                        <p:attrNameLst>
                                          <p:attrName>style.visibility</p:attrName>
                                        </p:attrNameLst>
                                      </p:cBhvr>
                                      <p:to>
                                        <p:strVal val="visible"/>
                                      </p:to>
                                    </p:set>
                                    <p:anim calcmode="lin" valueType="num">
                                      <p:cBhvr additive="base">
                                        <p:cTn id="19" dur="500" fill="hold"/>
                                        <p:tgtEl>
                                          <p:spTgt spid="4681"/>
                                        </p:tgtEl>
                                        <p:attrNameLst>
                                          <p:attrName>ppt_x</p:attrName>
                                        </p:attrNameLst>
                                      </p:cBhvr>
                                      <p:tavLst>
                                        <p:tav tm="0">
                                          <p:val>
                                            <p:strVal val="#ppt_x"/>
                                          </p:val>
                                        </p:tav>
                                        <p:tav tm="100000">
                                          <p:val>
                                            <p:strVal val="#ppt_x"/>
                                          </p:val>
                                        </p:tav>
                                      </p:tavLst>
                                    </p:anim>
                                    <p:anim calcmode="lin" valueType="num">
                                      <p:cBhvr additive="base">
                                        <p:cTn id="20" dur="500" fill="hold"/>
                                        <p:tgtEl>
                                          <p:spTgt spid="4681"/>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742"/>
                                        </p:tgtEl>
                                        <p:attrNameLst>
                                          <p:attrName>style.visibility</p:attrName>
                                        </p:attrNameLst>
                                      </p:cBhvr>
                                      <p:to>
                                        <p:strVal val="visible"/>
                                      </p:to>
                                    </p:set>
                                    <p:anim calcmode="lin" valueType="num">
                                      <p:cBhvr additive="base">
                                        <p:cTn id="23" dur="500" fill="hold"/>
                                        <p:tgtEl>
                                          <p:spTgt spid="4742"/>
                                        </p:tgtEl>
                                        <p:attrNameLst>
                                          <p:attrName>ppt_x</p:attrName>
                                        </p:attrNameLst>
                                      </p:cBhvr>
                                      <p:tavLst>
                                        <p:tav tm="0">
                                          <p:val>
                                            <p:strVal val="#ppt_x"/>
                                          </p:val>
                                        </p:tav>
                                        <p:tav tm="100000">
                                          <p:val>
                                            <p:strVal val="#ppt_x"/>
                                          </p:val>
                                        </p:tav>
                                      </p:tavLst>
                                    </p:anim>
                                    <p:anim calcmode="lin" valueType="num">
                                      <p:cBhvr additive="base">
                                        <p:cTn id="24" dur="500" fill="hold"/>
                                        <p:tgtEl>
                                          <p:spTgt spid="474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752"/>
                                        </p:tgtEl>
                                        <p:attrNameLst>
                                          <p:attrName>style.visibility</p:attrName>
                                        </p:attrNameLst>
                                      </p:cBhvr>
                                      <p:to>
                                        <p:strVal val="visible"/>
                                      </p:to>
                                    </p:set>
                                    <p:anim calcmode="lin" valueType="num">
                                      <p:cBhvr additive="base">
                                        <p:cTn id="27" dur="500" fill="hold"/>
                                        <p:tgtEl>
                                          <p:spTgt spid="4752"/>
                                        </p:tgtEl>
                                        <p:attrNameLst>
                                          <p:attrName>ppt_x</p:attrName>
                                        </p:attrNameLst>
                                      </p:cBhvr>
                                      <p:tavLst>
                                        <p:tav tm="0">
                                          <p:val>
                                            <p:strVal val="#ppt_x"/>
                                          </p:val>
                                        </p:tav>
                                        <p:tav tm="100000">
                                          <p:val>
                                            <p:strVal val="#ppt_x"/>
                                          </p:val>
                                        </p:tav>
                                      </p:tavLst>
                                    </p:anim>
                                    <p:anim calcmode="lin" valueType="num">
                                      <p:cBhvr additive="base">
                                        <p:cTn id="28" dur="500" fill="hold"/>
                                        <p:tgtEl>
                                          <p:spTgt spid="4752"/>
                                        </p:tgtEl>
                                        <p:attrNameLst>
                                          <p:attrName>ppt_y</p:attrName>
                                        </p:attrNameLst>
                                      </p:cBhvr>
                                      <p:tavLst>
                                        <p:tav tm="0">
                                          <p:val>
                                            <p:strVal val="1+#ppt_h/2"/>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4580"/>
                                        </p:tgtEl>
                                        <p:attrNameLst>
                                          <p:attrName>style.visibility</p:attrName>
                                        </p:attrNameLst>
                                      </p:cBhvr>
                                      <p:to>
                                        <p:strVal val="visible"/>
                                      </p:to>
                                    </p:set>
                                    <p:animEffect transition="in" filter="fade">
                                      <p:cBhvr>
                                        <p:cTn id="31" dur="1000"/>
                                        <p:tgtEl>
                                          <p:spTgt spid="4580"/>
                                        </p:tgtEl>
                                      </p:cBhvr>
                                    </p:animEffect>
                                    <p:anim calcmode="lin" valueType="num">
                                      <p:cBhvr>
                                        <p:cTn id="32" dur="1000" fill="hold"/>
                                        <p:tgtEl>
                                          <p:spTgt spid="4580"/>
                                        </p:tgtEl>
                                        <p:attrNameLst>
                                          <p:attrName>ppt_x</p:attrName>
                                        </p:attrNameLst>
                                      </p:cBhvr>
                                      <p:tavLst>
                                        <p:tav tm="0">
                                          <p:val>
                                            <p:strVal val="#ppt_x"/>
                                          </p:val>
                                        </p:tav>
                                        <p:tav tm="100000">
                                          <p:val>
                                            <p:strVal val="#ppt_x"/>
                                          </p:val>
                                        </p:tav>
                                      </p:tavLst>
                                    </p:anim>
                                    <p:anim calcmode="lin" valueType="num">
                                      <p:cBhvr>
                                        <p:cTn id="33" dur="1000" fill="hold"/>
                                        <p:tgtEl>
                                          <p:spTgt spid="45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80" grpId="0"/>
      <p:bldP spid="4583" grpId="0" animBg="1"/>
      <p:bldP spid="4584" grpId="0" animBg="1"/>
      <p:bldP spid="4585" grpId="0" animBg="1"/>
      <p:bldP spid="475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793"/>
        <p:cNvGrpSpPr/>
        <p:nvPr/>
      </p:nvGrpSpPr>
      <p:grpSpPr>
        <a:xfrm>
          <a:off x="0" y="0"/>
          <a:ext cx="0" cy="0"/>
          <a:chOff x="0" y="0"/>
          <a:chExt cx="0" cy="0"/>
        </a:xfrm>
      </p:grpSpPr>
      <p:sp>
        <p:nvSpPr>
          <p:cNvPr id="4794" name="Google Shape;4794;p47"/>
          <p:cNvSpPr/>
          <p:nvPr/>
        </p:nvSpPr>
        <p:spPr>
          <a:xfrm rot="635415" flipH="1">
            <a:off x="7885340" y="6350603"/>
            <a:ext cx="287293" cy="287293"/>
          </a:xfrm>
          <a:prstGeom prst="ellipse">
            <a:avLst/>
          </a:pr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95" name="Google Shape;4795;p47"/>
          <p:cNvSpPr/>
          <p:nvPr/>
        </p:nvSpPr>
        <p:spPr>
          <a:xfrm rot="-10168333" flipH="1">
            <a:off x="4144430" y="249241"/>
            <a:ext cx="137921" cy="137921"/>
          </a:xfrm>
          <a:prstGeom prst="ellipse">
            <a:avLst/>
          </a:pr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97" name="Google Shape;4797;p47"/>
          <p:cNvSpPr/>
          <p:nvPr/>
        </p:nvSpPr>
        <p:spPr>
          <a:xfrm rot="-10168333" flipH="1">
            <a:off x="8123397" y="6338074"/>
            <a:ext cx="137921" cy="137921"/>
          </a:xfrm>
          <a:prstGeom prst="ellipse">
            <a:avLst/>
          </a:pr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99" name="Google Shape;4799;p47"/>
          <p:cNvSpPr txBox="1">
            <a:spLocks noGrp="1"/>
          </p:cNvSpPr>
          <p:nvPr>
            <p:ph type="title"/>
          </p:nvPr>
        </p:nvSpPr>
        <p:spPr>
          <a:xfrm>
            <a:off x="5915989" y="1427794"/>
            <a:ext cx="4713538" cy="1122400"/>
          </a:xfrm>
          <a:prstGeom prst="rect">
            <a:avLst/>
          </a:prstGeom>
        </p:spPr>
        <p:txBody>
          <a:bodyPr spcFirstLastPara="1" wrap="square" lIns="121900" tIns="121900" rIns="121900" bIns="121900" anchor="ctr" anchorCtr="0">
            <a:noAutofit/>
          </a:bodyPr>
          <a:lstStyle/>
          <a:p>
            <a:r>
              <a:rPr lang="en-US" sz="7200" b="1" dirty="0">
                <a:latin typeface="Times New Roman" panose="02020603050405020304" pitchFamily="18" charset="0"/>
                <a:cs typeface="Times New Roman" panose="02020603050405020304" pitchFamily="18" charset="0"/>
              </a:rPr>
              <a:t>Tri </a:t>
            </a:r>
            <a:r>
              <a:rPr lang="en-US" sz="7200" b="1" dirty="0" err="1">
                <a:latin typeface="Times New Roman" panose="02020603050405020304" pitchFamily="18" charset="0"/>
                <a:cs typeface="Times New Roman" panose="02020603050405020304" pitchFamily="18" charset="0"/>
              </a:rPr>
              <a:t>thức</a:t>
            </a:r>
            <a:r>
              <a:rPr lang="en-US" sz="7200" b="1" dirty="0">
                <a:latin typeface="Times New Roman" panose="02020603050405020304" pitchFamily="18" charset="0"/>
                <a:cs typeface="Times New Roman" panose="02020603050405020304" pitchFamily="18" charset="0"/>
              </a:rPr>
              <a:t> </a:t>
            </a:r>
            <a:r>
              <a:rPr lang="en-US" sz="7200" b="1" dirty="0" err="1">
                <a:latin typeface="Times New Roman" panose="02020603050405020304" pitchFamily="18" charset="0"/>
                <a:cs typeface="Times New Roman" panose="02020603050405020304" pitchFamily="18" charset="0"/>
              </a:rPr>
              <a:t>tiếng</a:t>
            </a:r>
            <a:r>
              <a:rPr lang="en-US" sz="7200" b="1" dirty="0">
                <a:latin typeface="Times New Roman" panose="02020603050405020304" pitchFamily="18" charset="0"/>
                <a:cs typeface="Times New Roman" panose="02020603050405020304" pitchFamily="18" charset="0"/>
              </a:rPr>
              <a:t> </a:t>
            </a:r>
            <a:r>
              <a:rPr lang="en-US" sz="7200" b="1" dirty="0" err="1">
                <a:latin typeface="Times New Roman" panose="02020603050405020304" pitchFamily="18" charset="0"/>
                <a:cs typeface="Times New Roman" panose="02020603050405020304" pitchFamily="18" charset="0"/>
              </a:rPr>
              <a:t>Việt</a:t>
            </a:r>
            <a:endParaRPr lang="en-US" sz="8000" dirty="0">
              <a:latin typeface="Times New Roman" panose="02020603050405020304" pitchFamily="18" charset="0"/>
              <a:cs typeface="Times New Roman" panose="02020603050405020304" pitchFamily="18" charset="0"/>
            </a:endParaRPr>
          </a:p>
        </p:txBody>
      </p:sp>
      <p:sp>
        <p:nvSpPr>
          <p:cNvPr id="4782" name="Google Shape;4585;p38">
            <a:extLst>
              <a:ext uri="{FF2B5EF4-FFF2-40B4-BE49-F238E27FC236}">
                <a16:creationId xmlns:a16="http://schemas.microsoft.com/office/drawing/2014/main" id="{D59CA58D-1C1B-8591-1CCF-E61F65F51D03}"/>
              </a:ext>
            </a:extLst>
          </p:cNvPr>
          <p:cNvSpPr/>
          <p:nvPr/>
        </p:nvSpPr>
        <p:spPr>
          <a:xfrm rot="-10168333" flipH="1">
            <a:off x="8123397" y="6338074"/>
            <a:ext cx="137921" cy="137921"/>
          </a:xfrm>
          <a:prstGeom prst="ellipse">
            <a:avLst/>
          </a:pr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4783" name="Google Shape;1836;p33">
            <a:extLst>
              <a:ext uri="{FF2B5EF4-FFF2-40B4-BE49-F238E27FC236}">
                <a16:creationId xmlns:a16="http://schemas.microsoft.com/office/drawing/2014/main" id="{5B0FE484-DEB4-F759-E61F-3645D5AE281B}"/>
              </a:ext>
            </a:extLst>
          </p:cNvPr>
          <p:cNvGrpSpPr/>
          <p:nvPr/>
        </p:nvGrpSpPr>
        <p:grpSpPr>
          <a:xfrm>
            <a:off x="159884" y="78204"/>
            <a:ext cx="1509795" cy="853500"/>
            <a:chOff x="75300" y="3702036"/>
            <a:chExt cx="1132346" cy="640125"/>
          </a:xfrm>
        </p:grpSpPr>
        <p:sp>
          <p:nvSpPr>
            <p:cNvPr id="4784" name="Google Shape;1837;p33">
              <a:extLst>
                <a:ext uri="{FF2B5EF4-FFF2-40B4-BE49-F238E27FC236}">
                  <a16:creationId xmlns:a16="http://schemas.microsoft.com/office/drawing/2014/main" id="{00ECC305-E87D-A964-5713-F92360884FCC}"/>
                </a:ext>
              </a:extLst>
            </p:cNvPr>
            <p:cNvSpPr/>
            <p:nvPr/>
          </p:nvSpPr>
          <p:spPr>
            <a:xfrm>
              <a:off x="75300" y="3747280"/>
              <a:ext cx="1123750" cy="594881"/>
            </a:xfrm>
            <a:custGeom>
              <a:avLst/>
              <a:gdLst/>
              <a:ahLst/>
              <a:cxnLst/>
              <a:rect l="l" t="t" r="r" b="b"/>
              <a:pathLst>
                <a:path w="24837" h="13148" extrusionOk="0">
                  <a:moveTo>
                    <a:pt x="7585" y="0"/>
                  </a:moveTo>
                  <a:cubicBezTo>
                    <a:pt x="5299" y="310"/>
                    <a:pt x="0" y="2917"/>
                    <a:pt x="0" y="2917"/>
                  </a:cubicBezTo>
                  <a:cubicBezTo>
                    <a:pt x="2929" y="3155"/>
                    <a:pt x="7025" y="8858"/>
                    <a:pt x="7716" y="10871"/>
                  </a:cubicBezTo>
                  <a:cubicBezTo>
                    <a:pt x="8283" y="12460"/>
                    <a:pt x="8836" y="13148"/>
                    <a:pt x="9523" y="13148"/>
                  </a:cubicBezTo>
                  <a:cubicBezTo>
                    <a:pt x="9701" y="13148"/>
                    <a:pt x="9887" y="13102"/>
                    <a:pt x="10085" y="13014"/>
                  </a:cubicBezTo>
                  <a:cubicBezTo>
                    <a:pt x="16312" y="10180"/>
                    <a:pt x="20181" y="10394"/>
                    <a:pt x="21682" y="10132"/>
                  </a:cubicBezTo>
                  <a:cubicBezTo>
                    <a:pt x="21682" y="10132"/>
                    <a:pt x="23015" y="7596"/>
                    <a:pt x="24349" y="6584"/>
                  </a:cubicBezTo>
                  <a:cubicBezTo>
                    <a:pt x="24836" y="6202"/>
                    <a:pt x="23761" y="6016"/>
                    <a:pt x="22022" y="6016"/>
                  </a:cubicBezTo>
                  <a:cubicBezTo>
                    <a:pt x="19051" y="6016"/>
                    <a:pt x="14143" y="6560"/>
                    <a:pt x="11799" y="7596"/>
                  </a:cubicBezTo>
                  <a:cubicBezTo>
                    <a:pt x="11847" y="4179"/>
                    <a:pt x="7585" y="0"/>
                    <a:pt x="7585" y="0"/>
                  </a:cubicBezTo>
                  <a:close/>
                </a:path>
              </a:pathLst>
            </a:custGeom>
            <a:solidFill>
              <a:srgbClr val="60C6D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785" name="Google Shape;1838;p33">
              <a:extLst>
                <a:ext uri="{FF2B5EF4-FFF2-40B4-BE49-F238E27FC236}">
                  <a16:creationId xmlns:a16="http://schemas.microsoft.com/office/drawing/2014/main" id="{530CC034-D00A-809F-581E-85F19D00BA9F}"/>
                </a:ext>
              </a:extLst>
            </p:cNvPr>
            <p:cNvSpPr/>
            <p:nvPr/>
          </p:nvSpPr>
          <p:spPr>
            <a:xfrm>
              <a:off x="83896" y="3702036"/>
              <a:ext cx="1123750" cy="596239"/>
            </a:xfrm>
            <a:custGeom>
              <a:avLst/>
              <a:gdLst/>
              <a:ahLst/>
              <a:cxnLst/>
              <a:rect l="l" t="t" r="r" b="b"/>
              <a:pathLst>
                <a:path w="24837" h="13178" extrusionOk="0">
                  <a:moveTo>
                    <a:pt x="7621" y="0"/>
                  </a:moveTo>
                  <a:cubicBezTo>
                    <a:pt x="5299" y="345"/>
                    <a:pt x="1" y="2953"/>
                    <a:pt x="1" y="2953"/>
                  </a:cubicBezTo>
                  <a:cubicBezTo>
                    <a:pt x="2930" y="3191"/>
                    <a:pt x="7014" y="8894"/>
                    <a:pt x="7728" y="10894"/>
                  </a:cubicBezTo>
                  <a:cubicBezTo>
                    <a:pt x="8275" y="12487"/>
                    <a:pt x="8829" y="13177"/>
                    <a:pt x="9514" y="13177"/>
                  </a:cubicBezTo>
                  <a:cubicBezTo>
                    <a:pt x="9695" y="13177"/>
                    <a:pt x="9884" y="13129"/>
                    <a:pt x="10085" y="13037"/>
                  </a:cubicBezTo>
                  <a:cubicBezTo>
                    <a:pt x="16312" y="10216"/>
                    <a:pt x="20170" y="10418"/>
                    <a:pt x="21682" y="10168"/>
                  </a:cubicBezTo>
                  <a:cubicBezTo>
                    <a:pt x="21682" y="10168"/>
                    <a:pt x="23016" y="7620"/>
                    <a:pt x="24349" y="6596"/>
                  </a:cubicBezTo>
                  <a:cubicBezTo>
                    <a:pt x="24836" y="6223"/>
                    <a:pt x="23776" y="6041"/>
                    <a:pt x="22055" y="6041"/>
                  </a:cubicBezTo>
                  <a:cubicBezTo>
                    <a:pt x="19110" y="6041"/>
                    <a:pt x="14231" y="6574"/>
                    <a:pt x="11871" y="7596"/>
                  </a:cubicBezTo>
                  <a:cubicBezTo>
                    <a:pt x="11859" y="7596"/>
                    <a:pt x="11848" y="7608"/>
                    <a:pt x="11824" y="7608"/>
                  </a:cubicBezTo>
                  <a:lnTo>
                    <a:pt x="11824" y="7525"/>
                  </a:lnTo>
                  <a:cubicBezTo>
                    <a:pt x="11812" y="4132"/>
                    <a:pt x="7621" y="0"/>
                    <a:pt x="7621" y="0"/>
                  </a:cubicBezTo>
                  <a:close/>
                </a:path>
              </a:pathLst>
            </a:custGeom>
            <a:solidFill>
              <a:srgbClr val="EFD85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786" name="Google Shape;1839;p33">
              <a:extLst>
                <a:ext uri="{FF2B5EF4-FFF2-40B4-BE49-F238E27FC236}">
                  <a16:creationId xmlns:a16="http://schemas.microsoft.com/office/drawing/2014/main" id="{18FF7546-847E-BB1F-33AB-F993D9A6290C}"/>
                </a:ext>
              </a:extLst>
            </p:cNvPr>
            <p:cNvSpPr/>
            <p:nvPr/>
          </p:nvSpPr>
          <p:spPr>
            <a:xfrm>
              <a:off x="504757" y="4043539"/>
              <a:ext cx="115194" cy="225456"/>
            </a:xfrm>
            <a:custGeom>
              <a:avLst/>
              <a:gdLst/>
              <a:ahLst/>
              <a:cxnLst/>
              <a:rect l="l" t="t" r="r" b="b"/>
              <a:pathLst>
                <a:path w="2546" h="4983" extrusionOk="0">
                  <a:moveTo>
                    <a:pt x="2498" y="1"/>
                  </a:moveTo>
                  <a:cubicBezTo>
                    <a:pt x="2438" y="96"/>
                    <a:pt x="2391" y="179"/>
                    <a:pt x="2331" y="274"/>
                  </a:cubicBezTo>
                  <a:cubicBezTo>
                    <a:pt x="2212" y="465"/>
                    <a:pt x="2105" y="644"/>
                    <a:pt x="1986" y="834"/>
                  </a:cubicBezTo>
                  <a:cubicBezTo>
                    <a:pt x="1236" y="2144"/>
                    <a:pt x="569" y="3525"/>
                    <a:pt x="9" y="4954"/>
                  </a:cubicBezTo>
                  <a:cubicBezTo>
                    <a:pt x="1" y="4971"/>
                    <a:pt x="24" y="4982"/>
                    <a:pt x="37" y="4982"/>
                  </a:cubicBezTo>
                  <a:cubicBezTo>
                    <a:pt x="42" y="4982"/>
                    <a:pt x="45" y="4981"/>
                    <a:pt x="45" y="4977"/>
                  </a:cubicBezTo>
                  <a:cubicBezTo>
                    <a:pt x="212" y="4573"/>
                    <a:pt x="390" y="4168"/>
                    <a:pt x="569" y="3787"/>
                  </a:cubicBezTo>
                  <a:cubicBezTo>
                    <a:pt x="879" y="3084"/>
                    <a:pt x="1212" y="2394"/>
                    <a:pt x="1593" y="1727"/>
                  </a:cubicBezTo>
                  <a:cubicBezTo>
                    <a:pt x="1772" y="1382"/>
                    <a:pt x="1962" y="1060"/>
                    <a:pt x="2153" y="727"/>
                  </a:cubicBezTo>
                  <a:cubicBezTo>
                    <a:pt x="2248" y="572"/>
                    <a:pt x="2331" y="405"/>
                    <a:pt x="2438" y="239"/>
                  </a:cubicBezTo>
                  <a:cubicBezTo>
                    <a:pt x="2462" y="179"/>
                    <a:pt x="2510" y="120"/>
                    <a:pt x="2546" y="72"/>
                  </a:cubicBezTo>
                  <a:cubicBezTo>
                    <a:pt x="2522" y="72"/>
                    <a:pt x="2510" y="96"/>
                    <a:pt x="2498" y="96"/>
                  </a:cubicBezTo>
                  <a:lnTo>
                    <a:pt x="2498" y="1"/>
                  </a:lnTo>
                  <a:close/>
                </a:path>
              </a:pathLst>
            </a:custGeom>
            <a:solidFill>
              <a:srgbClr val="431F5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787" name="Google Shape;1840;p33">
              <a:extLst>
                <a:ext uri="{FF2B5EF4-FFF2-40B4-BE49-F238E27FC236}">
                  <a16:creationId xmlns:a16="http://schemas.microsoft.com/office/drawing/2014/main" id="{B9F31427-7A6C-F443-D0B3-870667EBDDBA}"/>
                </a:ext>
              </a:extLst>
            </p:cNvPr>
            <p:cNvSpPr/>
            <p:nvPr/>
          </p:nvSpPr>
          <p:spPr>
            <a:xfrm>
              <a:off x="139999" y="3814513"/>
              <a:ext cx="364675" cy="456432"/>
            </a:xfrm>
            <a:custGeom>
              <a:avLst/>
              <a:gdLst/>
              <a:ahLst/>
              <a:cxnLst/>
              <a:rect l="l" t="t" r="r" b="b"/>
              <a:pathLst>
                <a:path w="8060" h="10088" extrusionOk="0">
                  <a:moveTo>
                    <a:pt x="27" y="1"/>
                  </a:moveTo>
                  <a:cubicBezTo>
                    <a:pt x="9" y="1"/>
                    <a:pt x="0" y="40"/>
                    <a:pt x="11" y="50"/>
                  </a:cubicBezTo>
                  <a:cubicBezTo>
                    <a:pt x="844" y="419"/>
                    <a:pt x="1642" y="848"/>
                    <a:pt x="2368" y="1419"/>
                  </a:cubicBezTo>
                  <a:cubicBezTo>
                    <a:pt x="3714" y="2431"/>
                    <a:pt x="4797" y="3741"/>
                    <a:pt x="5690" y="5170"/>
                  </a:cubicBezTo>
                  <a:cubicBezTo>
                    <a:pt x="6166" y="5920"/>
                    <a:pt x="6595" y="6741"/>
                    <a:pt x="6976" y="7563"/>
                  </a:cubicBezTo>
                  <a:cubicBezTo>
                    <a:pt x="7345" y="8384"/>
                    <a:pt x="7655" y="9230"/>
                    <a:pt x="8012" y="10063"/>
                  </a:cubicBezTo>
                  <a:cubicBezTo>
                    <a:pt x="8012" y="10075"/>
                    <a:pt x="8012" y="10087"/>
                    <a:pt x="8024" y="10087"/>
                  </a:cubicBezTo>
                  <a:lnTo>
                    <a:pt x="8048" y="10087"/>
                  </a:lnTo>
                  <a:cubicBezTo>
                    <a:pt x="8060" y="10087"/>
                    <a:pt x="8060" y="10087"/>
                    <a:pt x="8060" y="10075"/>
                  </a:cubicBezTo>
                  <a:cubicBezTo>
                    <a:pt x="7917" y="9575"/>
                    <a:pt x="7702" y="9075"/>
                    <a:pt x="7512" y="8599"/>
                  </a:cubicBezTo>
                  <a:cubicBezTo>
                    <a:pt x="7321" y="8146"/>
                    <a:pt x="7119" y="7682"/>
                    <a:pt x="6893" y="7218"/>
                  </a:cubicBezTo>
                  <a:cubicBezTo>
                    <a:pt x="6143" y="5610"/>
                    <a:pt x="5202" y="4098"/>
                    <a:pt x="4000" y="2789"/>
                  </a:cubicBezTo>
                  <a:cubicBezTo>
                    <a:pt x="3452" y="2193"/>
                    <a:pt x="2833" y="1657"/>
                    <a:pt x="2178" y="1181"/>
                  </a:cubicBezTo>
                  <a:cubicBezTo>
                    <a:pt x="1523" y="705"/>
                    <a:pt x="809" y="276"/>
                    <a:pt x="35" y="2"/>
                  </a:cubicBezTo>
                  <a:cubicBezTo>
                    <a:pt x="32" y="1"/>
                    <a:pt x="30" y="1"/>
                    <a:pt x="27" y="1"/>
                  </a:cubicBezTo>
                  <a:close/>
                </a:path>
              </a:pathLst>
            </a:custGeom>
            <a:solidFill>
              <a:srgbClr val="431F5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788" name="Google Shape;1841;p33">
              <a:extLst>
                <a:ext uri="{FF2B5EF4-FFF2-40B4-BE49-F238E27FC236}">
                  <a16:creationId xmlns:a16="http://schemas.microsoft.com/office/drawing/2014/main" id="{14D5FBE8-BA55-37FA-B6BE-70D4FA854632}"/>
                </a:ext>
              </a:extLst>
            </p:cNvPr>
            <p:cNvSpPr/>
            <p:nvPr/>
          </p:nvSpPr>
          <p:spPr>
            <a:xfrm>
              <a:off x="442140" y="4153391"/>
              <a:ext cx="44023" cy="105557"/>
            </a:xfrm>
            <a:custGeom>
              <a:avLst/>
              <a:gdLst/>
              <a:ahLst/>
              <a:cxnLst/>
              <a:rect l="l" t="t" r="r" b="b"/>
              <a:pathLst>
                <a:path w="973" h="2333" extrusionOk="0">
                  <a:moveTo>
                    <a:pt x="35" y="0"/>
                  </a:moveTo>
                  <a:cubicBezTo>
                    <a:pt x="19" y="0"/>
                    <a:pt x="0" y="11"/>
                    <a:pt x="0" y="25"/>
                  </a:cubicBezTo>
                  <a:cubicBezTo>
                    <a:pt x="143" y="418"/>
                    <a:pt x="322" y="787"/>
                    <a:pt x="477" y="1156"/>
                  </a:cubicBezTo>
                  <a:cubicBezTo>
                    <a:pt x="620" y="1525"/>
                    <a:pt x="774" y="1918"/>
                    <a:pt x="905" y="2311"/>
                  </a:cubicBezTo>
                  <a:cubicBezTo>
                    <a:pt x="910" y="2325"/>
                    <a:pt x="922" y="2332"/>
                    <a:pt x="934" y="2332"/>
                  </a:cubicBezTo>
                  <a:cubicBezTo>
                    <a:pt x="953" y="2332"/>
                    <a:pt x="972" y="2316"/>
                    <a:pt x="965" y="2287"/>
                  </a:cubicBezTo>
                  <a:cubicBezTo>
                    <a:pt x="715" y="1514"/>
                    <a:pt x="429" y="740"/>
                    <a:pt x="60" y="13"/>
                  </a:cubicBezTo>
                  <a:cubicBezTo>
                    <a:pt x="55" y="4"/>
                    <a:pt x="46" y="0"/>
                    <a:pt x="35" y="0"/>
                  </a:cubicBezTo>
                  <a:close/>
                </a:path>
              </a:pathLst>
            </a:custGeom>
            <a:solidFill>
              <a:srgbClr val="431F5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789" name="Google Shape;1842;p33">
              <a:extLst>
                <a:ext uri="{FF2B5EF4-FFF2-40B4-BE49-F238E27FC236}">
                  <a16:creationId xmlns:a16="http://schemas.microsoft.com/office/drawing/2014/main" id="{F4D058B8-F42C-A856-A507-256262050E2C}"/>
                </a:ext>
              </a:extLst>
            </p:cNvPr>
            <p:cNvSpPr/>
            <p:nvPr/>
          </p:nvSpPr>
          <p:spPr>
            <a:xfrm>
              <a:off x="291115" y="3942146"/>
              <a:ext cx="64338" cy="73161"/>
            </a:xfrm>
            <a:custGeom>
              <a:avLst/>
              <a:gdLst/>
              <a:ahLst/>
              <a:cxnLst/>
              <a:rect l="l" t="t" r="r" b="b"/>
              <a:pathLst>
                <a:path w="1422" h="1617" extrusionOk="0">
                  <a:moveTo>
                    <a:pt x="24" y="0"/>
                  </a:moveTo>
                  <a:cubicBezTo>
                    <a:pt x="7" y="0"/>
                    <a:pt x="0" y="22"/>
                    <a:pt x="17" y="39"/>
                  </a:cubicBezTo>
                  <a:cubicBezTo>
                    <a:pt x="421" y="575"/>
                    <a:pt x="886" y="1075"/>
                    <a:pt x="1326" y="1599"/>
                  </a:cubicBezTo>
                  <a:cubicBezTo>
                    <a:pt x="1336" y="1611"/>
                    <a:pt x="1347" y="1616"/>
                    <a:pt x="1359" y="1616"/>
                  </a:cubicBezTo>
                  <a:cubicBezTo>
                    <a:pt x="1391" y="1616"/>
                    <a:pt x="1421" y="1574"/>
                    <a:pt x="1386" y="1539"/>
                  </a:cubicBezTo>
                  <a:cubicBezTo>
                    <a:pt x="945" y="1027"/>
                    <a:pt x="505" y="503"/>
                    <a:pt x="52" y="15"/>
                  </a:cubicBezTo>
                  <a:cubicBezTo>
                    <a:pt x="41" y="4"/>
                    <a:pt x="32" y="0"/>
                    <a:pt x="24" y="0"/>
                  </a:cubicBezTo>
                  <a:close/>
                </a:path>
              </a:pathLst>
            </a:custGeom>
            <a:solidFill>
              <a:srgbClr val="431F5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790" name="Google Shape;1843;p33">
              <a:extLst>
                <a:ext uri="{FF2B5EF4-FFF2-40B4-BE49-F238E27FC236}">
                  <a16:creationId xmlns:a16="http://schemas.microsoft.com/office/drawing/2014/main" id="{9102BAFE-4B14-4E8F-02A8-CBDC69E3A024}"/>
                </a:ext>
              </a:extLst>
            </p:cNvPr>
            <p:cNvSpPr/>
            <p:nvPr/>
          </p:nvSpPr>
          <p:spPr>
            <a:xfrm>
              <a:off x="512358" y="4130181"/>
              <a:ext cx="543935" cy="138857"/>
            </a:xfrm>
            <a:custGeom>
              <a:avLst/>
              <a:gdLst/>
              <a:ahLst/>
              <a:cxnLst/>
              <a:rect l="l" t="t" r="r" b="b"/>
              <a:pathLst>
                <a:path w="12022" h="3069" extrusionOk="0">
                  <a:moveTo>
                    <a:pt x="10797" y="0"/>
                  </a:moveTo>
                  <a:cubicBezTo>
                    <a:pt x="10272" y="0"/>
                    <a:pt x="9744" y="21"/>
                    <a:pt x="9224" y="62"/>
                  </a:cubicBezTo>
                  <a:cubicBezTo>
                    <a:pt x="7581" y="205"/>
                    <a:pt x="5973" y="526"/>
                    <a:pt x="4425" y="1015"/>
                  </a:cubicBezTo>
                  <a:cubicBezTo>
                    <a:pt x="2878" y="1527"/>
                    <a:pt x="1413" y="2193"/>
                    <a:pt x="20" y="3027"/>
                  </a:cubicBezTo>
                  <a:cubicBezTo>
                    <a:pt x="1" y="3036"/>
                    <a:pt x="13" y="3069"/>
                    <a:pt x="18" y="3069"/>
                  </a:cubicBezTo>
                  <a:cubicBezTo>
                    <a:pt x="19" y="3069"/>
                    <a:pt x="20" y="3067"/>
                    <a:pt x="20" y="3062"/>
                  </a:cubicBezTo>
                  <a:cubicBezTo>
                    <a:pt x="794" y="2598"/>
                    <a:pt x="1604" y="2181"/>
                    <a:pt x="2437" y="1824"/>
                  </a:cubicBezTo>
                  <a:cubicBezTo>
                    <a:pt x="3925" y="1181"/>
                    <a:pt x="5497" y="705"/>
                    <a:pt x="7104" y="407"/>
                  </a:cubicBezTo>
                  <a:cubicBezTo>
                    <a:pt x="8412" y="169"/>
                    <a:pt x="9711" y="68"/>
                    <a:pt x="11016" y="68"/>
                  </a:cubicBezTo>
                  <a:cubicBezTo>
                    <a:pt x="11339" y="68"/>
                    <a:pt x="11662" y="74"/>
                    <a:pt x="11986" y="86"/>
                  </a:cubicBezTo>
                  <a:cubicBezTo>
                    <a:pt x="12022" y="86"/>
                    <a:pt x="12022" y="38"/>
                    <a:pt x="11986" y="38"/>
                  </a:cubicBezTo>
                  <a:cubicBezTo>
                    <a:pt x="11595" y="13"/>
                    <a:pt x="11197" y="0"/>
                    <a:pt x="10797" y="0"/>
                  </a:cubicBezTo>
                  <a:close/>
                </a:path>
              </a:pathLst>
            </a:custGeom>
            <a:solidFill>
              <a:srgbClr val="431F5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791" name="Google Shape;1844;p33">
              <a:extLst>
                <a:ext uri="{FF2B5EF4-FFF2-40B4-BE49-F238E27FC236}">
                  <a16:creationId xmlns:a16="http://schemas.microsoft.com/office/drawing/2014/main" id="{2E7AE22B-1875-0044-A2F1-1DD2D2690B53}"/>
                </a:ext>
              </a:extLst>
            </p:cNvPr>
            <p:cNvSpPr/>
            <p:nvPr/>
          </p:nvSpPr>
          <p:spPr>
            <a:xfrm>
              <a:off x="517561" y="4185741"/>
              <a:ext cx="290925" cy="97005"/>
            </a:xfrm>
            <a:custGeom>
              <a:avLst/>
              <a:gdLst/>
              <a:ahLst/>
              <a:cxnLst/>
              <a:rect l="l" t="t" r="r" b="b"/>
              <a:pathLst>
                <a:path w="6430" h="2144" extrusionOk="0">
                  <a:moveTo>
                    <a:pt x="6382" y="1"/>
                  </a:moveTo>
                  <a:cubicBezTo>
                    <a:pt x="5894" y="108"/>
                    <a:pt x="5406" y="203"/>
                    <a:pt x="4930" y="346"/>
                  </a:cubicBezTo>
                  <a:cubicBezTo>
                    <a:pt x="4072" y="560"/>
                    <a:pt x="3227" y="822"/>
                    <a:pt x="2405" y="1120"/>
                  </a:cubicBezTo>
                  <a:cubicBezTo>
                    <a:pt x="2024" y="1251"/>
                    <a:pt x="1620" y="1394"/>
                    <a:pt x="1239" y="1561"/>
                  </a:cubicBezTo>
                  <a:cubicBezTo>
                    <a:pt x="834" y="1727"/>
                    <a:pt x="417" y="1894"/>
                    <a:pt x="24" y="2096"/>
                  </a:cubicBezTo>
                  <a:cubicBezTo>
                    <a:pt x="0" y="2108"/>
                    <a:pt x="12" y="2144"/>
                    <a:pt x="60" y="2144"/>
                  </a:cubicBezTo>
                  <a:cubicBezTo>
                    <a:pt x="524" y="1965"/>
                    <a:pt x="965" y="1751"/>
                    <a:pt x="1429" y="1572"/>
                  </a:cubicBezTo>
                  <a:cubicBezTo>
                    <a:pt x="3036" y="941"/>
                    <a:pt x="4703" y="418"/>
                    <a:pt x="6394" y="48"/>
                  </a:cubicBezTo>
                  <a:cubicBezTo>
                    <a:pt x="6430" y="48"/>
                    <a:pt x="6418" y="1"/>
                    <a:pt x="6382" y="1"/>
                  </a:cubicBezTo>
                  <a:close/>
                </a:path>
              </a:pathLst>
            </a:custGeom>
            <a:solidFill>
              <a:srgbClr val="431F5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792" name="Google Shape;1845;p33">
              <a:extLst>
                <a:ext uri="{FF2B5EF4-FFF2-40B4-BE49-F238E27FC236}">
                  <a16:creationId xmlns:a16="http://schemas.microsoft.com/office/drawing/2014/main" id="{5B109FD1-D227-D41D-19A0-594D6FB374AD}"/>
                </a:ext>
              </a:extLst>
            </p:cNvPr>
            <p:cNvSpPr/>
            <p:nvPr/>
          </p:nvSpPr>
          <p:spPr>
            <a:xfrm>
              <a:off x="810698" y="4148731"/>
              <a:ext cx="228894" cy="23165"/>
            </a:xfrm>
            <a:custGeom>
              <a:avLst/>
              <a:gdLst/>
              <a:ahLst/>
              <a:cxnLst/>
              <a:rect l="l" t="t" r="r" b="b"/>
              <a:pathLst>
                <a:path w="5059" h="512" extrusionOk="0">
                  <a:moveTo>
                    <a:pt x="4414" y="0"/>
                  </a:moveTo>
                  <a:cubicBezTo>
                    <a:pt x="3779" y="0"/>
                    <a:pt x="3139" y="29"/>
                    <a:pt x="2499" y="93"/>
                  </a:cubicBezTo>
                  <a:cubicBezTo>
                    <a:pt x="1665" y="164"/>
                    <a:pt x="832" y="271"/>
                    <a:pt x="22" y="474"/>
                  </a:cubicBezTo>
                  <a:cubicBezTo>
                    <a:pt x="1" y="474"/>
                    <a:pt x="8" y="511"/>
                    <a:pt x="27" y="511"/>
                  </a:cubicBezTo>
                  <a:cubicBezTo>
                    <a:pt x="29" y="511"/>
                    <a:pt x="31" y="511"/>
                    <a:pt x="34" y="509"/>
                  </a:cubicBezTo>
                  <a:cubicBezTo>
                    <a:pt x="867" y="355"/>
                    <a:pt x="1689" y="212"/>
                    <a:pt x="2534" y="128"/>
                  </a:cubicBezTo>
                  <a:cubicBezTo>
                    <a:pt x="3179" y="72"/>
                    <a:pt x="3831" y="53"/>
                    <a:pt x="4485" y="53"/>
                  </a:cubicBezTo>
                  <a:cubicBezTo>
                    <a:pt x="4664" y="53"/>
                    <a:pt x="4843" y="54"/>
                    <a:pt x="5023" y="57"/>
                  </a:cubicBezTo>
                  <a:cubicBezTo>
                    <a:pt x="5058" y="57"/>
                    <a:pt x="5058" y="9"/>
                    <a:pt x="5023" y="9"/>
                  </a:cubicBezTo>
                  <a:cubicBezTo>
                    <a:pt x="4821" y="3"/>
                    <a:pt x="4618" y="0"/>
                    <a:pt x="4414" y="0"/>
                  </a:cubicBezTo>
                  <a:close/>
                </a:path>
              </a:pathLst>
            </a:custGeom>
            <a:solidFill>
              <a:srgbClr val="431F5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grpSp>
      <p:sp>
        <p:nvSpPr>
          <p:cNvPr id="4793" name="Title 4792">
            <a:extLst>
              <a:ext uri="{FF2B5EF4-FFF2-40B4-BE49-F238E27FC236}">
                <a16:creationId xmlns:a16="http://schemas.microsoft.com/office/drawing/2014/main" id="{054A1CB6-A613-8588-E004-25400E7AAE94}"/>
              </a:ext>
            </a:extLst>
          </p:cNvPr>
          <p:cNvSpPr>
            <a:spLocks noGrp="1"/>
          </p:cNvSpPr>
          <p:nvPr>
            <p:ph type="title" idx="2"/>
          </p:nvPr>
        </p:nvSpPr>
        <p:spPr>
          <a:xfrm>
            <a:off x="1669679" y="1607530"/>
            <a:ext cx="2698400" cy="1122400"/>
          </a:xfrm>
        </p:spPr>
        <p:txBody>
          <a:bodyPr/>
          <a:lstStyle/>
          <a:p>
            <a:r>
              <a:rPr lang="en-US" b="1" dirty="0">
                <a:solidFill>
                  <a:schemeClr val="accent2">
                    <a:lumMod val="50000"/>
                  </a:schemeClr>
                </a:solidFill>
                <a:latin typeface="Times New Roman" panose="02020603050405020304" pitchFamily="18" charset="0"/>
                <a:cs typeface="Times New Roman" panose="02020603050405020304" pitchFamily="18" charset="0"/>
              </a:rPr>
              <a:t>I.</a:t>
            </a:r>
          </a:p>
        </p:txBody>
      </p:sp>
      <p:pic>
        <p:nvPicPr>
          <p:cNvPr id="4803" name="Picture 4802">
            <a:extLst>
              <a:ext uri="{FF2B5EF4-FFF2-40B4-BE49-F238E27FC236}">
                <a16:creationId xmlns:a16="http://schemas.microsoft.com/office/drawing/2014/main" id="{F0980D1E-4772-91BE-94BD-0FEFE1C6D535}"/>
              </a:ext>
            </a:extLst>
          </p:cNvPr>
          <p:cNvPicPr>
            <a:picLocks noChangeAspect="1"/>
          </p:cNvPicPr>
          <p:nvPr/>
        </p:nvPicPr>
        <p:blipFill>
          <a:blip r:embed="rId3"/>
          <a:stretch>
            <a:fillRect/>
          </a:stretch>
        </p:blipFill>
        <p:spPr>
          <a:xfrm>
            <a:off x="1765744" y="4259256"/>
            <a:ext cx="8498674" cy="386014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782"/>
                                        </p:tgtEl>
                                        <p:attrNameLst>
                                          <p:attrName>style.visibility</p:attrName>
                                        </p:attrNameLst>
                                      </p:cBhvr>
                                      <p:to>
                                        <p:strVal val="visible"/>
                                      </p:to>
                                    </p:set>
                                    <p:anim calcmode="lin" valueType="num">
                                      <p:cBhvr additive="base">
                                        <p:cTn id="7" dur="500" fill="hold"/>
                                        <p:tgtEl>
                                          <p:spTgt spid="4782"/>
                                        </p:tgtEl>
                                        <p:attrNameLst>
                                          <p:attrName>ppt_x</p:attrName>
                                        </p:attrNameLst>
                                      </p:cBhvr>
                                      <p:tavLst>
                                        <p:tav tm="0">
                                          <p:val>
                                            <p:strVal val="#ppt_x"/>
                                          </p:val>
                                        </p:tav>
                                        <p:tav tm="100000">
                                          <p:val>
                                            <p:strVal val="#ppt_x"/>
                                          </p:val>
                                        </p:tav>
                                      </p:tavLst>
                                    </p:anim>
                                    <p:anim calcmode="lin" valueType="num">
                                      <p:cBhvr additive="base">
                                        <p:cTn id="8" dur="500" fill="hold"/>
                                        <p:tgtEl>
                                          <p:spTgt spid="478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783"/>
                                        </p:tgtEl>
                                        <p:attrNameLst>
                                          <p:attrName>style.visibility</p:attrName>
                                        </p:attrNameLst>
                                      </p:cBhvr>
                                      <p:to>
                                        <p:strVal val="visible"/>
                                      </p:to>
                                    </p:set>
                                    <p:anim calcmode="lin" valueType="num">
                                      <p:cBhvr additive="base">
                                        <p:cTn id="11" dur="500" fill="hold"/>
                                        <p:tgtEl>
                                          <p:spTgt spid="4783"/>
                                        </p:tgtEl>
                                        <p:attrNameLst>
                                          <p:attrName>ppt_x</p:attrName>
                                        </p:attrNameLst>
                                      </p:cBhvr>
                                      <p:tavLst>
                                        <p:tav tm="0">
                                          <p:val>
                                            <p:strVal val="#ppt_x"/>
                                          </p:val>
                                        </p:tav>
                                        <p:tav tm="100000">
                                          <p:val>
                                            <p:strVal val="#ppt_x"/>
                                          </p:val>
                                        </p:tav>
                                      </p:tavLst>
                                    </p:anim>
                                    <p:anim calcmode="lin" valueType="num">
                                      <p:cBhvr additive="base">
                                        <p:cTn id="12" dur="500" fill="hold"/>
                                        <p:tgtEl>
                                          <p:spTgt spid="478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794"/>
                                        </p:tgtEl>
                                        <p:attrNameLst>
                                          <p:attrName>style.visibility</p:attrName>
                                        </p:attrNameLst>
                                      </p:cBhvr>
                                      <p:to>
                                        <p:strVal val="visible"/>
                                      </p:to>
                                    </p:set>
                                    <p:anim calcmode="lin" valueType="num">
                                      <p:cBhvr additive="base">
                                        <p:cTn id="15" dur="500" fill="hold"/>
                                        <p:tgtEl>
                                          <p:spTgt spid="4794"/>
                                        </p:tgtEl>
                                        <p:attrNameLst>
                                          <p:attrName>ppt_x</p:attrName>
                                        </p:attrNameLst>
                                      </p:cBhvr>
                                      <p:tavLst>
                                        <p:tav tm="0">
                                          <p:val>
                                            <p:strVal val="#ppt_x"/>
                                          </p:val>
                                        </p:tav>
                                        <p:tav tm="100000">
                                          <p:val>
                                            <p:strVal val="#ppt_x"/>
                                          </p:val>
                                        </p:tav>
                                      </p:tavLst>
                                    </p:anim>
                                    <p:anim calcmode="lin" valueType="num">
                                      <p:cBhvr additive="base">
                                        <p:cTn id="16" dur="500" fill="hold"/>
                                        <p:tgtEl>
                                          <p:spTgt spid="479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795"/>
                                        </p:tgtEl>
                                        <p:attrNameLst>
                                          <p:attrName>style.visibility</p:attrName>
                                        </p:attrNameLst>
                                      </p:cBhvr>
                                      <p:to>
                                        <p:strVal val="visible"/>
                                      </p:to>
                                    </p:set>
                                    <p:anim calcmode="lin" valueType="num">
                                      <p:cBhvr additive="base">
                                        <p:cTn id="19" dur="500" fill="hold"/>
                                        <p:tgtEl>
                                          <p:spTgt spid="4795"/>
                                        </p:tgtEl>
                                        <p:attrNameLst>
                                          <p:attrName>ppt_x</p:attrName>
                                        </p:attrNameLst>
                                      </p:cBhvr>
                                      <p:tavLst>
                                        <p:tav tm="0">
                                          <p:val>
                                            <p:strVal val="#ppt_x"/>
                                          </p:val>
                                        </p:tav>
                                        <p:tav tm="100000">
                                          <p:val>
                                            <p:strVal val="#ppt_x"/>
                                          </p:val>
                                        </p:tav>
                                      </p:tavLst>
                                    </p:anim>
                                    <p:anim calcmode="lin" valueType="num">
                                      <p:cBhvr additive="base">
                                        <p:cTn id="20" dur="500" fill="hold"/>
                                        <p:tgtEl>
                                          <p:spTgt spid="479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797"/>
                                        </p:tgtEl>
                                        <p:attrNameLst>
                                          <p:attrName>style.visibility</p:attrName>
                                        </p:attrNameLst>
                                      </p:cBhvr>
                                      <p:to>
                                        <p:strVal val="visible"/>
                                      </p:to>
                                    </p:set>
                                    <p:anim calcmode="lin" valueType="num">
                                      <p:cBhvr additive="base">
                                        <p:cTn id="23" dur="500" fill="hold"/>
                                        <p:tgtEl>
                                          <p:spTgt spid="4797"/>
                                        </p:tgtEl>
                                        <p:attrNameLst>
                                          <p:attrName>ppt_x</p:attrName>
                                        </p:attrNameLst>
                                      </p:cBhvr>
                                      <p:tavLst>
                                        <p:tav tm="0">
                                          <p:val>
                                            <p:strVal val="#ppt_x"/>
                                          </p:val>
                                        </p:tav>
                                        <p:tav tm="100000">
                                          <p:val>
                                            <p:strVal val="#ppt_x"/>
                                          </p:val>
                                        </p:tav>
                                      </p:tavLst>
                                    </p:anim>
                                    <p:anim calcmode="lin" valueType="num">
                                      <p:cBhvr additive="base">
                                        <p:cTn id="24" dur="500" fill="hold"/>
                                        <p:tgtEl>
                                          <p:spTgt spid="4797"/>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4793"/>
                                        </p:tgtEl>
                                        <p:attrNameLst>
                                          <p:attrName>style.visibility</p:attrName>
                                        </p:attrNameLst>
                                      </p:cBhvr>
                                      <p:to>
                                        <p:strVal val="visible"/>
                                      </p:to>
                                    </p:set>
                                    <p:animEffect transition="in" filter="barn(inVertical)">
                                      <p:cBhvr>
                                        <p:cTn id="29" dur="500"/>
                                        <p:tgtEl>
                                          <p:spTgt spid="4793"/>
                                        </p:tgtEl>
                                      </p:cBhvr>
                                    </p:animEffect>
                                  </p:childTnLst>
                                </p:cTn>
                              </p:par>
                              <p:par>
                                <p:cTn id="30" presetID="2" presetClass="entr" presetSubtype="4" fill="hold" grpId="0" nodeType="withEffect">
                                  <p:stCondLst>
                                    <p:cond delay="0"/>
                                  </p:stCondLst>
                                  <p:childTnLst>
                                    <p:set>
                                      <p:cBhvr>
                                        <p:cTn id="31" dur="1" fill="hold">
                                          <p:stCondLst>
                                            <p:cond delay="0"/>
                                          </p:stCondLst>
                                        </p:cTn>
                                        <p:tgtEl>
                                          <p:spTgt spid="4799"/>
                                        </p:tgtEl>
                                        <p:attrNameLst>
                                          <p:attrName>style.visibility</p:attrName>
                                        </p:attrNameLst>
                                      </p:cBhvr>
                                      <p:to>
                                        <p:strVal val="visible"/>
                                      </p:to>
                                    </p:set>
                                    <p:anim calcmode="lin" valueType="num">
                                      <p:cBhvr additive="base">
                                        <p:cTn id="32" dur="500" fill="hold"/>
                                        <p:tgtEl>
                                          <p:spTgt spid="4799"/>
                                        </p:tgtEl>
                                        <p:attrNameLst>
                                          <p:attrName>ppt_x</p:attrName>
                                        </p:attrNameLst>
                                      </p:cBhvr>
                                      <p:tavLst>
                                        <p:tav tm="0">
                                          <p:val>
                                            <p:strVal val="#ppt_x"/>
                                          </p:val>
                                        </p:tav>
                                        <p:tav tm="100000">
                                          <p:val>
                                            <p:strVal val="#ppt_x"/>
                                          </p:val>
                                        </p:tav>
                                      </p:tavLst>
                                    </p:anim>
                                    <p:anim calcmode="lin" valueType="num">
                                      <p:cBhvr additive="base">
                                        <p:cTn id="33" dur="500" fill="hold"/>
                                        <p:tgtEl>
                                          <p:spTgt spid="47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94" grpId="0" animBg="1"/>
      <p:bldP spid="4795" grpId="0" animBg="1"/>
      <p:bldP spid="4797" grpId="0" animBg="1"/>
      <p:bldP spid="4799" grpId="0"/>
      <p:bldP spid="4782" grpId="0" animBg="1"/>
      <p:bldP spid="479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445"/>
        <p:cNvGrpSpPr/>
        <p:nvPr/>
      </p:nvGrpSpPr>
      <p:grpSpPr>
        <a:xfrm>
          <a:off x="0" y="0"/>
          <a:ext cx="0" cy="0"/>
          <a:chOff x="0" y="0"/>
          <a:chExt cx="0" cy="0"/>
        </a:xfrm>
      </p:grpSpPr>
      <p:sp>
        <p:nvSpPr>
          <p:cNvPr id="4446" name="Google Shape;4446;p34"/>
          <p:cNvSpPr txBox="1">
            <a:spLocks noGrp="1"/>
          </p:cNvSpPr>
          <p:nvPr>
            <p:ph type="title"/>
          </p:nvPr>
        </p:nvSpPr>
        <p:spPr>
          <a:xfrm>
            <a:off x="960000" y="593367"/>
            <a:ext cx="10272000" cy="763600"/>
          </a:xfrm>
          <a:prstGeom prst="rect">
            <a:avLst/>
          </a:prstGeom>
        </p:spPr>
        <p:txBody>
          <a:bodyPr spcFirstLastPara="1" wrap="square" lIns="121900" tIns="121900" rIns="121900" bIns="121900" anchor="ctr" anchorCtr="0">
            <a:noAutofit/>
          </a:bodyPr>
          <a:lstStyle/>
          <a:p>
            <a:pPr marL="0" marR="0" algn="just">
              <a:lnSpc>
                <a:spcPct val="150000"/>
              </a:lnSpc>
              <a:spcBef>
                <a:spcPts val="0"/>
              </a:spcBef>
              <a:spcAft>
                <a:spcPts val="0"/>
              </a:spcAft>
              <a:tabLst>
                <a:tab pos="90170" algn="l"/>
                <a:tab pos="180340" algn="l"/>
              </a:tabLst>
            </a:pPr>
            <a:r>
              <a:rPr lang="en-US" sz="3600" b="1" dirty="0">
                <a:solidFill>
                  <a:schemeClr val="tx2">
                    <a:lumMod val="50000"/>
                  </a:schemeClr>
                </a:solidFill>
                <a:latin typeface="Times New Roman" panose="02020603050405020304" pitchFamily="18" charset="0"/>
                <a:ea typeface="SimSun" panose="02010600030101010101" pitchFamily="2" charset="-122"/>
                <a:cs typeface="Times New Roman" panose="02020603050405020304" pitchFamily="18" charset="0"/>
              </a:rPr>
              <a:t>I. Tri </a:t>
            </a:r>
            <a:r>
              <a:rPr lang="en-US" sz="3600" b="1" dirty="0" err="1">
                <a:solidFill>
                  <a:schemeClr val="tx2">
                    <a:lumMod val="50000"/>
                  </a:schemeClr>
                </a:solidFill>
                <a:latin typeface="Times New Roman" panose="02020603050405020304" pitchFamily="18" charset="0"/>
                <a:ea typeface="SimSun" panose="02010600030101010101" pitchFamily="2" charset="-122"/>
                <a:cs typeface="Times New Roman" panose="02020603050405020304" pitchFamily="18" charset="0"/>
              </a:rPr>
              <a:t>thức</a:t>
            </a:r>
            <a:r>
              <a:rPr lang="en-US" sz="3600" b="1" dirty="0">
                <a:solidFill>
                  <a:schemeClr val="tx2">
                    <a:lumMod val="50000"/>
                  </a:schemeClr>
                </a:solidFill>
                <a:latin typeface="Times New Roman" panose="02020603050405020304" pitchFamily="18" charset="0"/>
                <a:ea typeface="SimSun" panose="02010600030101010101" pitchFamily="2" charset="-122"/>
                <a:cs typeface="Times New Roman" panose="02020603050405020304" pitchFamily="18" charset="0"/>
              </a:rPr>
              <a:t> </a:t>
            </a:r>
            <a:r>
              <a:rPr lang="en-US" sz="3600" b="1" dirty="0" err="1">
                <a:solidFill>
                  <a:schemeClr val="tx2">
                    <a:lumMod val="50000"/>
                  </a:schemeClr>
                </a:solidFill>
                <a:latin typeface="Times New Roman" panose="02020603050405020304" pitchFamily="18" charset="0"/>
                <a:ea typeface="SimSun" panose="02010600030101010101" pitchFamily="2" charset="-122"/>
                <a:cs typeface="Times New Roman" panose="02020603050405020304" pitchFamily="18" charset="0"/>
              </a:rPr>
              <a:t>tiếng</a:t>
            </a:r>
            <a:r>
              <a:rPr lang="en-US" sz="3600" b="1" dirty="0">
                <a:solidFill>
                  <a:schemeClr val="tx2">
                    <a:lumMod val="50000"/>
                  </a:schemeClr>
                </a:solidFill>
                <a:latin typeface="Times New Roman" panose="02020603050405020304" pitchFamily="18" charset="0"/>
                <a:ea typeface="SimSun" panose="02010600030101010101" pitchFamily="2" charset="-122"/>
                <a:cs typeface="Times New Roman" panose="02020603050405020304" pitchFamily="18" charset="0"/>
              </a:rPr>
              <a:t> </a:t>
            </a:r>
            <a:r>
              <a:rPr lang="en-US" sz="3600" b="1" dirty="0" err="1">
                <a:solidFill>
                  <a:schemeClr val="tx2">
                    <a:lumMod val="50000"/>
                  </a:schemeClr>
                </a:solidFill>
                <a:latin typeface="Times New Roman" panose="02020603050405020304" pitchFamily="18" charset="0"/>
                <a:ea typeface="SimSun" panose="02010600030101010101" pitchFamily="2" charset="-122"/>
                <a:cs typeface="Times New Roman" panose="02020603050405020304" pitchFamily="18" charset="0"/>
              </a:rPr>
              <a:t>Việt</a:t>
            </a:r>
            <a:endParaRPr lang="en-SG" sz="3600" dirty="0">
              <a:solidFill>
                <a:schemeClr val="tx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14" name="Google Shape;1836;p33">
            <a:extLst>
              <a:ext uri="{FF2B5EF4-FFF2-40B4-BE49-F238E27FC236}">
                <a16:creationId xmlns:a16="http://schemas.microsoft.com/office/drawing/2014/main" id="{F0E24EE8-F272-36FB-1A1F-F4DB0B96A2DC}"/>
              </a:ext>
            </a:extLst>
          </p:cNvPr>
          <p:cNvGrpSpPr/>
          <p:nvPr/>
        </p:nvGrpSpPr>
        <p:grpSpPr>
          <a:xfrm>
            <a:off x="10347503" y="548417"/>
            <a:ext cx="1509795" cy="853500"/>
            <a:chOff x="75300" y="3702036"/>
            <a:chExt cx="1132346" cy="640125"/>
          </a:xfrm>
        </p:grpSpPr>
        <p:sp>
          <p:nvSpPr>
            <p:cNvPr id="15" name="Google Shape;1837;p33">
              <a:extLst>
                <a:ext uri="{FF2B5EF4-FFF2-40B4-BE49-F238E27FC236}">
                  <a16:creationId xmlns:a16="http://schemas.microsoft.com/office/drawing/2014/main" id="{C126723B-761F-1A66-487E-8E67B5A8A697}"/>
                </a:ext>
              </a:extLst>
            </p:cNvPr>
            <p:cNvSpPr/>
            <p:nvPr/>
          </p:nvSpPr>
          <p:spPr>
            <a:xfrm>
              <a:off x="75300" y="3747280"/>
              <a:ext cx="1123750" cy="594881"/>
            </a:xfrm>
            <a:custGeom>
              <a:avLst/>
              <a:gdLst/>
              <a:ahLst/>
              <a:cxnLst/>
              <a:rect l="l" t="t" r="r" b="b"/>
              <a:pathLst>
                <a:path w="24837" h="13148" extrusionOk="0">
                  <a:moveTo>
                    <a:pt x="7585" y="0"/>
                  </a:moveTo>
                  <a:cubicBezTo>
                    <a:pt x="5299" y="310"/>
                    <a:pt x="0" y="2917"/>
                    <a:pt x="0" y="2917"/>
                  </a:cubicBezTo>
                  <a:cubicBezTo>
                    <a:pt x="2929" y="3155"/>
                    <a:pt x="7025" y="8858"/>
                    <a:pt x="7716" y="10871"/>
                  </a:cubicBezTo>
                  <a:cubicBezTo>
                    <a:pt x="8283" y="12460"/>
                    <a:pt x="8836" y="13148"/>
                    <a:pt x="9523" y="13148"/>
                  </a:cubicBezTo>
                  <a:cubicBezTo>
                    <a:pt x="9701" y="13148"/>
                    <a:pt x="9887" y="13102"/>
                    <a:pt x="10085" y="13014"/>
                  </a:cubicBezTo>
                  <a:cubicBezTo>
                    <a:pt x="16312" y="10180"/>
                    <a:pt x="20181" y="10394"/>
                    <a:pt x="21682" y="10132"/>
                  </a:cubicBezTo>
                  <a:cubicBezTo>
                    <a:pt x="21682" y="10132"/>
                    <a:pt x="23015" y="7596"/>
                    <a:pt x="24349" y="6584"/>
                  </a:cubicBezTo>
                  <a:cubicBezTo>
                    <a:pt x="24836" y="6202"/>
                    <a:pt x="23761" y="6016"/>
                    <a:pt x="22022" y="6016"/>
                  </a:cubicBezTo>
                  <a:cubicBezTo>
                    <a:pt x="19051" y="6016"/>
                    <a:pt x="14143" y="6560"/>
                    <a:pt x="11799" y="7596"/>
                  </a:cubicBezTo>
                  <a:cubicBezTo>
                    <a:pt x="11847" y="4179"/>
                    <a:pt x="7585" y="0"/>
                    <a:pt x="7585" y="0"/>
                  </a:cubicBezTo>
                  <a:close/>
                </a:path>
              </a:pathLst>
            </a:custGeom>
            <a:solidFill>
              <a:srgbClr val="60C6D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6" name="Google Shape;1838;p33">
              <a:extLst>
                <a:ext uri="{FF2B5EF4-FFF2-40B4-BE49-F238E27FC236}">
                  <a16:creationId xmlns:a16="http://schemas.microsoft.com/office/drawing/2014/main" id="{E31693F7-8C03-FCE2-6DA2-6EE47A02B9FB}"/>
                </a:ext>
              </a:extLst>
            </p:cNvPr>
            <p:cNvSpPr/>
            <p:nvPr/>
          </p:nvSpPr>
          <p:spPr>
            <a:xfrm>
              <a:off x="83896" y="3702036"/>
              <a:ext cx="1123750" cy="596239"/>
            </a:xfrm>
            <a:custGeom>
              <a:avLst/>
              <a:gdLst/>
              <a:ahLst/>
              <a:cxnLst/>
              <a:rect l="l" t="t" r="r" b="b"/>
              <a:pathLst>
                <a:path w="24837" h="13178" extrusionOk="0">
                  <a:moveTo>
                    <a:pt x="7621" y="0"/>
                  </a:moveTo>
                  <a:cubicBezTo>
                    <a:pt x="5299" y="345"/>
                    <a:pt x="1" y="2953"/>
                    <a:pt x="1" y="2953"/>
                  </a:cubicBezTo>
                  <a:cubicBezTo>
                    <a:pt x="2930" y="3191"/>
                    <a:pt x="7014" y="8894"/>
                    <a:pt x="7728" y="10894"/>
                  </a:cubicBezTo>
                  <a:cubicBezTo>
                    <a:pt x="8275" y="12487"/>
                    <a:pt x="8829" y="13177"/>
                    <a:pt x="9514" y="13177"/>
                  </a:cubicBezTo>
                  <a:cubicBezTo>
                    <a:pt x="9695" y="13177"/>
                    <a:pt x="9884" y="13129"/>
                    <a:pt x="10085" y="13037"/>
                  </a:cubicBezTo>
                  <a:cubicBezTo>
                    <a:pt x="16312" y="10216"/>
                    <a:pt x="20170" y="10418"/>
                    <a:pt x="21682" y="10168"/>
                  </a:cubicBezTo>
                  <a:cubicBezTo>
                    <a:pt x="21682" y="10168"/>
                    <a:pt x="23016" y="7620"/>
                    <a:pt x="24349" y="6596"/>
                  </a:cubicBezTo>
                  <a:cubicBezTo>
                    <a:pt x="24836" y="6223"/>
                    <a:pt x="23776" y="6041"/>
                    <a:pt x="22055" y="6041"/>
                  </a:cubicBezTo>
                  <a:cubicBezTo>
                    <a:pt x="19110" y="6041"/>
                    <a:pt x="14231" y="6574"/>
                    <a:pt x="11871" y="7596"/>
                  </a:cubicBezTo>
                  <a:cubicBezTo>
                    <a:pt x="11859" y="7596"/>
                    <a:pt x="11848" y="7608"/>
                    <a:pt x="11824" y="7608"/>
                  </a:cubicBezTo>
                  <a:lnTo>
                    <a:pt x="11824" y="7525"/>
                  </a:lnTo>
                  <a:cubicBezTo>
                    <a:pt x="11812" y="4132"/>
                    <a:pt x="7621" y="0"/>
                    <a:pt x="7621" y="0"/>
                  </a:cubicBezTo>
                  <a:close/>
                </a:path>
              </a:pathLst>
            </a:custGeom>
            <a:solidFill>
              <a:srgbClr val="EFD85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7" name="Google Shape;1839;p33">
              <a:extLst>
                <a:ext uri="{FF2B5EF4-FFF2-40B4-BE49-F238E27FC236}">
                  <a16:creationId xmlns:a16="http://schemas.microsoft.com/office/drawing/2014/main" id="{BAF466AF-5D18-5D66-51DC-EEEB151C0A7C}"/>
                </a:ext>
              </a:extLst>
            </p:cNvPr>
            <p:cNvSpPr/>
            <p:nvPr/>
          </p:nvSpPr>
          <p:spPr>
            <a:xfrm>
              <a:off x="504757" y="4043539"/>
              <a:ext cx="115194" cy="225456"/>
            </a:xfrm>
            <a:custGeom>
              <a:avLst/>
              <a:gdLst/>
              <a:ahLst/>
              <a:cxnLst/>
              <a:rect l="l" t="t" r="r" b="b"/>
              <a:pathLst>
                <a:path w="2546" h="4983" extrusionOk="0">
                  <a:moveTo>
                    <a:pt x="2498" y="1"/>
                  </a:moveTo>
                  <a:cubicBezTo>
                    <a:pt x="2438" y="96"/>
                    <a:pt x="2391" y="179"/>
                    <a:pt x="2331" y="274"/>
                  </a:cubicBezTo>
                  <a:cubicBezTo>
                    <a:pt x="2212" y="465"/>
                    <a:pt x="2105" y="644"/>
                    <a:pt x="1986" y="834"/>
                  </a:cubicBezTo>
                  <a:cubicBezTo>
                    <a:pt x="1236" y="2144"/>
                    <a:pt x="569" y="3525"/>
                    <a:pt x="9" y="4954"/>
                  </a:cubicBezTo>
                  <a:cubicBezTo>
                    <a:pt x="1" y="4971"/>
                    <a:pt x="24" y="4982"/>
                    <a:pt x="37" y="4982"/>
                  </a:cubicBezTo>
                  <a:cubicBezTo>
                    <a:pt x="42" y="4982"/>
                    <a:pt x="45" y="4981"/>
                    <a:pt x="45" y="4977"/>
                  </a:cubicBezTo>
                  <a:cubicBezTo>
                    <a:pt x="212" y="4573"/>
                    <a:pt x="390" y="4168"/>
                    <a:pt x="569" y="3787"/>
                  </a:cubicBezTo>
                  <a:cubicBezTo>
                    <a:pt x="879" y="3084"/>
                    <a:pt x="1212" y="2394"/>
                    <a:pt x="1593" y="1727"/>
                  </a:cubicBezTo>
                  <a:cubicBezTo>
                    <a:pt x="1772" y="1382"/>
                    <a:pt x="1962" y="1060"/>
                    <a:pt x="2153" y="727"/>
                  </a:cubicBezTo>
                  <a:cubicBezTo>
                    <a:pt x="2248" y="572"/>
                    <a:pt x="2331" y="405"/>
                    <a:pt x="2438" y="239"/>
                  </a:cubicBezTo>
                  <a:cubicBezTo>
                    <a:pt x="2462" y="179"/>
                    <a:pt x="2510" y="120"/>
                    <a:pt x="2546" y="72"/>
                  </a:cubicBezTo>
                  <a:cubicBezTo>
                    <a:pt x="2522" y="72"/>
                    <a:pt x="2510" y="96"/>
                    <a:pt x="2498" y="96"/>
                  </a:cubicBezTo>
                  <a:lnTo>
                    <a:pt x="2498" y="1"/>
                  </a:lnTo>
                  <a:close/>
                </a:path>
              </a:pathLst>
            </a:custGeom>
            <a:solidFill>
              <a:srgbClr val="431F5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8" name="Google Shape;1840;p33">
              <a:extLst>
                <a:ext uri="{FF2B5EF4-FFF2-40B4-BE49-F238E27FC236}">
                  <a16:creationId xmlns:a16="http://schemas.microsoft.com/office/drawing/2014/main" id="{49B975D1-5A05-E4FF-B8BD-DA86C6127ED1}"/>
                </a:ext>
              </a:extLst>
            </p:cNvPr>
            <p:cNvSpPr/>
            <p:nvPr/>
          </p:nvSpPr>
          <p:spPr>
            <a:xfrm>
              <a:off x="139999" y="3814513"/>
              <a:ext cx="364675" cy="456432"/>
            </a:xfrm>
            <a:custGeom>
              <a:avLst/>
              <a:gdLst/>
              <a:ahLst/>
              <a:cxnLst/>
              <a:rect l="l" t="t" r="r" b="b"/>
              <a:pathLst>
                <a:path w="8060" h="10088" extrusionOk="0">
                  <a:moveTo>
                    <a:pt x="27" y="1"/>
                  </a:moveTo>
                  <a:cubicBezTo>
                    <a:pt x="9" y="1"/>
                    <a:pt x="0" y="40"/>
                    <a:pt x="11" y="50"/>
                  </a:cubicBezTo>
                  <a:cubicBezTo>
                    <a:pt x="844" y="419"/>
                    <a:pt x="1642" y="848"/>
                    <a:pt x="2368" y="1419"/>
                  </a:cubicBezTo>
                  <a:cubicBezTo>
                    <a:pt x="3714" y="2431"/>
                    <a:pt x="4797" y="3741"/>
                    <a:pt x="5690" y="5170"/>
                  </a:cubicBezTo>
                  <a:cubicBezTo>
                    <a:pt x="6166" y="5920"/>
                    <a:pt x="6595" y="6741"/>
                    <a:pt x="6976" y="7563"/>
                  </a:cubicBezTo>
                  <a:cubicBezTo>
                    <a:pt x="7345" y="8384"/>
                    <a:pt x="7655" y="9230"/>
                    <a:pt x="8012" y="10063"/>
                  </a:cubicBezTo>
                  <a:cubicBezTo>
                    <a:pt x="8012" y="10075"/>
                    <a:pt x="8012" y="10087"/>
                    <a:pt x="8024" y="10087"/>
                  </a:cubicBezTo>
                  <a:lnTo>
                    <a:pt x="8048" y="10087"/>
                  </a:lnTo>
                  <a:cubicBezTo>
                    <a:pt x="8060" y="10087"/>
                    <a:pt x="8060" y="10087"/>
                    <a:pt x="8060" y="10075"/>
                  </a:cubicBezTo>
                  <a:cubicBezTo>
                    <a:pt x="7917" y="9575"/>
                    <a:pt x="7702" y="9075"/>
                    <a:pt x="7512" y="8599"/>
                  </a:cubicBezTo>
                  <a:cubicBezTo>
                    <a:pt x="7321" y="8146"/>
                    <a:pt x="7119" y="7682"/>
                    <a:pt x="6893" y="7218"/>
                  </a:cubicBezTo>
                  <a:cubicBezTo>
                    <a:pt x="6143" y="5610"/>
                    <a:pt x="5202" y="4098"/>
                    <a:pt x="4000" y="2789"/>
                  </a:cubicBezTo>
                  <a:cubicBezTo>
                    <a:pt x="3452" y="2193"/>
                    <a:pt x="2833" y="1657"/>
                    <a:pt x="2178" y="1181"/>
                  </a:cubicBezTo>
                  <a:cubicBezTo>
                    <a:pt x="1523" y="705"/>
                    <a:pt x="809" y="276"/>
                    <a:pt x="35" y="2"/>
                  </a:cubicBezTo>
                  <a:cubicBezTo>
                    <a:pt x="32" y="1"/>
                    <a:pt x="30" y="1"/>
                    <a:pt x="27" y="1"/>
                  </a:cubicBezTo>
                  <a:close/>
                </a:path>
              </a:pathLst>
            </a:custGeom>
            <a:solidFill>
              <a:srgbClr val="431F5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9" name="Google Shape;1841;p33">
              <a:extLst>
                <a:ext uri="{FF2B5EF4-FFF2-40B4-BE49-F238E27FC236}">
                  <a16:creationId xmlns:a16="http://schemas.microsoft.com/office/drawing/2014/main" id="{EF619B88-5903-5C2E-3E7C-25C4037BA18E}"/>
                </a:ext>
              </a:extLst>
            </p:cNvPr>
            <p:cNvSpPr/>
            <p:nvPr/>
          </p:nvSpPr>
          <p:spPr>
            <a:xfrm>
              <a:off x="442140" y="4153391"/>
              <a:ext cx="44023" cy="105557"/>
            </a:xfrm>
            <a:custGeom>
              <a:avLst/>
              <a:gdLst/>
              <a:ahLst/>
              <a:cxnLst/>
              <a:rect l="l" t="t" r="r" b="b"/>
              <a:pathLst>
                <a:path w="973" h="2333" extrusionOk="0">
                  <a:moveTo>
                    <a:pt x="35" y="0"/>
                  </a:moveTo>
                  <a:cubicBezTo>
                    <a:pt x="19" y="0"/>
                    <a:pt x="0" y="11"/>
                    <a:pt x="0" y="25"/>
                  </a:cubicBezTo>
                  <a:cubicBezTo>
                    <a:pt x="143" y="418"/>
                    <a:pt x="322" y="787"/>
                    <a:pt x="477" y="1156"/>
                  </a:cubicBezTo>
                  <a:cubicBezTo>
                    <a:pt x="620" y="1525"/>
                    <a:pt x="774" y="1918"/>
                    <a:pt x="905" y="2311"/>
                  </a:cubicBezTo>
                  <a:cubicBezTo>
                    <a:pt x="910" y="2325"/>
                    <a:pt x="922" y="2332"/>
                    <a:pt x="934" y="2332"/>
                  </a:cubicBezTo>
                  <a:cubicBezTo>
                    <a:pt x="953" y="2332"/>
                    <a:pt x="972" y="2316"/>
                    <a:pt x="965" y="2287"/>
                  </a:cubicBezTo>
                  <a:cubicBezTo>
                    <a:pt x="715" y="1514"/>
                    <a:pt x="429" y="740"/>
                    <a:pt x="60" y="13"/>
                  </a:cubicBezTo>
                  <a:cubicBezTo>
                    <a:pt x="55" y="4"/>
                    <a:pt x="46" y="0"/>
                    <a:pt x="35" y="0"/>
                  </a:cubicBezTo>
                  <a:close/>
                </a:path>
              </a:pathLst>
            </a:custGeom>
            <a:solidFill>
              <a:srgbClr val="431F5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0" name="Google Shape;1842;p33">
              <a:extLst>
                <a:ext uri="{FF2B5EF4-FFF2-40B4-BE49-F238E27FC236}">
                  <a16:creationId xmlns:a16="http://schemas.microsoft.com/office/drawing/2014/main" id="{39181935-2B41-7B65-0800-FF493A5C604C}"/>
                </a:ext>
              </a:extLst>
            </p:cNvPr>
            <p:cNvSpPr/>
            <p:nvPr/>
          </p:nvSpPr>
          <p:spPr>
            <a:xfrm>
              <a:off x="291115" y="3942146"/>
              <a:ext cx="64338" cy="73161"/>
            </a:xfrm>
            <a:custGeom>
              <a:avLst/>
              <a:gdLst/>
              <a:ahLst/>
              <a:cxnLst/>
              <a:rect l="l" t="t" r="r" b="b"/>
              <a:pathLst>
                <a:path w="1422" h="1617" extrusionOk="0">
                  <a:moveTo>
                    <a:pt x="24" y="0"/>
                  </a:moveTo>
                  <a:cubicBezTo>
                    <a:pt x="7" y="0"/>
                    <a:pt x="0" y="22"/>
                    <a:pt x="17" y="39"/>
                  </a:cubicBezTo>
                  <a:cubicBezTo>
                    <a:pt x="421" y="575"/>
                    <a:pt x="886" y="1075"/>
                    <a:pt x="1326" y="1599"/>
                  </a:cubicBezTo>
                  <a:cubicBezTo>
                    <a:pt x="1336" y="1611"/>
                    <a:pt x="1347" y="1616"/>
                    <a:pt x="1359" y="1616"/>
                  </a:cubicBezTo>
                  <a:cubicBezTo>
                    <a:pt x="1391" y="1616"/>
                    <a:pt x="1421" y="1574"/>
                    <a:pt x="1386" y="1539"/>
                  </a:cubicBezTo>
                  <a:cubicBezTo>
                    <a:pt x="945" y="1027"/>
                    <a:pt x="505" y="503"/>
                    <a:pt x="52" y="15"/>
                  </a:cubicBezTo>
                  <a:cubicBezTo>
                    <a:pt x="41" y="4"/>
                    <a:pt x="32" y="0"/>
                    <a:pt x="24" y="0"/>
                  </a:cubicBezTo>
                  <a:close/>
                </a:path>
              </a:pathLst>
            </a:custGeom>
            <a:solidFill>
              <a:srgbClr val="431F5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1" name="Google Shape;1843;p33">
              <a:extLst>
                <a:ext uri="{FF2B5EF4-FFF2-40B4-BE49-F238E27FC236}">
                  <a16:creationId xmlns:a16="http://schemas.microsoft.com/office/drawing/2014/main" id="{B83B307D-ACFA-2C71-F0E2-ABF9F13D2A31}"/>
                </a:ext>
              </a:extLst>
            </p:cNvPr>
            <p:cNvSpPr/>
            <p:nvPr/>
          </p:nvSpPr>
          <p:spPr>
            <a:xfrm>
              <a:off x="512358" y="4130181"/>
              <a:ext cx="543935" cy="138857"/>
            </a:xfrm>
            <a:custGeom>
              <a:avLst/>
              <a:gdLst/>
              <a:ahLst/>
              <a:cxnLst/>
              <a:rect l="l" t="t" r="r" b="b"/>
              <a:pathLst>
                <a:path w="12022" h="3069" extrusionOk="0">
                  <a:moveTo>
                    <a:pt x="10797" y="0"/>
                  </a:moveTo>
                  <a:cubicBezTo>
                    <a:pt x="10272" y="0"/>
                    <a:pt x="9744" y="21"/>
                    <a:pt x="9224" y="62"/>
                  </a:cubicBezTo>
                  <a:cubicBezTo>
                    <a:pt x="7581" y="205"/>
                    <a:pt x="5973" y="526"/>
                    <a:pt x="4425" y="1015"/>
                  </a:cubicBezTo>
                  <a:cubicBezTo>
                    <a:pt x="2878" y="1527"/>
                    <a:pt x="1413" y="2193"/>
                    <a:pt x="20" y="3027"/>
                  </a:cubicBezTo>
                  <a:cubicBezTo>
                    <a:pt x="1" y="3036"/>
                    <a:pt x="13" y="3069"/>
                    <a:pt x="18" y="3069"/>
                  </a:cubicBezTo>
                  <a:cubicBezTo>
                    <a:pt x="19" y="3069"/>
                    <a:pt x="20" y="3067"/>
                    <a:pt x="20" y="3062"/>
                  </a:cubicBezTo>
                  <a:cubicBezTo>
                    <a:pt x="794" y="2598"/>
                    <a:pt x="1604" y="2181"/>
                    <a:pt x="2437" y="1824"/>
                  </a:cubicBezTo>
                  <a:cubicBezTo>
                    <a:pt x="3925" y="1181"/>
                    <a:pt x="5497" y="705"/>
                    <a:pt x="7104" y="407"/>
                  </a:cubicBezTo>
                  <a:cubicBezTo>
                    <a:pt x="8412" y="169"/>
                    <a:pt x="9711" y="68"/>
                    <a:pt x="11016" y="68"/>
                  </a:cubicBezTo>
                  <a:cubicBezTo>
                    <a:pt x="11339" y="68"/>
                    <a:pt x="11662" y="74"/>
                    <a:pt x="11986" y="86"/>
                  </a:cubicBezTo>
                  <a:cubicBezTo>
                    <a:pt x="12022" y="86"/>
                    <a:pt x="12022" y="38"/>
                    <a:pt x="11986" y="38"/>
                  </a:cubicBezTo>
                  <a:cubicBezTo>
                    <a:pt x="11595" y="13"/>
                    <a:pt x="11197" y="0"/>
                    <a:pt x="10797" y="0"/>
                  </a:cubicBezTo>
                  <a:close/>
                </a:path>
              </a:pathLst>
            </a:custGeom>
            <a:solidFill>
              <a:srgbClr val="431F5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2" name="Google Shape;1844;p33">
              <a:extLst>
                <a:ext uri="{FF2B5EF4-FFF2-40B4-BE49-F238E27FC236}">
                  <a16:creationId xmlns:a16="http://schemas.microsoft.com/office/drawing/2014/main" id="{3A54F4CD-647F-DE04-5D79-F934E5E883B1}"/>
                </a:ext>
              </a:extLst>
            </p:cNvPr>
            <p:cNvSpPr/>
            <p:nvPr/>
          </p:nvSpPr>
          <p:spPr>
            <a:xfrm>
              <a:off x="517561" y="4185741"/>
              <a:ext cx="290925" cy="97005"/>
            </a:xfrm>
            <a:custGeom>
              <a:avLst/>
              <a:gdLst/>
              <a:ahLst/>
              <a:cxnLst/>
              <a:rect l="l" t="t" r="r" b="b"/>
              <a:pathLst>
                <a:path w="6430" h="2144" extrusionOk="0">
                  <a:moveTo>
                    <a:pt x="6382" y="1"/>
                  </a:moveTo>
                  <a:cubicBezTo>
                    <a:pt x="5894" y="108"/>
                    <a:pt x="5406" y="203"/>
                    <a:pt x="4930" y="346"/>
                  </a:cubicBezTo>
                  <a:cubicBezTo>
                    <a:pt x="4072" y="560"/>
                    <a:pt x="3227" y="822"/>
                    <a:pt x="2405" y="1120"/>
                  </a:cubicBezTo>
                  <a:cubicBezTo>
                    <a:pt x="2024" y="1251"/>
                    <a:pt x="1620" y="1394"/>
                    <a:pt x="1239" y="1561"/>
                  </a:cubicBezTo>
                  <a:cubicBezTo>
                    <a:pt x="834" y="1727"/>
                    <a:pt x="417" y="1894"/>
                    <a:pt x="24" y="2096"/>
                  </a:cubicBezTo>
                  <a:cubicBezTo>
                    <a:pt x="0" y="2108"/>
                    <a:pt x="12" y="2144"/>
                    <a:pt x="60" y="2144"/>
                  </a:cubicBezTo>
                  <a:cubicBezTo>
                    <a:pt x="524" y="1965"/>
                    <a:pt x="965" y="1751"/>
                    <a:pt x="1429" y="1572"/>
                  </a:cubicBezTo>
                  <a:cubicBezTo>
                    <a:pt x="3036" y="941"/>
                    <a:pt x="4703" y="418"/>
                    <a:pt x="6394" y="48"/>
                  </a:cubicBezTo>
                  <a:cubicBezTo>
                    <a:pt x="6430" y="48"/>
                    <a:pt x="6418" y="1"/>
                    <a:pt x="6382" y="1"/>
                  </a:cubicBezTo>
                  <a:close/>
                </a:path>
              </a:pathLst>
            </a:custGeom>
            <a:solidFill>
              <a:srgbClr val="431F5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3" name="Google Shape;1845;p33">
              <a:extLst>
                <a:ext uri="{FF2B5EF4-FFF2-40B4-BE49-F238E27FC236}">
                  <a16:creationId xmlns:a16="http://schemas.microsoft.com/office/drawing/2014/main" id="{266A7A03-58EC-56FB-4E24-806202183327}"/>
                </a:ext>
              </a:extLst>
            </p:cNvPr>
            <p:cNvSpPr/>
            <p:nvPr/>
          </p:nvSpPr>
          <p:spPr>
            <a:xfrm>
              <a:off x="810698" y="4148731"/>
              <a:ext cx="228894" cy="23165"/>
            </a:xfrm>
            <a:custGeom>
              <a:avLst/>
              <a:gdLst/>
              <a:ahLst/>
              <a:cxnLst/>
              <a:rect l="l" t="t" r="r" b="b"/>
              <a:pathLst>
                <a:path w="5059" h="512" extrusionOk="0">
                  <a:moveTo>
                    <a:pt x="4414" y="0"/>
                  </a:moveTo>
                  <a:cubicBezTo>
                    <a:pt x="3779" y="0"/>
                    <a:pt x="3139" y="29"/>
                    <a:pt x="2499" y="93"/>
                  </a:cubicBezTo>
                  <a:cubicBezTo>
                    <a:pt x="1665" y="164"/>
                    <a:pt x="832" y="271"/>
                    <a:pt x="22" y="474"/>
                  </a:cubicBezTo>
                  <a:cubicBezTo>
                    <a:pt x="1" y="474"/>
                    <a:pt x="8" y="511"/>
                    <a:pt x="27" y="511"/>
                  </a:cubicBezTo>
                  <a:cubicBezTo>
                    <a:pt x="29" y="511"/>
                    <a:pt x="31" y="511"/>
                    <a:pt x="34" y="509"/>
                  </a:cubicBezTo>
                  <a:cubicBezTo>
                    <a:pt x="867" y="355"/>
                    <a:pt x="1689" y="212"/>
                    <a:pt x="2534" y="128"/>
                  </a:cubicBezTo>
                  <a:cubicBezTo>
                    <a:pt x="3179" y="72"/>
                    <a:pt x="3831" y="53"/>
                    <a:pt x="4485" y="53"/>
                  </a:cubicBezTo>
                  <a:cubicBezTo>
                    <a:pt x="4664" y="53"/>
                    <a:pt x="4843" y="54"/>
                    <a:pt x="5023" y="57"/>
                  </a:cubicBezTo>
                  <a:cubicBezTo>
                    <a:pt x="5058" y="57"/>
                    <a:pt x="5058" y="9"/>
                    <a:pt x="5023" y="9"/>
                  </a:cubicBezTo>
                  <a:cubicBezTo>
                    <a:pt x="4821" y="3"/>
                    <a:pt x="4618" y="0"/>
                    <a:pt x="4414" y="0"/>
                  </a:cubicBezTo>
                  <a:close/>
                </a:path>
              </a:pathLst>
            </a:custGeom>
            <a:solidFill>
              <a:srgbClr val="431F5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grpSp>
      <p:sp>
        <p:nvSpPr>
          <p:cNvPr id="27" name="Google Shape;2285;p40">
            <a:extLst>
              <a:ext uri="{FF2B5EF4-FFF2-40B4-BE49-F238E27FC236}">
                <a16:creationId xmlns:a16="http://schemas.microsoft.com/office/drawing/2014/main" id="{82DE7BF0-1413-F219-F828-761DC004BC00}"/>
              </a:ext>
            </a:extLst>
          </p:cNvPr>
          <p:cNvSpPr/>
          <p:nvPr/>
        </p:nvSpPr>
        <p:spPr>
          <a:xfrm>
            <a:off x="2127291" y="6087453"/>
            <a:ext cx="276560" cy="24903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 name="Google Shape;2160;p36">
            <a:extLst>
              <a:ext uri="{FF2B5EF4-FFF2-40B4-BE49-F238E27FC236}">
                <a16:creationId xmlns:a16="http://schemas.microsoft.com/office/drawing/2014/main" id="{395431E4-2029-4EB7-6602-56AFF83741F3}"/>
              </a:ext>
            </a:extLst>
          </p:cNvPr>
          <p:cNvSpPr/>
          <p:nvPr/>
        </p:nvSpPr>
        <p:spPr>
          <a:xfrm>
            <a:off x="846954" y="1271480"/>
            <a:ext cx="276560" cy="24903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2" name="组合 5">
            <a:extLst>
              <a:ext uri="{FF2B5EF4-FFF2-40B4-BE49-F238E27FC236}">
                <a16:creationId xmlns:a16="http://schemas.microsoft.com/office/drawing/2014/main" id="{17697FD5-A0A6-D010-13E4-7EC556C35FF8}"/>
              </a:ext>
            </a:extLst>
          </p:cNvPr>
          <p:cNvGrpSpPr>
            <a:grpSpLocks/>
          </p:cNvGrpSpPr>
          <p:nvPr/>
        </p:nvGrpSpPr>
        <p:grpSpPr bwMode="auto">
          <a:xfrm>
            <a:off x="6400801" y="1476450"/>
            <a:ext cx="4887925" cy="4029377"/>
            <a:chOff x="5664" y="1974"/>
            <a:chExt cx="8641" cy="6853"/>
          </a:xfrm>
        </p:grpSpPr>
        <p:pic>
          <p:nvPicPr>
            <p:cNvPr id="3" name="图片 3">
              <a:extLst>
                <a:ext uri="{FF2B5EF4-FFF2-40B4-BE49-F238E27FC236}">
                  <a16:creationId xmlns:a16="http://schemas.microsoft.com/office/drawing/2014/main" id="{C3D4D718-1F8E-0B60-8009-DEC505C89EDE}"/>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664" y="1974"/>
              <a:ext cx="8641" cy="6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文本框 4">
              <a:extLst>
                <a:ext uri="{FF2B5EF4-FFF2-40B4-BE49-F238E27FC236}">
                  <a16:creationId xmlns:a16="http://schemas.microsoft.com/office/drawing/2014/main" id="{2D595A77-2BD5-41C0-CA19-3C64609F65C7}"/>
                </a:ext>
              </a:extLst>
            </p:cNvPr>
            <p:cNvSpPr txBox="1"/>
            <p:nvPr/>
          </p:nvSpPr>
          <p:spPr>
            <a:xfrm>
              <a:off x="5829" y="3661"/>
              <a:ext cx="7940" cy="4345"/>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72390" marR="36195" lvl="0" indent="281940" algn="ctr" defTabSz="914400" rtl="0" eaLnBrk="1" fontAlgn="auto" latinLnBrk="0" hangingPunct="1">
                <a:lnSpc>
                  <a:spcPct val="100000"/>
                </a:lnSpc>
                <a:spcBef>
                  <a:spcPts val="0"/>
                </a:spcBef>
                <a:spcAft>
                  <a:spcPts val="240"/>
                </a:spcAft>
                <a:buClr>
                  <a:srgbClr val="000000"/>
                </a:buClr>
                <a:buSzTx/>
                <a:buFont typeface="Arial"/>
                <a:buNone/>
                <a:tabLst/>
                <a:defRPr/>
              </a:pPr>
              <a:r>
                <a:rPr lang="vi-VN" sz="4000" i="1" kern="100" dirty="0">
                  <a:solidFill>
                    <a:srgbClr val="000000"/>
                  </a:solidFill>
                  <a:effectLst/>
                  <a:latin typeface="+mj-lt"/>
                  <a:ea typeface="Calibri" panose="020F0502020204030204" pitchFamily="34" charset="0"/>
                  <a:cs typeface="Times New Roman" panose="02020603050405020304" pitchFamily="18" charset="0"/>
                </a:rPr>
                <a:t>Hs thảo luận nhóm đôi theo PHT số 2 để tìm hiểu Tri thức tiếng Việt</a:t>
              </a:r>
              <a:endParaRPr kumimoji="0" lang="en-US" sz="49600" b="1" i="0" u="none" strike="noStrike" kern="0" cap="none" spc="0" normalizeH="0" baseline="0" noProof="0" dirty="0">
                <a:ln>
                  <a:noFill/>
                </a:ln>
                <a:solidFill>
                  <a:srgbClr val="181717"/>
                </a:solidFill>
                <a:effectLst/>
                <a:uLnTx/>
                <a:uFillTx/>
                <a:latin typeface="+mj-lt"/>
                <a:ea typeface="Times New Roman" panose="02020603050405020304" pitchFamily="18" charset="0"/>
                <a:cs typeface="Arial"/>
                <a:sym typeface="Arial"/>
              </a:endParaRPr>
            </a:p>
          </p:txBody>
        </p:sp>
      </p:grpSp>
      <p:pic>
        <p:nvPicPr>
          <p:cNvPr id="5" name="Picture 4">
            <a:extLst>
              <a:ext uri="{FF2B5EF4-FFF2-40B4-BE49-F238E27FC236}">
                <a16:creationId xmlns:a16="http://schemas.microsoft.com/office/drawing/2014/main" id="{4089D08C-0FE0-BE55-4813-1005B2A31C31}"/>
              </a:ext>
            </a:extLst>
          </p:cNvPr>
          <p:cNvPicPr>
            <a:picLocks noChangeAspect="1"/>
          </p:cNvPicPr>
          <p:nvPr/>
        </p:nvPicPr>
        <p:blipFill>
          <a:blip r:embed="rId4"/>
          <a:stretch>
            <a:fillRect/>
          </a:stretch>
        </p:blipFill>
        <p:spPr>
          <a:xfrm>
            <a:off x="146647" y="3008243"/>
            <a:ext cx="4773454" cy="4029377"/>
          </a:xfrm>
          <a:prstGeom prst="rect">
            <a:avLst/>
          </a:prstGeom>
        </p:spPr>
      </p:pic>
    </p:spTree>
    <p:extLst>
      <p:ext uri="{BB962C8B-B14F-4D97-AF65-F5344CB8AC3E}">
        <p14:creationId xmlns:p14="http://schemas.microsoft.com/office/powerpoint/2010/main" val="28007883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2CF93F5-EAE8-640B-FB60-9A558C582C67}"/>
              </a:ext>
            </a:extLst>
          </p:cNvPr>
          <p:cNvPicPr>
            <a:picLocks noChangeAspect="1"/>
          </p:cNvPicPr>
          <p:nvPr/>
        </p:nvPicPr>
        <p:blipFill>
          <a:blip r:embed="rId2"/>
          <a:stretch>
            <a:fillRect/>
          </a:stretch>
        </p:blipFill>
        <p:spPr>
          <a:xfrm>
            <a:off x="0" y="1676"/>
            <a:ext cx="12192000" cy="6854653"/>
          </a:xfrm>
          <a:prstGeom prst="rect">
            <a:avLst/>
          </a:prstGeom>
        </p:spPr>
      </p:pic>
      <p:sp>
        <p:nvSpPr>
          <p:cNvPr id="6" name="Rectangle 5">
            <a:extLst>
              <a:ext uri="{FF2B5EF4-FFF2-40B4-BE49-F238E27FC236}">
                <a16:creationId xmlns:a16="http://schemas.microsoft.com/office/drawing/2014/main" id="{769E80B3-5096-0B37-F79D-BFC75A0FED92}"/>
              </a:ext>
            </a:extLst>
          </p:cNvPr>
          <p:cNvSpPr/>
          <p:nvPr/>
        </p:nvSpPr>
        <p:spPr>
          <a:xfrm>
            <a:off x="406403" y="1069473"/>
            <a:ext cx="941383" cy="4727075"/>
          </a:xfrm>
          <a:prstGeom prst="rect">
            <a:avLst/>
          </a:prstGeom>
          <a:solidFill>
            <a:srgbClr val="FEFAF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21911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EB7C7F"/>
              </a:solidFill>
              <a:effectLst/>
              <a:uLnTx/>
              <a:uFillTx/>
              <a:latin typeface="Arial"/>
              <a:ea typeface="+mn-ea"/>
              <a:cs typeface="+mn-cs"/>
              <a:sym typeface="Arial"/>
            </a:endParaRPr>
          </a:p>
        </p:txBody>
      </p:sp>
      <p:sp>
        <p:nvSpPr>
          <p:cNvPr id="13" name="TextBox 12">
            <a:extLst>
              <a:ext uri="{FF2B5EF4-FFF2-40B4-BE49-F238E27FC236}">
                <a16:creationId xmlns:a16="http://schemas.microsoft.com/office/drawing/2014/main" id="{3E503F0D-E809-5996-E554-005A0AD5B906}"/>
              </a:ext>
            </a:extLst>
          </p:cNvPr>
          <p:cNvSpPr txBox="1"/>
          <p:nvPr/>
        </p:nvSpPr>
        <p:spPr>
          <a:xfrm>
            <a:off x="155430" y="1414990"/>
            <a:ext cx="1192356" cy="3349956"/>
          </a:xfrm>
          <a:prstGeom prst="rect">
            <a:avLst/>
          </a:prstGeom>
          <a:noFill/>
        </p:spPr>
        <p:txBody>
          <a:bodyPr wrap="square">
            <a:spAutoFit/>
          </a:bodyPr>
          <a:lstStyle/>
          <a:p>
            <a:pPr marL="0" marR="8890" lvl="0" indent="0" algn="ctr" defTabSz="914354" rtl="0" eaLnBrk="1" fontAlgn="auto" latinLnBrk="0" hangingPunct="1">
              <a:lnSpc>
                <a:spcPct val="150000"/>
              </a:lnSpc>
              <a:spcBef>
                <a:spcPts val="0"/>
              </a:spcBef>
              <a:spcAft>
                <a:spcPts val="240"/>
              </a:spcAft>
              <a:buClrTx/>
              <a:buSzTx/>
              <a:buFontTx/>
              <a:buNone/>
              <a:tabLst/>
              <a:defRPr/>
            </a:pPr>
            <a:r>
              <a:rPr kumimoji="0" lang="en-US" sz="2400" b="1" i="0" u="none" strike="noStrike" kern="1200" cap="none" spc="0" normalizeH="0" baseline="0" noProof="0" dirty="0">
                <a:ln>
                  <a:noFill/>
                </a:ln>
                <a:solidFill>
                  <a:srgbClr val="181717"/>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PHT …: TRI THỨC TIẾNG VIỆT</a:t>
            </a:r>
          </a:p>
        </p:txBody>
      </p:sp>
      <p:graphicFrame>
        <p:nvGraphicFramePr>
          <p:cNvPr id="4" name="Table 3">
            <a:extLst>
              <a:ext uri="{FF2B5EF4-FFF2-40B4-BE49-F238E27FC236}">
                <a16:creationId xmlns:a16="http://schemas.microsoft.com/office/drawing/2014/main" id="{86C3BD74-E556-786A-05C9-3F00509C92F3}"/>
              </a:ext>
            </a:extLst>
          </p:cNvPr>
          <p:cNvGraphicFramePr>
            <a:graphicFrameLocks noGrp="1"/>
          </p:cNvGraphicFramePr>
          <p:nvPr>
            <p:extLst>
              <p:ext uri="{D42A27DB-BD31-4B8C-83A1-F6EECF244321}">
                <p14:modId xmlns:p14="http://schemas.microsoft.com/office/powerpoint/2010/main" val="3694720506"/>
              </p:ext>
            </p:extLst>
          </p:nvPr>
        </p:nvGraphicFramePr>
        <p:xfrm>
          <a:off x="1598759" y="375920"/>
          <a:ext cx="10318921" cy="6106160"/>
        </p:xfrm>
        <a:graphic>
          <a:graphicData uri="http://schemas.openxmlformats.org/drawingml/2006/table">
            <a:tbl>
              <a:tblPr firstRow="1" firstCol="1" bandRow="1">
                <a:tableStyleId>{5C22544A-7EE6-4342-B048-85BDC9FD1C3A}</a:tableStyleId>
              </a:tblPr>
              <a:tblGrid>
                <a:gridCol w="832415">
                  <a:extLst>
                    <a:ext uri="{9D8B030D-6E8A-4147-A177-3AD203B41FA5}">
                      <a16:colId xmlns:a16="http://schemas.microsoft.com/office/drawing/2014/main" val="950065063"/>
                    </a:ext>
                  </a:extLst>
                </a:gridCol>
                <a:gridCol w="2341242">
                  <a:extLst>
                    <a:ext uri="{9D8B030D-6E8A-4147-A177-3AD203B41FA5}">
                      <a16:colId xmlns:a16="http://schemas.microsoft.com/office/drawing/2014/main" val="3938007313"/>
                    </a:ext>
                  </a:extLst>
                </a:gridCol>
                <a:gridCol w="2680570">
                  <a:extLst>
                    <a:ext uri="{9D8B030D-6E8A-4147-A177-3AD203B41FA5}">
                      <a16:colId xmlns:a16="http://schemas.microsoft.com/office/drawing/2014/main" val="43423239"/>
                    </a:ext>
                  </a:extLst>
                </a:gridCol>
                <a:gridCol w="2183769">
                  <a:extLst>
                    <a:ext uri="{9D8B030D-6E8A-4147-A177-3AD203B41FA5}">
                      <a16:colId xmlns:a16="http://schemas.microsoft.com/office/drawing/2014/main" val="3130191053"/>
                    </a:ext>
                  </a:extLst>
                </a:gridCol>
                <a:gridCol w="2280925">
                  <a:extLst>
                    <a:ext uri="{9D8B030D-6E8A-4147-A177-3AD203B41FA5}">
                      <a16:colId xmlns:a16="http://schemas.microsoft.com/office/drawing/2014/main" val="3103414664"/>
                    </a:ext>
                  </a:extLst>
                </a:gridCol>
              </a:tblGrid>
              <a:tr h="405206">
                <a:tc>
                  <a:txBody>
                    <a:bodyPr/>
                    <a:lstStyle/>
                    <a:p>
                      <a:pPr algn="ctr">
                        <a:lnSpc>
                          <a:spcPct val="100000"/>
                        </a:lnSpc>
                        <a:spcAft>
                          <a:spcPts val="800"/>
                        </a:spcAft>
                      </a:pPr>
                      <a:r>
                        <a:rPr lang="vi-VN" sz="2200" dirty="0">
                          <a:solidFill>
                            <a:schemeClr val="tx1"/>
                          </a:solidFill>
                          <a:effectLst/>
                          <a:latin typeface="+mj-lt"/>
                        </a:rPr>
                        <a:t> </a:t>
                      </a:r>
                      <a:endParaRPr lang="en-SG" sz="2200" dirty="0">
                        <a:solidFill>
                          <a:schemeClr val="tx1"/>
                        </a:solidFill>
                        <a:effectLst/>
                        <a:latin typeface="+mj-lt"/>
                        <a:ea typeface="Calibri" panose="020F0502020204030204" pitchFamily="34" charset="0"/>
                        <a:cs typeface="Times New Roman" panose="02020603050405020304" pitchFamily="18" charset="0"/>
                      </a:endParaRPr>
                    </a:p>
                  </a:txBody>
                  <a:tcPr marL="30013" marR="3001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699"/>
                    </a:solidFill>
                  </a:tcPr>
                </a:tc>
                <a:tc>
                  <a:txBody>
                    <a:bodyPr/>
                    <a:lstStyle/>
                    <a:p>
                      <a:pPr algn="ctr">
                        <a:lnSpc>
                          <a:spcPct val="100000"/>
                        </a:lnSpc>
                        <a:spcAft>
                          <a:spcPts val="800"/>
                        </a:spcAft>
                      </a:pPr>
                      <a:r>
                        <a:rPr lang="vi-VN" sz="2200" dirty="0">
                          <a:solidFill>
                            <a:schemeClr val="tx1"/>
                          </a:solidFill>
                          <a:effectLst/>
                          <a:latin typeface="+mj-lt"/>
                        </a:rPr>
                        <a:t>Mục đích</a:t>
                      </a:r>
                      <a:endParaRPr lang="en-SG" sz="2200" dirty="0">
                        <a:solidFill>
                          <a:schemeClr val="tx1"/>
                        </a:solidFill>
                        <a:effectLst/>
                        <a:latin typeface="+mj-lt"/>
                        <a:ea typeface="Calibri" panose="020F0502020204030204" pitchFamily="34" charset="0"/>
                        <a:cs typeface="Times New Roman" panose="02020603050405020304" pitchFamily="18" charset="0"/>
                      </a:endParaRPr>
                    </a:p>
                  </a:txBody>
                  <a:tcPr marL="30013" marR="3001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699"/>
                    </a:solidFill>
                  </a:tcPr>
                </a:tc>
                <a:tc>
                  <a:txBody>
                    <a:bodyPr/>
                    <a:lstStyle/>
                    <a:p>
                      <a:pPr algn="ctr">
                        <a:lnSpc>
                          <a:spcPct val="100000"/>
                        </a:lnSpc>
                        <a:spcAft>
                          <a:spcPts val="800"/>
                        </a:spcAft>
                      </a:pPr>
                      <a:r>
                        <a:rPr lang="vi-VN" sz="2200" dirty="0">
                          <a:solidFill>
                            <a:schemeClr val="tx1"/>
                          </a:solidFill>
                          <a:effectLst/>
                          <a:latin typeface="+mj-lt"/>
                        </a:rPr>
                        <a:t>Đặc điểm hình thức</a:t>
                      </a:r>
                      <a:endParaRPr lang="en-SG" sz="2200" dirty="0">
                        <a:solidFill>
                          <a:schemeClr val="tx1"/>
                        </a:solidFill>
                        <a:effectLst/>
                        <a:latin typeface="+mj-lt"/>
                        <a:ea typeface="Calibri" panose="020F0502020204030204" pitchFamily="34" charset="0"/>
                        <a:cs typeface="Times New Roman" panose="02020603050405020304" pitchFamily="18" charset="0"/>
                      </a:endParaRPr>
                    </a:p>
                  </a:txBody>
                  <a:tcPr marL="30013" marR="3001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699"/>
                    </a:solidFill>
                  </a:tcPr>
                </a:tc>
                <a:tc>
                  <a:txBody>
                    <a:bodyPr/>
                    <a:lstStyle/>
                    <a:p>
                      <a:pPr algn="ctr">
                        <a:lnSpc>
                          <a:spcPct val="100000"/>
                        </a:lnSpc>
                        <a:spcAft>
                          <a:spcPts val="800"/>
                        </a:spcAft>
                      </a:pPr>
                      <a:r>
                        <a:rPr lang="vi-VN" sz="2200" dirty="0">
                          <a:solidFill>
                            <a:schemeClr val="tx1"/>
                          </a:solidFill>
                          <a:effectLst/>
                          <a:latin typeface="+mj-lt"/>
                        </a:rPr>
                        <a:t>Lưu ý</a:t>
                      </a:r>
                      <a:endParaRPr lang="en-SG" sz="2200" dirty="0">
                        <a:solidFill>
                          <a:schemeClr val="tx1"/>
                        </a:solidFill>
                        <a:effectLst/>
                        <a:latin typeface="+mj-lt"/>
                      </a:endParaRPr>
                    </a:p>
                    <a:p>
                      <a:pPr algn="ctr">
                        <a:lnSpc>
                          <a:spcPct val="100000"/>
                        </a:lnSpc>
                        <a:spcAft>
                          <a:spcPts val="800"/>
                        </a:spcAft>
                      </a:pPr>
                      <a:r>
                        <a:rPr lang="vi-VN" sz="2200" dirty="0">
                          <a:solidFill>
                            <a:schemeClr val="tx1"/>
                          </a:solidFill>
                          <a:effectLst/>
                          <a:latin typeface="+mj-lt"/>
                        </a:rPr>
                        <a:t>(nếu có)</a:t>
                      </a:r>
                      <a:endParaRPr lang="en-SG" sz="2200" dirty="0">
                        <a:solidFill>
                          <a:schemeClr val="tx1"/>
                        </a:solidFill>
                        <a:effectLst/>
                        <a:latin typeface="+mj-lt"/>
                        <a:ea typeface="Calibri" panose="020F0502020204030204" pitchFamily="34" charset="0"/>
                        <a:cs typeface="Times New Roman" panose="02020603050405020304" pitchFamily="18" charset="0"/>
                      </a:endParaRPr>
                    </a:p>
                  </a:txBody>
                  <a:tcPr marL="30013" marR="3001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699"/>
                    </a:solidFill>
                  </a:tcPr>
                </a:tc>
                <a:tc>
                  <a:txBody>
                    <a:bodyPr/>
                    <a:lstStyle/>
                    <a:p>
                      <a:pPr algn="ctr">
                        <a:lnSpc>
                          <a:spcPct val="100000"/>
                        </a:lnSpc>
                        <a:spcAft>
                          <a:spcPts val="800"/>
                        </a:spcAft>
                      </a:pPr>
                      <a:r>
                        <a:rPr lang="vi-VN" sz="2200" dirty="0">
                          <a:solidFill>
                            <a:schemeClr val="tx1"/>
                          </a:solidFill>
                          <a:effectLst/>
                          <a:latin typeface="+mj-lt"/>
                        </a:rPr>
                        <a:t>Ví dụ</a:t>
                      </a:r>
                      <a:endParaRPr lang="en-SG" sz="2200" dirty="0">
                        <a:solidFill>
                          <a:schemeClr val="tx1"/>
                        </a:solidFill>
                        <a:effectLst/>
                        <a:latin typeface="+mj-lt"/>
                        <a:ea typeface="Calibri" panose="020F0502020204030204" pitchFamily="34" charset="0"/>
                        <a:cs typeface="Times New Roman" panose="02020603050405020304" pitchFamily="18" charset="0"/>
                      </a:endParaRPr>
                    </a:p>
                  </a:txBody>
                  <a:tcPr marL="30013" marR="3001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699"/>
                    </a:solidFill>
                  </a:tcPr>
                </a:tc>
                <a:extLst>
                  <a:ext uri="{0D108BD9-81ED-4DB2-BD59-A6C34878D82A}">
                    <a16:rowId xmlns:a16="http://schemas.microsoft.com/office/drawing/2014/main" val="3934168277"/>
                  </a:ext>
                </a:extLst>
              </a:tr>
              <a:tr h="1665760">
                <a:tc>
                  <a:txBody>
                    <a:bodyPr/>
                    <a:lstStyle/>
                    <a:p>
                      <a:pPr algn="just">
                        <a:lnSpc>
                          <a:spcPct val="100000"/>
                        </a:lnSpc>
                        <a:spcAft>
                          <a:spcPts val="800"/>
                        </a:spcAft>
                      </a:pPr>
                      <a:r>
                        <a:rPr lang="vi-VN" sz="2200" dirty="0">
                          <a:solidFill>
                            <a:schemeClr val="tx1"/>
                          </a:solidFill>
                          <a:effectLst/>
                          <a:latin typeface="+mj-lt"/>
                        </a:rPr>
                        <a:t>Câu khẳng định</a:t>
                      </a:r>
                      <a:endParaRPr lang="en-SG" sz="2200" dirty="0">
                        <a:solidFill>
                          <a:schemeClr val="tx1"/>
                        </a:solidFill>
                        <a:effectLst/>
                        <a:latin typeface="+mj-lt"/>
                        <a:ea typeface="Calibri" panose="020F0502020204030204" pitchFamily="34" charset="0"/>
                        <a:cs typeface="Times New Roman" panose="02020603050405020304" pitchFamily="18" charset="0"/>
                      </a:endParaRPr>
                    </a:p>
                  </a:txBody>
                  <a:tcPr marL="30013" marR="3001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BCD"/>
                    </a:solidFill>
                  </a:tcPr>
                </a:tc>
                <a:tc>
                  <a:txBody>
                    <a:bodyPr/>
                    <a:lstStyle/>
                    <a:p>
                      <a:pPr algn="just">
                        <a:lnSpc>
                          <a:spcPct val="100000"/>
                        </a:lnSpc>
                        <a:spcAft>
                          <a:spcPts val="800"/>
                        </a:spcAft>
                      </a:pPr>
                      <a:r>
                        <a:rPr lang="vi-VN" sz="2200" dirty="0">
                          <a:solidFill>
                            <a:srgbClr val="FFF4E3"/>
                          </a:solidFill>
                          <a:effectLst/>
                          <a:latin typeface="+mj-lt"/>
                        </a:rPr>
                        <a:t>xác nhận có sự tồn tại của một đối tượng hay của một diễn biến nào đó</a:t>
                      </a:r>
                      <a:endParaRPr lang="en-SG" sz="2200" dirty="0">
                        <a:solidFill>
                          <a:srgbClr val="FFF4E3"/>
                        </a:solidFill>
                        <a:effectLst/>
                        <a:latin typeface="+mj-lt"/>
                      </a:endParaRPr>
                    </a:p>
                    <a:p>
                      <a:pPr algn="just">
                        <a:lnSpc>
                          <a:spcPct val="100000"/>
                        </a:lnSpc>
                        <a:spcAft>
                          <a:spcPts val="800"/>
                        </a:spcAft>
                      </a:pPr>
                      <a:r>
                        <a:rPr lang="vi-VN" sz="2200" dirty="0">
                          <a:solidFill>
                            <a:srgbClr val="FFF4E3"/>
                          </a:solidFill>
                          <a:effectLst/>
                          <a:latin typeface="+mj-lt"/>
                        </a:rPr>
                        <a:t> </a:t>
                      </a:r>
                      <a:endParaRPr lang="en-SG" sz="2200" dirty="0">
                        <a:solidFill>
                          <a:srgbClr val="FFF4E3"/>
                        </a:solidFill>
                        <a:effectLst/>
                        <a:latin typeface="+mj-lt"/>
                        <a:ea typeface="Calibri" panose="020F0502020204030204" pitchFamily="34" charset="0"/>
                        <a:cs typeface="Times New Roman" panose="02020603050405020304" pitchFamily="18" charset="0"/>
                      </a:endParaRPr>
                    </a:p>
                  </a:txBody>
                  <a:tcPr marL="30013" marR="3001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4E3"/>
                    </a:solidFill>
                  </a:tcPr>
                </a:tc>
                <a:tc>
                  <a:txBody>
                    <a:bodyPr/>
                    <a:lstStyle/>
                    <a:p>
                      <a:pPr algn="just">
                        <a:lnSpc>
                          <a:spcPct val="100000"/>
                        </a:lnSpc>
                        <a:spcAft>
                          <a:spcPts val="800"/>
                        </a:spcAft>
                      </a:pPr>
                      <a:r>
                        <a:rPr lang="vi-VN" sz="2200" dirty="0">
                          <a:solidFill>
                            <a:srgbClr val="FFF4E3"/>
                          </a:solidFill>
                          <a:effectLst/>
                          <a:latin typeface="+mj-lt"/>
                        </a:rPr>
                        <a:t>không có phương tiện thể hiện sự phủ định vốn thường được dùng để đánh dấu câu phủ định</a:t>
                      </a:r>
                      <a:endParaRPr lang="en-SG" sz="2200" dirty="0">
                        <a:solidFill>
                          <a:srgbClr val="FFF4E3"/>
                        </a:solidFill>
                        <a:effectLst/>
                        <a:latin typeface="+mj-lt"/>
                        <a:ea typeface="Calibri" panose="020F0502020204030204" pitchFamily="34" charset="0"/>
                        <a:cs typeface="Times New Roman" panose="02020603050405020304" pitchFamily="18" charset="0"/>
                      </a:endParaRPr>
                    </a:p>
                  </a:txBody>
                  <a:tcPr marL="30013" marR="3001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4E3"/>
                    </a:solidFill>
                  </a:tcPr>
                </a:tc>
                <a:tc>
                  <a:txBody>
                    <a:bodyPr/>
                    <a:lstStyle/>
                    <a:p>
                      <a:pPr algn="just">
                        <a:lnSpc>
                          <a:spcPct val="100000"/>
                        </a:lnSpc>
                        <a:spcAft>
                          <a:spcPts val="800"/>
                        </a:spcAft>
                      </a:pPr>
                      <a:r>
                        <a:rPr lang="vi-VN" sz="2200" dirty="0">
                          <a:solidFill>
                            <a:srgbClr val="FFF4E3"/>
                          </a:solidFill>
                          <a:effectLst/>
                          <a:latin typeface="+mj-lt"/>
                        </a:rPr>
                        <a:t> Câu có hai từ phủ định đi liền nhau không phải là câu phủ định mà là câu khẳng định </a:t>
                      </a:r>
                      <a:endParaRPr lang="en-SG" sz="2200" dirty="0">
                        <a:solidFill>
                          <a:srgbClr val="FFF4E3"/>
                        </a:solidFill>
                        <a:effectLst/>
                        <a:latin typeface="+mj-lt"/>
                        <a:ea typeface="Calibri" panose="020F0502020204030204" pitchFamily="34" charset="0"/>
                        <a:cs typeface="Times New Roman" panose="02020603050405020304" pitchFamily="18" charset="0"/>
                      </a:endParaRPr>
                    </a:p>
                  </a:txBody>
                  <a:tcPr marL="30013" marR="3001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4E3"/>
                    </a:solidFill>
                  </a:tcPr>
                </a:tc>
                <a:tc>
                  <a:txBody>
                    <a:bodyPr/>
                    <a:lstStyle/>
                    <a:p>
                      <a:pPr algn="just">
                        <a:lnSpc>
                          <a:spcPct val="100000"/>
                        </a:lnSpc>
                        <a:spcAft>
                          <a:spcPts val="800"/>
                        </a:spcAft>
                      </a:pPr>
                      <a:r>
                        <a:rPr lang="vi-VN" sz="2200" dirty="0">
                          <a:solidFill>
                            <a:srgbClr val="FFF4E3"/>
                          </a:solidFill>
                          <a:effectLst/>
                          <a:latin typeface="+mj-lt"/>
                        </a:rPr>
                        <a:t>- Trời đang mưa.</a:t>
                      </a:r>
                      <a:endParaRPr lang="en-SG" sz="2200" dirty="0">
                        <a:solidFill>
                          <a:srgbClr val="FFF4E3"/>
                        </a:solidFill>
                        <a:effectLst/>
                        <a:latin typeface="+mj-lt"/>
                      </a:endParaRPr>
                    </a:p>
                    <a:p>
                      <a:pPr marL="0" indent="0" algn="just">
                        <a:lnSpc>
                          <a:spcPct val="100000"/>
                        </a:lnSpc>
                        <a:spcAft>
                          <a:spcPts val="800"/>
                        </a:spcAft>
                        <a:buFontTx/>
                        <a:buNone/>
                      </a:pPr>
                      <a:r>
                        <a:rPr lang="en-US" sz="2200" dirty="0">
                          <a:solidFill>
                            <a:srgbClr val="FFF4E3"/>
                          </a:solidFill>
                          <a:effectLst/>
                          <a:latin typeface="+mj-lt"/>
                        </a:rPr>
                        <a:t>- </a:t>
                      </a:r>
                      <a:r>
                        <a:rPr lang="vi-VN" sz="2200" dirty="0">
                          <a:solidFill>
                            <a:srgbClr val="FFF4E3"/>
                          </a:solidFill>
                          <a:effectLst/>
                          <a:latin typeface="+mj-lt"/>
                        </a:rPr>
                        <a:t>Không ai không có quê hương. </a:t>
                      </a:r>
                      <a:endParaRPr lang="en-US" sz="2200" dirty="0">
                        <a:solidFill>
                          <a:srgbClr val="FFF4E3"/>
                        </a:solidFill>
                        <a:effectLst/>
                        <a:latin typeface="+mj-lt"/>
                      </a:endParaRPr>
                    </a:p>
                  </a:txBody>
                  <a:tcPr marL="30013" marR="3001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4E3"/>
                    </a:solidFill>
                  </a:tcPr>
                </a:tc>
                <a:extLst>
                  <a:ext uri="{0D108BD9-81ED-4DB2-BD59-A6C34878D82A}">
                    <a16:rowId xmlns:a16="http://schemas.microsoft.com/office/drawing/2014/main" val="590340"/>
                  </a:ext>
                </a:extLst>
              </a:tr>
              <a:tr h="2454996">
                <a:tc>
                  <a:txBody>
                    <a:bodyPr/>
                    <a:lstStyle/>
                    <a:p>
                      <a:pPr algn="just">
                        <a:lnSpc>
                          <a:spcPct val="100000"/>
                        </a:lnSpc>
                        <a:spcAft>
                          <a:spcPts val="800"/>
                        </a:spcAft>
                      </a:pPr>
                      <a:r>
                        <a:rPr lang="vi-VN" sz="2200" dirty="0">
                          <a:solidFill>
                            <a:schemeClr val="tx1"/>
                          </a:solidFill>
                          <a:effectLst/>
                          <a:latin typeface="+mj-lt"/>
                        </a:rPr>
                        <a:t>Câu phủ định</a:t>
                      </a:r>
                      <a:endParaRPr lang="en-SG" sz="2200" dirty="0">
                        <a:solidFill>
                          <a:schemeClr val="tx1"/>
                        </a:solidFill>
                        <a:effectLst/>
                        <a:latin typeface="+mj-lt"/>
                        <a:ea typeface="Calibri" panose="020F0502020204030204" pitchFamily="34" charset="0"/>
                        <a:cs typeface="Times New Roman" panose="02020603050405020304" pitchFamily="18" charset="0"/>
                      </a:endParaRPr>
                    </a:p>
                  </a:txBody>
                  <a:tcPr marL="30013" marR="3001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BCD"/>
                    </a:solidFill>
                  </a:tcPr>
                </a:tc>
                <a:tc>
                  <a:txBody>
                    <a:bodyPr/>
                    <a:lstStyle/>
                    <a:p>
                      <a:pPr algn="just">
                        <a:lnSpc>
                          <a:spcPct val="100000"/>
                        </a:lnSpc>
                        <a:spcAft>
                          <a:spcPts val="800"/>
                        </a:spcAft>
                      </a:pPr>
                      <a:r>
                        <a:rPr lang="vi-VN" sz="2200" dirty="0">
                          <a:solidFill>
                            <a:srgbClr val="FFF4E3"/>
                          </a:solidFill>
                          <a:effectLst/>
                          <a:latin typeface="+mj-lt"/>
                        </a:rPr>
                        <a:t>- thông bảo, xác nhận không có sự vật, sự việc, tính chất quan hệ nào đó (phủ định miêu tả)</a:t>
                      </a:r>
                      <a:endParaRPr lang="en-SG" sz="2200" dirty="0">
                        <a:solidFill>
                          <a:srgbClr val="FFF4E3"/>
                        </a:solidFill>
                        <a:effectLst/>
                        <a:latin typeface="+mj-lt"/>
                      </a:endParaRPr>
                    </a:p>
                    <a:p>
                      <a:pPr algn="just">
                        <a:lnSpc>
                          <a:spcPct val="100000"/>
                        </a:lnSpc>
                        <a:spcAft>
                          <a:spcPts val="800"/>
                        </a:spcAft>
                      </a:pPr>
                      <a:r>
                        <a:rPr lang="vi-VN" sz="2200" dirty="0">
                          <a:solidFill>
                            <a:srgbClr val="FFF4E3"/>
                          </a:solidFill>
                          <a:effectLst/>
                          <a:latin typeface="+mj-lt"/>
                        </a:rPr>
                        <a:t>- phản bác một ý tiếnmột nhận định (phủ định bác bỏ)</a:t>
                      </a:r>
                      <a:endParaRPr lang="en-SG" sz="2200" dirty="0">
                        <a:solidFill>
                          <a:srgbClr val="FFF4E3"/>
                        </a:solidFill>
                        <a:effectLst/>
                        <a:latin typeface="+mj-lt"/>
                      </a:endParaRPr>
                    </a:p>
                    <a:p>
                      <a:pPr algn="just">
                        <a:lnSpc>
                          <a:spcPct val="100000"/>
                        </a:lnSpc>
                        <a:spcAft>
                          <a:spcPts val="800"/>
                        </a:spcAft>
                      </a:pPr>
                      <a:r>
                        <a:rPr lang="vi-VN" sz="2200" dirty="0">
                          <a:solidFill>
                            <a:srgbClr val="FFF4E3"/>
                          </a:solidFill>
                          <a:effectLst/>
                          <a:latin typeface="+mj-lt"/>
                        </a:rPr>
                        <a:t> </a:t>
                      </a:r>
                      <a:endParaRPr lang="en-SG" sz="2200" dirty="0">
                        <a:solidFill>
                          <a:srgbClr val="FFF4E3"/>
                        </a:solidFill>
                        <a:effectLst/>
                        <a:latin typeface="+mj-lt"/>
                        <a:ea typeface="Calibri" panose="020F0502020204030204" pitchFamily="34" charset="0"/>
                        <a:cs typeface="Times New Roman" panose="02020603050405020304" pitchFamily="18" charset="0"/>
                      </a:endParaRPr>
                    </a:p>
                  </a:txBody>
                  <a:tcPr marL="30013" marR="3001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4E3"/>
                    </a:solidFill>
                  </a:tcPr>
                </a:tc>
                <a:tc>
                  <a:txBody>
                    <a:bodyPr/>
                    <a:lstStyle/>
                    <a:p>
                      <a:pPr algn="just">
                        <a:lnSpc>
                          <a:spcPct val="100000"/>
                        </a:lnSpc>
                        <a:spcAft>
                          <a:spcPts val="800"/>
                        </a:spcAft>
                      </a:pPr>
                      <a:r>
                        <a:rPr lang="vi-VN" sz="2200" dirty="0">
                          <a:solidFill>
                            <a:srgbClr val="FFF4E3"/>
                          </a:solidFill>
                          <a:effectLst/>
                          <a:latin typeface="+mj-lt"/>
                        </a:rPr>
                        <a:t>có những từ ngữ phủ định như: không, chẳng, chả, chưa, không phải (là), chẳng phải (là), đâu có phải (là), đâu (có)....</a:t>
                      </a:r>
                      <a:endParaRPr lang="en-SG" sz="2200" dirty="0">
                        <a:solidFill>
                          <a:srgbClr val="FFF4E3"/>
                        </a:solidFill>
                        <a:effectLst/>
                        <a:latin typeface="+mj-lt"/>
                        <a:ea typeface="Calibri" panose="020F0502020204030204" pitchFamily="34" charset="0"/>
                        <a:cs typeface="Times New Roman" panose="02020603050405020304" pitchFamily="18" charset="0"/>
                      </a:endParaRPr>
                    </a:p>
                  </a:txBody>
                  <a:tcPr marL="30013" marR="3001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4E3"/>
                    </a:solidFill>
                  </a:tcPr>
                </a:tc>
                <a:tc>
                  <a:txBody>
                    <a:bodyPr/>
                    <a:lstStyle/>
                    <a:p>
                      <a:pPr algn="just">
                        <a:lnSpc>
                          <a:spcPct val="100000"/>
                        </a:lnSpc>
                        <a:spcAft>
                          <a:spcPts val="800"/>
                        </a:spcAft>
                      </a:pPr>
                      <a:r>
                        <a:rPr lang="vi-VN" sz="2200" dirty="0">
                          <a:solidFill>
                            <a:srgbClr val="FFF4E3"/>
                          </a:solidFill>
                          <a:effectLst/>
                          <a:latin typeface="+mj-lt"/>
                        </a:rPr>
                        <a:t> </a:t>
                      </a:r>
                      <a:endParaRPr lang="en-SG" sz="2200" dirty="0">
                        <a:solidFill>
                          <a:srgbClr val="FFF4E3"/>
                        </a:solidFill>
                        <a:effectLst/>
                        <a:latin typeface="+mj-lt"/>
                        <a:ea typeface="Calibri" panose="020F0502020204030204" pitchFamily="34" charset="0"/>
                        <a:cs typeface="Times New Roman" panose="02020603050405020304" pitchFamily="18" charset="0"/>
                      </a:endParaRPr>
                    </a:p>
                  </a:txBody>
                  <a:tcPr marL="30013" marR="3001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4E3"/>
                    </a:solidFill>
                  </a:tcPr>
                </a:tc>
                <a:tc>
                  <a:txBody>
                    <a:bodyPr/>
                    <a:lstStyle/>
                    <a:p>
                      <a:pPr algn="just">
                        <a:lnSpc>
                          <a:spcPct val="100000"/>
                        </a:lnSpc>
                        <a:spcAft>
                          <a:spcPts val="800"/>
                        </a:spcAft>
                      </a:pPr>
                      <a:r>
                        <a:rPr lang="vi-VN" sz="2200" dirty="0">
                          <a:solidFill>
                            <a:srgbClr val="FFF4E3"/>
                          </a:solidFill>
                          <a:effectLst/>
                          <a:latin typeface="+mj-lt"/>
                        </a:rPr>
                        <a:t>- Không ai tắm hai lần trên một dòng sông</a:t>
                      </a:r>
                      <a:endParaRPr lang="en-SG" sz="2200" dirty="0">
                        <a:solidFill>
                          <a:srgbClr val="FFF4E3"/>
                        </a:solidFill>
                        <a:effectLst/>
                        <a:latin typeface="+mj-lt"/>
                      </a:endParaRPr>
                    </a:p>
                    <a:p>
                      <a:pPr algn="just">
                        <a:lnSpc>
                          <a:spcPct val="100000"/>
                        </a:lnSpc>
                        <a:spcAft>
                          <a:spcPts val="800"/>
                        </a:spcAft>
                      </a:pPr>
                      <a:r>
                        <a:rPr lang="vi-VN" sz="2200" dirty="0">
                          <a:solidFill>
                            <a:srgbClr val="FFF4E3"/>
                          </a:solidFill>
                          <a:effectLst/>
                          <a:latin typeface="+mj-lt"/>
                        </a:rPr>
                        <a:t>-</a:t>
                      </a:r>
                      <a:endParaRPr lang="en-SG" sz="2200" dirty="0">
                        <a:solidFill>
                          <a:srgbClr val="FFF4E3"/>
                        </a:solidFill>
                        <a:effectLst/>
                        <a:latin typeface="+mj-lt"/>
                      </a:endParaRPr>
                    </a:p>
                    <a:p>
                      <a:pPr algn="just">
                        <a:lnSpc>
                          <a:spcPct val="100000"/>
                        </a:lnSpc>
                        <a:spcAft>
                          <a:spcPts val="800"/>
                        </a:spcAft>
                      </a:pPr>
                      <a:r>
                        <a:rPr lang="vi-VN" sz="2200" dirty="0">
                          <a:solidFill>
                            <a:srgbClr val="FFF4E3"/>
                          </a:solidFill>
                          <a:effectLst/>
                          <a:latin typeface="+mj-lt"/>
                        </a:rPr>
                        <a:t>Chẳng thơm cũng thể hoa nhài,</a:t>
                      </a:r>
                      <a:br>
                        <a:rPr lang="vi-VN" sz="2200" dirty="0">
                          <a:solidFill>
                            <a:srgbClr val="FFF4E3"/>
                          </a:solidFill>
                          <a:effectLst/>
                          <a:latin typeface="+mj-lt"/>
                        </a:rPr>
                      </a:br>
                      <a:r>
                        <a:rPr lang="vi-VN" sz="2200" dirty="0">
                          <a:solidFill>
                            <a:srgbClr val="FFF4E3"/>
                          </a:solidFill>
                          <a:effectLst/>
                          <a:latin typeface="+mj-lt"/>
                        </a:rPr>
                        <a:t>Dẫu không thanh lịch củng người Tràng An.</a:t>
                      </a:r>
                      <a:br>
                        <a:rPr lang="vi-VN" sz="2200" dirty="0">
                          <a:solidFill>
                            <a:srgbClr val="FFF4E3"/>
                          </a:solidFill>
                          <a:effectLst/>
                          <a:latin typeface="+mj-lt"/>
                        </a:rPr>
                      </a:br>
                      <a:r>
                        <a:rPr lang="vi-VN" sz="2200" dirty="0">
                          <a:solidFill>
                            <a:srgbClr val="FFF4E3"/>
                          </a:solidFill>
                          <a:effectLst/>
                          <a:latin typeface="+mj-lt"/>
                        </a:rPr>
                        <a:t>(Ca dao)</a:t>
                      </a:r>
                      <a:endParaRPr lang="en-SG" sz="2200" dirty="0">
                        <a:solidFill>
                          <a:srgbClr val="FFF4E3"/>
                        </a:solidFill>
                        <a:effectLst/>
                        <a:latin typeface="+mj-lt"/>
                        <a:ea typeface="Calibri" panose="020F0502020204030204" pitchFamily="34" charset="0"/>
                        <a:cs typeface="Times New Roman" panose="02020603050405020304" pitchFamily="18" charset="0"/>
                      </a:endParaRPr>
                    </a:p>
                  </a:txBody>
                  <a:tcPr marL="30013" marR="3001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4E3"/>
                    </a:solidFill>
                  </a:tcPr>
                </a:tc>
                <a:extLst>
                  <a:ext uri="{0D108BD9-81ED-4DB2-BD59-A6C34878D82A}">
                    <a16:rowId xmlns:a16="http://schemas.microsoft.com/office/drawing/2014/main" val="3228732756"/>
                  </a:ext>
                </a:extLst>
              </a:tr>
            </a:tbl>
          </a:graphicData>
        </a:graphic>
      </p:graphicFrame>
      <p:pic>
        <p:nvPicPr>
          <p:cNvPr id="11" name="图片 86">
            <a:extLst>
              <a:ext uri="{FF2B5EF4-FFF2-40B4-BE49-F238E27FC236}">
                <a16:creationId xmlns:a16="http://schemas.microsoft.com/office/drawing/2014/main" id="{7AFC182B-8AB4-CA78-200F-C194FC59E68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5629"/>
          <a:stretch/>
        </p:blipFill>
        <p:spPr>
          <a:xfrm flipH="1">
            <a:off x="11077048" y="-14629"/>
            <a:ext cx="1251189" cy="1590647"/>
          </a:xfrm>
          <a:prstGeom prst="rect">
            <a:avLst/>
          </a:prstGeom>
        </p:spPr>
      </p:pic>
      <p:pic>
        <p:nvPicPr>
          <p:cNvPr id="7" name="图片 14">
            <a:extLst>
              <a:ext uri="{FF2B5EF4-FFF2-40B4-BE49-F238E27FC236}">
                <a16:creationId xmlns:a16="http://schemas.microsoft.com/office/drawing/2014/main" id="{0E86CF49-1286-E7E4-A75B-5AD5C4FB298F}"/>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1" t="-1" r="2811" b="42266"/>
          <a:stretch/>
        </p:blipFill>
        <p:spPr>
          <a:xfrm>
            <a:off x="-136237" y="5443011"/>
            <a:ext cx="2495791" cy="1429624"/>
          </a:xfrm>
          <a:prstGeom prst="rect">
            <a:avLst/>
          </a:prstGeom>
        </p:spPr>
      </p:pic>
    </p:spTree>
    <p:extLst>
      <p:ext uri="{BB962C8B-B14F-4D97-AF65-F5344CB8AC3E}">
        <p14:creationId xmlns:p14="http://schemas.microsoft.com/office/powerpoint/2010/main" val="1770555247"/>
      </p:ext>
    </p:extLst>
  </p:cSld>
  <p:clrMapOvr>
    <a:masterClrMapping/>
  </p:clrMapOvr>
  <mc:AlternateContent xmlns:mc="http://schemas.openxmlformats.org/markup-compatibility/2006" xmlns:p14="http://schemas.microsoft.com/office/powerpoint/2010/main">
    <mc:Choice Requires="p14">
      <p:transition spd="slow" p14:dur="3000" advClick="0" advTm="3000">
        <p14:conveyor dir="l"/>
      </p:transition>
    </mc:Choice>
    <mc:Fallback xmlns="">
      <p:transition spd="slow" advClick="0" advTm="300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2CF93F5-EAE8-640B-FB60-9A558C582C67}"/>
              </a:ext>
            </a:extLst>
          </p:cNvPr>
          <p:cNvPicPr>
            <a:picLocks noChangeAspect="1"/>
          </p:cNvPicPr>
          <p:nvPr/>
        </p:nvPicPr>
        <p:blipFill>
          <a:blip r:embed="rId2"/>
          <a:stretch>
            <a:fillRect/>
          </a:stretch>
        </p:blipFill>
        <p:spPr>
          <a:xfrm>
            <a:off x="0" y="1676"/>
            <a:ext cx="12192000" cy="6854653"/>
          </a:xfrm>
          <a:prstGeom prst="rect">
            <a:avLst/>
          </a:prstGeom>
        </p:spPr>
      </p:pic>
      <p:sp>
        <p:nvSpPr>
          <p:cNvPr id="6" name="Rectangle 5">
            <a:extLst>
              <a:ext uri="{FF2B5EF4-FFF2-40B4-BE49-F238E27FC236}">
                <a16:creationId xmlns:a16="http://schemas.microsoft.com/office/drawing/2014/main" id="{769E80B3-5096-0B37-F79D-BFC75A0FED92}"/>
              </a:ext>
            </a:extLst>
          </p:cNvPr>
          <p:cNvSpPr/>
          <p:nvPr/>
        </p:nvSpPr>
        <p:spPr>
          <a:xfrm>
            <a:off x="406403" y="1069473"/>
            <a:ext cx="941383" cy="4727075"/>
          </a:xfrm>
          <a:prstGeom prst="rect">
            <a:avLst/>
          </a:prstGeom>
          <a:solidFill>
            <a:srgbClr val="FEFAF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21911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EB7C7F"/>
              </a:solidFill>
              <a:effectLst/>
              <a:uLnTx/>
              <a:uFillTx/>
              <a:latin typeface="Arial"/>
              <a:ea typeface="+mn-ea"/>
              <a:cs typeface="+mn-cs"/>
              <a:sym typeface="Arial"/>
            </a:endParaRPr>
          </a:p>
        </p:txBody>
      </p:sp>
      <p:sp>
        <p:nvSpPr>
          <p:cNvPr id="13" name="TextBox 12">
            <a:extLst>
              <a:ext uri="{FF2B5EF4-FFF2-40B4-BE49-F238E27FC236}">
                <a16:creationId xmlns:a16="http://schemas.microsoft.com/office/drawing/2014/main" id="{3E503F0D-E809-5996-E554-005A0AD5B906}"/>
              </a:ext>
            </a:extLst>
          </p:cNvPr>
          <p:cNvSpPr txBox="1"/>
          <p:nvPr/>
        </p:nvSpPr>
        <p:spPr>
          <a:xfrm>
            <a:off x="155430" y="1414990"/>
            <a:ext cx="1192356" cy="3349956"/>
          </a:xfrm>
          <a:prstGeom prst="rect">
            <a:avLst/>
          </a:prstGeom>
          <a:noFill/>
        </p:spPr>
        <p:txBody>
          <a:bodyPr wrap="square">
            <a:spAutoFit/>
          </a:bodyPr>
          <a:lstStyle/>
          <a:p>
            <a:pPr marL="0" marR="8890" lvl="0" indent="0" algn="ctr" defTabSz="914354" rtl="0" eaLnBrk="1" fontAlgn="auto" latinLnBrk="0" hangingPunct="1">
              <a:lnSpc>
                <a:spcPct val="150000"/>
              </a:lnSpc>
              <a:spcBef>
                <a:spcPts val="0"/>
              </a:spcBef>
              <a:spcAft>
                <a:spcPts val="240"/>
              </a:spcAft>
              <a:buClrTx/>
              <a:buSzTx/>
              <a:buFontTx/>
              <a:buNone/>
              <a:tabLst/>
              <a:defRPr/>
            </a:pPr>
            <a:r>
              <a:rPr kumimoji="0" lang="en-US" sz="2400" b="1" i="0" u="none" strike="noStrike" kern="1200" cap="none" spc="0" normalizeH="0" baseline="0" noProof="0" dirty="0">
                <a:ln>
                  <a:noFill/>
                </a:ln>
                <a:solidFill>
                  <a:srgbClr val="181717"/>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PHT …: TRI THỨC TIẾNG VIỆT</a:t>
            </a:r>
          </a:p>
        </p:txBody>
      </p:sp>
      <p:graphicFrame>
        <p:nvGraphicFramePr>
          <p:cNvPr id="4" name="Table 3">
            <a:extLst>
              <a:ext uri="{FF2B5EF4-FFF2-40B4-BE49-F238E27FC236}">
                <a16:creationId xmlns:a16="http://schemas.microsoft.com/office/drawing/2014/main" id="{86C3BD74-E556-786A-05C9-3F00509C92F3}"/>
              </a:ext>
            </a:extLst>
          </p:cNvPr>
          <p:cNvGraphicFramePr>
            <a:graphicFrameLocks noGrp="1"/>
          </p:cNvGraphicFramePr>
          <p:nvPr/>
        </p:nvGraphicFramePr>
        <p:xfrm>
          <a:off x="1598759" y="375920"/>
          <a:ext cx="10318921" cy="6106160"/>
        </p:xfrm>
        <a:graphic>
          <a:graphicData uri="http://schemas.openxmlformats.org/drawingml/2006/table">
            <a:tbl>
              <a:tblPr firstRow="1" firstCol="1" bandRow="1">
                <a:tableStyleId>{5C22544A-7EE6-4342-B048-85BDC9FD1C3A}</a:tableStyleId>
              </a:tblPr>
              <a:tblGrid>
                <a:gridCol w="832415">
                  <a:extLst>
                    <a:ext uri="{9D8B030D-6E8A-4147-A177-3AD203B41FA5}">
                      <a16:colId xmlns:a16="http://schemas.microsoft.com/office/drawing/2014/main" val="950065063"/>
                    </a:ext>
                  </a:extLst>
                </a:gridCol>
                <a:gridCol w="2341242">
                  <a:extLst>
                    <a:ext uri="{9D8B030D-6E8A-4147-A177-3AD203B41FA5}">
                      <a16:colId xmlns:a16="http://schemas.microsoft.com/office/drawing/2014/main" val="3938007313"/>
                    </a:ext>
                  </a:extLst>
                </a:gridCol>
                <a:gridCol w="2680570">
                  <a:extLst>
                    <a:ext uri="{9D8B030D-6E8A-4147-A177-3AD203B41FA5}">
                      <a16:colId xmlns:a16="http://schemas.microsoft.com/office/drawing/2014/main" val="43423239"/>
                    </a:ext>
                  </a:extLst>
                </a:gridCol>
                <a:gridCol w="2183769">
                  <a:extLst>
                    <a:ext uri="{9D8B030D-6E8A-4147-A177-3AD203B41FA5}">
                      <a16:colId xmlns:a16="http://schemas.microsoft.com/office/drawing/2014/main" val="3130191053"/>
                    </a:ext>
                  </a:extLst>
                </a:gridCol>
                <a:gridCol w="2280925">
                  <a:extLst>
                    <a:ext uri="{9D8B030D-6E8A-4147-A177-3AD203B41FA5}">
                      <a16:colId xmlns:a16="http://schemas.microsoft.com/office/drawing/2014/main" val="3103414664"/>
                    </a:ext>
                  </a:extLst>
                </a:gridCol>
              </a:tblGrid>
              <a:tr h="405206">
                <a:tc>
                  <a:txBody>
                    <a:bodyPr/>
                    <a:lstStyle/>
                    <a:p>
                      <a:pPr algn="ctr">
                        <a:lnSpc>
                          <a:spcPct val="100000"/>
                        </a:lnSpc>
                        <a:spcAft>
                          <a:spcPts val="800"/>
                        </a:spcAft>
                      </a:pPr>
                      <a:r>
                        <a:rPr lang="vi-VN" sz="2200" dirty="0">
                          <a:solidFill>
                            <a:schemeClr val="tx1"/>
                          </a:solidFill>
                          <a:effectLst/>
                          <a:latin typeface="+mj-lt"/>
                        </a:rPr>
                        <a:t> </a:t>
                      </a:r>
                      <a:endParaRPr lang="en-SG" sz="2200" dirty="0">
                        <a:solidFill>
                          <a:schemeClr val="tx1"/>
                        </a:solidFill>
                        <a:effectLst/>
                        <a:latin typeface="+mj-lt"/>
                        <a:ea typeface="Calibri" panose="020F0502020204030204" pitchFamily="34" charset="0"/>
                        <a:cs typeface="Times New Roman" panose="02020603050405020304" pitchFamily="18" charset="0"/>
                      </a:endParaRPr>
                    </a:p>
                  </a:txBody>
                  <a:tcPr marL="30013" marR="3001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699"/>
                    </a:solidFill>
                  </a:tcPr>
                </a:tc>
                <a:tc>
                  <a:txBody>
                    <a:bodyPr/>
                    <a:lstStyle/>
                    <a:p>
                      <a:pPr algn="ctr">
                        <a:lnSpc>
                          <a:spcPct val="100000"/>
                        </a:lnSpc>
                        <a:spcAft>
                          <a:spcPts val="800"/>
                        </a:spcAft>
                      </a:pPr>
                      <a:r>
                        <a:rPr lang="vi-VN" sz="2200" dirty="0">
                          <a:solidFill>
                            <a:schemeClr val="tx1"/>
                          </a:solidFill>
                          <a:effectLst/>
                          <a:latin typeface="+mj-lt"/>
                        </a:rPr>
                        <a:t>Mục đích</a:t>
                      </a:r>
                      <a:endParaRPr lang="en-SG" sz="2200" dirty="0">
                        <a:solidFill>
                          <a:schemeClr val="tx1"/>
                        </a:solidFill>
                        <a:effectLst/>
                        <a:latin typeface="+mj-lt"/>
                        <a:ea typeface="Calibri" panose="020F0502020204030204" pitchFamily="34" charset="0"/>
                        <a:cs typeface="Times New Roman" panose="02020603050405020304" pitchFamily="18" charset="0"/>
                      </a:endParaRPr>
                    </a:p>
                  </a:txBody>
                  <a:tcPr marL="30013" marR="3001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699"/>
                    </a:solidFill>
                  </a:tcPr>
                </a:tc>
                <a:tc>
                  <a:txBody>
                    <a:bodyPr/>
                    <a:lstStyle/>
                    <a:p>
                      <a:pPr algn="ctr">
                        <a:lnSpc>
                          <a:spcPct val="100000"/>
                        </a:lnSpc>
                        <a:spcAft>
                          <a:spcPts val="800"/>
                        </a:spcAft>
                      </a:pPr>
                      <a:r>
                        <a:rPr lang="vi-VN" sz="2200" dirty="0">
                          <a:solidFill>
                            <a:schemeClr val="tx1"/>
                          </a:solidFill>
                          <a:effectLst/>
                          <a:latin typeface="+mj-lt"/>
                        </a:rPr>
                        <a:t>Đặc điểm hình thức</a:t>
                      </a:r>
                      <a:endParaRPr lang="en-SG" sz="2200" dirty="0">
                        <a:solidFill>
                          <a:schemeClr val="tx1"/>
                        </a:solidFill>
                        <a:effectLst/>
                        <a:latin typeface="+mj-lt"/>
                        <a:ea typeface="Calibri" panose="020F0502020204030204" pitchFamily="34" charset="0"/>
                        <a:cs typeface="Times New Roman" panose="02020603050405020304" pitchFamily="18" charset="0"/>
                      </a:endParaRPr>
                    </a:p>
                  </a:txBody>
                  <a:tcPr marL="30013" marR="3001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699"/>
                    </a:solidFill>
                  </a:tcPr>
                </a:tc>
                <a:tc>
                  <a:txBody>
                    <a:bodyPr/>
                    <a:lstStyle/>
                    <a:p>
                      <a:pPr algn="ctr">
                        <a:lnSpc>
                          <a:spcPct val="100000"/>
                        </a:lnSpc>
                        <a:spcAft>
                          <a:spcPts val="800"/>
                        </a:spcAft>
                      </a:pPr>
                      <a:r>
                        <a:rPr lang="vi-VN" sz="2200" dirty="0">
                          <a:solidFill>
                            <a:schemeClr val="tx1"/>
                          </a:solidFill>
                          <a:effectLst/>
                          <a:latin typeface="+mj-lt"/>
                        </a:rPr>
                        <a:t>Lưu ý</a:t>
                      </a:r>
                      <a:endParaRPr lang="en-SG" sz="2200" dirty="0">
                        <a:solidFill>
                          <a:schemeClr val="tx1"/>
                        </a:solidFill>
                        <a:effectLst/>
                        <a:latin typeface="+mj-lt"/>
                      </a:endParaRPr>
                    </a:p>
                    <a:p>
                      <a:pPr algn="ctr">
                        <a:lnSpc>
                          <a:spcPct val="100000"/>
                        </a:lnSpc>
                        <a:spcAft>
                          <a:spcPts val="800"/>
                        </a:spcAft>
                      </a:pPr>
                      <a:r>
                        <a:rPr lang="vi-VN" sz="2200" dirty="0">
                          <a:solidFill>
                            <a:schemeClr val="tx1"/>
                          </a:solidFill>
                          <a:effectLst/>
                          <a:latin typeface="+mj-lt"/>
                        </a:rPr>
                        <a:t>(nếu có)</a:t>
                      </a:r>
                      <a:endParaRPr lang="en-SG" sz="2200" dirty="0">
                        <a:solidFill>
                          <a:schemeClr val="tx1"/>
                        </a:solidFill>
                        <a:effectLst/>
                        <a:latin typeface="+mj-lt"/>
                        <a:ea typeface="Calibri" panose="020F0502020204030204" pitchFamily="34" charset="0"/>
                        <a:cs typeface="Times New Roman" panose="02020603050405020304" pitchFamily="18" charset="0"/>
                      </a:endParaRPr>
                    </a:p>
                  </a:txBody>
                  <a:tcPr marL="30013" marR="3001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699"/>
                    </a:solidFill>
                  </a:tcPr>
                </a:tc>
                <a:tc>
                  <a:txBody>
                    <a:bodyPr/>
                    <a:lstStyle/>
                    <a:p>
                      <a:pPr algn="ctr">
                        <a:lnSpc>
                          <a:spcPct val="100000"/>
                        </a:lnSpc>
                        <a:spcAft>
                          <a:spcPts val="800"/>
                        </a:spcAft>
                      </a:pPr>
                      <a:r>
                        <a:rPr lang="vi-VN" sz="2200" dirty="0">
                          <a:solidFill>
                            <a:schemeClr val="tx1"/>
                          </a:solidFill>
                          <a:effectLst/>
                          <a:latin typeface="+mj-lt"/>
                        </a:rPr>
                        <a:t>Ví dụ</a:t>
                      </a:r>
                      <a:endParaRPr lang="en-SG" sz="2200" dirty="0">
                        <a:solidFill>
                          <a:schemeClr val="tx1"/>
                        </a:solidFill>
                        <a:effectLst/>
                        <a:latin typeface="+mj-lt"/>
                        <a:ea typeface="Calibri" panose="020F0502020204030204" pitchFamily="34" charset="0"/>
                        <a:cs typeface="Times New Roman" panose="02020603050405020304" pitchFamily="18" charset="0"/>
                      </a:endParaRPr>
                    </a:p>
                  </a:txBody>
                  <a:tcPr marL="30013" marR="3001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699"/>
                    </a:solidFill>
                  </a:tcPr>
                </a:tc>
                <a:extLst>
                  <a:ext uri="{0D108BD9-81ED-4DB2-BD59-A6C34878D82A}">
                    <a16:rowId xmlns:a16="http://schemas.microsoft.com/office/drawing/2014/main" val="3934168277"/>
                  </a:ext>
                </a:extLst>
              </a:tr>
              <a:tr h="1665760">
                <a:tc>
                  <a:txBody>
                    <a:bodyPr/>
                    <a:lstStyle/>
                    <a:p>
                      <a:pPr algn="just">
                        <a:lnSpc>
                          <a:spcPct val="100000"/>
                        </a:lnSpc>
                        <a:spcAft>
                          <a:spcPts val="800"/>
                        </a:spcAft>
                      </a:pPr>
                      <a:r>
                        <a:rPr lang="vi-VN" sz="2200" dirty="0">
                          <a:solidFill>
                            <a:schemeClr val="tx1"/>
                          </a:solidFill>
                          <a:effectLst/>
                          <a:latin typeface="+mj-lt"/>
                        </a:rPr>
                        <a:t>Câu khẳng định</a:t>
                      </a:r>
                      <a:endParaRPr lang="en-SG" sz="2200" dirty="0">
                        <a:solidFill>
                          <a:schemeClr val="tx1"/>
                        </a:solidFill>
                        <a:effectLst/>
                        <a:latin typeface="+mj-lt"/>
                        <a:ea typeface="Calibri" panose="020F0502020204030204" pitchFamily="34" charset="0"/>
                        <a:cs typeface="Times New Roman" panose="02020603050405020304" pitchFamily="18" charset="0"/>
                      </a:endParaRPr>
                    </a:p>
                  </a:txBody>
                  <a:tcPr marL="30013" marR="3001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BCD"/>
                    </a:solidFill>
                  </a:tcPr>
                </a:tc>
                <a:tc>
                  <a:txBody>
                    <a:bodyPr/>
                    <a:lstStyle/>
                    <a:p>
                      <a:pPr algn="just">
                        <a:lnSpc>
                          <a:spcPct val="100000"/>
                        </a:lnSpc>
                        <a:spcAft>
                          <a:spcPts val="800"/>
                        </a:spcAft>
                      </a:pPr>
                      <a:r>
                        <a:rPr lang="vi-VN" sz="2200" dirty="0">
                          <a:solidFill>
                            <a:srgbClr val="FFF4E3"/>
                          </a:solidFill>
                          <a:effectLst/>
                          <a:latin typeface="+mj-lt"/>
                        </a:rPr>
                        <a:t>xác nhận có sự tồn tại của một đối tượng hay của một diễn biến nào đó</a:t>
                      </a:r>
                      <a:endParaRPr lang="en-SG" sz="2200" dirty="0">
                        <a:solidFill>
                          <a:srgbClr val="FFF4E3"/>
                        </a:solidFill>
                        <a:effectLst/>
                        <a:latin typeface="+mj-lt"/>
                      </a:endParaRPr>
                    </a:p>
                    <a:p>
                      <a:pPr algn="just">
                        <a:lnSpc>
                          <a:spcPct val="100000"/>
                        </a:lnSpc>
                        <a:spcAft>
                          <a:spcPts val="800"/>
                        </a:spcAft>
                      </a:pPr>
                      <a:r>
                        <a:rPr lang="vi-VN" sz="2200" dirty="0">
                          <a:solidFill>
                            <a:srgbClr val="FFF4E3"/>
                          </a:solidFill>
                          <a:effectLst/>
                          <a:latin typeface="+mj-lt"/>
                        </a:rPr>
                        <a:t> </a:t>
                      </a:r>
                      <a:endParaRPr lang="en-SG" sz="2200" dirty="0">
                        <a:solidFill>
                          <a:srgbClr val="FFF4E3"/>
                        </a:solidFill>
                        <a:effectLst/>
                        <a:latin typeface="+mj-lt"/>
                        <a:ea typeface="Calibri" panose="020F0502020204030204" pitchFamily="34" charset="0"/>
                        <a:cs typeface="Times New Roman" panose="02020603050405020304" pitchFamily="18" charset="0"/>
                      </a:endParaRPr>
                    </a:p>
                  </a:txBody>
                  <a:tcPr marL="30013" marR="3001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4E3"/>
                    </a:solidFill>
                  </a:tcPr>
                </a:tc>
                <a:tc>
                  <a:txBody>
                    <a:bodyPr/>
                    <a:lstStyle/>
                    <a:p>
                      <a:pPr algn="just">
                        <a:lnSpc>
                          <a:spcPct val="100000"/>
                        </a:lnSpc>
                        <a:spcAft>
                          <a:spcPts val="800"/>
                        </a:spcAft>
                      </a:pPr>
                      <a:r>
                        <a:rPr lang="vi-VN" sz="2200" dirty="0">
                          <a:solidFill>
                            <a:srgbClr val="FFF4E3"/>
                          </a:solidFill>
                          <a:effectLst/>
                          <a:latin typeface="+mj-lt"/>
                        </a:rPr>
                        <a:t>không có phương tiện thể hiện sự phủ định vốn thường được dùng để đánh dấu câu phủ định</a:t>
                      </a:r>
                      <a:endParaRPr lang="en-SG" sz="2200" dirty="0">
                        <a:solidFill>
                          <a:srgbClr val="FFF4E3"/>
                        </a:solidFill>
                        <a:effectLst/>
                        <a:latin typeface="+mj-lt"/>
                        <a:ea typeface="Calibri" panose="020F0502020204030204" pitchFamily="34" charset="0"/>
                        <a:cs typeface="Times New Roman" panose="02020603050405020304" pitchFamily="18" charset="0"/>
                      </a:endParaRPr>
                    </a:p>
                  </a:txBody>
                  <a:tcPr marL="30013" marR="3001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4E3"/>
                    </a:solidFill>
                  </a:tcPr>
                </a:tc>
                <a:tc>
                  <a:txBody>
                    <a:bodyPr/>
                    <a:lstStyle/>
                    <a:p>
                      <a:pPr algn="just">
                        <a:lnSpc>
                          <a:spcPct val="100000"/>
                        </a:lnSpc>
                        <a:spcAft>
                          <a:spcPts val="800"/>
                        </a:spcAft>
                      </a:pPr>
                      <a:r>
                        <a:rPr lang="vi-VN" sz="2200" dirty="0">
                          <a:solidFill>
                            <a:srgbClr val="FFF4E3"/>
                          </a:solidFill>
                          <a:effectLst/>
                          <a:latin typeface="+mj-lt"/>
                        </a:rPr>
                        <a:t> Câu có hai từ phủ định đi liền nhau không phải là câu phủ định mà là câu khẳng định </a:t>
                      </a:r>
                      <a:endParaRPr lang="en-SG" sz="2200" dirty="0">
                        <a:solidFill>
                          <a:srgbClr val="FFF4E3"/>
                        </a:solidFill>
                        <a:effectLst/>
                        <a:latin typeface="+mj-lt"/>
                        <a:ea typeface="Calibri" panose="020F0502020204030204" pitchFamily="34" charset="0"/>
                        <a:cs typeface="Times New Roman" panose="02020603050405020304" pitchFamily="18" charset="0"/>
                      </a:endParaRPr>
                    </a:p>
                  </a:txBody>
                  <a:tcPr marL="30013" marR="3001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4E3"/>
                    </a:solidFill>
                  </a:tcPr>
                </a:tc>
                <a:tc>
                  <a:txBody>
                    <a:bodyPr/>
                    <a:lstStyle/>
                    <a:p>
                      <a:pPr algn="just">
                        <a:lnSpc>
                          <a:spcPct val="100000"/>
                        </a:lnSpc>
                        <a:spcAft>
                          <a:spcPts val="800"/>
                        </a:spcAft>
                      </a:pPr>
                      <a:r>
                        <a:rPr lang="vi-VN" sz="2200" dirty="0">
                          <a:solidFill>
                            <a:srgbClr val="FFF4E3"/>
                          </a:solidFill>
                          <a:effectLst/>
                          <a:latin typeface="+mj-lt"/>
                        </a:rPr>
                        <a:t>- Trời đang mưa.</a:t>
                      </a:r>
                      <a:endParaRPr lang="en-SG" sz="2200" dirty="0">
                        <a:solidFill>
                          <a:srgbClr val="FFF4E3"/>
                        </a:solidFill>
                        <a:effectLst/>
                        <a:latin typeface="+mj-lt"/>
                      </a:endParaRPr>
                    </a:p>
                    <a:p>
                      <a:pPr marL="0" indent="0" algn="just">
                        <a:lnSpc>
                          <a:spcPct val="100000"/>
                        </a:lnSpc>
                        <a:spcAft>
                          <a:spcPts val="800"/>
                        </a:spcAft>
                        <a:buFontTx/>
                        <a:buNone/>
                      </a:pPr>
                      <a:r>
                        <a:rPr lang="en-US" sz="2200" dirty="0">
                          <a:solidFill>
                            <a:srgbClr val="FFF4E3"/>
                          </a:solidFill>
                          <a:effectLst/>
                          <a:latin typeface="+mj-lt"/>
                        </a:rPr>
                        <a:t>- </a:t>
                      </a:r>
                      <a:r>
                        <a:rPr lang="vi-VN" sz="2200" dirty="0">
                          <a:solidFill>
                            <a:srgbClr val="FFF4E3"/>
                          </a:solidFill>
                          <a:effectLst/>
                          <a:latin typeface="+mj-lt"/>
                        </a:rPr>
                        <a:t>Không ai không có quê hương. </a:t>
                      </a:r>
                      <a:endParaRPr lang="en-US" sz="2200" dirty="0">
                        <a:solidFill>
                          <a:srgbClr val="FFF4E3"/>
                        </a:solidFill>
                        <a:effectLst/>
                        <a:latin typeface="+mj-lt"/>
                      </a:endParaRPr>
                    </a:p>
                  </a:txBody>
                  <a:tcPr marL="30013" marR="3001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4E3"/>
                    </a:solidFill>
                  </a:tcPr>
                </a:tc>
                <a:extLst>
                  <a:ext uri="{0D108BD9-81ED-4DB2-BD59-A6C34878D82A}">
                    <a16:rowId xmlns:a16="http://schemas.microsoft.com/office/drawing/2014/main" val="590340"/>
                  </a:ext>
                </a:extLst>
              </a:tr>
              <a:tr h="2454996">
                <a:tc>
                  <a:txBody>
                    <a:bodyPr/>
                    <a:lstStyle/>
                    <a:p>
                      <a:pPr algn="just">
                        <a:lnSpc>
                          <a:spcPct val="100000"/>
                        </a:lnSpc>
                        <a:spcAft>
                          <a:spcPts val="800"/>
                        </a:spcAft>
                      </a:pPr>
                      <a:r>
                        <a:rPr lang="vi-VN" sz="2200" dirty="0">
                          <a:solidFill>
                            <a:schemeClr val="tx1"/>
                          </a:solidFill>
                          <a:effectLst/>
                          <a:latin typeface="+mj-lt"/>
                        </a:rPr>
                        <a:t>Câu phủ định</a:t>
                      </a:r>
                      <a:endParaRPr lang="en-SG" sz="2200" dirty="0">
                        <a:solidFill>
                          <a:schemeClr val="tx1"/>
                        </a:solidFill>
                        <a:effectLst/>
                        <a:latin typeface="+mj-lt"/>
                        <a:ea typeface="Calibri" panose="020F0502020204030204" pitchFamily="34" charset="0"/>
                        <a:cs typeface="Times New Roman" panose="02020603050405020304" pitchFamily="18" charset="0"/>
                      </a:endParaRPr>
                    </a:p>
                  </a:txBody>
                  <a:tcPr marL="30013" marR="3001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BCD"/>
                    </a:solidFill>
                  </a:tcPr>
                </a:tc>
                <a:tc>
                  <a:txBody>
                    <a:bodyPr/>
                    <a:lstStyle/>
                    <a:p>
                      <a:pPr algn="just">
                        <a:lnSpc>
                          <a:spcPct val="100000"/>
                        </a:lnSpc>
                        <a:spcAft>
                          <a:spcPts val="800"/>
                        </a:spcAft>
                      </a:pPr>
                      <a:r>
                        <a:rPr lang="vi-VN" sz="2200" dirty="0">
                          <a:solidFill>
                            <a:srgbClr val="FFF4E3"/>
                          </a:solidFill>
                          <a:effectLst/>
                          <a:latin typeface="+mj-lt"/>
                        </a:rPr>
                        <a:t>- thông bảo, xác nhận không có sự vật, sự việc, tính chất quan hệ nào đó (phủ định miêu tả)</a:t>
                      </a:r>
                      <a:endParaRPr lang="en-SG" sz="2200" dirty="0">
                        <a:solidFill>
                          <a:srgbClr val="FFF4E3"/>
                        </a:solidFill>
                        <a:effectLst/>
                        <a:latin typeface="+mj-lt"/>
                      </a:endParaRPr>
                    </a:p>
                    <a:p>
                      <a:pPr algn="just">
                        <a:lnSpc>
                          <a:spcPct val="100000"/>
                        </a:lnSpc>
                        <a:spcAft>
                          <a:spcPts val="800"/>
                        </a:spcAft>
                      </a:pPr>
                      <a:r>
                        <a:rPr lang="vi-VN" sz="2200" dirty="0">
                          <a:solidFill>
                            <a:srgbClr val="FFF4E3"/>
                          </a:solidFill>
                          <a:effectLst/>
                          <a:latin typeface="+mj-lt"/>
                        </a:rPr>
                        <a:t>- phản bác một ý tiếnmột nhận định (phủ định bác bỏ)</a:t>
                      </a:r>
                      <a:endParaRPr lang="en-SG" sz="2200" dirty="0">
                        <a:solidFill>
                          <a:srgbClr val="FFF4E3"/>
                        </a:solidFill>
                        <a:effectLst/>
                        <a:latin typeface="+mj-lt"/>
                      </a:endParaRPr>
                    </a:p>
                    <a:p>
                      <a:pPr algn="just">
                        <a:lnSpc>
                          <a:spcPct val="100000"/>
                        </a:lnSpc>
                        <a:spcAft>
                          <a:spcPts val="800"/>
                        </a:spcAft>
                      </a:pPr>
                      <a:r>
                        <a:rPr lang="vi-VN" sz="2200" dirty="0">
                          <a:solidFill>
                            <a:srgbClr val="FFF4E3"/>
                          </a:solidFill>
                          <a:effectLst/>
                          <a:latin typeface="+mj-lt"/>
                        </a:rPr>
                        <a:t> </a:t>
                      </a:r>
                      <a:endParaRPr lang="en-SG" sz="2200" dirty="0">
                        <a:solidFill>
                          <a:srgbClr val="FFF4E3"/>
                        </a:solidFill>
                        <a:effectLst/>
                        <a:latin typeface="+mj-lt"/>
                        <a:ea typeface="Calibri" panose="020F0502020204030204" pitchFamily="34" charset="0"/>
                        <a:cs typeface="Times New Roman" panose="02020603050405020304" pitchFamily="18" charset="0"/>
                      </a:endParaRPr>
                    </a:p>
                  </a:txBody>
                  <a:tcPr marL="30013" marR="3001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4E3"/>
                    </a:solidFill>
                  </a:tcPr>
                </a:tc>
                <a:tc>
                  <a:txBody>
                    <a:bodyPr/>
                    <a:lstStyle/>
                    <a:p>
                      <a:pPr algn="just">
                        <a:lnSpc>
                          <a:spcPct val="100000"/>
                        </a:lnSpc>
                        <a:spcAft>
                          <a:spcPts val="800"/>
                        </a:spcAft>
                      </a:pPr>
                      <a:r>
                        <a:rPr lang="vi-VN" sz="2200" dirty="0">
                          <a:solidFill>
                            <a:srgbClr val="FFF4E3"/>
                          </a:solidFill>
                          <a:effectLst/>
                          <a:latin typeface="+mj-lt"/>
                        </a:rPr>
                        <a:t>có những từ ngữ phủ định như: không, chẳng, chả, chưa, không phải (là), chẳng phải (là), đâu có phải (là), đâu (có)....</a:t>
                      </a:r>
                      <a:endParaRPr lang="en-SG" sz="2200" dirty="0">
                        <a:solidFill>
                          <a:srgbClr val="FFF4E3"/>
                        </a:solidFill>
                        <a:effectLst/>
                        <a:latin typeface="+mj-lt"/>
                        <a:ea typeface="Calibri" panose="020F0502020204030204" pitchFamily="34" charset="0"/>
                        <a:cs typeface="Times New Roman" panose="02020603050405020304" pitchFamily="18" charset="0"/>
                      </a:endParaRPr>
                    </a:p>
                  </a:txBody>
                  <a:tcPr marL="30013" marR="3001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4E3"/>
                    </a:solidFill>
                  </a:tcPr>
                </a:tc>
                <a:tc>
                  <a:txBody>
                    <a:bodyPr/>
                    <a:lstStyle/>
                    <a:p>
                      <a:pPr algn="just">
                        <a:lnSpc>
                          <a:spcPct val="100000"/>
                        </a:lnSpc>
                        <a:spcAft>
                          <a:spcPts val="800"/>
                        </a:spcAft>
                      </a:pPr>
                      <a:r>
                        <a:rPr lang="vi-VN" sz="2200" dirty="0">
                          <a:solidFill>
                            <a:srgbClr val="FFF4E3"/>
                          </a:solidFill>
                          <a:effectLst/>
                          <a:latin typeface="+mj-lt"/>
                        </a:rPr>
                        <a:t> </a:t>
                      </a:r>
                      <a:endParaRPr lang="en-SG" sz="2200" dirty="0">
                        <a:solidFill>
                          <a:srgbClr val="FFF4E3"/>
                        </a:solidFill>
                        <a:effectLst/>
                        <a:latin typeface="+mj-lt"/>
                        <a:ea typeface="Calibri" panose="020F0502020204030204" pitchFamily="34" charset="0"/>
                        <a:cs typeface="Times New Roman" panose="02020603050405020304" pitchFamily="18" charset="0"/>
                      </a:endParaRPr>
                    </a:p>
                  </a:txBody>
                  <a:tcPr marL="30013" marR="3001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4E3"/>
                    </a:solidFill>
                  </a:tcPr>
                </a:tc>
                <a:tc>
                  <a:txBody>
                    <a:bodyPr/>
                    <a:lstStyle/>
                    <a:p>
                      <a:pPr algn="just">
                        <a:lnSpc>
                          <a:spcPct val="100000"/>
                        </a:lnSpc>
                        <a:spcAft>
                          <a:spcPts val="800"/>
                        </a:spcAft>
                      </a:pPr>
                      <a:r>
                        <a:rPr lang="vi-VN" sz="2200" dirty="0">
                          <a:solidFill>
                            <a:srgbClr val="FFF4E3"/>
                          </a:solidFill>
                          <a:effectLst/>
                          <a:latin typeface="+mj-lt"/>
                        </a:rPr>
                        <a:t>- Không ai tắm hai lần trên một dòng sông</a:t>
                      </a:r>
                      <a:endParaRPr lang="en-SG" sz="2200" dirty="0">
                        <a:solidFill>
                          <a:srgbClr val="FFF4E3"/>
                        </a:solidFill>
                        <a:effectLst/>
                        <a:latin typeface="+mj-lt"/>
                      </a:endParaRPr>
                    </a:p>
                    <a:p>
                      <a:pPr algn="just">
                        <a:lnSpc>
                          <a:spcPct val="100000"/>
                        </a:lnSpc>
                        <a:spcAft>
                          <a:spcPts val="800"/>
                        </a:spcAft>
                      </a:pPr>
                      <a:r>
                        <a:rPr lang="vi-VN" sz="2200" dirty="0">
                          <a:solidFill>
                            <a:srgbClr val="FFF4E3"/>
                          </a:solidFill>
                          <a:effectLst/>
                          <a:latin typeface="+mj-lt"/>
                        </a:rPr>
                        <a:t>-</a:t>
                      </a:r>
                      <a:endParaRPr lang="en-SG" sz="2200" dirty="0">
                        <a:solidFill>
                          <a:srgbClr val="FFF4E3"/>
                        </a:solidFill>
                        <a:effectLst/>
                        <a:latin typeface="+mj-lt"/>
                      </a:endParaRPr>
                    </a:p>
                    <a:p>
                      <a:pPr algn="just">
                        <a:lnSpc>
                          <a:spcPct val="100000"/>
                        </a:lnSpc>
                        <a:spcAft>
                          <a:spcPts val="800"/>
                        </a:spcAft>
                      </a:pPr>
                      <a:r>
                        <a:rPr lang="vi-VN" sz="2200" dirty="0">
                          <a:solidFill>
                            <a:srgbClr val="FFF4E3"/>
                          </a:solidFill>
                          <a:effectLst/>
                          <a:latin typeface="+mj-lt"/>
                        </a:rPr>
                        <a:t>Chẳng thơm cũng thể hoa nhài,</a:t>
                      </a:r>
                      <a:br>
                        <a:rPr lang="vi-VN" sz="2200" dirty="0">
                          <a:solidFill>
                            <a:srgbClr val="FFF4E3"/>
                          </a:solidFill>
                          <a:effectLst/>
                          <a:latin typeface="+mj-lt"/>
                        </a:rPr>
                      </a:br>
                      <a:r>
                        <a:rPr lang="vi-VN" sz="2200" dirty="0">
                          <a:solidFill>
                            <a:srgbClr val="FFF4E3"/>
                          </a:solidFill>
                          <a:effectLst/>
                          <a:latin typeface="+mj-lt"/>
                        </a:rPr>
                        <a:t>Dẫu không thanh lịch củng người Tràng An.</a:t>
                      </a:r>
                      <a:br>
                        <a:rPr lang="vi-VN" sz="2200" dirty="0">
                          <a:solidFill>
                            <a:srgbClr val="FFF4E3"/>
                          </a:solidFill>
                          <a:effectLst/>
                          <a:latin typeface="+mj-lt"/>
                        </a:rPr>
                      </a:br>
                      <a:r>
                        <a:rPr lang="vi-VN" sz="2200" dirty="0">
                          <a:solidFill>
                            <a:srgbClr val="FFF4E3"/>
                          </a:solidFill>
                          <a:effectLst/>
                          <a:latin typeface="+mj-lt"/>
                        </a:rPr>
                        <a:t>(Ca dao)</a:t>
                      </a:r>
                      <a:endParaRPr lang="en-SG" sz="2200" dirty="0">
                        <a:solidFill>
                          <a:srgbClr val="FFF4E3"/>
                        </a:solidFill>
                        <a:effectLst/>
                        <a:latin typeface="+mj-lt"/>
                        <a:ea typeface="Calibri" panose="020F0502020204030204" pitchFamily="34" charset="0"/>
                        <a:cs typeface="Times New Roman" panose="02020603050405020304" pitchFamily="18" charset="0"/>
                      </a:endParaRPr>
                    </a:p>
                  </a:txBody>
                  <a:tcPr marL="30013" marR="3001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4E3"/>
                    </a:solidFill>
                  </a:tcPr>
                </a:tc>
                <a:extLst>
                  <a:ext uri="{0D108BD9-81ED-4DB2-BD59-A6C34878D82A}">
                    <a16:rowId xmlns:a16="http://schemas.microsoft.com/office/drawing/2014/main" val="3228732756"/>
                  </a:ext>
                </a:extLst>
              </a:tr>
            </a:tbl>
          </a:graphicData>
        </a:graphic>
      </p:graphicFrame>
      <p:pic>
        <p:nvPicPr>
          <p:cNvPr id="11" name="图片 86">
            <a:extLst>
              <a:ext uri="{FF2B5EF4-FFF2-40B4-BE49-F238E27FC236}">
                <a16:creationId xmlns:a16="http://schemas.microsoft.com/office/drawing/2014/main" id="{7AFC182B-8AB4-CA78-200F-C194FC59E68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5629"/>
          <a:stretch/>
        </p:blipFill>
        <p:spPr>
          <a:xfrm flipH="1">
            <a:off x="11077048" y="-14629"/>
            <a:ext cx="1251189" cy="1590647"/>
          </a:xfrm>
          <a:prstGeom prst="rect">
            <a:avLst/>
          </a:prstGeom>
        </p:spPr>
      </p:pic>
      <p:pic>
        <p:nvPicPr>
          <p:cNvPr id="7" name="图片 14">
            <a:extLst>
              <a:ext uri="{FF2B5EF4-FFF2-40B4-BE49-F238E27FC236}">
                <a16:creationId xmlns:a16="http://schemas.microsoft.com/office/drawing/2014/main" id="{0E86CF49-1286-E7E4-A75B-5AD5C4FB298F}"/>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1" t="-1" r="2811" b="42266"/>
          <a:stretch/>
        </p:blipFill>
        <p:spPr>
          <a:xfrm>
            <a:off x="-136237" y="5443011"/>
            <a:ext cx="2495791" cy="1429624"/>
          </a:xfrm>
          <a:prstGeom prst="rect">
            <a:avLst/>
          </a:prstGeom>
        </p:spPr>
      </p:pic>
      <p:sp>
        <p:nvSpPr>
          <p:cNvPr id="5" name="TextBox 4">
            <a:extLst>
              <a:ext uri="{FF2B5EF4-FFF2-40B4-BE49-F238E27FC236}">
                <a16:creationId xmlns:a16="http://schemas.microsoft.com/office/drawing/2014/main" id="{AD31BA65-11FC-17E5-2381-EEC98A2E308A}"/>
              </a:ext>
            </a:extLst>
          </p:cNvPr>
          <p:cNvSpPr txBox="1"/>
          <p:nvPr/>
        </p:nvSpPr>
        <p:spPr>
          <a:xfrm>
            <a:off x="2422675" y="1191297"/>
            <a:ext cx="2362267" cy="1446550"/>
          </a:xfrm>
          <a:prstGeom prst="rect">
            <a:avLst/>
          </a:prstGeom>
          <a:noFill/>
        </p:spPr>
        <p:txBody>
          <a:bodyPr wrap="square">
            <a:spAutoFit/>
          </a:bodyPr>
          <a:lstStyle/>
          <a:p>
            <a:pPr marL="0" marR="0" lvl="0" indent="0" algn="just" defTabSz="914354" rtl="0" eaLnBrk="1" fontAlgn="auto" latinLnBrk="0" hangingPunct="1">
              <a:lnSpc>
                <a:spcPct val="100000"/>
              </a:lnSpc>
              <a:spcBef>
                <a:spcPts val="0"/>
              </a:spcBef>
              <a:spcAft>
                <a:spcPts val="80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xác nhận có sự tồn tại của một đối tượng hay của một diễn biến nào đó</a:t>
            </a:r>
            <a:endParaRPr kumimoji="0" lang="en-SG" sz="2200"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TextBox 8">
            <a:extLst>
              <a:ext uri="{FF2B5EF4-FFF2-40B4-BE49-F238E27FC236}">
                <a16:creationId xmlns:a16="http://schemas.microsoft.com/office/drawing/2014/main" id="{764F0346-5D12-3696-80A2-7ED52F509213}"/>
              </a:ext>
            </a:extLst>
          </p:cNvPr>
          <p:cNvSpPr txBox="1"/>
          <p:nvPr/>
        </p:nvSpPr>
        <p:spPr>
          <a:xfrm>
            <a:off x="4784942" y="1191297"/>
            <a:ext cx="2622118" cy="1785104"/>
          </a:xfrm>
          <a:prstGeom prst="rect">
            <a:avLst/>
          </a:prstGeom>
          <a:noFill/>
        </p:spPr>
        <p:txBody>
          <a:bodyPr wrap="square">
            <a:spAutoFit/>
          </a:bodyPr>
          <a:lstStyle/>
          <a:p>
            <a:pPr marL="0" marR="0" lvl="0" indent="0" algn="just" defTabSz="914354" rtl="0" eaLnBrk="1" fontAlgn="auto" latinLnBrk="0" hangingPunct="1">
              <a:lnSpc>
                <a:spcPct val="100000"/>
              </a:lnSpc>
              <a:spcBef>
                <a:spcPts val="0"/>
              </a:spcBef>
              <a:spcAft>
                <a:spcPts val="80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không có phương tiện thể hiện sự phủ định vốn thường được dùng để đánh dấu câu phủ định</a:t>
            </a:r>
            <a:endParaRPr kumimoji="0" lang="en-SG" sz="2200" b="0"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64AF8142-AFCE-CD4A-79D2-84EEC56F80E2}"/>
              </a:ext>
            </a:extLst>
          </p:cNvPr>
          <p:cNvSpPr txBox="1"/>
          <p:nvPr/>
        </p:nvSpPr>
        <p:spPr>
          <a:xfrm>
            <a:off x="7449440" y="1191297"/>
            <a:ext cx="2212929" cy="1785104"/>
          </a:xfrm>
          <a:prstGeom prst="rect">
            <a:avLst/>
          </a:prstGeom>
          <a:noFill/>
        </p:spPr>
        <p:txBody>
          <a:bodyPr wrap="square">
            <a:spAutoFit/>
          </a:bodyPr>
          <a:lstStyle/>
          <a:p>
            <a:pPr algn="just"/>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Câu có hai từ phủ định đi liền nhau không phải là câu phủ định mà là câu khẳng định </a:t>
            </a:r>
            <a:endParaRPr lang="en-SG" dirty="0"/>
          </a:p>
        </p:txBody>
      </p:sp>
      <p:sp>
        <p:nvSpPr>
          <p:cNvPr id="15" name="TextBox 14">
            <a:extLst>
              <a:ext uri="{FF2B5EF4-FFF2-40B4-BE49-F238E27FC236}">
                <a16:creationId xmlns:a16="http://schemas.microsoft.com/office/drawing/2014/main" id="{4D71AEA9-B8B8-2CE9-669E-B43A27134F16}"/>
              </a:ext>
            </a:extLst>
          </p:cNvPr>
          <p:cNvSpPr txBox="1"/>
          <p:nvPr/>
        </p:nvSpPr>
        <p:spPr>
          <a:xfrm>
            <a:off x="9625747" y="1219548"/>
            <a:ext cx="2291933" cy="1210588"/>
          </a:xfrm>
          <a:prstGeom prst="rect">
            <a:avLst/>
          </a:prstGeom>
          <a:noFill/>
        </p:spPr>
        <p:txBody>
          <a:bodyPr wrap="square">
            <a:spAutoFit/>
          </a:bodyPr>
          <a:lstStyle/>
          <a:p>
            <a:pPr marL="0" marR="0" lvl="0" indent="0" algn="just" defTabSz="914354" rtl="0" eaLnBrk="1" fontAlgn="auto" latinLnBrk="0" hangingPunct="1">
              <a:lnSpc>
                <a:spcPct val="100000"/>
              </a:lnSpc>
              <a:spcBef>
                <a:spcPts val="0"/>
              </a:spcBef>
              <a:spcAft>
                <a:spcPts val="80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Trời đang mưa.</a:t>
            </a:r>
            <a:endParaRPr kumimoji="0" lang="en-SG" sz="2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354" rtl="0" eaLnBrk="1" fontAlgn="auto" latinLnBrk="0" hangingPunct="1">
              <a:lnSpc>
                <a:spcPct val="100000"/>
              </a:lnSpc>
              <a:spcBef>
                <a:spcPts val="0"/>
              </a:spcBef>
              <a:spcAft>
                <a:spcPts val="80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Calibri"/>
                <a:ea typeface="+mn-ea"/>
                <a:cs typeface="+mn-cs"/>
              </a:rPr>
              <a:t>- </a:t>
            </a: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Không ai không có quê hương. </a:t>
            </a:r>
            <a:endParaRPr kumimoji="0" lang="en-US" sz="2200" b="0" i="0" u="none" strike="noStrike" kern="1200" cap="none" spc="0" normalizeH="0" baseline="0" noProof="0" dirty="0">
              <a:ln>
                <a:noFill/>
              </a:ln>
              <a:solidFill>
                <a:prstClr val="black"/>
              </a:solidFill>
              <a:effectLst/>
              <a:uLnTx/>
              <a:uFillTx/>
              <a:latin typeface="Calibri"/>
              <a:ea typeface="+mn-ea"/>
              <a:cs typeface="+mn-cs"/>
            </a:endParaRPr>
          </a:p>
        </p:txBody>
      </p:sp>
      <p:sp>
        <p:nvSpPr>
          <p:cNvPr id="17" name="TextBox 16">
            <a:extLst>
              <a:ext uri="{FF2B5EF4-FFF2-40B4-BE49-F238E27FC236}">
                <a16:creationId xmlns:a16="http://schemas.microsoft.com/office/drawing/2014/main" id="{DA1F3024-20AD-4F70-C980-BFFEE1EE293D}"/>
              </a:ext>
            </a:extLst>
          </p:cNvPr>
          <p:cNvSpPr txBox="1"/>
          <p:nvPr/>
        </p:nvSpPr>
        <p:spPr>
          <a:xfrm>
            <a:off x="2422675" y="2976401"/>
            <a:ext cx="2319886" cy="3241913"/>
          </a:xfrm>
          <a:prstGeom prst="rect">
            <a:avLst/>
          </a:prstGeom>
          <a:noFill/>
        </p:spPr>
        <p:txBody>
          <a:bodyPr wrap="square">
            <a:spAutoFit/>
          </a:bodyPr>
          <a:lstStyle/>
          <a:p>
            <a:pPr marL="0" marR="0" lvl="0" indent="0" algn="just" defTabSz="914354" rtl="0" eaLnBrk="1" fontAlgn="auto" latinLnBrk="0" hangingPunct="1">
              <a:lnSpc>
                <a:spcPct val="100000"/>
              </a:lnSpc>
              <a:spcBef>
                <a:spcPts val="0"/>
              </a:spcBef>
              <a:spcAft>
                <a:spcPts val="80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thông bảo, xác nhận không có sự vật, sự việc, tính chất quan hệ nào đó (phủ định miêu tả)</a:t>
            </a:r>
            <a:endParaRPr kumimoji="0" lang="en-SG" sz="2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354" rtl="0" eaLnBrk="1" fontAlgn="auto" latinLnBrk="0" hangingPunct="1">
              <a:lnSpc>
                <a:spcPct val="100000"/>
              </a:lnSpc>
              <a:spcBef>
                <a:spcPts val="0"/>
              </a:spcBef>
              <a:spcAft>
                <a:spcPts val="80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phản bác một ý tiếnmột nhận định (phủ định bác bỏ)</a:t>
            </a:r>
            <a:endParaRPr kumimoji="0" lang="en-SG" sz="2200" b="0" i="0" u="none" strike="noStrike" kern="1200" cap="none" spc="0" normalizeH="0" baseline="0" noProof="0" dirty="0">
              <a:ln>
                <a:noFill/>
              </a:ln>
              <a:solidFill>
                <a:prstClr val="black"/>
              </a:solidFill>
              <a:effectLst/>
              <a:uLnTx/>
              <a:uFillTx/>
              <a:latin typeface="Calibri"/>
              <a:ea typeface="+mn-ea"/>
              <a:cs typeface="+mn-cs"/>
            </a:endParaRPr>
          </a:p>
        </p:txBody>
      </p:sp>
      <p:sp>
        <p:nvSpPr>
          <p:cNvPr id="19" name="TextBox 18">
            <a:extLst>
              <a:ext uri="{FF2B5EF4-FFF2-40B4-BE49-F238E27FC236}">
                <a16:creationId xmlns:a16="http://schemas.microsoft.com/office/drawing/2014/main" id="{89316D4C-BB82-4037-E143-E88A695ACEED}"/>
              </a:ext>
            </a:extLst>
          </p:cNvPr>
          <p:cNvSpPr txBox="1"/>
          <p:nvPr/>
        </p:nvSpPr>
        <p:spPr>
          <a:xfrm>
            <a:off x="4805682" y="3237780"/>
            <a:ext cx="2601378" cy="2462213"/>
          </a:xfrm>
          <a:prstGeom prst="rect">
            <a:avLst/>
          </a:prstGeom>
          <a:noFill/>
        </p:spPr>
        <p:txBody>
          <a:bodyPr wrap="square">
            <a:spAutoFit/>
          </a:bodyPr>
          <a:lstStyle/>
          <a:p>
            <a:pPr marL="0" marR="0" lvl="0" indent="0" algn="just" defTabSz="914354" rtl="0" eaLnBrk="1" fontAlgn="auto" latinLnBrk="0" hangingPunct="1">
              <a:lnSpc>
                <a:spcPct val="100000"/>
              </a:lnSpc>
              <a:spcBef>
                <a:spcPts val="0"/>
              </a:spcBef>
              <a:spcAft>
                <a:spcPts val="80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có những từ ngữ phủ định như: không, chẳng, chả, chưa, không phải (là), chẳng phải (là), đâu có phải (là), đâu (có)....</a:t>
            </a:r>
            <a:endParaRPr kumimoji="0" lang="en-SG" sz="2200" b="0"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endParaRPr>
          </a:p>
        </p:txBody>
      </p:sp>
      <p:sp>
        <p:nvSpPr>
          <p:cNvPr id="21" name="TextBox 20">
            <a:extLst>
              <a:ext uri="{FF2B5EF4-FFF2-40B4-BE49-F238E27FC236}">
                <a16:creationId xmlns:a16="http://schemas.microsoft.com/office/drawing/2014/main" id="{3EAC9A2C-6ED4-A003-A755-611B5A100A3B}"/>
              </a:ext>
            </a:extLst>
          </p:cNvPr>
          <p:cNvSpPr txBox="1"/>
          <p:nvPr/>
        </p:nvSpPr>
        <p:spPr>
          <a:xfrm>
            <a:off x="9704749" y="2976401"/>
            <a:ext cx="2212929" cy="3683060"/>
          </a:xfrm>
          <a:prstGeom prst="rect">
            <a:avLst/>
          </a:prstGeom>
          <a:noFill/>
        </p:spPr>
        <p:txBody>
          <a:bodyPr wrap="square">
            <a:spAutoFit/>
          </a:bodyPr>
          <a:lstStyle/>
          <a:p>
            <a:pPr marL="0" marR="0" lvl="0" indent="0" algn="just" defTabSz="914354" rtl="0" eaLnBrk="1" fontAlgn="auto" latinLnBrk="0" hangingPunct="1">
              <a:lnSpc>
                <a:spcPct val="100000"/>
              </a:lnSpc>
              <a:spcBef>
                <a:spcPts val="0"/>
              </a:spcBef>
              <a:spcAft>
                <a:spcPts val="80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Không ai tắm hai lần trên một dòng sông</a:t>
            </a:r>
            <a:endParaRPr kumimoji="0" lang="en-SG" sz="2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354" rtl="0" eaLnBrk="1" fontAlgn="auto" latinLnBrk="0" hangingPunct="1">
              <a:lnSpc>
                <a:spcPct val="100000"/>
              </a:lnSpc>
              <a:spcBef>
                <a:spcPts val="0"/>
              </a:spcBef>
              <a:spcAft>
                <a:spcPts val="80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a:t>
            </a:r>
            <a:r>
              <a:rPr lang="en-SG" sz="2200" dirty="0">
                <a:solidFill>
                  <a:prstClr val="black"/>
                </a:solidFill>
                <a:latin typeface="Calibri"/>
              </a:rPr>
              <a:t> </a:t>
            </a: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Chẳng thơm cũng thể hoa nhài,</a:t>
            </a:r>
            <a:b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b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Dẫu không thanh lịch củng người Tràng An.</a:t>
            </a:r>
            <a:b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b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(Ca dao)</a:t>
            </a:r>
            <a:endParaRPr kumimoji="0" lang="en-SG" sz="2200" b="0"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1881685"/>
      </p:ext>
    </p:extLst>
  </p:cSld>
  <p:clrMapOvr>
    <a:masterClrMapping/>
  </p:clrMapOvr>
  <mc:AlternateContent xmlns:mc="http://schemas.openxmlformats.org/markup-compatibility/2006" xmlns:p14="http://schemas.microsoft.com/office/powerpoint/2010/main">
    <mc:Choice Requires="p14">
      <p:transition spd="slow" p14:dur="3000" advClick="0" advTm="3000">
        <p14:conveyor dir="l"/>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5">
                                            <p:txEl>
                                              <p:pRg st="0" end="0"/>
                                            </p:txEl>
                                          </p:spTgt>
                                        </p:tgtEl>
                                        <p:attrNameLst>
                                          <p:attrName>style.visibility</p:attrName>
                                        </p:attrNameLst>
                                      </p:cBhvr>
                                      <p:to>
                                        <p:strVal val="visible"/>
                                      </p:to>
                                    </p:set>
                                    <p:animEffect transition="in" filter="wipe(down)">
                                      <p:cBhvr>
                                        <p:cTn id="22" dur="500"/>
                                        <p:tgtEl>
                                          <p:spTgt spid="1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5">
                                            <p:txEl>
                                              <p:pRg st="1" end="1"/>
                                            </p:txEl>
                                          </p:spTgt>
                                        </p:tgtEl>
                                        <p:attrNameLst>
                                          <p:attrName>style.visibility</p:attrName>
                                        </p:attrNameLst>
                                      </p:cBhvr>
                                      <p:to>
                                        <p:strVal val="visible"/>
                                      </p:to>
                                    </p:set>
                                    <p:animEffect transition="in" filter="wipe(down)">
                                      <p:cBhvr>
                                        <p:cTn id="27" dur="500"/>
                                        <p:tgtEl>
                                          <p:spTgt spid="15">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7">
                                            <p:txEl>
                                              <p:pRg st="0" end="0"/>
                                            </p:txEl>
                                          </p:spTgt>
                                        </p:tgtEl>
                                        <p:attrNameLst>
                                          <p:attrName>style.visibility</p:attrName>
                                        </p:attrNameLst>
                                      </p:cBhvr>
                                      <p:to>
                                        <p:strVal val="visible"/>
                                      </p:to>
                                    </p:set>
                                    <p:animEffect transition="in" filter="barn(inVertical)">
                                      <p:cBhvr>
                                        <p:cTn id="32" dur="500"/>
                                        <p:tgtEl>
                                          <p:spTgt spid="17">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7">
                                            <p:txEl>
                                              <p:pRg st="1" end="1"/>
                                            </p:txEl>
                                          </p:spTgt>
                                        </p:tgtEl>
                                        <p:attrNameLst>
                                          <p:attrName>style.visibility</p:attrName>
                                        </p:attrNameLst>
                                      </p:cBhvr>
                                      <p:to>
                                        <p:strVal val="visible"/>
                                      </p:to>
                                    </p:set>
                                    <p:animEffect transition="in" filter="barn(inVertical)">
                                      <p:cBhvr>
                                        <p:cTn id="37" dur="500"/>
                                        <p:tgtEl>
                                          <p:spTgt spid="17">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1000"/>
                                        <p:tgtEl>
                                          <p:spTgt spid="19"/>
                                        </p:tgtEl>
                                      </p:cBhvr>
                                    </p:animEffect>
                                    <p:anim calcmode="lin" valueType="num">
                                      <p:cBhvr>
                                        <p:cTn id="43" dur="1000" fill="hold"/>
                                        <p:tgtEl>
                                          <p:spTgt spid="19"/>
                                        </p:tgtEl>
                                        <p:attrNameLst>
                                          <p:attrName>ppt_x</p:attrName>
                                        </p:attrNameLst>
                                      </p:cBhvr>
                                      <p:tavLst>
                                        <p:tav tm="0">
                                          <p:val>
                                            <p:strVal val="#ppt_x"/>
                                          </p:val>
                                        </p:tav>
                                        <p:tav tm="100000">
                                          <p:val>
                                            <p:strVal val="#ppt_x"/>
                                          </p:val>
                                        </p:tav>
                                      </p:tavLst>
                                    </p:anim>
                                    <p:anim calcmode="lin" valueType="num">
                                      <p:cBhvr>
                                        <p:cTn id="44"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nodeType="clickEffect">
                                  <p:stCondLst>
                                    <p:cond delay="0"/>
                                  </p:stCondLst>
                                  <p:childTnLst>
                                    <p:set>
                                      <p:cBhvr>
                                        <p:cTn id="48" dur="1" fill="hold">
                                          <p:stCondLst>
                                            <p:cond delay="0"/>
                                          </p:stCondLst>
                                        </p:cTn>
                                        <p:tgtEl>
                                          <p:spTgt spid="21">
                                            <p:txEl>
                                              <p:pRg st="0" end="0"/>
                                            </p:txEl>
                                          </p:spTgt>
                                        </p:tgtEl>
                                        <p:attrNameLst>
                                          <p:attrName>style.visibility</p:attrName>
                                        </p:attrNameLst>
                                      </p:cBhvr>
                                      <p:to>
                                        <p:strVal val="visible"/>
                                      </p:to>
                                    </p:set>
                                    <p:animEffect transition="in" filter="barn(inVertical)">
                                      <p:cBhvr>
                                        <p:cTn id="49" dur="500"/>
                                        <p:tgtEl>
                                          <p:spTgt spid="21">
                                            <p:txEl>
                                              <p:pRg st="0" end="0"/>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nodeType="clickEffect">
                                  <p:stCondLst>
                                    <p:cond delay="0"/>
                                  </p:stCondLst>
                                  <p:childTnLst>
                                    <p:set>
                                      <p:cBhvr>
                                        <p:cTn id="53" dur="1" fill="hold">
                                          <p:stCondLst>
                                            <p:cond delay="0"/>
                                          </p:stCondLst>
                                        </p:cTn>
                                        <p:tgtEl>
                                          <p:spTgt spid="21">
                                            <p:txEl>
                                              <p:pRg st="1" end="1"/>
                                            </p:txEl>
                                          </p:spTgt>
                                        </p:tgtEl>
                                        <p:attrNameLst>
                                          <p:attrName>style.visibility</p:attrName>
                                        </p:attrNameLst>
                                      </p:cBhvr>
                                      <p:to>
                                        <p:strVal val="visible"/>
                                      </p:to>
                                    </p:set>
                                    <p:animEffect transition="in" filter="barn(inVertical)">
                                      <p:cBhvr>
                                        <p:cTn id="54" dur="500"/>
                                        <p:tgtEl>
                                          <p:spTgt spid="2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2" grpId="0"/>
      <p:bldP spid="19" grpId="0"/>
    </p:bldLst>
  </p:timing>
</p:sld>
</file>

<file path=ppt/theme/theme1.xml><?xml version="1.0" encoding="utf-8"?>
<a:theme xmlns:a="http://schemas.openxmlformats.org/drawingml/2006/main" name="Literacy Subject for Pre-K: Holding a Pencil, Marker or Crayon Correctly by Slidesgo">
  <a:themeElements>
    <a:clrScheme name="Simple Light">
      <a:dk1>
        <a:srgbClr val="DADAFC"/>
      </a:dk1>
      <a:lt1>
        <a:srgbClr val="8B8AF7"/>
      </a:lt1>
      <a:dk2>
        <a:srgbClr val="9CDDCC"/>
      </a:dk2>
      <a:lt2>
        <a:srgbClr val="FAA989"/>
      </a:lt2>
      <a:accent1>
        <a:srgbClr val="5453CC"/>
      </a:accent1>
      <a:accent2>
        <a:srgbClr val="FF5D72"/>
      </a:accent2>
      <a:accent3>
        <a:srgbClr val="250E0B"/>
      </a:accent3>
      <a:accent4>
        <a:srgbClr val="FAECD2"/>
      </a:accent4>
      <a:accent5>
        <a:srgbClr val="FFC763"/>
      </a:accent5>
      <a:accent6>
        <a:srgbClr val="FFFFFD"/>
      </a:accent6>
      <a:hlink>
        <a:srgbClr val="250E0B"/>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第一PPT，www.1ppt.com">
  <a:themeElements>
    <a:clrScheme name="自定义 254">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F79646"/>
      </a:folHlink>
    </a:clrScheme>
    <a:fontScheme name="2eilq25j">
      <a:majorFont>
        <a:latin typeface="微软雅黑"/>
        <a:ea typeface="微软雅黑"/>
        <a:cs typeface=""/>
      </a:majorFont>
      <a:minorFont>
        <a:latin typeface="微软雅黑"/>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anguage Arts for High School - 9th Grade: Romeo &amp; Juliet by Slidesgo">
  <a:themeElements>
    <a:clrScheme name="Simple Light">
      <a:dk1>
        <a:srgbClr val="191DBE"/>
      </a:dk1>
      <a:lt1>
        <a:srgbClr val="FFF1F1"/>
      </a:lt1>
      <a:dk2>
        <a:srgbClr val="FFE8E7"/>
      </a:dk2>
      <a:lt2>
        <a:srgbClr val="FFD8D6"/>
      </a:lt2>
      <a:accent1>
        <a:srgbClr val="FFFDF1"/>
      </a:accent1>
      <a:accent2>
        <a:srgbClr val="EB2A5C"/>
      </a:accent2>
      <a:accent3>
        <a:srgbClr val="FF5A5F"/>
      </a:accent3>
      <a:accent4>
        <a:srgbClr val="FFB758"/>
      </a:accent4>
      <a:accent5>
        <a:srgbClr val="2A9D8F"/>
      </a:accent5>
      <a:accent6>
        <a:srgbClr val="4CC7B8"/>
      </a:accent6>
      <a:hlink>
        <a:srgbClr val="191DBE"/>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60</TotalTime>
  <Words>1755</Words>
  <Application>Microsoft Macintosh PowerPoint</Application>
  <PresentationFormat>Widescreen</PresentationFormat>
  <Paragraphs>151</Paragraphs>
  <Slides>21</Slides>
  <Notes>13</Notes>
  <HiddenSlides>0</HiddenSlides>
  <MMClips>0</MMClips>
  <ScaleCrop>false</ScaleCrop>
  <HeadingPairs>
    <vt:vector size="6" baseType="variant">
      <vt:variant>
        <vt:lpstr>Fonts Used</vt:lpstr>
      </vt:variant>
      <vt:variant>
        <vt:i4>16</vt:i4>
      </vt:variant>
      <vt:variant>
        <vt:lpstr>Theme</vt:lpstr>
      </vt:variant>
      <vt:variant>
        <vt:i4>4</vt:i4>
      </vt:variant>
      <vt:variant>
        <vt:lpstr>Slide Titles</vt:lpstr>
      </vt:variant>
      <vt:variant>
        <vt:i4>21</vt:i4>
      </vt:variant>
    </vt:vector>
  </HeadingPairs>
  <TitlesOfParts>
    <vt:vector size="41" baseType="lpstr">
      <vt:lpstr>等线</vt:lpstr>
      <vt:lpstr>微软雅黑</vt:lpstr>
      <vt:lpstr>Anaheim</vt:lpstr>
      <vt:lpstr>Antic Slab</vt:lpstr>
      <vt:lpstr>Aptos</vt:lpstr>
      <vt:lpstr>Arial</vt:lpstr>
      <vt:lpstr>Bebas Neue</vt:lpstr>
      <vt:lpstr>Bellota</vt:lpstr>
      <vt:lpstr>Calibri</vt:lpstr>
      <vt:lpstr>Gorditas</vt:lpstr>
      <vt:lpstr>Modak</vt:lpstr>
      <vt:lpstr>Nunito</vt:lpstr>
      <vt:lpstr>Patrick Hand</vt:lpstr>
      <vt:lpstr>Roboto Condensed</vt:lpstr>
      <vt:lpstr>Roboto Condensed Light</vt:lpstr>
      <vt:lpstr>Times New Roman</vt:lpstr>
      <vt:lpstr>Literacy Subject for Pre-K: Holding a Pencil, Marker or Crayon Correctly by Slidesgo</vt:lpstr>
      <vt:lpstr>1_第一PPT，www.1ppt.com</vt:lpstr>
      <vt:lpstr>2_Office Theme</vt:lpstr>
      <vt:lpstr>Language Arts for High School - 9th Grade: Romeo &amp; Juliet by Slidesgo</vt:lpstr>
      <vt:lpstr>PowerPoint Presentation</vt:lpstr>
      <vt:lpstr>Hoạt động  mở đầu</vt:lpstr>
      <vt:lpstr>Hoạt động mở đầu</vt:lpstr>
      <vt:lpstr>PowerPoint Presentation</vt:lpstr>
      <vt:lpstr>HÌNH THÀNH KIẾN THỨC</vt:lpstr>
      <vt:lpstr>Tri thức tiếng Việt</vt:lpstr>
      <vt:lpstr>I. Tri thức tiếng Việt</vt:lpstr>
      <vt:lpstr>PowerPoint Presentation</vt:lpstr>
      <vt:lpstr>PowerPoint Presentation</vt:lpstr>
      <vt:lpstr>HOẠT ĐỘNG LUYỆN TẬP</vt:lpstr>
      <vt:lpstr>II. Luyện tập</vt:lpstr>
      <vt:lpstr>Bài tập 1</vt:lpstr>
      <vt:lpstr>PowerPoint Presentation</vt:lpstr>
      <vt:lpstr>PowerPoint Presentation</vt:lpstr>
      <vt:lpstr>PowerPoint Presentation</vt:lpstr>
      <vt:lpstr>Bài tập 2</vt:lpstr>
      <vt:lpstr>PowerPoint Presentation</vt:lpstr>
      <vt:lpstr>PowerPoint Presentation</vt:lpstr>
      <vt:lpstr>PowerPoint Presentation</vt:lpstr>
      <vt:lpstr>HOẠT ĐỘNG VẬN DỤNG</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Thieu Ngoc Tram</cp:lastModifiedBy>
  <cp:revision>9</cp:revision>
  <dcterms:created xsi:type="dcterms:W3CDTF">2024-03-13T03:32:52Z</dcterms:created>
  <dcterms:modified xsi:type="dcterms:W3CDTF">2025-05-12T15:39:39Z</dcterms:modified>
</cp:coreProperties>
</file>