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3"/>
  </p:notesMasterIdLst>
  <p:sldIdLst>
    <p:sldId id="665" r:id="rId2"/>
    <p:sldId id="481" r:id="rId3"/>
    <p:sldId id="256" r:id="rId4"/>
    <p:sldId id="258" r:id="rId5"/>
    <p:sldId id="260" r:id="rId6"/>
    <p:sldId id="319" r:id="rId7"/>
    <p:sldId id="259" r:id="rId8"/>
    <p:sldId id="266" r:id="rId9"/>
    <p:sldId id="273" r:id="rId10"/>
    <p:sldId id="262" r:id="rId11"/>
    <p:sldId id="267" r:id="rId12"/>
    <p:sldId id="279" r:id="rId13"/>
    <p:sldId id="283" r:id="rId14"/>
    <p:sldId id="622" r:id="rId15"/>
    <p:sldId id="623" r:id="rId16"/>
    <p:sldId id="281" r:id="rId17"/>
    <p:sldId id="265" r:id="rId18"/>
    <p:sldId id="666" r:id="rId19"/>
    <p:sldId id="629" r:id="rId20"/>
    <p:sldId id="571" r:id="rId21"/>
    <p:sldId id="570" r:id="rId22"/>
  </p:sldIdLst>
  <p:sldSz cx="9144000" cy="5143500" type="screen16x9"/>
  <p:notesSz cx="6858000" cy="9144000"/>
  <p:embeddedFontLst>
    <p:embeddedFont>
      <p:font typeface="Bebas Neue" panose="020B0604020202020204" charset="0"/>
      <p:regular r:id="rId24"/>
    </p:embeddedFont>
    <p:embeddedFont>
      <p:font typeface="Cambria Math" panose="02040503050406030204" pitchFamily="18" charset="0"/>
      <p:regular r:id="rId25"/>
    </p:embeddedFont>
    <p:embeddedFont>
      <p:font typeface="Mali" panose="020B0604020202020204" charset="-34"/>
      <p:regular r:id="rId26"/>
      <p:bold r:id="rId27"/>
      <p:italic r:id="rId28"/>
      <p:boldItalic r:id="rId29"/>
    </p:embeddedFont>
    <p:embeddedFont>
      <p:font typeface="Raleway SemiBold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2D6BF-CB21-4288-A140-ADC05EA6C5B3}">
  <a:tblStyle styleId="{6E22D6BF-CB21-4288-A140-ADC05EA6C5B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Để giúp bạn voi và bạn cú mèo trả lời được câu hỏi dung dịch bão hòa là gì, chúng ta cùng nhau bước vào bài mới, Bài 40: Dung dịch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5A81B-77FA-476C-B00C-EE0A14B1BC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98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13f922a7330_0_1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13f922a7330_0_1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13f922a7330_0_1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13f922a7330_0_1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13f922a7330_0_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13f922a7330_0_9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9645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13f922a7330_0_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13f922a7330_0_9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976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13fb45c8bd2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13fb45c8bd2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3f922a7330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3f922a7330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3e65be5665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3e65be5665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9315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3e65be5665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3e65be5665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3e7089ba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3e7089ba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3e65be5665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3e65be5665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3f922a7330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3f922a7330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13f922a7330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13f922a7330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13f922a7330_0_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13f922a7330_0_9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13f922a7330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13f922a7330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3f922a7330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3f922a7330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05847" y="1415225"/>
            <a:ext cx="4410300" cy="16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511297" y="3201250"/>
            <a:ext cx="4199400" cy="3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499934">
            <a:off x="-339472" y="2686519"/>
            <a:ext cx="646722" cy="57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6073" y="3004200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9">
            <a:off x="-392036" y="4215423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00036">
            <a:off x="464558" y="2343952"/>
            <a:ext cx="370408" cy="3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82">
            <a:off x="1184081" y="4591259"/>
            <a:ext cx="729388" cy="65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617032">
            <a:off x="591928" y="4524411"/>
            <a:ext cx="716066" cy="16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00011">
            <a:off x="-751393" y="3634233"/>
            <a:ext cx="1706884" cy="170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000079">
            <a:off x="473946" y="3631543"/>
            <a:ext cx="482332" cy="431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19"/>
          <p:cNvGrpSpPr/>
          <p:nvPr/>
        </p:nvGrpSpPr>
        <p:grpSpPr>
          <a:xfrm>
            <a:off x="-1019058" y="-1664282"/>
            <a:ext cx="11182207" cy="8309770"/>
            <a:chOff x="309900" y="238100"/>
            <a:chExt cx="7048350" cy="5237800"/>
          </a:xfrm>
        </p:grpSpPr>
        <p:sp>
          <p:nvSpPr>
            <p:cNvPr id="284" name="Google Shape;284;p19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9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9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9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9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9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9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3" name="Google Shape;29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65318" flipH="1">
            <a:off x="7671500" y="3734970"/>
            <a:ext cx="1105063" cy="78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139203">
            <a:off x="864777" y="3719661"/>
            <a:ext cx="795344" cy="7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204">
            <a:off x="373235" y="2929663"/>
            <a:ext cx="975006" cy="8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99999">
            <a:off x="7182239" y="4279510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9600" y="3282424"/>
            <a:ext cx="1908399" cy="19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8234748" y="3000624"/>
            <a:ext cx="635726" cy="90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200054">
            <a:off x="8536860" y="2356572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226">
            <a:off x="7283877" y="4725746"/>
            <a:ext cx="776725" cy="69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-316322" y="3240162"/>
            <a:ext cx="1440672" cy="213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300239">
            <a:off x="479467" y="2464400"/>
            <a:ext cx="410273" cy="36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563768">
            <a:off x="649084" y="4165226"/>
            <a:ext cx="1469333" cy="1226849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9"/>
          <p:cNvSpPr txBox="1">
            <a:spLocks noGrp="1"/>
          </p:cNvSpPr>
          <p:nvPr>
            <p:ph type="title"/>
          </p:nvPr>
        </p:nvSpPr>
        <p:spPr>
          <a:xfrm>
            <a:off x="1924230" y="1497300"/>
            <a:ext cx="2721600" cy="119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305" name="Google Shape;305;p19"/>
          <p:cNvSpPr txBox="1">
            <a:spLocks noGrp="1"/>
          </p:cNvSpPr>
          <p:nvPr>
            <p:ph type="subTitle" idx="1"/>
          </p:nvPr>
        </p:nvSpPr>
        <p:spPr>
          <a:xfrm>
            <a:off x="1924230" y="2618100"/>
            <a:ext cx="2721600" cy="102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22"/>
          <p:cNvGrpSpPr/>
          <p:nvPr/>
        </p:nvGrpSpPr>
        <p:grpSpPr>
          <a:xfrm rot="10800000">
            <a:off x="-1466753" y="-1637575"/>
            <a:ext cx="11829951" cy="8791124"/>
            <a:chOff x="309900" y="238100"/>
            <a:chExt cx="7048350" cy="5237800"/>
          </a:xfrm>
        </p:grpSpPr>
        <p:sp>
          <p:nvSpPr>
            <p:cNvPr id="361" name="Google Shape;361;p22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2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2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2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2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2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2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2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2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0" name="Google Shape;370;p22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371" name="Google Shape;371;p22"/>
          <p:cNvSpPr txBox="1">
            <a:spLocks noGrp="1"/>
          </p:cNvSpPr>
          <p:nvPr>
            <p:ph type="subTitle" idx="1"/>
          </p:nvPr>
        </p:nvSpPr>
        <p:spPr>
          <a:xfrm>
            <a:off x="2183138" y="2092374"/>
            <a:ext cx="21846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22"/>
          <p:cNvSpPr txBox="1">
            <a:spLocks noGrp="1"/>
          </p:cNvSpPr>
          <p:nvPr>
            <p:ph type="subTitle" idx="2"/>
          </p:nvPr>
        </p:nvSpPr>
        <p:spPr>
          <a:xfrm>
            <a:off x="2183138" y="1635177"/>
            <a:ext cx="21846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3" name="Google Shape;373;p22"/>
          <p:cNvSpPr txBox="1">
            <a:spLocks noGrp="1"/>
          </p:cNvSpPr>
          <p:nvPr>
            <p:ph type="subTitle" idx="3"/>
          </p:nvPr>
        </p:nvSpPr>
        <p:spPr>
          <a:xfrm>
            <a:off x="4776263" y="2092374"/>
            <a:ext cx="21846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4"/>
          </p:nvPr>
        </p:nvSpPr>
        <p:spPr>
          <a:xfrm>
            <a:off x="4776263" y="1635177"/>
            <a:ext cx="21846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5"/>
          </p:nvPr>
        </p:nvSpPr>
        <p:spPr>
          <a:xfrm>
            <a:off x="2183138" y="3528374"/>
            <a:ext cx="21846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6"/>
          </p:nvPr>
        </p:nvSpPr>
        <p:spPr>
          <a:xfrm>
            <a:off x="2183138" y="3071177"/>
            <a:ext cx="21846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7"/>
          </p:nvPr>
        </p:nvSpPr>
        <p:spPr>
          <a:xfrm>
            <a:off x="4776263" y="3528374"/>
            <a:ext cx="21846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8"/>
          </p:nvPr>
        </p:nvSpPr>
        <p:spPr>
          <a:xfrm>
            <a:off x="4776263" y="3071177"/>
            <a:ext cx="21846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379" name="Google Shape;37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3242">
            <a:off x="154496" y="647406"/>
            <a:ext cx="1121205" cy="100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6650" y="49374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5090" y="-340140"/>
            <a:ext cx="638998" cy="90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20559" y="875681"/>
            <a:ext cx="1249950" cy="10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139203" flipH="1">
            <a:off x="8022505" y="3782495"/>
            <a:ext cx="795344" cy="7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700204" flipH="1">
            <a:off x="8334385" y="2992497"/>
            <a:ext cx="975006" cy="8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58277" y="3302997"/>
            <a:ext cx="1440672" cy="213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300239" flipH="1">
            <a:off x="8792887" y="2527234"/>
            <a:ext cx="410273" cy="36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563768" flipH="1">
            <a:off x="7564210" y="4228060"/>
            <a:ext cx="1469333" cy="122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23"/>
          <p:cNvGrpSpPr/>
          <p:nvPr/>
        </p:nvGrpSpPr>
        <p:grpSpPr>
          <a:xfrm>
            <a:off x="-887987" y="-1821616"/>
            <a:ext cx="11610747" cy="8628228"/>
            <a:chOff x="309900" y="238100"/>
            <a:chExt cx="7048350" cy="5237800"/>
          </a:xfrm>
        </p:grpSpPr>
        <p:sp>
          <p:nvSpPr>
            <p:cNvPr id="390" name="Google Shape;390;p23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3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3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3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3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3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3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3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3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" name="Google Shape;399;p23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400" name="Google Shape;400;p23"/>
          <p:cNvSpPr txBox="1">
            <a:spLocks noGrp="1"/>
          </p:cNvSpPr>
          <p:nvPr>
            <p:ph type="subTitle" idx="1"/>
          </p:nvPr>
        </p:nvSpPr>
        <p:spPr>
          <a:xfrm>
            <a:off x="1356593" y="2092373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3"/>
          <p:cNvSpPr txBox="1">
            <a:spLocks noGrp="1"/>
          </p:cNvSpPr>
          <p:nvPr>
            <p:ph type="subTitle" idx="2"/>
          </p:nvPr>
        </p:nvSpPr>
        <p:spPr>
          <a:xfrm>
            <a:off x="1356593" y="1635175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2" name="Google Shape;402;p23"/>
          <p:cNvSpPr txBox="1">
            <a:spLocks noGrp="1"/>
          </p:cNvSpPr>
          <p:nvPr>
            <p:ph type="subTitle" idx="3"/>
          </p:nvPr>
        </p:nvSpPr>
        <p:spPr>
          <a:xfrm>
            <a:off x="1356593" y="3528375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23"/>
          <p:cNvSpPr txBox="1">
            <a:spLocks noGrp="1"/>
          </p:cNvSpPr>
          <p:nvPr>
            <p:ph type="subTitle" idx="4"/>
          </p:nvPr>
        </p:nvSpPr>
        <p:spPr>
          <a:xfrm>
            <a:off x="1356593" y="3071177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4" name="Google Shape;404;p23"/>
          <p:cNvSpPr txBox="1">
            <a:spLocks noGrp="1"/>
          </p:cNvSpPr>
          <p:nvPr>
            <p:ph type="subTitle" idx="5"/>
          </p:nvPr>
        </p:nvSpPr>
        <p:spPr>
          <a:xfrm>
            <a:off x="3559787" y="2092373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23"/>
          <p:cNvSpPr txBox="1">
            <a:spLocks noGrp="1"/>
          </p:cNvSpPr>
          <p:nvPr>
            <p:ph type="subTitle" idx="6"/>
          </p:nvPr>
        </p:nvSpPr>
        <p:spPr>
          <a:xfrm>
            <a:off x="3559787" y="1635175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6" name="Google Shape;406;p23"/>
          <p:cNvSpPr txBox="1">
            <a:spLocks noGrp="1"/>
          </p:cNvSpPr>
          <p:nvPr>
            <p:ph type="subTitle" idx="7"/>
          </p:nvPr>
        </p:nvSpPr>
        <p:spPr>
          <a:xfrm>
            <a:off x="3559787" y="3528375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23"/>
          <p:cNvSpPr txBox="1">
            <a:spLocks noGrp="1"/>
          </p:cNvSpPr>
          <p:nvPr>
            <p:ph type="subTitle" idx="8"/>
          </p:nvPr>
        </p:nvSpPr>
        <p:spPr>
          <a:xfrm>
            <a:off x="3559787" y="3071177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8" name="Google Shape;408;p23"/>
          <p:cNvSpPr txBox="1">
            <a:spLocks noGrp="1"/>
          </p:cNvSpPr>
          <p:nvPr>
            <p:ph type="subTitle" idx="9"/>
          </p:nvPr>
        </p:nvSpPr>
        <p:spPr>
          <a:xfrm>
            <a:off x="5763007" y="2092373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23"/>
          <p:cNvSpPr txBox="1">
            <a:spLocks noGrp="1"/>
          </p:cNvSpPr>
          <p:nvPr>
            <p:ph type="subTitle" idx="13"/>
          </p:nvPr>
        </p:nvSpPr>
        <p:spPr>
          <a:xfrm>
            <a:off x="5763007" y="1635175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0" name="Google Shape;410;p23"/>
          <p:cNvSpPr txBox="1">
            <a:spLocks noGrp="1"/>
          </p:cNvSpPr>
          <p:nvPr>
            <p:ph type="subTitle" idx="14"/>
          </p:nvPr>
        </p:nvSpPr>
        <p:spPr>
          <a:xfrm>
            <a:off x="5763007" y="3528375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3"/>
          <p:cNvSpPr txBox="1">
            <a:spLocks noGrp="1"/>
          </p:cNvSpPr>
          <p:nvPr>
            <p:ph type="subTitle" idx="15"/>
          </p:nvPr>
        </p:nvSpPr>
        <p:spPr>
          <a:xfrm>
            <a:off x="5763007" y="3071177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oogle Shape;425;p25"/>
          <p:cNvGrpSpPr/>
          <p:nvPr/>
        </p:nvGrpSpPr>
        <p:grpSpPr>
          <a:xfrm rot="10800000">
            <a:off x="-1390302" y="-1746571"/>
            <a:ext cx="11420442" cy="8486807"/>
            <a:chOff x="309900" y="238100"/>
            <a:chExt cx="7048350" cy="5237800"/>
          </a:xfrm>
        </p:grpSpPr>
        <p:sp>
          <p:nvSpPr>
            <p:cNvPr id="426" name="Google Shape;426;p25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5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5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5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5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5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5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5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5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5" name="Google Shape;435;p25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title" idx="2" hasCustomPrompt="1"/>
          </p:nvPr>
        </p:nvSpPr>
        <p:spPr>
          <a:xfrm>
            <a:off x="1153946" y="2997200"/>
            <a:ext cx="2177100" cy="636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1"/>
          </p:nvPr>
        </p:nvSpPr>
        <p:spPr>
          <a:xfrm>
            <a:off x="1153946" y="4015100"/>
            <a:ext cx="21771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subTitle" idx="3"/>
          </p:nvPr>
        </p:nvSpPr>
        <p:spPr>
          <a:xfrm>
            <a:off x="1153946" y="3557902"/>
            <a:ext cx="21771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title" idx="4" hasCustomPrompt="1"/>
          </p:nvPr>
        </p:nvSpPr>
        <p:spPr>
          <a:xfrm>
            <a:off x="3483462" y="2997200"/>
            <a:ext cx="2177100" cy="636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0" name="Google Shape;440;p25"/>
          <p:cNvSpPr txBox="1">
            <a:spLocks noGrp="1"/>
          </p:cNvSpPr>
          <p:nvPr>
            <p:ph type="subTitle" idx="5"/>
          </p:nvPr>
        </p:nvSpPr>
        <p:spPr>
          <a:xfrm>
            <a:off x="3483462" y="4015100"/>
            <a:ext cx="21771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6"/>
          </p:nvPr>
        </p:nvSpPr>
        <p:spPr>
          <a:xfrm>
            <a:off x="3483462" y="3557902"/>
            <a:ext cx="21771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title" idx="7" hasCustomPrompt="1"/>
          </p:nvPr>
        </p:nvSpPr>
        <p:spPr>
          <a:xfrm>
            <a:off x="5812954" y="2997200"/>
            <a:ext cx="2177100" cy="636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3" name="Google Shape;443;p25"/>
          <p:cNvSpPr txBox="1">
            <a:spLocks noGrp="1"/>
          </p:cNvSpPr>
          <p:nvPr>
            <p:ph type="subTitle" idx="8"/>
          </p:nvPr>
        </p:nvSpPr>
        <p:spPr>
          <a:xfrm>
            <a:off x="5812954" y="4015100"/>
            <a:ext cx="21771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25"/>
          <p:cNvSpPr txBox="1">
            <a:spLocks noGrp="1"/>
          </p:cNvSpPr>
          <p:nvPr>
            <p:ph type="subTitle" idx="9"/>
          </p:nvPr>
        </p:nvSpPr>
        <p:spPr>
          <a:xfrm>
            <a:off x="5812954" y="3557902"/>
            <a:ext cx="21771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26"/>
          <p:cNvGrpSpPr/>
          <p:nvPr/>
        </p:nvGrpSpPr>
        <p:grpSpPr>
          <a:xfrm>
            <a:off x="-1384561" y="-1996459"/>
            <a:ext cx="11913121" cy="8852930"/>
            <a:chOff x="309900" y="238100"/>
            <a:chExt cx="7048350" cy="5237800"/>
          </a:xfrm>
        </p:grpSpPr>
        <p:sp>
          <p:nvSpPr>
            <p:cNvPr id="447" name="Google Shape;447;p2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6" name="Google Shape;456;p2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pic>
        <p:nvPicPr>
          <p:cNvPr id="457" name="Google Shape;457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600019">
            <a:off x="8502959" y="907538"/>
            <a:ext cx="316680" cy="28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200054">
            <a:off x="7937119" y="406823"/>
            <a:ext cx="560461" cy="52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299954" flipH="1">
            <a:off x="326776" y="441029"/>
            <a:ext cx="515825" cy="461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299791" flipH="1">
            <a:off x="862261" y="917979"/>
            <a:ext cx="277525" cy="262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28"/>
          <p:cNvGrpSpPr/>
          <p:nvPr/>
        </p:nvGrpSpPr>
        <p:grpSpPr>
          <a:xfrm>
            <a:off x="335589" y="-576430"/>
            <a:ext cx="8472822" cy="6296359"/>
            <a:chOff x="309900" y="238100"/>
            <a:chExt cx="7048350" cy="5237800"/>
          </a:xfrm>
        </p:grpSpPr>
        <p:sp>
          <p:nvSpPr>
            <p:cNvPr id="471" name="Google Shape;471;p28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BF4C8-6761-4257-A2BE-14A6895A0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8C199-21DE-427D-A7F8-F25524A7C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CDEA6-AF56-4957-86F3-8E990F850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9B662-6CCC-469E-BCAD-477F260FD765}" type="datetimeFigureOut">
              <a:rPr lang="en-US" smtClean="0"/>
              <a:t>22-Aug-23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EA15F-02CD-4450-BFA1-DAE240C74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31602-DC62-4367-B2DC-C5F7C0CAD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20A73-2A1C-4EFB-9410-9770B733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22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606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249726" y="1923894"/>
            <a:ext cx="4015500" cy="15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4249726" y="1044300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4249725" y="3674700"/>
            <a:ext cx="40155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6"/>
          <p:cNvGrpSpPr/>
          <p:nvPr/>
        </p:nvGrpSpPr>
        <p:grpSpPr>
          <a:xfrm rot="10800000">
            <a:off x="-1466753" y="-1637575"/>
            <a:ext cx="11829951" cy="8791124"/>
            <a:chOff x="309900" y="238100"/>
            <a:chExt cx="7048350" cy="5237800"/>
          </a:xfrm>
        </p:grpSpPr>
        <p:sp>
          <p:nvSpPr>
            <p:cNvPr id="73" name="Google Shape;73;p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pic>
        <p:nvPicPr>
          <p:cNvPr id="83" name="Google Shape;8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300126">
            <a:off x="8006253" y="-362347"/>
            <a:ext cx="911217" cy="81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232">
            <a:off x="-193462" y="3495870"/>
            <a:ext cx="776727" cy="694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100098">
            <a:off x="165850" y="4052697"/>
            <a:ext cx="427954" cy="404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749802" y="3721000"/>
            <a:ext cx="1142626" cy="169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117">
            <a:off x="648742" y="4642546"/>
            <a:ext cx="521688" cy="49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12685">
            <a:off x="-96490" y="4487828"/>
            <a:ext cx="1105072" cy="114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115372" y="-310478"/>
            <a:ext cx="2083579" cy="158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8505206" y="535012"/>
            <a:ext cx="1227722" cy="1150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7"/>
          <p:cNvGrpSpPr/>
          <p:nvPr/>
        </p:nvGrpSpPr>
        <p:grpSpPr>
          <a:xfrm rot="10800000">
            <a:off x="-1432923" y="-1680863"/>
            <a:ext cx="11110314" cy="8256344"/>
            <a:chOff x="309900" y="238100"/>
            <a:chExt cx="7048350" cy="5237800"/>
          </a:xfrm>
        </p:grpSpPr>
        <p:sp>
          <p:nvSpPr>
            <p:cNvPr id="93" name="Google Shape;93;p7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7"/>
          <p:cNvSpPr txBox="1">
            <a:spLocks noGrp="1"/>
          </p:cNvSpPr>
          <p:nvPr>
            <p:ph type="body" idx="1"/>
          </p:nvPr>
        </p:nvSpPr>
        <p:spPr>
          <a:xfrm>
            <a:off x="715100" y="2017325"/>
            <a:ext cx="3907200" cy="22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7"/>
          <p:cNvSpPr txBox="1">
            <a:spLocks noGrp="1"/>
          </p:cNvSpPr>
          <p:nvPr>
            <p:ph type="title"/>
          </p:nvPr>
        </p:nvSpPr>
        <p:spPr>
          <a:xfrm>
            <a:off x="715100" y="841975"/>
            <a:ext cx="3907200" cy="117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 txBox="1">
            <a:spLocks noGrp="1"/>
          </p:cNvSpPr>
          <p:nvPr>
            <p:ph type="title"/>
          </p:nvPr>
        </p:nvSpPr>
        <p:spPr>
          <a:xfrm>
            <a:off x="1388100" y="1327950"/>
            <a:ext cx="6367800" cy="2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106" name="Google Shape;10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499934">
            <a:off x="-339472" y="2686519"/>
            <a:ext cx="646722" cy="57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6073" y="3004200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9">
            <a:off x="-392036" y="4215423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00036">
            <a:off x="571233" y="2302327"/>
            <a:ext cx="370408" cy="3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82">
            <a:off x="1184081" y="4591259"/>
            <a:ext cx="729388" cy="65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617032">
            <a:off x="591928" y="4524411"/>
            <a:ext cx="716066" cy="16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00011">
            <a:off x="-751393" y="3634233"/>
            <a:ext cx="1706884" cy="170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000079">
            <a:off x="473946" y="3631543"/>
            <a:ext cx="482332" cy="43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99">
            <a:off x="8194495" y="-265812"/>
            <a:ext cx="906612" cy="81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99992">
            <a:off x="7676538" y="357149"/>
            <a:ext cx="1249926" cy="104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18201" y="41575"/>
            <a:ext cx="1012152" cy="150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299865" flipH="1">
            <a:off x="8046276" y="2021536"/>
            <a:ext cx="510450" cy="482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9"/>
          <p:cNvGrpSpPr/>
          <p:nvPr/>
        </p:nvGrpSpPr>
        <p:grpSpPr>
          <a:xfrm>
            <a:off x="-78851" y="-884411"/>
            <a:ext cx="9301707" cy="6912325"/>
            <a:chOff x="309900" y="238100"/>
            <a:chExt cx="7048350" cy="5237800"/>
          </a:xfrm>
        </p:grpSpPr>
        <p:sp>
          <p:nvSpPr>
            <p:cNvPr id="120" name="Google Shape;120;p9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9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9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9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9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9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9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129;p9"/>
          <p:cNvSpPr txBox="1">
            <a:spLocks noGrp="1"/>
          </p:cNvSpPr>
          <p:nvPr>
            <p:ph type="title"/>
          </p:nvPr>
        </p:nvSpPr>
        <p:spPr>
          <a:xfrm>
            <a:off x="2134200" y="1593000"/>
            <a:ext cx="48756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1"/>
          </p:nvPr>
        </p:nvSpPr>
        <p:spPr>
          <a:xfrm>
            <a:off x="2134200" y="2376900"/>
            <a:ext cx="4875600" cy="11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00012">
            <a:off x="261795" y="707351"/>
            <a:ext cx="906611" cy="81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6650" y="49374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5090" y="-340140"/>
            <a:ext cx="638998" cy="90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20559" y="875681"/>
            <a:ext cx="1249950" cy="10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300216">
            <a:off x="1432453" y="625522"/>
            <a:ext cx="374940" cy="335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499934" flipH="1">
            <a:off x="8663896" y="2792325"/>
            <a:ext cx="646722" cy="57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089494" y="3110005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99999" flipH="1">
            <a:off x="7279585" y="4321229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200036" flipH="1">
            <a:off x="8136180" y="2449757"/>
            <a:ext cx="370408" cy="3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799982" flipH="1">
            <a:off x="7057677" y="4697064"/>
            <a:ext cx="729388" cy="65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617032" flipH="1">
            <a:off x="7663151" y="4630216"/>
            <a:ext cx="716066" cy="16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900011" flipH="1">
            <a:off x="8015655" y="3740039"/>
            <a:ext cx="1706884" cy="170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000079" flipH="1">
            <a:off x="8014869" y="3737348"/>
            <a:ext cx="482332" cy="431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3"/>
          <p:cNvGrpSpPr/>
          <p:nvPr/>
        </p:nvGrpSpPr>
        <p:grpSpPr>
          <a:xfrm>
            <a:off x="-813309" y="-1292430"/>
            <a:ext cx="10904502" cy="8103400"/>
            <a:chOff x="309900" y="238100"/>
            <a:chExt cx="7048350" cy="5237800"/>
          </a:xfrm>
        </p:grpSpPr>
        <p:sp>
          <p:nvSpPr>
            <p:cNvPr id="163" name="Google Shape;163;p13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2" name="Google Shape;17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00012">
            <a:off x="261795" y="707351"/>
            <a:ext cx="906611" cy="81079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3"/>
          <p:cNvSpPr txBox="1">
            <a:spLocks noGrp="1"/>
          </p:cNvSpPr>
          <p:nvPr>
            <p:ph type="title" hasCustomPrompt="1"/>
          </p:nvPr>
        </p:nvSpPr>
        <p:spPr>
          <a:xfrm>
            <a:off x="1491725" y="1717450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"/>
          </p:nvPr>
        </p:nvSpPr>
        <p:spPr>
          <a:xfrm>
            <a:off x="2130600" y="2174648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2"/>
          </p:nvPr>
        </p:nvSpPr>
        <p:spPr>
          <a:xfrm>
            <a:off x="2130600" y="1717450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3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4" hasCustomPrompt="1"/>
          </p:nvPr>
        </p:nvSpPr>
        <p:spPr>
          <a:xfrm>
            <a:off x="4749000" y="1717450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5"/>
          </p:nvPr>
        </p:nvSpPr>
        <p:spPr>
          <a:xfrm>
            <a:off x="5387875" y="2174648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6"/>
          </p:nvPr>
        </p:nvSpPr>
        <p:spPr>
          <a:xfrm>
            <a:off x="5387875" y="1717450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7" hasCustomPrompt="1"/>
          </p:nvPr>
        </p:nvSpPr>
        <p:spPr>
          <a:xfrm>
            <a:off x="1491725" y="3040975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8"/>
          </p:nvPr>
        </p:nvSpPr>
        <p:spPr>
          <a:xfrm>
            <a:off x="2130600" y="3498175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subTitle" idx="9"/>
          </p:nvPr>
        </p:nvSpPr>
        <p:spPr>
          <a:xfrm>
            <a:off x="2130600" y="3040977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title" idx="13" hasCustomPrompt="1"/>
          </p:nvPr>
        </p:nvSpPr>
        <p:spPr>
          <a:xfrm>
            <a:off x="4749000" y="3040975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4" name="Google Shape;184;p13"/>
          <p:cNvSpPr txBox="1">
            <a:spLocks noGrp="1"/>
          </p:cNvSpPr>
          <p:nvPr>
            <p:ph type="subTitle" idx="14"/>
          </p:nvPr>
        </p:nvSpPr>
        <p:spPr>
          <a:xfrm>
            <a:off x="5387875" y="3498175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15"/>
          </p:nvPr>
        </p:nvSpPr>
        <p:spPr>
          <a:xfrm>
            <a:off x="5387875" y="3040977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86" name="Google Shape;18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6650" y="49374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5090" y="-340140"/>
            <a:ext cx="638998" cy="90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20559" y="875681"/>
            <a:ext cx="1249950" cy="10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99">
            <a:off x="8194495" y="-265812"/>
            <a:ext cx="906612" cy="81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200034">
            <a:off x="8335663" y="1541823"/>
            <a:ext cx="355449" cy="335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99992">
            <a:off x="7676538" y="357149"/>
            <a:ext cx="1249926" cy="104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18201" y="41575"/>
            <a:ext cx="1012152" cy="1503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"/>
          <p:cNvSpPr txBox="1">
            <a:spLocks noGrp="1"/>
          </p:cNvSpPr>
          <p:nvPr>
            <p:ph type="title"/>
          </p:nvPr>
        </p:nvSpPr>
        <p:spPr>
          <a:xfrm>
            <a:off x="884850" y="1923894"/>
            <a:ext cx="4015500" cy="15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5" name="Google Shape;195;p14"/>
          <p:cNvSpPr txBox="1">
            <a:spLocks noGrp="1"/>
          </p:cNvSpPr>
          <p:nvPr>
            <p:ph type="title" idx="2" hasCustomPrompt="1"/>
          </p:nvPr>
        </p:nvSpPr>
        <p:spPr>
          <a:xfrm>
            <a:off x="884850" y="1044300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6" name="Google Shape;196;p14"/>
          <p:cNvSpPr txBox="1">
            <a:spLocks noGrp="1"/>
          </p:cNvSpPr>
          <p:nvPr>
            <p:ph type="subTitle" idx="1"/>
          </p:nvPr>
        </p:nvSpPr>
        <p:spPr>
          <a:xfrm>
            <a:off x="1022205" y="3674706"/>
            <a:ext cx="37407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"/>
          <p:cNvSpPr txBox="1">
            <a:spLocks noGrp="1"/>
          </p:cNvSpPr>
          <p:nvPr>
            <p:ph type="subTitle" idx="1"/>
          </p:nvPr>
        </p:nvSpPr>
        <p:spPr>
          <a:xfrm>
            <a:off x="2351700" y="2925450"/>
            <a:ext cx="4440600" cy="6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6"/>
          <p:cNvSpPr txBox="1">
            <a:spLocks noGrp="1"/>
          </p:cNvSpPr>
          <p:nvPr>
            <p:ph type="title"/>
          </p:nvPr>
        </p:nvSpPr>
        <p:spPr>
          <a:xfrm>
            <a:off x="2127900" y="1213950"/>
            <a:ext cx="4888200" cy="17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pic>
        <p:nvPicPr>
          <p:cNvPr id="227" name="Google Shape;227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462360">
            <a:off x="7303859" y="159938"/>
            <a:ext cx="428531" cy="38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299922">
            <a:off x="8628030" y="-185476"/>
            <a:ext cx="654489" cy="61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5175" y="1403549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110465">
            <a:off x="8056675" y="-145623"/>
            <a:ext cx="774950" cy="69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935792" y="169183"/>
            <a:ext cx="1706885" cy="170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00000">
            <a:off x="7526138" y="84275"/>
            <a:ext cx="786652" cy="90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904549">
            <a:off x="8379694" y="2746916"/>
            <a:ext cx="327023" cy="30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99999">
            <a:off x="-767249" y="3765373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240" y="3458125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6245084">
            <a:off x="-218994" y="3007479"/>
            <a:ext cx="887341" cy="98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904533">
            <a:off x="766598" y="4579243"/>
            <a:ext cx="870881" cy="82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399814" flipH="1">
            <a:off x="1373176" y="4645970"/>
            <a:ext cx="708974" cy="63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007" flipH="1">
            <a:off x="324177" y="2139275"/>
            <a:ext cx="441150" cy="41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9" r:id="rId7"/>
    <p:sldLayoutId id="2147483660" r:id="rId8"/>
    <p:sldLayoutId id="2147483662" r:id="rId9"/>
    <p:sldLayoutId id="2147483665" r:id="rId10"/>
    <p:sldLayoutId id="2147483668" r:id="rId11"/>
    <p:sldLayoutId id="2147483669" r:id="rId12"/>
    <p:sldLayoutId id="2147483671" r:id="rId13"/>
    <p:sldLayoutId id="2147483672" r:id="rId14"/>
    <p:sldLayoutId id="2147483674" r:id="rId15"/>
    <p:sldLayoutId id="2147483679" r:id="rId16"/>
    <p:sldLayoutId id="2147483680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Background pattern&#10;&#10;Description automatically generated">
            <a:extLst>
              <a:ext uri="{FF2B5EF4-FFF2-40B4-BE49-F238E27FC236}">
                <a16:creationId xmlns:a16="http://schemas.microsoft.com/office/drawing/2014/main" id="{2320D711-8DEC-4F77-B919-2FBF11388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"/>
            <a:ext cx="9144000" cy="51427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539C00-DDD5-4136-8B7E-D7F2F6A18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1652" y="1946238"/>
            <a:ext cx="1309269" cy="314539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4497FC4-0478-4EF9-9B34-E05DC6A08D47}"/>
              </a:ext>
            </a:extLst>
          </p:cNvPr>
          <p:cNvSpPr/>
          <p:nvPr/>
        </p:nvSpPr>
        <p:spPr>
          <a:xfrm rot="2700000">
            <a:off x="3194012" y="559765"/>
            <a:ext cx="4023969" cy="4023969"/>
          </a:xfrm>
          <a:prstGeom prst="roundRect">
            <a:avLst>
              <a:gd name="adj" fmla="val 21701"/>
            </a:avLst>
          </a:prstGeom>
          <a:solidFill>
            <a:schemeClr val="accent3">
              <a:lumMod val="20000"/>
              <a:lumOff val="80000"/>
              <a:alpha val="59000"/>
            </a:schemeClr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pic>
        <p:nvPicPr>
          <p:cNvPr id="23" name="Picture 22" descr="Chart, pie chart&#10;&#10;Description automatically generated">
            <a:extLst>
              <a:ext uri="{FF2B5EF4-FFF2-40B4-BE49-F238E27FC236}">
                <a16:creationId xmlns:a16="http://schemas.microsoft.com/office/drawing/2014/main" id="{AF299B8C-3526-45C4-9C7D-D0B9236E98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29" y="1277327"/>
            <a:ext cx="1682642" cy="1879255"/>
          </a:xfrm>
          <a:prstGeom prst="rect">
            <a:avLst/>
          </a:prstGeom>
        </p:spPr>
      </p:pic>
      <p:pic>
        <p:nvPicPr>
          <p:cNvPr id="26" name="Picture 25" descr="A picture containing icon&#10;&#10;Description automatically generated">
            <a:extLst>
              <a:ext uri="{FF2B5EF4-FFF2-40B4-BE49-F238E27FC236}">
                <a16:creationId xmlns:a16="http://schemas.microsoft.com/office/drawing/2014/main" id="{C34CD686-332D-40A5-90D4-81EDF4DEAF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995" y="3274310"/>
            <a:ext cx="576122" cy="489247"/>
          </a:xfrm>
          <a:prstGeom prst="rect">
            <a:avLst/>
          </a:prstGeom>
        </p:spPr>
      </p:pic>
      <p:pic>
        <p:nvPicPr>
          <p:cNvPr id="30" name="Picture 29" descr="Chart, pie chart&#10;&#10;Description automatically generated">
            <a:extLst>
              <a:ext uri="{FF2B5EF4-FFF2-40B4-BE49-F238E27FC236}">
                <a16:creationId xmlns:a16="http://schemas.microsoft.com/office/drawing/2014/main" id="{F9FEBC01-8DB0-4793-83F5-D4858026E8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9728">
            <a:off x="7526654" y="472123"/>
            <a:ext cx="983066" cy="1092803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7262D39-71D3-43F1-898A-E826A6335DBE}"/>
              </a:ext>
            </a:extLst>
          </p:cNvPr>
          <p:cNvSpPr/>
          <p:nvPr/>
        </p:nvSpPr>
        <p:spPr>
          <a:xfrm rot="2700000">
            <a:off x="3337979" y="784554"/>
            <a:ext cx="3736035" cy="3574391"/>
          </a:xfrm>
          <a:prstGeom prst="roundRect">
            <a:avLst>
              <a:gd name="adj" fmla="val 21701"/>
            </a:avLst>
          </a:prstGeom>
          <a:solidFill>
            <a:schemeClr val="accent3">
              <a:lumMod val="20000"/>
              <a:lumOff val="80000"/>
              <a:alpha val="59000"/>
            </a:schemeClr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F221EC4-0608-4C6F-9D60-F252BB9467BB}"/>
              </a:ext>
            </a:extLst>
          </p:cNvPr>
          <p:cNvSpPr/>
          <p:nvPr/>
        </p:nvSpPr>
        <p:spPr>
          <a:xfrm rot="2700000">
            <a:off x="3546824" y="964343"/>
            <a:ext cx="3318345" cy="3174774"/>
          </a:xfrm>
          <a:prstGeom prst="roundRect">
            <a:avLst>
              <a:gd name="adj" fmla="val 21701"/>
            </a:avLst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811AF1-5BF5-42C1-9540-678D9E95CF2B}"/>
              </a:ext>
            </a:extLst>
          </p:cNvPr>
          <p:cNvSpPr/>
          <p:nvPr/>
        </p:nvSpPr>
        <p:spPr>
          <a:xfrm>
            <a:off x="3448629" y="1214214"/>
            <a:ext cx="3633046" cy="167539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 algn="ctr" defTabSz="685800">
              <a:spcBef>
                <a:spcPct val="0"/>
              </a:spcBef>
              <a:spcAft>
                <a:spcPts val="450"/>
              </a:spcAft>
              <a:buClrTx/>
              <a:defRPr/>
            </a:pPr>
            <a:r>
              <a:rPr lang="vi-VN" sz="6000" b="1" spc="38" dirty="0">
                <a:ln w="9525" cmpd="sng">
                  <a:solidFill>
                    <a:prstClr val="white"/>
                  </a:solidFill>
                  <a:prstDash val="solid"/>
                </a:ln>
                <a:gradFill>
                  <a:gsLst>
                    <a:gs pos="0">
                      <a:srgbClr val="031150"/>
                    </a:gs>
                    <a:gs pos="37000">
                      <a:srgbClr val="063DA2"/>
                    </a:gs>
                    <a:gs pos="71000">
                      <a:srgbClr val="49BFF1"/>
                    </a:gs>
                    <a:gs pos="100000">
                      <a:srgbClr val="063DA2"/>
                    </a:gs>
                  </a:gsLst>
                  <a:lin ang="5400000" scaled="1"/>
                </a:gradFill>
                <a:effectLst>
                  <a:glow rad="228600">
                    <a:srgbClr val="E4650E">
                      <a:satMod val="175000"/>
                      <a:alpha val="40000"/>
                    </a:srgb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#9Slide03 HelvetIns" panose="02040603050506020204" pitchFamily="18" charset="0"/>
              </a:rPr>
              <a:t>XIN CHÀO</a:t>
            </a:r>
            <a:r>
              <a:rPr lang="en-US" sz="6000" b="1" kern="1200" spc="38" dirty="0">
                <a:ln w="9525" cmpd="sng">
                  <a:solidFill>
                    <a:prstClr val="white"/>
                  </a:solidFill>
                  <a:prstDash val="solid"/>
                </a:ln>
                <a:gradFill>
                  <a:gsLst>
                    <a:gs pos="0">
                      <a:srgbClr val="031150"/>
                    </a:gs>
                    <a:gs pos="37000">
                      <a:srgbClr val="063DA2"/>
                    </a:gs>
                    <a:gs pos="71000">
                      <a:srgbClr val="49BFF1"/>
                    </a:gs>
                    <a:gs pos="100000">
                      <a:srgbClr val="063DA2"/>
                    </a:gs>
                  </a:gsLst>
                  <a:lin ang="5400000" scaled="1"/>
                </a:gradFill>
                <a:effectLst>
                  <a:glow rad="228600">
                    <a:srgbClr val="E4650E">
                      <a:satMod val="175000"/>
                      <a:alpha val="40000"/>
                    </a:srgb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#9Slide03 HelvetIns" panose="02040603050506020204" pitchFamily="18" charset="0"/>
              </a:rPr>
              <a:t>!</a:t>
            </a:r>
          </a:p>
        </p:txBody>
      </p:sp>
      <p:pic>
        <p:nvPicPr>
          <p:cNvPr id="48" name="Picture 47" descr="A picture containing monitor, computer, screen&#10;&#10;Description automatically generated">
            <a:extLst>
              <a:ext uri="{FF2B5EF4-FFF2-40B4-BE49-F238E27FC236}">
                <a16:creationId xmlns:a16="http://schemas.microsoft.com/office/drawing/2014/main" id="{54B5B050-FC9B-484F-A4D0-014A52159D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1166">
            <a:off x="1952654" y="175380"/>
            <a:ext cx="795597" cy="1101947"/>
          </a:xfrm>
          <a:prstGeom prst="rect">
            <a:avLst/>
          </a:prstGeom>
        </p:spPr>
      </p:pic>
      <p:pic>
        <p:nvPicPr>
          <p:cNvPr id="46" name="Picture 45" descr="A screen shot of a computer&#10;&#10;Description automatically generated">
            <a:extLst>
              <a:ext uri="{FF2B5EF4-FFF2-40B4-BE49-F238E27FC236}">
                <a16:creationId xmlns:a16="http://schemas.microsoft.com/office/drawing/2014/main" id="{E01FE151-91E3-489F-9228-3337C360B2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1172">
            <a:off x="5327913" y="3862122"/>
            <a:ext cx="1426588" cy="1371719"/>
          </a:xfrm>
          <a:prstGeom prst="rect">
            <a:avLst/>
          </a:prstGeom>
        </p:spPr>
      </p:pic>
      <p:pic>
        <p:nvPicPr>
          <p:cNvPr id="2" name="Picture 1" descr="A person wearing a mask&#10;&#10;Description automatically generated">
            <a:extLst>
              <a:ext uri="{FF2B5EF4-FFF2-40B4-BE49-F238E27FC236}">
                <a16:creationId xmlns:a16="http://schemas.microsoft.com/office/drawing/2014/main" id="{9341A0B2-CA60-41A4-BD73-2FF39758105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423" b="70923"/>
          <a:stretch/>
        </p:blipFill>
        <p:spPr>
          <a:xfrm>
            <a:off x="0" y="2201965"/>
            <a:ext cx="4240445" cy="2919056"/>
          </a:xfrm>
          <a:prstGeom prst="rect">
            <a:avLst/>
          </a:prstGeom>
        </p:spPr>
      </p:pic>
      <p:pic>
        <p:nvPicPr>
          <p:cNvPr id="56" name="Picture 55" descr="Chart, pie chart&#10;&#10;Description automatically generated">
            <a:extLst>
              <a:ext uri="{FF2B5EF4-FFF2-40B4-BE49-F238E27FC236}">
                <a16:creationId xmlns:a16="http://schemas.microsoft.com/office/drawing/2014/main" id="{52641AEB-0111-49CD-B546-F0DFA54CDB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62724" y="525293"/>
            <a:ext cx="413513" cy="459674"/>
          </a:xfrm>
          <a:prstGeom prst="rect">
            <a:avLst/>
          </a:prstGeom>
        </p:spPr>
      </p:pic>
      <p:pic>
        <p:nvPicPr>
          <p:cNvPr id="57" name="Picture 56" descr="A screen shot of a computer&#10;&#10;Description automatically generated">
            <a:extLst>
              <a:ext uri="{FF2B5EF4-FFF2-40B4-BE49-F238E27FC236}">
                <a16:creationId xmlns:a16="http://schemas.microsoft.com/office/drawing/2014/main" id="{A6722A88-620E-481F-9793-C3805A1D16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191" y="3949389"/>
            <a:ext cx="930428" cy="894642"/>
          </a:xfrm>
          <a:prstGeom prst="rect">
            <a:avLst/>
          </a:prstGeom>
        </p:spPr>
      </p:pic>
      <p:pic>
        <p:nvPicPr>
          <p:cNvPr id="58" name="1">
            <a:hlinkClick r:id="" action="ppaction://media"/>
            <a:extLst>
              <a:ext uri="{FF2B5EF4-FFF2-40B4-BE49-F238E27FC236}">
                <a16:creationId xmlns:a16="http://schemas.microsoft.com/office/drawing/2014/main" id="{FFDB6F0F-1492-4EAD-9061-7B4204B21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19600" y="2419350"/>
            <a:ext cx="304800" cy="304800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34A5D0E-90DC-4D82-BC52-23E0142269B5}"/>
              </a:ext>
            </a:extLst>
          </p:cNvPr>
          <p:cNvCxnSpPr/>
          <p:nvPr/>
        </p:nvCxnSpPr>
        <p:spPr>
          <a:xfrm>
            <a:off x="-4856872" y="1575220"/>
            <a:ext cx="8002705" cy="7558392"/>
          </a:xfrm>
          <a:prstGeom prst="line">
            <a:avLst/>
          </a:prstGeom>
          <a:ln>
            <a:solidFill>
              <a:schemeClr val="bg1">
                <a:alpha val="45000"/>
              </a:schemeClr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1">
            <a:hlinkClick r:id="" action="ppaction://media"/>
            <a:extLst>
              <a:ext uri="{FF2B5EF4-FFF2-40B4-BE49-F238E27FC236}">
                <a16:creationId xmlns:a16="http://schemas.microsoft.com/office/drawing/2014/main" id="{2C30BA07-710C-47CE-B64F-1E2DAE533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31969" y="469163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0" dur="23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700000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14" dur="3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6" dur="9400" fill="hold"/>
                                        <p:tgtEl>
                                          <p:spTgt spid="5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8" dur="9400" fill="hold"/>
                                        <p:tgtEl>
                                          <p:spTgt spid="5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0" dur="9400" fill="hold"/>
                                        <p:tgtEl>
                                          <p:spTgt spid="4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2" dur="94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94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6" dur="94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400000">
                                      <p:cBhvr>
                                        <p:cTn id="2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30" dur="3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6" presetClass="path" presetSubtype="0" accel="50000" decel="5000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Motion origin="layout" path="M -4.16667E-7 -2.22222E-6 L 1.13099 -1.09421 " pathEditMode="relative" rAng="0" ptsTypes="AA">
                                      <p:cBhvr>
                                        <p:cTn id="36" dur="2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49" y="-5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21" grpId="0" animBg="1"/>
      <p:bldP spid="49" grpId="0" animBg="1"/>
      <p:bldP spid="50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9"/>
          <p:cNvSpPr txBox="1">
            <a:spLocks noGrp="1"/>
          </p:cNvSpPr>
          <p:nvPr>
            <p:ph type="title"/>
          </p:nvPr>
        </p:nvSpPr>
        <p:spPr>
          <a:xfrm>
            <a:off x="2049139" y="636070"/>
            <a:ext cx="48756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" sz="3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giải</a:t>
            </a:r>
            <a:endParaRPr sz="32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A35EC4-BE5B-4FA6-8925-4F8F7E4EF3B4}"/>
              </a:ext>
            </a:extLst>
          </p:cNvPr>
          <p:cNvSpPr txBox="1"/>
          <p:nvPr/>
        </p:nvSpPr>
        <p:spPr>
          <a:xfrm>
            <a:off x="871870" y="1419970"/>
            <a:ext cx="7783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 err="1"/>
              <a:t>Cốc</a:t>
            </a:r>
            <a:r>
              <a:rPr lang="en-US" sz="1600" dirty="0"/>
              <a:t> 1, 2 </a:t>
            </a:r>
            <a:r>
              <a:rPr lang="en-US" sz="1600" dirty="0" err="1"/>
              <a:t>chứa</a:t>
            </a:r>
            <a:r>
              <a:rPr lang="en-US" sz="1600" dirty="0"/>
              <a:t> dung </a:t>
            </a:r>
            <a:r>
              <a:rPr lang="en-US" sz="1600" dirty="0" err="1"/>
              <a:t>dịch</a:t>
            </a:r>
            <a:r>
              <a:rPr lang="en-US" sz="1600" dirty="0"/>
              <a:t>: </a:t>
            </a:r>
            <a:r>
              <a:rPr lang="en-US" sz="1600" dirty="0" err="1"/>
              <a:t>chất</a:t>
            </a:r>
            <a:r>
              <a:rPr lang="en-US" sz="1600" dirty="0"/>
              <a:t> tan </a:t>
            </a:r>
            <a:r>
              <a:rPr lang="en-US" sz="1600" dirty="0" err="1"/>
              <a:t>hết</a:t>
            </a:r>
            <a:r>
              <a:rPr lang="en-US" sz="1600" dirty="0"/>
              <a:t>, </a:t>
            </a:r>
            <a:r>
              <a:rPr lang="en-US" sz="1600" dirty="0" err="1"/>
              <a:t>tạo</a:t>
            </a:r>
            <a:r>
              <a:rPr lang="en-US" sz="1600" dirty="0"/>
              <a:t> dung </a:t>
            </a:r>
            <a:r>
              <a:rPr lang="en-US" sz="1600" dirty="0" err="1"/>
              <a:t>dịch</a:t>
            </a:r>
            <a:r>
              <a:rPr lang="en-US" sz="1600" dirty="0"/>
              <a:t> </a:t>
            </a:r>
            <a:r>
              <a:rPr lang="en-US" sz="1600" dirty="0" err="1"/>
              <a:t>đồng</a:t>
            </a:r>
            <a:r>
              <a:rPr lang="en-US" sz="1600" dirty="0"/>
              <a:t> </a:t>
            </a:r>
            <a:r>
              <a:rPr lang="en-US" sz="1600" dirty="0" err="1"/>
              <a:t>nhất</a:t>
            </a:r>
            <a:r>
              <a:rPr lang="en-US" sz="1600" dirty="0"/>
              <a:t>. </a:t>
            </a:r>
            <a:r>
              <a:rPr lang="en-US" sz="1600" dirty="0" err="1"/>
              <a:t>Cốc</a:t>
            </a:r>
            <a:r>
              <a:rPr lang="en-US" sz="1600" dirty="0"/>
              <a:t> 3: </a:t>
            </a:r>
            <a:r>
              <a:rPr lang="en-US" sz="1600" dirty="0" err="1"/>
              <a:t>bột</a:t>
            </a:r>
            <a:r>
              <a:rPr lang="en-US" sz="1600" dirty="0"/>
              <a:t> </a:t>
            </a:r>
            <a:r>
              <a:rPr lang="en-US" sz="1600" dirty="0" err="1"/>
              <a:t>không</a:t>
            </a:r>
            <a:r>
              <a:rPr lang="en-US" sz="1600" dirty="0"/>
              <a:t> tan, </a:t>
            </a:r>
            <a:r>
              <a:rPr lang="en-US" sz="1600" dirty="0" err="1"/>
              <a:t>hỗn</a:t>
            </a:r>
            <a:r>
              <a:rPr lang="en-US" sz="1600" dirty="0"/>
              <a:t> </a:t>
            </a:r>
            <a:r>
              <a:rPr lang="en-US" sz="1600" dirty="0" err="1"/>
              <a:t>hợp</a:t>
            </a:r>
            <a:r>
              <a:rPr lang="en-US" sz="1600" dirty="0"/>
              <a:t> </a:t>
            </a:r>
            <a:r>
              <a:rPr lang="en-US" sz="1600" dirty="0" err="1"/>
              <a:t>đục</a:t>
            </a:r>
            <a:endParaRPr lang="en-US" sz="1600" dirty="0"/>
          </a:p>
          <a:p>
            <a:pPr marL="342900" indent="-342900">
              <a:buAutoNum type="arabicPeriod"/>
            </a:pPr>
            <a:r>
              <a:rPr lang="en-US" sz="1600" dirty="0" err="1"/>
              <a:t>Cốc</a:t>
            </a:r>
            <a:r>
              <a:rPr lang="en-US" sz="1600" dirty="0"/>
              <a:t> 1: </a:t>
            </a:r>
            <a:r>
              <a:rPr lang="en-US" sz="1600" dirty="0" err="1"/>
              <a:t>chất</a:t>
            </a:r>
            <a:r>
              <a:rPr lang="en-US" sz="1600" dirty="0"/>
              <a:t> tan </a:t>
            </a:r>
            <a:r>
              <a:rPr lang="en-US" sz="1600" dirty="0" err="1"/>
              <a:t>là</a:t>
            </a:r>
            <a:r>
              <a:rPr lang="en-US" sz="1600" dirty="0"/>
              <a:t> </a:t>
            </a:r>
            <a:r>
              <a:rPr lang="en-US" sz="1600" dirty="0" err="1"/>
              <a:t>muối</a:t>
            </a:r>
            <a:r>
              <a:rPr lang="en-US" sz="1600" dirty="0"/>
              <a:t> </a:t>
            </a:r>
            <a:r>
              <a:rPr lang="en-US" sz="1600" dirty="0" err="1"/>
              <a:t>ăn</a:t>
            </a:r>
            <a:r>
              <a:rPr lang="en-US" sz="1600" dirty="0"/>
              <a:t>, dung </a:t>
            </a:r>
            <a:r>
              <a:rPr lang="en-US" sz="1600" dirty="0" err="1"/>
              <a:t>môi</a:t>
            </a:r>
            <a:r>
              <a:rPr lang="en-US" sz="1600" dirty="0"/>
              <a:t> </a:t>
            </a:r>
            <a:r>
              <a:rPr lang="en-US" sz="1600" dirty="0" err="1"/>
              <a:t>là</a:t>
            </a:r>
            <a:r>
              <a:rPr lang="en-US" sz="1600" dirty="0"/>
              <a:t> n</a:t>
            </a:r>
            <a:r>
              <a:rPr lang="vi-VN" sz="1600" dirty="0"/>
              <a:t>ư</a:t>
            </a:r>
            <a:r>
              <a:rPr lang="en-US" sz="1600" dirty="0" err="1"/>
              <a:t>ớc</a:t>
            </a:r>
            <a:endParaRPr lang="en-US" sz="1600" dirty="0"/>
          </a:p>
          <a:p>
            <a:pPr marL="342900" indent="-342900">
              <a:buAutoNum type="arabicPeriod"/>
            </a:pPr>
            <a:r>
              <a:rPr lang="en-US" sz="1600" dirty="0" err="1"/>
              <a:t>Cốc</a:t>
            </a:r>
            <a:r>
              <a:rPr lang="en-US" sz="1600" dirty="0"/>
              <a:t> 2: </a:t>
            </a:r>
            <a:r>
              <a:rPr lang="en-US" sz="1600" dirty="0" err="1"/>
              <a:t>chất</a:t>
            </a:r>
            <a:r>
              <a:rPr lang="en-US" sz="1600" dirty="0"/>
              <a:t> tan </a:t>
            </a:r>
            <a:r>
              <a:rPr lang="en-US" sz="1600" dirty="0" err="1"/>
              <a:t>là</a:t>
            </a:r>
            <a:r>
              <a:rPr lang="en-US" sz="1600" dirty="0"/>
              <a:t> Copper (II) </a:t>
            </a:r>
            <a:r>
              <a:rPr lang="en-US" sz="1600" dirty="0" err="1"/>
              <a:t>Sunfate</a:t>
            </a:r>
            <a:r>
              <a:rPr lang="en-US" sz="1600" dirty="0"/>
              <a:t>, dung </a:t>
            </a:r>
            <a:r>
              <a:rPr lang="en-US" sz="1600" dirty="0" err="1"/>
              <a:t>môi</a:t>
            </a:r>
            <a:r>
              <a:rPr lang="en-US" sz="1600" dirty="0"/>
              <a:t> </a:t>
            </a:r>
            <a:r>
              <a:rPr lang="en-US" sz="1600" dirty="0" err="1"/>
              <a:t>là</a:t>
            </a:r>
            <a:r>
              <a:rPr lang="en-US" sz="1600" dirty="0"/>
              <a:t> n</a:t>
            </a:r>
            <a:r>
              <a:rPr lang="vi-VN" sz="1600" dirty="0"/>
              <a:t>ư</a:t>
            </a:r>
            <a:r>
              <a:rPr lang="en-US" sz="1600" dirty="0" err="1"/>
              <a:t>ớc</a:t>
            </a:r>
            <a:endParaRPr lang="en-US" sz="1600" dirty="0"/>
          </a:p>
          <a:p>
            <a:pPr marL="342900" indent="-342900">
              <a:buAutoNum type="arabicPeriod"/>
            </a:pPr>
            <a:r>
              <a:rPr lang="en-US" sz="1600" dirty="0"/>
              <a:t>Dung </a:t>
            </a:r>
            <a:r>
              <a:rPr lang="en-US" sz="1600" dirty="0" err="1"/>
              <a:t>dịch</a:t>
            </a:r>
            <a:r>
              <a:rPr lang="en-US" sz="1600" dirty="0"/>
              <a:t> </a:t>
            </a:r>
            <a:r>
              <a:rPr lang="en-US" sz="1600" dirty="0" err="1"/>
              <a:t>trong</a:t>
            </a:r>
            <a:r>
              <a:rPr lang="en-US" sz="1600" dirty="0"/>
              <a:t> </a:t>
            </a:r>
            <a:r>
              <a:rPr lang="en-US" sz="1600" dirty="0" err="1"/>
              <a:t>cốc</a:t>
            </a:r>
            <a:r>
              <a:rPr lang="en-US" sz="1600" dirty="0"/>
              <a:t> 4 </a:t>
            </a:r>
            <a:r>
              <a:rPr lang="en-US" sz="1600" dirty="0" err="1"/>
              <a:t>là</a:t>
            </a:r>
            <a:r>
              <a:rPr lang="en-US" sz="1600" dirty="0"/>
              <a:t> dung </a:t>
            </a:r>
            <a:r>
              <a:rPr lang="en-US" sz="1600" dirty="0" err="1"/>
              <a:t>dịch</a:t>
            </a:r>
            <a:r>
              <a:rPr lang="en-US" sz="1600" dirty="0"/>
              <a:t> </a:t>
            </a:r>
            <a:r>
              <a:rPr lang="en-US" sz="1600" dirty="0" err="1"/>
              <a:t>bão</a:t>
            </a:r>
            <a:r>
              <a:rPr lang="en-US" sz="1600" dirty="0"/>
              <a:t> </a:t>
            </a:r>
            <a:r>
              <a:rPr lang="en-US" sz="1600" dirty="0" err="1"/>
              <a:t>hòa</a:t>
            </a:r>
            <a:r>
              <a:rPr lang="en-US" sz="1600" dirty="0"/>
              <a:t> </a:t>
            </a:r>
            <a:r>
              <a:rPr lang="en-US" sz="1600" dirty="0" err="1"/>
              <a:t>vì</a:t>
            </a:r>
            <a:r>
              <a:rPr lang="en-US" sz="1600" dirty="0"/>
              <a:t> </a:t>
            </a:r>
            <a:r>
              <a:rPr lang="en-US" sz="1600" dirty="0" err="1"/>
              <a:t>không</a:t>
            </a:r>
            <a:r>
              <a:rPr lang="en-US" sz="1600" dirty="0"/>
              <a:t> </a:t>
            </a:r>
            <a:r>
              <a:rPr lang="en-US" sz="1600" dirty="0" err="1"/>
              <a:t>hòa</a:t>
            </a:r>
            <a:r>
              <a:rPr lang="en-US" sz="1600" dirty="0"/>
              <a:t> tan </a:t>
            </a:r>
            <a:r>
              <a:rPr lang="en-US" sz="1600" dirty="0" err="1"/>
              <a:t>thêm</a:t>
            </a:r>
            <a:r>
              <a:rPr lang="en-US" sz="1600" dirty="0"/>
              <a:t> </a:t>
            </a:r>
            <a:r>
              <a:rPr lang="en-US" sz="1600" dirty="0" err="1"/>
              <a:t>chất</a:t>
            </a:r>
            <a:r>
              <a:rPr lang="en-US" sz="1600" dirty="0"/>
              <a:t> tan đ</a:t>
            </a:r>
            <a:r>
              <a:rPr lang="vi-VN" sz="1600" dirty="0"/>
              <a:t>ư</a:t>
            </a:r>
            <a:r>
              <a:rPr lang="en-US" sz="1600" dirty="0" err="1"/>
              <a:t>ợc</a:t>
            </a:r>
            <a:r>
              <a:rPr lang="en-US" sz="1600" dirty="0"/>
              <a:t> </a:t>
            </a:r>
            <a:r>
              <a:rPr lang="en-US" sz="1600" dirty="0" err="1"/>
              <a:t>nữa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0" name="Google Shape;690;p44"/>
          <p:cNvGrpSpPr/>
          <p:nvPr/>
        </p:nvGrpSpPr>
        <p:grpSpPr>
          <a:xfrm>
            <a:off x="1923230" y="603123"/>
            <a:ext cx="5297540" cy="3937254"/>
            <a:chOff x="309900" y="238100"/>
            <a:chExt cx="7048350" cy="5237800"/>
          </a:xfrm>
        </p:grpSpPr>
        <p:sp>
          <p:nvSpPr>
            <p:cNvPr id="691" name="Google Shape;691;p44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4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4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4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4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4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4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4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4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0" name="Google Shape;700;p44"/>
          <p:cNvSpPr txBox="1">
            <a:spLocks noGrp="1"/>
          </p:cNvSpPr>
          <p:nvPr>
            <p:ph type="title"/>
          </p:nvPr>
        </p:nvSpPr>
        <p:spPr>
          <a:xfrm>
            <a:off x="2543864" y="1218020"/>
            <a:ext cx="4165145" cy="2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4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1" name="Google Shape;70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425" y="346675"/>
            <a:ext cx="1509268" cy="11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7150" y="3413699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0066" flipH="1">
            <a:off x="7539795" y="4317943"/>
            <a:ext cx="806461" cy="189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3782507F-E862-B32F-E0EA-CD0B365B9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251" y="1264348"/>
            <a:ext cx="8261498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biệt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dung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môi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tan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trạng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thái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tan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dung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dịch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tương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đối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dựa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yếu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phần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thường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) :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    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phần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chiếm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hơn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coi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dung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môi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    +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phần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ít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hơn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coi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tan.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    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phần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tương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đương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khái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niệm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dung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môi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tan</a:t>
            </a:r>
            <a:r>
              <a:rPr lang="en-US" altLang="en-US" sz="24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chỉ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do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gọi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thôi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F14C4D7-0304-C9CB-5330-1FED1A130868}"/>
              </a:ext>
            </a:extLst>
          </p:cNvPr>
          <p:cNvSpPr/>
          <p:nvPr/>
        </p:nvSpPr>
        <p:spPr>
          <a:xfrm>
            <a:off x="2828260" y="389836"/>
            <a:ext cx="3040912" cy="70788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 Ý: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" name="Google Shape;1024;p60"/>
          <p:cNvGrpSpPr/>
          <p:nvPr/>
        </p:nvGrpSpPr>
        <p:grpSpPr>
          <a:xfrm>
            <a:off x="709727" y="939364"/>
            <a:ext cx="4365748" cy="3244293"/>
            <a:chOff x="309900" y="238100"/>
            <a:chExt cx="7048350" cy="5237800"/>
          </a:xfrm>
        </p:grpSpPr>
        <p:sp>
          <p:nvSpPr>
            <p:cNvPr id="1025" name="Google Shape;1025;p60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60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60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60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60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60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60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60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60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5" name="Google Shape;1035;p60"/>
          <p:cNvSpPr txBox="1">
            <a:spLocks noGrp="1"/>
          </p:cNvSpPr>
          <p:nvPr>
            <p:ph type="title"/>
          </p:nvPr>
        </p:nvSpPr>
        <p:spPr>
          <a:xfrm>
            <a:off x="884850" y="1923894"/>
            <a:ext cx="4015500" cy="15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 TAN</a:t>
            </a:r>
          </a:p>
        </p:txBody>
      </p:sp>
      <p:sp>
        <p:nvSpPr>
          <p:cNvPr id="1036" name="Google Shape;1036;p60"/>
          <p:cNvSpPr txBox="1">
            <a:spLocks noGrp="1"/>
          </p:cNvSpPr>
          <p:nvPr>
            <p:ph type="title" idx="2"/>
          </p:nvPr>
        </p:nvSpPr>
        <p:spPr>
          <a:xfrm>
            <a:off x="884850" y="1044300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endParaRPr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38" name="Google Shape;1038;p60"/>
          <p:cNvGrpSpPr/>
          <p:nvPr/>
        </p:nvGrpSpPr>
        <p:grpSpPr>
          <a:xfrm flipH="1">
            <a:off x="5370330" y="779062"/>
            <a:ext cx="3096682" cy="3888074"/>
            <a:chOff x="5009875" y="720424"/>
            <a:chExt cx="3096682" cy="3888074"/>
          </a:xfrm>
        </p:grpSpPr>
        <p:pic>
          <p:nvPicPr>
            <p:cNvPr id="1039" name="Google Shape;1039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8999860">
              <a:off x="5482905" y="1761292"/>
              <a:ext cx="773901" cy="6920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0" name="Google Shape;1040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0799867">
              <a:off x="5661955" y="2356405"/>
              <a:ext cx="529818" cy="473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1" name="Google Shape;1041;p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3517922">
              <a:off x="5370060" y="3474237"/>
              <a:ext cx="458992" cy="4338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2" name="Google Shape;1042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7199965">
              <a:off x="5119627" y="2888580"/>
              <a:ext cx="799678" cy="7151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3" name="Google Shape;1043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928290">
              <a:off x="6819871" y="2829424"/>
              <a:ext cx="713001" cy="6376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4" name="Google Shape;1044;p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8100000">
              <a:off x="6900594" y="1491964"/>
              <a:ext cx="799856" cy="7560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5" name="Google Shape;1045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799960">
              <a:off x="7098878" y="1130487"/>
              <a:ext cx="799680" cy="715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6" name="Google Shape;1046;p6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6">
              <a:off x="5903745" y="1056263"/>
              <a:ext cx="1511980" cy="2245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7" name="Google Shape;1047;p6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99983">
              <a:off x="6462669" y="3283764"/>
              <a:ext cx="1508595" cy="11490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8" name="Google Shape;1048;p6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55">
              <a:off x="6029071" y="3074715"/>
              <a:ext cx="1105072" cy="11478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9" name="Google Shape;1049;p6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21">
              <a:off x="5455713" y="2922852"/>
              <a:ext cx="1412416" cy="12190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0" name="Google Shape;1050;p6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078069" y="3276676"/>
              <a:ext cx="687367" cy="245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1" name="Google Shape;1051;p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00054">
              <a:off x="7673859" y="2587684"/>
              <a:ext cx="373248" cy="3527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2" name="Google Shape;1052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6300229">
              <a:off x="5672988" y="780088"/>
              <a:ext cx="393716" cy="35209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50"/>
          <p:cNvSpPr txBox="1">
            <a:spLocks noGrp="1"/>
          </p:cNvSpPr>
          <p:nvPr>
            <p:ph type="title"/>
          </p:nvPr>
        </p:nvSpPr>
        <p:spPr>
          <a:xfrm>
            <a:off x="663557" y="3922647"/>
            <a:ext cx="81382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tan?</a:t>
            </a:r>
          </a:p>
        </p:txBody>
      </p:sp>
      <p:pic>
        <p:nvPicPr>
          <p:cNvPr id="817" name="Google Shape;81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9797" flipH="1">
            <a:off x="396259" y="775258"/>
            <a:ext cx="339375" cy="320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301252">
            <a:off x="816129" y="1114653"/>
            <a:ext cx="429775" cy="38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499995">
            <a:off x="7639407" y="508946"/>
            <a:ext cx="354019" cy="31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99995">
            <a:off x="8245591" y="363364"/>
            <a:ext cx="479789" cy="453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41" flipH="1">
            <a:off x="7868413" y="859055"/>
            <a:ext cx="646154" cy="57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856140" y="414999"/>
            <a:ext cx="561651" cy="530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D766584-15CD-94CD-9E87-AE73B9525B94}"/>
              </a:ext>
            </a:extLst>
          </p:cNvPr>
          <p:cNvGrpSpPr/>
          <p:nvPr/>
        </p:nvGrpSpPr>
        <p:grpSpPr>
          <a:xfrm>
            <a:off x="2069060" y="1390764"/>
            <a:ext cx="2250057" cy="2361971"/>
            <a:chOff x="2424004" y="2854000"/>
            <a:chExt cx="2250057" cy="236197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16E70C0-11C4-EA63-BC1D-092477695826}"/>
                </a:ext>
              </a:extLst>
            </p:cNvPr>
            <p:cNvGrpSpPr/>
            <p:nvPr/>
          </p:nvGrpSpPr>
          <p:grpSpPr>
            <a:xfrm>
              <a:off x="2832809" y="2854000"/>
              <a:ext cx="1432446" cy="1677131"/>
              <a:chOff x="3578882" y="2921879"/>
              <a:chExt cx="1432446" cy="1677131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C5BBDBF-1729-AB54-E96B-484A48347DE5}"/>
                  </a:ext>
                </a:extLst>
              </p:cNvPr>
              <p:cNvSpPr/>
              <p:nvPr/>
            </p:nvSpPr>
            <p:spPr>
              <a:xfrm>
                <a:off x="3582766" y="4005567"/>
                <a:ext cx="1358579" cy="593443"/>
              </a:xfrm>
              <a:custGeom>
                <a:avLst/>
                <a:gdLst>
                  <a:gd name="connsiteX0" fmla="*/ 270728 w 1358579"/>
                  <a:gd name="connsiteY0" fmla="*/ 5 h 1172396"/>
                  <a:gd name="connsiteX1" fmla="*/ 525389 w 1358579"/>
                  <a:gd name="connsiteY1" fmla="*/ 2386 h 1172396"/>
                  <a:gd name="connsiteX2" fmla="*/ 1211189 w 1358579"/>
                  <a:gd name="connsiteY2" fmla="*/ 87053 h 1172396"/>
                  <a:gd name="connsiteX3" fmla="*/ 1297352 w 1358579"/>
                  <a:gd name="connsiteY3" fmla="*/ 82687 h 1172396"/>
                  <a:gd name="connsiteX4" fmla="*/ 1358579 w 1358579"/>
                  <a:gd name="connsiteY4" fmla="*/ 72560 h 1172396"/>
                  <a:gd name="connsiteX5" fmla="*/ 1356308 w 1358579"/>
                  <a:gd name="connsiteY5" fmla="*/ 992893 h 1172396"/>
                  <a:gd name="connsiteX6" fmla="*/ 1176804 w 1358579"/>
                  <a:gd name="connsiteY6" fmla="*/ 1172396 h 1172396"/>
                  <a:gd name="connsiteX7" fmla="*/ 689214 w 1358579"/>
                  <a:gd name="connsiteY7" fmla="*/ 1172396 h 1172396"/>
                  <a:gd name="connsiteX8" fmla="*/ 671601 w 1358579"/>
                  <a:gd name="connsiteY8" fmla="*/ 1172396 h 1172396"/>
                  <a:gd name="connsiteX9" fmla="*/ 184010 w 1358579"/>
                  <a:gd name="connsiteY9" fmla="*/ 1172396 h 1172396"/>
                  <a:gd name="connsiteX10" fmla="*/ 4506 w 1358579"/>
                  <a:gd name="connsiteY10" fmla="*/ 992893 h 1172396"/>
                  <a:gd name="connsiteX11" fmla="*/ 208 w 1358579"/>
                  <a:gd name="connsiteY11" fmla="*/ 46835 h 1172396"/>
                  <a:gd name="connsiteX12" fmla="*/ 0 w 1358579"/>
                  <a:gd name="connsiteY12" fmla="*/ 3934 h 1172396"/>
                  <a:gd name="connsiteX13" fmla="*/ 124397 w 1358579"/>
                  <a:gd name="connsiteY13" fmla="*/ 1097 h 1172396"/>
                  <a:gd name="connsiteX14" fmla="*/ 270728 w 1358579"/>
                  <a:gd name="connsiteY14" fmla="*/ 5 h 1172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58579" h="1172396">
                    <a:moveTo>
                      <a:pt x="270728" y="5"/>
                    </a:moveTo>
                    <a:cubicBezTo>
                      <a:pt x="365669" y="-83"/>
                      <a:pt x="453776" y="975"/>
                      <a:pt x="525389" y="2386"/>
                    </a:cubicBezTo>
                    <a:cubicBezTo>
                      <a:pt x="811844" y="8030"/>
                      <a:pt x="989645" y="79998"/>
                      <a:pt x="1211189" y="87053"/>
                    </a:cubicBezTo>
                    <a:cubicBezTo>
                      <a:pt x="1238882" y="87935"/>
                      <a:pt x="1267766" y="86193"/>
                      <a:pt x="1297352" y="82687"/>
                    </a:cubicBezTo>
                    <a:lnTo>
                      <a:pt x="1358579" y="72560"/>
                    </a:lnTo>
                    <a:lnTo>
                      <a:pt x="1356308" y="992893"/>
                    </a:lnTo>
                    <a:cubicBezTo>
                      <a:pt x="1356308" y="1092029"/>
                      <a:pt x="1275941" y="1172396"/>
                      <a:pt x="1176804" y="1172396"/>
                    </a:cubicBezTo>
                    <a:lnTo>
                      <a:pt x="689214" y="1172396"/>
                    </a:lnTo>
                    <a:lnTo>
                      <a:pt x="671601" y="1172396"/>
                    </a:lnTo>
                    <a:lnTo>
                      <a:pt x="184010" y="1172396"/>
                    </a:lnTo>
                    <a:cubicBezTo>
                      <a:pt x="84873" y="1172396"/>
                      <a:pt x="4506" y="1092029"/>
                      <a:pt x="4506" y="992893"/>
                    </a:cubicBezTo>
                    <a:cubicBezTo>
                      <a:pt x="3824" y="716589"/>
                      <a:pt x="1855" y="373344"/>
                      <a:pt x="208" y="46835"/>
                    </a:cubicBezTo>
                    <a:lnTo>
                      <a:pt x="0" y="3934"/>
                    </a:lnTo>
                    <a:lnTo>
                      <a:pt x="124397" y="1097"/>
                    </a:lnTo>
                    <a:cubicBezTo>
                      <a:pt x="174078" y="380"/>
                      <a:pt x="223257" y="49"/>
                      <a:pt x="270728" y="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4" name="!!CocThuyTinh">
                <a:extLst>
                  <a:ext uri="{FF2B5EF4-FFF2-40B4-BE49-F238E27FC236}">
                    <a16:creationId xmlns:a16="http://schemas.microsoft.com/office/drawing/2014/main" id="{BA36A119-40B7-4A8B-BE9D-C59234C5CE1F}"/>
                  </a:ext>
                </a:extLst>
              </p:cNvPr>
              <p:cNvGrpSpPr/>
              <p:nvPr/>
            </p:nvGrpSpPr>
            <p:grpSpPr>
              <a:xfrm>
                <a:off x="3578882" y="2921879"/>
                <a:ext cx="1432446" cy="1677130"/>
                <a:chOff x="3543300" y="3878555"/>
                <a:chExt cx="1525116" cy="1785629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5485CABF-D404-E896-9685-91B9B813DE3B}"/>
                    </a:ext>
                  </a:extLst>
                </p:cNvPr>
                <p:cNvSpPr/>
                <p:nvPr/>
              </p:nvSpPr>
              <p:spPr>
                <a:xfrm flipH="1">
                  <a:off x="3543300" y="3878555"/>
                  <a:ext cx="1525116" cy="1785629"/>
                </a:xfrm>
                <a:custGeom>
                  <a:avLst/>
                  <a:gdLst>
                    <a:gd name="connsiteX0" fmla="*/ 240242 w 486193"/>
                    <a:gd name="connsiteY0" fmla="*/ 0 h 532394"/>
                    <a:gd name="connsiteX1" fmla="*/ 3 w 486193"/>
                    <a:gd name="connsiteY1" fmla="*/ 0 h 532394"/>
                    <a:gd name="connsiteX2" fmla="*/ 22950 w 486193"/>
                    <a:gd name="connsiteY2" fmla="*/ 44320 h 532394"/>
                    <a:gd name="connsiteX3" fmla="*/ 24011 w 486193"/>
                    <a:gd name="connsiteY3" fmla="*/ 474210 h 532394"/>
                    <a:gd name="connsiteX4" fmla="*/ 82195 w 486193"/>
                    <a:gd name="connsiteY4" fmla="*/ 532394 h 532394"/>
                    <a:gd name="connsiteX5" fmla="*/ 240242 w 486193"/>
                    <a:gd name="connsiteY5" fmla="*/ 532394 h 532394"/>
                    <a:gd name="connsiteX6" fmla="*/ 486190 w 486193"/>
                    <a:gd name="connsiteY6" fmla="*/ 0 h 532394"/>
                    <a:gd name="connsiteX7" fmla="*/ 245951 w 486193"/>
                    <a:gd name="connsiteY7" fmla="*/ 0 h 532394"/>
                    <a:gd name="connsiteX8" fmla="*/ 245951 w 486193"/>
                    <a:gd name="connsiteY8" fmla="*/ 532394 h 532394"/>
                    <a:gd name="connsiteX9" fmla="*/ 403998 w 486193"/>
                    <a:gd name="connsiteY9" fmla="*/ 532394 h 532394"/>
                    <a:gd name="connsiteX10" fmla="*/ 462182 w 486193"/>
                    <a:gd name="connsiteY10" fmla="*/ 474210 h 532394"/>
                    <a:gd name="connsiteX11" fmla="*/ 463243 w 486193"/>
                    <a:gd name="connsiteY11" fmla="*/ 44320 h 532394"/>
                    <a:gd name="connsiteX12" fmla="*/ 486190 w 486193"/>
                    <a:gd name="connsiteY12" fmla="*/ 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486190 w 486193"/>
                    <a:gd name="connsiteY12" fmla="*/ 0 h 532394"/>
                    <a:gd name="connsiteX13" fmla="*/ 337391 w 486193"/>
                    <a:gd name="connsiteY13" fmla="*/ 9144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245951 w 486193"/>
                    <a:gd name="connsiteY12" fmla="*/ 0 h 532394"/>
                    <a:gd name="connsiteX0" fmla="*/ 240242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0" fmla="*/ 240242 w 486193"/>
                    <a:gd name="connsiteY0" fmla="*/ 532394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10" fmla="*/ 91443 w 486193"/>
                    <a:gd name="connsiteY10" fmla="*/ 91440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0" fmla="*/ 3 w 463243"/>
                    <a:gd name="connsiteY0" fmla="*/ 0 h 532394"/>
                    <a:gd name="connsiteX1" fmla="*/ 22950 w 463243"/>
                    <a:gd name="connsiteY1" fmla="*/ 44320 h 532394"/>
                    <a:gd name="connsiteX2" fmla="*/ 24011 w 463243"/>
                    <a:gd name="connsiteY2" fmla="*/ 474210 h 532394"/>
                    <a:gd name="connsiteX3" fmla="*/ 82195 w 463243"/>
                    <a:gd name="connsiteY3" fmla="*/ 532394 h 532394"/>
                    <a:gd name="connsiteX4" fmla="*/ 240242 w 463243"/>
                    <a:gd name="connsiteY4" fmla="*/ 532394 h 532394"/>
                    <a:gd name="connsiteX5" fmla="*/ 245951 w 463243"/>
                    <a:gd name="connsiteY5" fmla="*/ 532394 h 532394"/>
                    <a:gd name="connsiteX6" fmla="*/ 403998 w 463243"/>
                    <a:gd name="connsiteY6" fmla="*/ 532394 h 532394"/>
                    <a:gd name="connsiteX7" fmla="*/ 462182 w 463243"/>
                    <a:gd name="connsiteY7" fmla="*/ 474210 h 532394"/>
                    <a:gd name="connsiteX8" fmla="*/ 463243 w 463243"/>
                    <a:gd name="connsiteY8" fmla="*/ 44320 h 532394"/>
                    <a:gd name="connsiteX0" fmla="*/ 3 w 464311"/>
                    <a:gd name="connsiteY0" fmla="*/ 0 h 532394"/>
                    <a:gd name="connsiteX1" fmla="*/ 22950 w 464311"/>
                    <a:gd name="connsiteY1" fmla="*/ 44320 h 532394"/>
                    <a:gd name="connsiteX2" fmla="*/ 24011 w 464311"/>
                    <a:gd name="connsiteY2" fmla="*/ 474210 h 532394"/>
                    <a:gd name="connsiteX3" fmla="*/ 82195 w 464311"/>
                    <a:gd name="connsiteY3" fmla="*/ 532394 h 532394"/>
                    <a:gd name="connsiteX4" fmla="*/ 240242 w 464311"/>
                    <a:gd name="connsiteY4" fmla="*/ 532394 h 532394"/>
                    <a:gd name="connsiteX5" fmla="*/ 245951 w 464311"/>
                    <a:gd name="connsiteY5" fmla="*/ 532394 h 532394"/>
                    <a:gd name="connsiteX6" fmla="*/ 403998 w 464311"/>
                    <a:gd name="connsiteY6" fmla="*/ 532394 h 532394"/>
                    <a:gd name="connsiteX7" fmla="*/ 462182 w 464311"/>
                    <a:gd name="connsiteY7" fmla="*/ 474210 h 532394"/>
                    <a:gd name="connsiteX8" fmla="*/ 464311 w 464311"/>
                    <a:gd name="connsiteY8" fmla="*/ 8000 h 532394"/>
                    <a:gd name="connsiteX0" fmla="*/ 3 w 466447"/>
                    <a:gd name="connsiteY0" fmla="*/ 10160 h 542554"/>
                    <a:gd name="connsiteX1" fmla="*/ 22950 w 466447"/>
                    <a:gd name="connsiteY1" fmla="*/ 54480 h 542554"/>
                    <a:gd name="connsiteX2" fmla="*/ 24011 w 466447"/>
                    <a:gd name="connsiteY2" fmla="*/ 484370 h 542554"/>
                    <a:gd name="connsiteX3" fmla="*/ 82195 w 466447"/>
                    <a:gd name="connsiteY3" fmla="*/ 542554 h 542554"/>
                    <a:gd name="connsiteX4" fmla="*/ 240242 w 466447"/>
                    <a:gd name="connsiteY4" fmla="*/ 542554 h 542554"/>
                    <a:gd name="connsiteX5" fmla="*/ 245951 w 466447"/>
                    <a:gd name="connsiteY5" fmla="*/ 542554 h 542554"/>
                    <a:gd name="connsiteX6" fmla="*/ 403998 w 466447"/>
                    <a:gd name="connsiteY6" fmla="*/ 542554 h 542554"/>
                    <a:gd name="connsiteX7" fmla="*/ 462182 w 466447"/>
                    <a:gd name="connsiteY7" fmla="*/ 484370 h 542554"/>
                    <a:gd name="connsiteX8" fmla="*/ 466447 w 466447"/>
                    <a:gd name="connsiteY8" fmla="*/ 0 h 542554"/>
                    <a:gd name="connsiteX0" fmla="*/ 3 w 464311"/>
                    <a:gd name="connsiteY0" fmla="*/ 11228 h 543622"/>
                    <a:gd name="connsiteX1" fmla="*/ 22950 w 464311"/>
                    <a:gd name="connsiteY1" fmla="*/ 55548 h 543622"/>
                    <a:gd name="connsiteX2" fmla="*/ 24011 w 464311"/>
                    <a:gd name="connsiteY2" fmla="*/ 485438 h 543622"/>
                    <a:gd name="connsiteX3" fmla="*/ 82195 w 464311"/>
                    <a:gd name="connsiteY3" fmla="*/ 543622 h 543622"/>
                    <a:gd name="connsiteX4" fmla="*/ 240242 w 464311"/>
                    <a:gd name="connsiteY4" fmla="*/ 543622 h 543622"/>
                    <a:gd name="connsiteX5" fmla="*/ 245951 w 464311"/>
                    <a:gd name="connsiteY5" fmla="*/ 543622 h 543622"/>
                    <a:gd name="connsiteX6" fmla="*/ 403998 w 464311"/>
                    <a:gd name="connsiteY6" fmla="*/ 543622 h 543622"/>
                    <a:gd name="connsiteX7" fmla="*/ 462182 w 464311"/>
                    <a:gd name="connsiteY7" fmla="*/ 485438 h 543622"/>
                    <a:gd name="connsiteX8" fmla="*/ 464311 w 464311"/>
                    <a:gd name="connsiteY8" fmla="*/ 0 h 543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311" h="543622">
                      <a:moveTo>
                        <a:pt x="3" y="11228"/>
                      </a:moveTo>
                      <a:cubicBezTo>
                        <a:pt x="-351" y="26002"/>
                        <a:pt x="23304" y="40775"/>
                        <a:pt x="22950" y="55548"/>
                      </a:cubicBezTo>
                      <a:cubicBezTo>
                        <a:pt x="23304" y="198845"/>
                        <a:pt x="23657" y="342141"/>
                        <a:pt x="24011" y="485438"/>
                      </a:cubicBezTo>
                      <a:cubicBezTo>
                        <a:pt x="24011" y="517572"/>
                        <a:pt x="50061" y="543622"/>
                        <a:pt x="82195" y="543622"/>
                      </a:cubicBezTo>
                      <a:lnTo>
                        <a:pt x="240242" y="543622"/>
                      </a:lnTo>
                      <a:lnTo>
                        <a:pt x="245951" y="543622"/>
                      </a:lnTo>
                      <a:lnTo>
                        <a:pt x="403998" y="543622"/>
                      </a:lnTo>
                      <a:cubicBezTo>
                        <a:pt x="436132" y="543622"/>
                        <a:pt x="462182" y="517572"/>
                        <a:pt x="462182" y="485438"/>
                      </a:cubicBezTo>
                      <a:cubicBezTo>
                        <a:pt x="462536" y="342141"/>
                        <a:pt x="463957" y="143297"/>
                        <a:pt x="464311" y="0"/>
                      </a:cubicBezTo>
                    </a:path>
                  </a:pathLst>
                </a:custGeom>
                <a:noFill/>
                <a:ln w="50800" cap="rnd">
                  <a:solidFill>
                    <a:srgbClr val="00206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D4F2DDA-5727-EEEA-C55B-62F37188CE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066677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0D4C4820-AD2B-9744-235C-02DE6FACA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39793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4414268F-A196-AC75-7627-8E2BACE7FD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72919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DD321846-EB29-A8F1-0421-6836605427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060459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751A1C58-79BF-4AA8-68BF-8CFE5E29FA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391720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!!Step1b">
              <a:extLst>
                <a:ext uri="{FF2B5EF4-FFF2-40B4-BE49-F238E27FC236}">
                  <a16:creationId xmlns:a16="http://schemas.microsoft.com/office/drawing/2014/main" id="{6291985C-C1D9-235A-642B-F0B26BDDADB8}"/>
                </a:ext>
              </a:extLst>
            </p:cNvPr>
            <p:cNvSpPr txBox="1"/>
            <p:nvPr/>
          </p:nvSpPr>
          <p:spPr>
            <a:xfrm>
              <a:off x="2424004" y="4815861"/>
              <a:ext cx="22500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000" b="1" dirty="0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832" name="Group 831">
            <a:extLst>
              <a:ext uri="{FF2B5EF4-FFF2-40B4-BE49-F238E27FC236}">
                <a16:creationId xmlns:a16="http://schemas.microsoft.com/office/drawing/2014/main" id="{1EA3AF21-6881-4D37-1E0E-2170FD31056B}"/>
              </a:ext>
            </a:extLst>
          </p:cNvPr>
          <p:cNvGrpSpPr/>
          <p:nvPr/>
        </p:nvGrpSpPr>
        <p:grpSpPr>
          <a:xfrm>
            <a:off x="5105004" y="1379188"/>
            <a:ext cx="2250057" cy="2361970"/>
            <a:chOff x="2424004" y="2854001"/>
            <a:chExt cx="2250057" cy="2361970"/>
          </a:xfrm>
        </p:grpSpPr>
        <p:grpSp>
          <p:nvGrpSpPr>
            <p:cNvPr id="833" name="Group 832">
              <a:extLst>
                <a:ext uri="{FF2B5EF4-FFF2-40B4-BE49-F238E27FC236}">
                  <a16:creationId xmlns:a16="http://schemas.microsoft.com/office/drawing/2014/main" id="{768897B1-042D-F7EB-61CE-1AE06D76A1D2}"/>
                </a:ext>
              </a:extLst>
            </p:cNvPr>
            <p:cNvGrpSpPr/>
            <p:nvPr/>
          </p:nvGrpSpPr>
          <p:grpSpPr>
            <a:xfrm>
              <a:off x="2832809" y="2854001"/>
              <a:ext cx="1432446" cy="1677130"/>
              <a:chOff x="3578882" y="2921880"/>
              <a:chExt cx="1432446" cy="1677130"/>
            </a:xfrm>
          </p:grpSpPr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03B50399-BD62-9BB3-23C8-F7699C91FEC7}"/>
                  </a:ext>
                </a:extLst>
              </p:cNvPr>
              <p:cNvSpPr/>
              <p:nvPr/>
            </p:nvSpPr>
            <p:spPr>
              <a:xfrm>
                <a:off x="3582766" y="4043546"/>
                <a:ext cx="1358579" cy="555464"/>
              </a:xfrm>
              <a:custGeom>
                <a:avLst/>
                <a:gdLst>
                  <a:gd name="connsiteX0" fmla="*/ 270728 w 1358579"/>
                  <a:gd name="connsiteY0" fmla="*/ 5 h 1172396"/>
                  <a:gd name="connsiteX1" fmla="*/ 525389 w 1358579"/>
                  <a:gd name="connsiteY1" fmla="*/ 2386 h 1172396"/>
                  <a:gd name="connsiteX2" fmla="*/ 1211189 w 1358579"/>
                  <a:gd name="connsiteY2" fmla="*/ 87053 h 1172396"/>
                  <a:gd name="connsiteX3" fmla="*/ 1297352 w 1358579"/>
                  <a:gd name="connsiteY3" fmla="*/ 82687 h 1172396"/>
                  <a:gd name="connsiteX4" fmla="*/ 1358579 w 1358579"/>
                  <a:gd name="connsiteY4" fmla="*/ 72560 h 1172396"/>
                  <a:gd name="connsiteX5" fmla="*/ 1356308 w 1358579"/>
                  <a:gd name="connsiteY5" fmla="*/ 992893 h 1172396"/>
                  <a:gd name="connsiteX6" fmla="*/ 1176804 w 1358579"/>
                  <a:gd name="connsiteY6" fmla="*/ 1172396 h 1172396"/>
                  <a:gd name="connsiteX7" fmla="*/ 689214 w 1358579"/>
                  <a:gd name="connsiteY7" fmla="*/ 1172396 h 1172396"/>
                  <a:gd name="connsiteX8" fmla="*/ 671601 w 1358579"/>
                  <a:gd name="connsiteY8" fmla="*/ 1172396 h 1172396"/>
                  <a:gd name="connsiteX9" fmla="*/ 184010 w 1358579"/>
                  <a:gd name="connsiteY9" fmla="*/ 1172396 h 1172396"/>
                  <a:gd name="connsiteX10" fmla="*/ 4506 w 1358579"/>
                  <a:gd name="connsiteY10" fmla="*/ 992893 h 1172396"/>
                  <a:gd name="connsiteX11" fmla="*/ 208 w 1358579"/>
                  <a:gd name="connsiteY11" fmla="*/ 46835 h 1172396"/>
                  <a:gd name="connsiteX12" fmla="*/ 0 w 1358579"/>
                  <a:gd name="connsiteY12" fmla="*/ 3934 h 1172396"/>
                  <a:gd name="connsiteX13" fmla="*/ 124397 w 1358579"/>
                  <a:gd name="connsiteY13" fmla="*/ 1097 h 1172396"/>
                  <a:gd name="connsiteX14" fmla="*/ 270728 w 1358579"/>
                  <a:gd name="connsiteY14" fmla="*/ 5 h 1172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58579" h="1172396">
                    <a:moveTo>
                      <a:pt x="270728" y="5"/>
                    </a:moveTo>
                    <a:cubicBezTo>
                      <a:pt x="365669" y="-83"/>
                      <a:pt x="453776" y="975"/>
                      <a:pt x="525389" y="2386"/>
                    </a:cubicBezTo>
                    <a:cubicBezTo>
                      <a:pt x="811844" y="8030"/>
                      <a:pt x="989645" y="79998"/>
                      <a:pt x="1211189" y="87053"/>
                    </a:cubicBezTo>
                    <a:cubicBezTo>
                      <a:pt x="1238882" y="87935"/>
                      <a:pt x="1267766" y="86193"/>
                      <a:pt x="1297352" y="82687"/>
                    </a:cubicBezTo>
                    <a:lnTo>
                      <a:pt x="1358579" y="72560"/>
                    </a:lnTo>
                    <a:lnTo>
                      <a:pt x="1356308" y="992893"/>
                    </a:lnTo>
                    <a:cubicBezTo>
                      <a:pt x="1356308" y="1092029"/>
                      <a:pt x="1275941" y="1172396"/>
                      <a:pt x="1176804" y="1172396"/>
                    </a:cubicBezTo>
                    <a:lnTo>
                      <a:pt x="689214" y="1172396"/>
                    </a:lnTo>
                    <a:lnTo>
                      <a:pt x="671601" y="1172396"/>
                    </a:lnTo>
                    <a:lnTo>
                      <a:pt x="184010" y="1172396"/>
                    </a:lnTo>
                    <a:cubicBezTo>
                      <a:pt x="84873" y="1172396"/>
                      <a:pt x="4506" y="1092029"/>
                      <a:pt x="4506" y="992893"/>
                    </a:cubicBezTo>
                    <a:cubicBezTo>
                      <a:pt x="3824" y="716589"/>
                      <a:pt x="1855" y="373344"/>
                      <a:pt x="208" y="46835"/>
                    </a:cubicBezTo>
                    <a:lnTo>
                      <a:pt x="0" y="3934"/>
                    </a:lnTo>
                    <a:lnTo>
                      <a:pt x="124397" y="1097"/>
                    </a:lnTo>
                    <a:cubicBezTo>
                      <a:pt x="174078" y="380"/>
                      <a:pt x="223257" y="49"/>
                      <a:pt x="270728" y="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36" name="!!CocThuyTinh">
                <a:extLst>
                  <a:ext uri="{FF2B5EF4-FFF2-40B4-BE49-F238E27FC236}">
                    <a16:creationId xmlns:a16="http://schemas.microsoft.com/office/drawing/2014/main" id="{8373EB78-1676-5220-FC97-E09C59A33C61}"/>
                  </a:ext>
                </a:extLst>
              </p:cNvPr>
              <p:cNvGrpSpPr/>
              <p:nvPr/>
            </p:nvGrpSpPr>
            <p:grpSpPr>
              <a:xfrm>
                <a:off x="3578882" y="2921880"/>
                <a:ext cx="1432446" cy="1677130"/>
                <a:chOff x="3543300" y="3878556"/>
                <a:chExt cx="1525116" cy="1785629"/>
              </a:xfrm>
            </p:grpSpPr>
            <p:sp>
              <p:nvSpPr>
                <p:cNvPr id="837" name="Freeform: Shape 836">
                  <a:extLst>
                    <a:ext uri="{FF2B5EF4-FFF2-40B4-BE49-F238E27FC236}">
                      <a16:creationId xmlns:a16="http://schemas.microsoft.com/office/drawing/2014/main" id="{DBD680DC-7EEB-C706-F142-1BF92B1629C0}"/>
                    </a:ext>
                  </a:extLst>
                </p:cNvPr>
                <p:cNvSpPr/>
                <p:nvPr/>
              </p:nvSpPr>
              <p:spPr>
                <a:xfrm flipH="1">
                  <a:off x="3543300" y="3878556"/>
                  <a:ext cx="1525116" cy="1785629"/>
                </a:xfrm>
                <a:custGeom>
                  <a:avLst/>
                  <a:gdLst>
                    <a:gd name="connsiteX0" fmla="*/ 240242 w 486193"/>
                    <a:gd name="connsiteY0" fmla="*/ 0 h 532394"/>
                    <a:gd name="connsiteX1" fmla="*/ 3 w 486193"/>
                    <a:gd name="connsiteY1" fmla="*/ 0 h 532394"/>
                    <a:gd name="connsiteX2" fmla="*/ 22950 w 486193"/>
                    <a:gd name="connsiteY2" fmla="*/ 44320 h 532394"/>
                    <a:gd name="connsiteX3" fmla="*/ 24011 w 486193"/>
                    <a:gd name="connsiteY3" fmla="*/ 474210 h 532394"/>
                    <a:gd name="connsiteX4" fmla="*/ 82195 w 486193"/>
                    <a:gd name="connsiteY4" fmla="*/ 532394 h 532394"/>
                    <a:gd name="connsiteX5" fmla="*/ 240242 w 486193"/>
                    <a:gd name="connsiteY5" fmla="*/ 532394 h 532394"/>
                    <a:gd name="connsiteX6" fmla="*/ 486190 w 486193"/>
                    <a:gd name="connsiteY6" fmla="*/ 0 h 532394"/>
                    <a:gd name="connsiteX7" fmla="*/ 245951 w 486193"/>
                    <a:gd name="connsiteY7" fmla="*/ 0 h 532394"/>
                    <a:gd name="connsiteX8" fmla="*/ 245951 w 486193"/>
                    <a:gd name="connsiteY8" fmla="*/ 532394 h 532394"/>
                    <a:gd name="connsiteX9" fmla="*/ 403998 w 486193"/>
                    <a:gd name="connsiteY9" fmla="*/ 532394 h 532394"/>
                    <a:gd name="connsiteX10" fmla="*/ 462182 w 486193"/>
                    <a:gd name="connsiteY10" fmla="*/ 474210 h 532394"/>
                    <a:gd name="connsiteX11" fmla="*/ 463243 w 486193"/>
                    <a:gd name="connsiteY11" fmla="*/ 44320 h 532394"/>
                    <a:gd name="connsiteX12" fmla="*/ 486190 w 486193"/>
                    <a:gd name="connsiteY12" fmla="*/ 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486190 w 486193"/>
                    <a:gd name="connsiteY12" fmla="*/ 0 h 532394"/>
                    <a:gd name="connsiteX13" fmla="*/ 337391 w 486193"/>
                    <a:gd name="connsiteY13" fmla="*/ 9144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245951 w 486193"/>
                    <a:gd name="connsiteY12" fmla="*/ 0 h 532394"/>
                    <a:gd name="connsiteX0" fmla="*/ 240242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0" fmla="*/ 240242 w 486193"/>
                    <a:gd name="connsiteY0" fmla="*/ 532394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10" fmla="*/ 91443 w 486193"/>
                    <a:gd name="connsiteY10" fmla="*/ 91440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0" fmla="*/ 3 w 463243"/>
                    <a:gd name="connsiteY0" fmla="*/ 0 h 532394"/>
                    <a:gd name="connsiteX1" fmla="*/ 22950 w 463243"/>
                    <a:gd name="connsiteY1" fmla="*/ 44320 h 532394"/>
                    <a:gd name="connsiteX2" fmla="*/ 24011 w 463243"/>
                    <a:gd name="connsiteY2" fmla="*/ 474210 h 532394"/>
                    <a:gd name="connsiteX3" fmla="*/ 82195 w 463243"/>
                    <a:gd name="connsiteY3" fmla="*/ 532394 h 532394"/>
                    <a:gd name="connsiteX4" fmla="*/ 240242 w 463243"/>
                    <a:gd name="connsiteY4" fmla="*/ 532394 h 532394"/>
                    <a:gd name="connsiteX5" fmla="*/ 245951 w 463243"/>
                    <a:gd name="connsiteY5" fmla="*/ 532394 h 532394"/>
                    <a:gd name="connsiteX6" fmla="*/ 403998 w 463243"/>
                    <a:gd name="connsiteY6" fmla="*/ 532394 h 532394"/>
                    <a:gd name="connsiteX7" fmla="*/ 462182 w 463243"/>
                    <a:gd name="connsiteY7" fmla="*/ 474210 h 532394"/>
                    <a:gd name="connsiteX8" fmla="*/ 463243 w 463243"/>
                    <a:gd name="connsiteY8" fmla="*/ 44320 h 532394"/>
                    <a:gd name="connsiteX0" fmla="*/ 3 w 464311"/>
                    <a:gd name="connsiteY0" fmla="*/ 0 h 532394"/>
                    <a:gd name="connsiteX1" fmla="*/ 22950 w 464311"/>
                    <a:gd name="connsiteY1" fmla="*/ 44320 h 532394"/>
                    <a:gd name="connsiteX2" fmla="*/ 24011 w 464311"/>
                    <a:gd name="connsiteY2" fmla="*/ 474210 h 532394"/>
                    <a:gd name="connsiteX3" fmla="*/ 82195 w 464311"/>
                    <a:gd name="connsiteY3" fmla="*/ 532394 h 532394"/>
                    <a:gd name="connsiteX4" fmla="*/ 240242 w 464311"/>
                    <a:gd name="connsiteY4" fmla="*/ 532394 h 532394"/>
                    <a:gd name="connsiteX5" fmla="*/ 245951 w 464311"/>
                    <a:gd name="connsiteY5" fmla="*/ 532394 h 532394"/>
                    <a:gd name="connsiteX6" fmla="*/ 403998 w 464311"/>
                    <a:gd name="connsiteY6" fmla="*/ 532394 h 532394"/>
                    <a:gd name="connsiteX7" fmla="*/ 462182 w 464311"/>
                    <a:gd name="connsiteY7" fmla="*/ 474210 h 532394"/>
                    <a:gd name="connsiteX8" fmla="*/ 464311 w 464311"/>
                    <a:gd name="connsiteY8" fmla="*/ 8000 h 532394"/>
                    <a:gd name="connsiteX0" fmla="*/ 3 w 466447"/>
                    <a:gd name="connsiteY0" fmla="*/ 10160 h 542554"/>
                    <a:gd name="connsiteX1" fmla="*/ 22950 w 466447"/>
                    <a:gd name="connsiteY1" fmla="*/ 54480 h 542554"/>
                    <a:gd name="connsiteX2" fmla="*/ 24011 w 466447"/>
                    <a:gd name="connsiteY2" fmla="*/ 484370 h 542554"/>
                    <a:gd name="connsiteX3" fmla="*/ 82195 w 466447"/>
                    <a:gd name="connsiteY3" fmla="*/ 542554 h 542554"/>
                    <a:gd name="connsiteX4" fmla="*/ 240242 w 466447"/>
                    <a:gd name="connsiteY4" fmla="*/ 542554 h 542554"/>
                    <a:gd name="connsiteX5" fmla="*/ 245951 w 466447"/>
                    <a:gd name="connsiteY5" fmla="*/ 542554 h 542554"/>
                    <a:gd name="connsiteX6" fmla="*/ 403998 w 466447"/>
                    <a:gd name="connsiteY6" fmla="*/ 542554 h 542554"/>
                    <a:gd name="connsiteX7" fmla="*/ 462182 w 466447"/>
                    <a:gd name="connsiteY7" fmla="*/ 484370 h 542554"/>
                    <a:gd name="connsiteX8" fmla="*/ 466447 w 466447"/>
                    <a:gd name="connsiteY8" fmla="*/ 0 h 542554"/>
                    <a:gd name="connsiteX0" fmla="*/ 3 w 464311"/>
                    <a:gd name="connsiteY0" fmla="*/ 11228 h 543622"/>
                    <a:gd name="connsiteX1" fmla="*/ 22950 w 464311"/>
                    <a:gd name="connsiteY1" fmla="*/ 55548 h 543622"/>
                    <a:gd name="connsiteX2" fmla="*/ 24011 w 464311"/>
                    <a:gd name="connsiteY2" fmla="*/ 485438 h 543622"/>
                    <a:gd name="connsiteX3" fmla="*/ 82195 w 464311"/>
                    <a:gd name="connsiteY3" fmla="*/ 543622 h 543622"/>
                    <a:gd name="connsiteX4" fmla="*/ 240242 w 464311"/>
                    <a:gd name="connsiteY4" fmla="*/ 543622 h 543622"/>
                    <a:gd name="connsiteX5" fmla="*/ 245951 w 464311"/>
                    <a:gd name="connsiteY5" fmla="*/ 543622 h 543622"/>
                    <a:gd name="connsiteX6" fmla="*/ 403998 w 464311"/>
                    <a:gd name="connsiteY6" fmla="*/ 543622 h 543622"/>
                    <a:gd name="connsiteX7" fmla="*/ 462182 w 464311"/>
                    <a:gd name="connsiteY7" fmla="*/ 485438 h 543622"/>
                    <a:gd name="connsiteX8" fmla="*/ 464311 w 464311"/>
                    <a:gd name="connsiteY8" fmla="*/ 0 h 543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311" h="543622">
                      <a:moveTo>
                        <a:pt x="3" y="11228"/>
                      </a:moveTo>
                      <a:cubicBezTo>
                        <a:pt x="-351" y="26002"/>
                        <a:pt x="23304" y="40775"/>
                        <a:pt x="22950" y="55548"/>
                      </a:cubicBezTo>
                      <a:cubicBezTo>
                        <a:pt x="23304" y="198845"/>
                        <a:pt x="23657" y="342141"/>
                        <a:pt x="24011" y="485438"/>
                      </a:cubicBezTo>
                      <a:cubicBezTo>
                        <a:pt x="24011" y="517572"/>
                        <a:pt x="50061" y="543622"/>
                        <a:pt x="82195" y="543622"/>
                      </a:cubicBezTo>
                      <a:lnTo>
                        <a:pt x="240242" y="543622"/>
                      </a:lnTo>
                      <a:lnTo>
                        <a:pt x="245951" y="543622"/>
                      </a:lnTo>
                      <a:lnTo>
                        <a:pt x="403998" y="543622"/>
                      </a:lnTo>
                      <a:cubicBezTo>
                        <a:pt x="436132" y="543622"/>
                        <a:pt x="462182" y="517572"/>
                        <a:pt x="462182" y="485438"/>
                      </a:cubicBezTo>
                      <a:cubicBezTo>
                        <a:pt x="462536" y="342141"/>
                        <a:pt x="463957" y="143297"/>
                        <a:pt x="464311" y="0"/>
                      </a:cubicBezTo>
                    </a:path>
                  </a:pathLst>
                </a:custGeom>
                <a:noFill/>
                <a:ln w="50800" cap="rnd">
                  <a:solidFill>
                    <a:srgbClr val="00206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838" name="Straight Connector 837">
                  <a:extLst>
                    <a:ext uri="{FF2B5EF4-FFF2-40B4-BE49-F238E27FC236}">
                      <a16:creationId xmlns:a16="http://schemas.microsoft.com/office/drawing/2014/main" id="{F8FE7208-6D8A-7716-4993-D65BDD65FD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066677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9" name="Straight Connector 838">
                  <a:extLst>
                    <a:ext uri="{FF2B5EF4-FFF2-40B4-BE49-F238E27FC236}">
                      <a16:creationId xmlns:a16="http://schemas.microsoft.com/office/drawing/2014/main" id="{DB60820E-5BC5-1B46-3692-039DADFF39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39793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0" name="Straight Connector 839">
                  <a:extLst>
                    <a:ext uri="{FF2B5EF4-FFF2-40B4-BE49-F238E27FC236}">
                      <a16:creationId xmlns:a16="http://schemas.microsoft.com/office/drawing/2014/main" id="{7839C33E-C4C7-F6DF-0283-C2B8B9D9C3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72919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1" name="Straight Connector 840">
                  <a:extLst>
                    <a:ext uri="{FF2B5EF4-FFF2-40B4-BE49-F238E27FC236}">
                      <a16:creationId xmlns:a16="http://schemas.microsoft.com/office/drawing/2014/main" id="{45A85AEA-C904-24C5-8409-10E1359B0A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060459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2" name="Straight Connector 841">
                  <a:extLst>
                    <a:ext uri="{FF2B5EF4-FFF2-40B4-BE49-F238E27FC236}">
                      <a16:creationId xmlns:a16="http://schemas.microsoft.com/office/drawing/2014/main" id="{5771F2B0-FEE6-C5AC-43B0-1601726568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391720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34" name="!!Step1b">
              <a:extLst>
                <a:ext uri="{FF2B5EF4-FFF2-40B4-BE49-F238E27FC236}">
                  <a16:creationId xmlns:a16="http://schemas.microsoft.com/office/drawing/2014/main" id="{363B611B-8D16-8901-9BBE-AD360619AE90}"/>
                </a:ext>
              </a:extLst>
            </p:cNvPr>
            <p:cNvSpPr txBox="1"/>
            <p:nvPr/>
          </p:nvSpPr>
          <p:spPr>
            <a:xfrm>
              <a:off x="2424004" y="4815861"/>
              <a:ext cx="22500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000" b="1" dirty="0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0081918-FF56-E418-6223-5A6FFC6B0569}"/>
              </a:ext>
            </a:extLst>
          </p:cNvPr>
          <p:cNvGrpSpPr/>
          <p:nvPr/>
        </p:nvGrpSpPr>
        <p:grpSpPr>
          <a:xfrm>
            <a:off x="1361008" y="78621"/>
            <a:ext cx="2964975" cy="1513331"/>
            <a:chOff x="1205733" y="263904"/>
            <a:chExt cx="3953300" cy="2017774"/>
          </a:xfrm>
        </p:grpSpPr>
        <p:grpSp>
          <p:nvGrpSpPr>
            <p:cNvPr id="3" name="Graphic 2">
              <a:extLst>
                <a:ext uri="{FF2B5EF4-FFF2-40B4-BE49-F238E27FC236}">
                  <a16:creationId xmlns:a16="http://schemas.microsoft.com/office/drawing/2014/main" id="{614CE8B1-9CBB-FCE5-119D-5600F54E0E7C}"/>
                </a:ext>
              </a:extLst>
            </p:cNvPr>
            <p:cNvGrpSpPr/>
            <p:nvPr/>
          </p:nvGrpSpPr>
          <p:grpSpPr>
            <a:xfrm flipH="1">
              <a:off x="1205733" y="983833"/>
              <a:ext cx="2431059" cy="1297845"/>
              <a:chOff x="3733160" y="1257799"/>
              <a:chExt cx="981608" cy="524041"/>
            </a:xfrm>
          </p:grpSpPr>
          <p:grpSp>
            <p:nvGrpSpPr>
              <p:cNvPr id="7" name="Graphic 2">
                <a:extLst>
                  <a:ext uri="{FF2B5EF4-FFF2-40B4-BE49-F238E27FC236}">
                    <a16:creationId xmlns:a16="http://schemas.microsoft.com/office/drawing/2014/main" id="{BC9B329B-6B6F-B31D-AA61-9A442CB36C23}"/>
                  </a:ext>
                </a:extLst>
              </p:cNvPr>
              <p:cNvGrpSpPr/>
              <p:nvPr/>
            </p:nvGrpSpPr>
            <p:grpSpPr>
              <a:xfrm>
                <a:off x="3733160" y="1257799"/>
                <a:ext cx="981608" cy="524041"/>
                <a:chOff x="3733160" y="1257799"/>
                <a:chExt cx="981608" cy="524041"/>
              </a:xfrm>
            </p:grpSpPr>
            <p:sp>
              <p:nvSpPr>
                <p:cNvPr id="813" name="Freeform: Shape 812">
                  <a:extLst>
                    <a:ext uri="{FF2B5EF4-FFF2-40B4-BE49-F238E27FC236}">
                      <a16:creationId xmlns:a16="http://schemas.microsoft.com/office/drawing/2014/main" id="{D62DD115-FA60-8E22-FF53-6DF3329A1839}"/>
                    </a:ext>
                  </a:extLst>
                </p:cNvPr>
                <p:cNvSpPr/>
                <p:nvPr/>
              </p:nvSpPr>
              <p:spPr>
                <a:xfrm>
                  <a:off x="3733160" y="1257799"/>
                  <a:ext cx="981608" cy="524041"/>
                </a:xfrm>
                <a:custGeom>
                  <a:avLst/>
                  <a:gdLst>
                    <a:gd name="connsiteX0" fmla="*/ 943625 w 981608"/>
                    <a:gd name="connsiteY0" fmla="*/ 90 h 524041"/>
                    <a:gd name="connsiteX1" fmla="*/ 784558 w 981608"/>
                    <a:gd name="connsiteY1" fmla="*/ 47715 h 524041"/>
                    <a:gd name="connsiteX2" fmla="*/ 363553 w 981608"/>
                    <a:gd name="connsiteY2" fmla="*/ 268696 h 524041"/>
                    <a:gd name="connsiteX3" fmla="*/ 362600 w 981608"/>
                    <a:gd name="connsiteY3" fmla="*/ 257266 h 524041"/>
                    <a:gd name="connsiteX4" fmla="*/ 240680 w 981608"/>
                    <a:gd name="connsiteY4" fmla="*/ 206783 h 524041"/>
                    <a:gd name="connsiteX5" fmla="*/ 96853 w 981608"/>
                    <a:gd name="connsiteY5" fmla="*/ 249646 h 524041"/>
                    <a:gd name="connsiteX6" fmla="*/ 8270 w 981608"/>
                    <a:gd name="connsiteY6" fmla="*/ 348706 h 524041"/>
                    <a:gd name="connsiteX7" fmla="*/ 35893 w 981608"/>
                    <a:gd name="connsiteY7" fmla="*/ 468721 h 524041"/>
                    <a:gd name="connsiteX8" fmla="*/ 36845 w 981608"/>
                    <a:gd name="connsiteY8" fmla="*/ 470625 h 524041"/>
                    <a:gd name="connsiteX9" fmla="*/ 278780 w 981608"/>
                    <a:gd name="connsiteY9" fmla="*/ 502058 h 524041"/>
                    <a:gd name="connsiteX10" fmla="*/ 387365 w 981608"/>
                    <a:gd name="connsiteY10" fmla="*/ 336323 h 524041"/>
                    <a:gd name="connsiteX11" fmla="*/ 388318 w 981608"/>
                    <a:gd name="connsiteY11" fmla="*/ 335371 h 524041"/>
                    <a:gd name="connsiteX12" fmla="*/ 390223 w 981608"/>
                    <a:gd name="connsiteY12" fmla="*/ 328703 h 524041"/>
                    <a:gd name="connsiteX13" fmla="*/ 393080 w 981608"/>
                    <a:gd name="connsiteY13" fmla="*/ 328703 h 524041"/>
                    <a:gd name="connsiteX14" fmla="*/ 494045 w 981608"/>
                    <a:gd name="connsiteY14" fmla="*/ 302033 h 524041"/>
                    <a:gd name="connsiteX15" fmla="*/ 585485 w 981608"/>
                    <a:gd name="connsiteY15" fmla="*/ 279173 h 524041"/>
                    <a:gd name="connsiteX16" fmla="*/ 760745 w 981608"/>
                    <a:gd name="connsiteY16" fmla="*/ 220118 h 524041"/>
                    <a:gd name="connsiteX17" fmla="*/ 929338 w 981608"/>
                    <a:gd name="connsiteY17" fmla="*/ 126773 h 524041"/>
                    <a:gd name="connsiteX18" fmla="*/ 976010 w 981608"/>
                    <a:gd name="connsiteY18" fmla="*/ 32476 h 524041"/>
                    <a:gd name="connsiteX19" fmla="*/ 943625 w 981608"/>
                    <a:gd name="connsiteY19" fmla="*/ 90 h 524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981608" h="524041">
                      <a:moveTo>
                        <a:pt x="943625" y="90"/>
                      </a:moveTo>
                      <a:cubicBezTo>
                        <a:pt x="890285" y="-1815"/>
                        <a:pt x="831230" y="26760"/>
                        <a:pt x="784558" y="47715"/>
                      </a:cubicBezTo>
                      <a:cubicBezTo>
                        <a:pt x="638825" y="109628"/>
                        <a:pt x="510238" y="206783"/>
                        <a:pt x="363553" y="268696"/>
                      </a:cubicBezTo>
                      <a:cubicBezTo>
                        <a:pt x="367363" y="265838"/>
                        <a:pt x="368315" y="260123"/>
                        <a:pt x="362600" y="257266"/>
                      </a:cubicBezTo>
                      <a:cubicBezTo>
                        <a:pt x="324500" y="241073"/>
                        <a:pt x="282590" y="207735"/>
                        <a:pt x="240680" y="206783"/>
                      </a:cubicBezTo>
                      <a:cubicBezTo>
                        <a:pt x="189245" y="206783"/>
                        <a:pt x="140668" y="224881"/>
                        <a:pt x="96853" y="249646"/>
                      </a:cubicBezTo>
                      <a:cubicBezTo>
                        <a:pt x="56848" y="271553"/>
                        <a:pt x="25415" y="307748"/>
                        <a:pt x="8270" y="348706"/>
                      </a:cubicBezTo>
                      <a:cubicBezTo>
                        <a:pt x="-11732" y="396331"/>
                        <a:pt x="7318" y="432525"/>
                        <a:pt x="35893" y="468721"/>
                      </a:cubicBezTo>
                      <a:cubicBezTo>
                        <a:pt x="35893" y="469673"/>
                        <a:pt x="35893" y="470625"/>
                        <a:pt x="36845" y="470625"/>
                      </a:cubicBezTo>
                      <a:cubicBezTo>
                        <a:pt x="85423" y="544921"/>
                        <a:pt x="208295" y="527776"/>
                        <a:pt x="278780" y="502058"/>
                      </a:cubicBezTo>
                      <a:cubicBezTo>
                        <a:pt x="341645" y="478246"/>
                        <a:pt x="402605" y="405856"/>
                        <a:pt x="387365" y="336323"/>
                      </a:cubicBezTo>
                      <a:cubicBezTo>
                        <a:pt x="388318" y="336323"/>
                        <a:pt x="388318" y="335371"/>
                        <a:pt x="388318" y="335371"/>
                      </a:cubicBezTo>
                      <a:cubicBezTo>
                        <a:pt x="388318" y="332513"/>
                        <a:pt x="389270" y="330608"/>
                        <a:pt x="390223" y="328703"/>
                      </a:cubicBezTo>
                      <a:cubicBezTo>
                        <a:pt x="391175" y="329656"/>
                        <a:pt x="392128" y="329656"/>
                        <a:pt x="393080" y="328703"/>
                      </a:cubicBezTo>
                      <a:cubicBezTo>
                        <a:pt x="425465" y="313463"/>
                        <a:pt x="458803" y="307748"/>
                        <a:pt x="494045" y="302033"/>
                      </a:cubicBezTo>
                      <a:cubicBezTo>
                        <a:pt x="524525" y="296318"/>
                        <a:pt x="554053" y="284888"/>
                        <a:pt x="585485" y="279173"/>
                      </a:cubicBezTo>
                      <a:cubicBezTo>
                        <a:pt x="646445" y="266791"/>
                        <a:pt x="703595" y="244883"/>
                        <a:pt x="760745" y="220118"/>
                      </a:cubicBezTo>
                      <a:cubicBezTo>
                        <a:pt x="820753" y="194401"/>
                        <a:pt x="878855" y="167731"/>
                        <a:pt x="929338" y="126773"/>
                      </a:cubicBezTo>
                      <a:cubicBezTo>
                        <a:pt x="952198" y="108676"/>
                        <a:pt x="995060" y="64860"/>
                        <a:pt x="976010" y="32476"/>
                      </a:cubicBezTo>
                      <a:cubicBezTo>
                        <a:pt x="995060" y="10568"/>
                        <a:pt x="960770" y="90"/>
                        <a:pt x="943625" y="90"/>
                      </a:cubicBezTo>
                      <a:close/>
                    </a:path>
                  </a:pathLst>
                </a:custGeom>
                <a:solidFill>
                  <a:srgbClr val="D1D9D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14" name="Freeform: Shape 813">
                  <a:extLst>
                    <a:ext uri="{FF2B5EF4-FFF2-40B4-BE49-F238E27FC236}">
                      <a16:creationId xmlns:a16="http://schemas.microsoft.com/office/drawing/2014/main" id="{CA6FE872-047E-A24C-7EBE-8A5C9064FC2A}"/>
                    </a:ext>
                  </a:extLst>
                </p:cNvPr>
                <p:cNvSpPr/>
                <p:nvPr/>
              </p:nvSpPr>
              <p:spPr>
                <a:xfrm>
                  <a:off x="3800341" y="1540286"/>
                  <a:ext cx="254724" cy="181543"/>
                </a:xfrm>
                <a:custGeom>
                  <a:avLst/>
                  <a:gdLst>
                    <a:gd name="connsiteX0" fmla="*/ 233506 w 254724"/>
                    <a:gd name="connsiteY0" fmla="*/ 20498 h 181543"/>
                    <a:gd name="connsiteX1" fmla="*/ 220171 w 254724"/>
                    <a:gd name="connsiteY1" fmla="*/ 9068 h 181543"/>
                    <a:gd name="connsiteX2" fmla="*/ 200169 w 254724"/>
                    <a:gd name="connsiteY2" fmla="*/ 496 h 181543"/>
                    <a:gd name="connsiteX3" fmla="*/ 171594 w 254724"/>
                    <a:gd name="connsiteY3" fmla="*/ 8116 h 181543"/>
                    <a:gd name="connsiteX4" fmla="*/ 148734 w 254724"/>
                    <a:gd name="connsiteY4" fmla="*/ 30023 h 181543"/>
                    <a:gd name="connsiteX5" fmla="*/ 140161 w 254724"/>
                    <a:gd name="connsiteY5" fmla="*/ 28118 h 181543"/>
                    <a:gd name="connsiteX6" fmla="*/ 132541 w 254724"/>
                    <a:gd name="connsiteY6" fmla="*/ 28118 h 181543"/>
                    <a:gd name="connsiteX7" fmla="*/ 112539 w 254724"/>
                    <a:gd name="connsiteY7" fmla="*/ 27166 h 181543"/>
                    <a:gd name="connsiteX8" fmla="*/ 103014 w 254724"/>
                    <a:gd name="connsiteY8" fmla="*/ 19546 h 181543"/>
                    <a:gd name="connsiteX9" fmla="*/ 57294 w 254724"/>
                    <a:gd name="connsiteY9" fmla="*/ 17641 h 181543"/>
                    <a:gd name="connsiteX10" fmla="*/ 43006 w 254724"/>
                    <a:gd name="connsiteY10" fmla="*/ 42406 h 181543"/>
                    <a:gd name="connsiteX11" fmla="*/ 29671 w 254724"/>
                    <a:gd name="connsiteY11" fmla="*/ 50978 h 181543"/>
                    <a:gd name="connsiteX12" fmla="*/ 19194 w 254724"/>
                    <a:gd name="connsiteY12" fmla="*/ 65266 h 181543"/>
                    <a:gd name="connsiteX13" fmla="*/ 1096 w 254724"/>
                    <a:gd name="connsiteY13" fmla="*/ 84316 h 181543"/>
                    <a:gd name="connsiteX14" fmla="*/ 5858 w 254724"/>
                    <a:gd name="connsiteY14" fmla="*/ 120511 h 181543"/>
                    <a:gd name="connsiteX15" fmla="*/ 7764 w 254724"/>
                    <a:gd name="connsiteY15" fmla="*/ 153848 h 181543"/>
                    <a:gd name="connsiteX16" fmla="*/ 45863 w 254724"/>
                    <a:gd name="connsiteY16" fmla="*/ 180518 h 181543"/>
                    <a:gd name="connsiteX17" fmla="*/ 83964 w 254724"/>
                    <a:gd name="connsiteY17" fmla="*/ 170993 h 181543"/>
                    <a:gd name="connsiteX18" fmla="*/ 92536 w 254724"/>
                    <a:gd name="connsiteY18" fmla="*/ 174803 h 181543"/>
                    <a:gd name="connsiteX19" fmla="*/ 139209 w 254724"/>
                    <a:gd name="connsiteY19" fmla="*/ 169088 h 181543"/>
                    <a:gd name="connsiteX20" fmla="*/ 157306 w 254724"/>
                    <a:gd name="connsiteY20" fmla="*/ 161468 h 181543"/>
                    <a:gd name="connsiteX21" fmla="*/ 158259 w 254724"/>
                    <a:gd name="connsiteY21" fmla="*/ 160516 h 181543"/>
                    <a:gd name="connsiteX22" fmla="*/ 182071 w 254724"/>
                    <a:gd name="connsiteY22" fmla="*/ 152896 h 181543"/>
                    <a:gd name="connsiteX23" fmla="*/ 201121 w 254724"/>
                    <a:gd name="connsiteY23" fmla="*/ 136703 h 181543"/>
                    <a:gd name="connsiteX24" fmla="*/ 233506 w 254724"/>
                    <a:gd name="connsiteY24" fmla="*/ 116701 h 181543"/>
                    <a:gd name="connsiteX25" fmla="*/ 236364 w 254724"/>
                    <a:gd name="connsiteY25" fmla="*/ 109081 h 181543"/>
                    <a:gd name="connsiteX26" fmla="*/ 237316 w 254724"/>
                    <a:gd name="connsiteY26" fmla="*/ 93841 h 181543"/>
                    <a:gd name="connsiteX27" fmla="*/ 245889 w 254724"/>
                    <a:gd name="connsiteY27" fmla="*/ 86221 h 181543"/>
                    <a:gd name="connsiteX28" fmla="*/ 254461 w 254724"/>
                    <a:gd name="connsiteY28" fmla="*/ 53836 h 181543"/>
                    <a:gd name="connsiteX29" fmla="*/ 233506 w 254724"/>
                    <a:gd name="connsiteY29" fmla="*/ 20498 h 18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54724" h="181543">
                      <a:moveTo>
                        <a:pt x="233506" y="20498"/>
                      </a:moveTo>
                      <a:cubicBezTo>
                        <a:pt x="229696" y="19546"/>
                        <a:pt x="223981" y="11926"/>
                        <a:pt x="220171" y="9068"/>
                      </a:cubicBezTo>
                      <a:cubicBezTo>
                        <a:pt x="214456" y="4306"/>
                        <a:pt x="207789" y="1448"/>
                        <a:pt x="200169" y="496"/>
                      </a:cubicBezTo>
                      <a:cubicBezTo>
                        <a:pt x="188739" y="-1409"/>
                        <a:pt x="179214" y="2401"/>
                        <a:pt x="171594" y="8116"/>
                      </a:cubicBezTo>
                      <a:cubicBezTo>
                        <a:pt x="161116" y="8116"/>
                        <a:pt x="150639" y="15736"/>
                        <a:pt x="148734" y="30023"/>
                      </a:cubicBezTo>
                      <a:cubicBezTo>
                        <a:pt x="145876" y="29071"/>
                        <a:pt x="143019" y="28118"/>
                        <a:pt x="140161" y="28118"/>
                      </a:cubicBezTo>
                      <a:cubicBezTo>
                        <a:pt x="137304" y="28118"/>
                        <a:pt x="135399" y="27166"/>
                        <a:pt x="132541" y="28118"/>
                      </a:cubicBezTo>
                      <a:cubicBezTo>
                        <a:pt x="125873" y="23356"/>
                        <a:pt x="118254" y="24308"/>
                        <a:pt x="112539" y="27166"/>
                      </a:cubicBezTo>
                      <a:cubicBezTo>
                        <a:pt x="109681" y="24308"/>
                        <a:pt x="105871" y="21451"/>
                        <a:pt x="103014" y="19546"/>
                      </a:cubicBezTo>
                      <a:cubicBezTo>
                        <a:pt x="87773" y="10021"/>
                        <a:pt x="73486" y="9068"/>
                        <a:pt x="57294" y="17641"/>
                      </a:cubicBezTo>
                      <a:cubicBezTo>
                        <a:pt x="47769" y="22403"/>
                        <a:pt x="43006" y="32881"/>
                        <a:pt x="43006" y="42406"/>
                      </a:cubicBezTo>
                      <a:cubicBezTo>
                        <a:pt x="38244" y="44311"/>
                        <a:pt x="33481" y="47168"/>
                        <a:pt x="29671" y="50978"/>
                      </a:cubicBezTo>
                      <a:cubicBezTo>
                        <a:pt x="24908" y="55741"/>
                        <a:pt x="22051" y="59551"/>
                        <a:pt x="19194" y="65266"/>
                      </a:cubicBezTo>
                      <a:cubicBezTo>
                        <a:pt x="10621" y="68123"/>
                        <a:pt x="3001" y="74791"/>
                        <a:pt x="1096" y="84316"/>
                      </a:cubicBezTo>
                      <a:cubicBezTo>
                        <a:pt x="-809" y="97651"/>
                        <a:pt x="-809" y="109081"/>
                        <a:pt x="5858" y="120511"/>
                      </a:cubicBezTo>
                      <a:cubicBezTo>
                        <a:pt x="143" y="130036"/>
                        <a:pt x="1096" y="145276"/>
                        <a:pt x="7764" y="153848"/>
                      </a:cubicBezTo>
                      <a:cubicBezTo>
                        <a:pt x="16336" y="167183"/>
                        <a:pt x="30624" y="175756"/>
                        <a:pt x="45863" y="180518"/>
                      </a:cubicBezTo>
                      <a:cubicBezTo>
                        <a:pt x="61104" y="184328"/>
                        <a:pt x="71581" y="176708"/>
                        <a:pt x="83964" y="170993"/>
                      </a:cubicBezTo>
                      <a:cubicBezTo>
                        <a:pt x="85869" y="172898"/>
                        <a:pt x="88726" y="173851"/>
                        <a:pt x="92536" y="174803"/>
                      </a:cubicBezTo>
                      <a:cubicBezTo>
                        <a:pt x="109681" y="179566"/>
                        <a:pt x="123016" y="171946"/>
                        <a:pt x="139209" y="169088"/>
                      </a:cubicBezTo>
                      <a:cubicBezTo>
                        <a:pt x="145876" y="168136"/>
                        <a:pt x="151591" y="165278"/>
                        <a:pt x="157306" y="161468"/>
                      </a:cubicBezTo>
                      <a:cubicBezTo>
                        <a:pt x="158259" y="161468"/>
                        <a:pt x="158259" y="160516"/>
                        <a:pt x="158259" y="160516"/>
                      </a:cubicBezTo>
                      <a:cubicBezTo>
                        <a:pt x="166831" y="158611"/>
                        <a:pt x="175404" y="155753"/>
                        <a:pt x="182071" y="152896"/>
                      </a:cubicBezTo>
                      <a:cubicBezTo>
                        <a:pt x="190644" y="149086"/>
                        <a:pt x="195406" y="142418"/>
                        <a:pt x="201121" y="136703"/>
                      </a:cubicBezTo>
                      <a:cubicBezTo>
                        <a:pt x="215409" y="138608"/>
                        <a:pt x="228744" y="130988"/>
                        <a:pt x="233506" y="116701"/>
                      </a:cubicBezTo>
                      <a:cubicBezTo>
                        <a:pt x="234459" y="113843"/>
                        <a:pt x="235411" y="111938"/>
                        <a:pt x="236364" y="109081"/>
                      </a:cubicBezTo>
                      <a:cubicBezTo>
                        <a:pt x="238268" y="103366"/>
                        <a:pt x="238268" y="97651"/>
                        <a:pt x="237316" y="93841"/>
                      </a:cubicBezTo>
                      <a:cubicBezTo>
                        <a:pt x="240174" y="91936"/>
                        <a:pt x="243031" y="89078"/>
                        <a:pt x="245889" y="86221"/>
                      </a:cubicBezTo>
                      <a:cubicBezTo>
                        <a:pt x="252556" y="75743"/>
                        <a:pt x="251604" y="65266"/>
                        <a:pt x="254461" y="53836"/>
                      </a:cubicBezTo>
                      <a:cubicBezTo>
                        <a:pt x="256366" y="38596"/>
                        <a:pt x="247793" y="25261"/>
                        <a:pt x="233506" y="204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815" name="Graphic 2">
                  <a:extLst>
                    <a:ext uri="{FF2B5EF4-FFF2-40B4-BE49-F238E27FC236}">
                      <a16:creationId xmlns:a16="http://schemas.microsoft.com/office/drawing/2014/main" id="{E2BB3750-94FB-D3B2-7420-9867A86B7356}"/>
                    </a:ext>
                  </a:extLst>
                </p:cNvPr>
                <p:cNvGrpSpPr/>
                <p:nvPr/>
              </p:nvGrpSpPr>
              <p:grpSpPr>
                <a:xfrm>
                  <a:off x="3791268" y="1412634"/>
                  <a:ext cx="778912" cy="364576"/>
                  <a:chOff x="3791268" y="1412634"/>
                  <a:chExt cx="778912" cy="364576"/>
                </a:xfrm>
                <a:solidFill>
                  <a:srgbClr val="BDC7C2"/>
                </a:solidFill>
              </p:grpSpPr>
              <p:sp>
                <p:nvSpPr>
                  <p:cNvPr id="864" name="Freeform: Shape 863">
                    <a:extLst>
                      <a:ext uri="{FF2B5EF4-FFF2-40B4-BE49-F238E27FC236}">
                        <a16:creationId xmlns:a16="http://schemas.microsoft.com/office/drawing/2014/main" id="{2FCABAB0-7167-32C8-5CC2-4462E301AD7C}"/>
                      </a:ext>
                    </a:extLst>
                  </p:cNvPr>
                  <p:cNvSpPr/>
                  <p:nvPr/>
                </p:nvSpPr>
                <p:spPr>
                  <a:xfrm>
                    <a:off x="3791268" y="1724688"/>
                    <a:ext cx="191995" cy="52522"/>
                  </a:xfrm>
                  <a:custGeom>
                    <a:avLst/>
                    <a:gdLst>
                      <a:gd name="connsiteX0" fmla="*/ 129232 w 191995"/>
                      <a:gd name="connsiteY0" fmla="*/ 16119 h 52522"/>
                      <a:gd name="connsiteX1" fmla="*/ 97800 w 191995"/>
                      <a:gd name="connsiteY1" fmla="*/ 20881 h 52522"/>
                      <a:gd name="connsiteX2" fmla="*/ 51127 w 191995"/>
                      <a:gd name="connsiteY2" fmla="*/ 6594 h 52522"/>
                      <a:gd name="connsiteX3" fmla="*/ 38745 w 191995"/>
                      <a:gd name="connsiteY3" fmla="*/ 11356 h 52522"/>
                      <a:gd name="connsiteX4" fmla="*/ 8265 w 191995"/>
                      <a:gd name="connsiteY4" fmla="*/ 879 h 52522"/>
                      <a:gd name="connsiteX5" fmla="*/ 2550 w 191995"/>
                      <a:gd name="connsiteY5" fmla="*/ 11356 h 52522"/>
                      <a:gd name="connsiteX6" fmla="*/ 27315 w 191995"/>
                      <a:gd name="connsiteY6" fmla="*/ 23739 h 52522"/>
                      <a:gd name="connsiteX7" fmla="*/ 42555 w 191995"/>
                      <a:gd name="connsiteY7" fmla="*/ 29454 h 52522"/>
                      <a:gd name="connsiteX8" fmla="*/ 100657 w 191995"/>
                      <a:gd name="connsiteY8" fmla="*/ 52314 h 52522"/>
                      <a:gd name="connsiteX9" fmla="*/ 114945 w 191995"/>
                      <a:gd name="connsiteY9" fmla="*/ 41836 h 52522"/>
                      <a:gd name="connsiteX10" fmla="*/ 119707 w 191995"/>
                      <a:gd name="connsiteY10" fmla="*/ 41836 h 52522"/>
                      <a:gd name="connsiteX11" fmla="*/ 130185 w 191995"/>
                      <a:gd name="connsiteY11" fmla="*/ 42789 h 52522"/>
                      <a:gd name="connsiteX12" fmla="*/ 146377 w 191995"/>
                      <a:gd name="connsiteY12" fmla="*/ 34216 h 52522"/>
                      <a:gd name="connsiteX13" fmla="*/ 163522 w 191995"/>
                      <a:gd name="connsiteY13" fmla="*/ 35169 h 52522"/>
                      <a:gd name="connsiteX14" fmla="*/ 190192 w 191995"/>
                      <a:gd name="connsiteY14" fmla="*/ 21834 h 52522"/>
                      <a:gd name="connsiteX15" fmla="*/ 190192 w 191995"/>
                      <a:gd name="connsiteY15" fmla="*/ 13261 h 52522"/>
                      <a:gd name="connsiteX16" fmla="*/ 129232 w 191995"/>
                      <a:gd name="connsiteY16" fmla="*/ 16119 h 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91995" h="52522">
                        <a:moveTo>
                          <a:pt x="129232" y="16119"/>
                        </a:moveTo>
                        <a:cubicBezTo>
                          <a:pt x="113992" y="16119"/>
                          <a:pt x="106372" y="16119"/>
                          <a:pt x="97800" y="20881"/>
                        </a:cubicBezTo>
                        <a:cubicBezTo>
                          <a:pt x="82560" y="15166"/>
                          <a:pt x="66367" y="11356"/>
                          <a:pt x="51127" y="6594"/>
                        </a:cubicBezTo>
                        <a:cubicBezTo>
                          <a:pt x="46365" y="4689"/>
                          <a:pt x="41602" y="7546"/>
                          <a:pt x="38745" y="11356"/>
                        </a:cubicBezTo>
                        <a:cubicBezTo>
                          <a:pt x="29220" y="7546"/>
                          <a:pt x="17790" y="5641"/>
                          <a:pt x="8265" y="879"/>
                        </a:cubicBezTo>
                        <a:cubicBezTo>
                          <a:pt x="1597" y="-2931"/>
                          <a:pt x="-3165" y="6594"/>
                          <a:pt x="2550" y="11356"/>
                        </a:cubicBezTo>
                        <a:cubicBezTo>
                          <a:pt x="10170" y="17071"/>
                          <a:pt x="19695" y="18976"/>
                          <a:pt x="27315" y="23739"/>
                        </a:cubicBezTo>
                        <a:cubicBezTo>
                          <a:pt x="32077" y="26596"/>
                          <a:pt x="37792" y="29454"/>
                          <a:pt x="42555" y="29454"/>
                        </a:cubicBezTo>
                        <a:cubicBezTo>
                          <a:pt x="59700" y="42789"/>
                          <a:pt x="77797" y="54219"/>
                          <a:pt x="100657" y="52314"/>
                        </a:cubicBezTo>
                        <a:cubicBezTo>
                          <a:pt x="106372" y="52314"/>
                          <a:pt x="113040" y="47551"/>
                          <a:pt x="114945" y="41836"/>
                        </a:cubicBezTo>
                        <a:cubicBezTo>
                          <a:pt x="115897" y="41836"/>
                          <a:pt x="117802" y="42789"/>
                          <a:pt x="119707" y="41836"/>
                        </a:cubicBezTo>
                        <a:cubicBezTo>
                          <a:pt x="123517" y="42789"/>
                          <a:pt x="126375" y="42789"/>
                          <a:pt x="130185" y="42789"/>
                        </a:cubicBezTo>
                        <a:cubicBezTo>
                          <a:pt x="136852" y="43741"/>
                          <a:pt x="142567" y="37074"/>
                          <a:pt x="146377" y="34216"/>
                        </a:cubicBezTo>
                        <a:cubicBezTo>
                          <a:pt x="150187" y="31359"/>
                          <a:pt x="158760" y="36121"/>
                          <a:pt x="163522" y="35169"/>
                        </a:cubicBezTo>
                        <a:cubicBezTo>
                          <a:pt x="174952" y="32311"/>
                          <a:pt x="183525" y="31359"/>
                          <a:pt x="190192" y="21834"/>
                        </a:cubicBezTo>
                        <a:cubicBezTo>
                          <a:pt x="192097" y="18976"/>
                          <a:pt x="193050" y="15166"/>
                          <a:pt x="190192" y="13261"/>
                        </a:cubicBezTo>
                        <a:cubicBezTo>
                          <a:pt x="172095" y="-2931"/>
                          <a:pt x="150187" y="16119"/>
                          <a:pt x="129232" y="16119"/>
                        </a:cubicBezTo>
                        <a:close/>
                      </a:path>
                    </a:pathLst>
                  </a:custGeom>
                  <a:solidFill>
                    <a:srgbClr val="BDC7C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65" name="Freeform: Shape 864">
                    <a:extLst>
                      <a:ext uri="{FF2B5EF4-FFF2-40B4-BE49-F238E27FC236}">
                        <a16:creationId xmlns:a16="http://schemas.microsoft.com/office/drawing/2014/main" id="{DBA613E8-D0B0-2347-C87F-E6B2C124E0E5}"/>
                      </a:ext>
                    </a:extLst>
                  </p:cNvPr>
                  <p:cNvSpPr/>
                  <p:nvPr/>
                </p:nvSpPr>
                <p:spPr>
                  <a:xfrm>
                    <a:off x="4002345" y="1648041"/>
                    <a:ext cx="91509" cy="92822"/>
                  </a:xfrm>
                  <a:custGeom>
                    <a:avLst/>
                    <a:gdLst>
                      <a:gd name="connsiteX0" fmla="*/ 87700 w 91509"/>
                      <a:gd name="connsiteY0" fmla="*/ 374 h 92822"/>
                      <a:gd name="connsiteX1" fmla="*/ 57220 w 91509"/>
                      <a:gd name="connsiteY1" fmla="*/ 32759 h 92822"/>
                      <a:gd name="connsiteX2" fmla="*/ 4832 w 91509"/>
                      <a:gd name="connsiteY2" fmla="*/ 79431 h 92822"/>
                      <a:gd name="connsiteX3" fmla="*/ 8642 w 91509"/>
                      <a:gd name="connsiteY3" fmla="*/ 92766 h 92822"/>
                      <a:gd name="connsiteX4" fmla="*/ 65792 w 91509"/>
                      <a:gd name="connsiteY4" fmla="*/ 54666 h 92822"/>
                      <a:gd name="connsiteX5" fmla="*/ 85795 w 91509"/>
                      <a:gd name="connsiteY5" fmla="*/ 27044 h 92822"/>
                      <a:gd name="connsiteX6" fmla="*/ 91510 w 91509"/>
                      <a:gd name="connsiteY6" fmla="*/ 11804 h 92822"/>
                      <a:gd name="connsiteX7" fmla="*/ 89605 w 91509"/>
                      <a:gd name="connsiteY7" fmla="*/ 2279 h 92822"/>
                      <a:gd name="connsiteX8" fmla="*/ 87700 w 91509"/>
                      <a:gd name="connsiteY8" fmla="*/ 374 h 92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509" h="92822">
                        <a:moveTo>
                          <a:pt x="87700" y="374"/>
                        </a:moveTo>
                        <a:cubicBezTo>
                          <a:pt x="72460" y="3231"/>
                          <a:pt x="65792" y="22281"/>
                          <a:pt x="57220" y="32759"/>
                        </a:cubicBezTo>
                        <a:cubicBezTo>
                          <a:pt x="43885" y="49904"/>
                          <a:pt x="25787" y="73716"/>
                          <a:pt x="4832" y="79431"/>
                        </a:cubicBezTo>
                        <a:cubicBezTo>
                          <a:pt x="-3740" y="82289"/>
                          <a:pt x="70" y="93719"/>
                          <a:pt x="8642" y="92766"/>
                        </a:cubicBezTo>
                        <a:cubicBezTo>
                          <a:pt x="31502" y="88004"/>
                          <a:pt x="49600" y="69906"/>
                          <a:pt x="65792" y="54666"/>
                        </a:cubicBezTo>
                        <a:cubicBezTo>
                          <a:pt x="74365" y="46094"/>
                          <a:pt x="81032" y="38474"/>
                          <a:pt x="85795" y="27044"/>
                        </a:cubicBezTo>
                        <a:cubicBezTo>
                          <a:pt x="87700" y="22281"/>
                          <a:pt x="91510" y="17519"/>
                          <a:pt x="91510" y="11804"/>
                        </a:cubicBezTo>
                        <a:cubicBezTo>
                          <a:pt x="91510" y="7994"/>
                          <a:pt x="89605" y="6089"/>
                          <a:pt x="89605" y="2279"/>
                        </a:cubicBezTo>
                        <a:cubicBezTo>
                          <a:pt x="91510" y="374"/>
                          <a:pt x="89605" y="-579"/>
                          <a:pt x="87700" y="374"/>
                        </a:cubicBezTo>
                        <a:close/>
                      </a:path>
                    </a:pathLst>
                  </a:custGeom>
                  <a:solidFill>
                    <a:srgbClr val="BDC7C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:a16="http://schemas.microsoft.com/office/drawing/2014/main" id="{890586C8-C834-D240-3D2D-2EAF72F7866C}"/>
                      </a:ext>
                    </a:extLst>
                  </p:cNvPr>
                  <p:cNvSpPr/>
                  <p:nvPr/>
                </p:nvSpPr>
                <p:spPr>
                  <a:xfrm>
                    <a:off x="4214822" y="1412634"/>
                    <a:ext cx="355357" cy="124337"/>
                  </a:xfrm>
                  <a:custGeom>
                    <a:avLst/>
                    <a:gdLst>
                      <a:gd name="connsiteX0" fmla="*/ 351473 w 355357"/>
                      <a:gd name="connsiteY0" fmla="*/ 513 h 124337"/>
                      <a:gd name="connsiteX1" fmla="*/ 158115 w 355357"/>
                      <a:gd name="connsiteY1" fmla="*/ 60520 h 124337"/>
                      <a:gd name="connsiteX2" fmla="*/ 0 w 355357"/>
                      <a:gd name="connsiteY2" fmla="*/ 123385 h 124337"/>
                      <a:gd name="connsiteX3" fmla="*/ 0 w 355357"/>
                      <a:gd name="connsiteY3" fmla="*/ 124338 h 124337"/>
                      <a:gd name="connsiteX4" fmla="*/ 177165 w 355357"/>
                      <a:gd name="connsiteY4" fmla="*/ 77665 h 124337"/>
                      <a:gd name="connsiteX5" fmla="*/ 354330 w 355357"/>
                      <a:gd name="connsiteY5" fmla="*/ 5275 h 124337"/>
                      <a:gd name="connsiteX6" fmla="*/ 351473 w 355357"/>
                      <a:gd name="connsiteY6" fmla="*/ 513 h 124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357" h="124337">
                        <a:moveTo>
                          <a:pt x="351473" y="513"/>
                        </a:moveTo>
                        <a:cubicBezTo>
                          <a:pt x="288608" y="30993"/>
                          <a:pt x="225743" y="48138"/>
                          <a:pt x="158115" y="60520"/>
                        </a:cubicBezTo>
                        <a:cubicBezTo>
                          <a:pt x="100965" y="71950"/>
                          <a:pt x="54293" y="107193"/>
                          <a:pt x="0" y="123385"/>
                        </a:cubicBezTo>
                        <a:cubicBezTo>
                          <a:pt x="0" y="123385"/>
                          <a:pt x="0" y="124338"/>
                          <a:pt x="0" y="124338"/>
                        </a:cubicBezTo>
                        <a:cubicBezTo>
                          <a:pt x="63818" y="123385"/>
                          <a:pt x="115253" y="90048"/>
                          <a:pt x="177165" y="77665"/>
                        </a:cubicBezTo>
                        <a:cubicBezTo>
                          <a:pt x="242888" y="63378"/>
                          <a:pt x="301943" y="47185"/>
                          <a:pt x="354330" y="5275"/>
                        </a:cubicBezTo>
                        <a:cubicBezTo>
                          <a:pt x="357188" y="2418"/>
                          <a:pt x="353378" y="-1392"/>
                          <a:pt x="351473" y="513"/>
                        </a:cubicBezTo>
                        <a:close/>
                      </a:path>
                    </a:pathLst>
                  </a:custGeom>
                  <a:solidFill>
                    <a:srgbClr val="BDC7C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816" name="Graphic 2">
                  <a:extLst>
                    <a:ext uri="{FF2B5EF4-FFF2-40B4-BE49-F238E27FC236}">
                      <a16:creationId xmlns:a16="http://schemas.microsoft.com/office/drawing/2014/main" id="{3CD5A667-A009-7957-FD06-6BDBC7D31345}"/>
                    </a:ext>
                  </a:extLst>
                </p:cNvPr>
                <p:cNvGrpSpPr/>
                <p:nvPr/>
              </p:nvGrpSpPr>
              <p:grpSpPr>
                <a:xfrm>
                  <a:off x="3756635" y="1297080"/>
                  <a:ext cx="894313" cy="361468"/>
                  <a:chOff x="3756635" y="1297080"/>
                  <a:chExt cx="894313" cy="361468"/>
                </a:xfrm>
                <a:solidFill>
                  <a:srgbClr val="E4ECEE"/>
                </a:solidFill>
              </p:grpSpPr>
              <p:grpSp>
                <p:nvGrpSpPr>
                  <p:cNvPr id="858" name="Graphic 2">
                    <a:extLst>
                      <a:ext uri="{FF2B5EF4-FFF2-40B4-BE49-F238E27FC236}">
                        <a16:creationId xmlns:a16="http://schemas.microsoft.com/office/drawing/2014/main" id="{5F2E3EAC-55EF-5D59-720C-42691EAA05DF}"/>
                      </a:ext>
                    </a:extLst>
                  </p:cNvPr>
                  <p:cNvGrpSpPr/>
                  <p:nvPr/>
                </p:nvGrpSpPr>
                <p:grpSpPr>
                  <a:xfrm>
                    <a:off x="4173069" y="1297080"/>
                    <a:ext cx="477880" cy="231959"/>
                    <a:chOff x="4173069" y="1297080"/>
                    <a:chExt cx="477880" cy="231959"/>
                  </a:xfrm>
                  <a:solidFill>
                    <a:srgbClr val="E4ECEE"/>
                  </a:solidFill>
                </p:grpSpPr>
                <p:sp>
                  <p:nvSpPr>
                    <p:cNvPr id="862" name="Freeform: Shape 861">
                      <a:extLst>
                        <a:ext uri="{FF2B5EF4-FFF2-40B4-BE49-F238E27FC236}">
                          <a16:creationId xmlns:a16="http://schemas.microsoft.com/office/drawing/2014/main" id="{21F128C8-2201-8329-9E87-58C7198301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36943" y="1297080"/>
                      <a:ext cx="414006" cy="199190"/>
                    </a:xfrm>
                    <a:custGeom>
                      <a:avLst/>
                      <a:gdLst>
                        <a:gd name="connsiteX0" fmla="*/ 384597 w 414006"/>
                        <a:gd name="connsiteY0" fmla="*/ 815 h 199190"/>
                        <a:gd name="connsiteX1" fmla="*/ 191239 w 414006"/>
                        <a:gd name="connsiteY1" fmla="*/ 85587 h 199190"/>
                        <a:gd name="connsiteX2" fmla="*/ 9312 w 414006"/>
                        <a:gd name="connsiteY2" fmla="*/ 175122 h 199190"/>
                        <a:gd name="connsiteX3" fmla="*/ 15979 w 414006"/>
                        <a:gd name="connsiteY3" fmla="*/ 198935 h 199190"/>
                        <a:gd name="connsiteX4" fmla="*/ 102657 w 414006"/>
                        <a:gd name="connsiteY4" fmla="*/ 166550 h 199190"/>
                        <a:gd name="connsiteX5" fmla="*/ 206479 w 414006"/>
                        <a:gd name="connsiteY5" fmla="*/ 129402 h 199190"/>
                        <a:gd name="connsiteX6" fmla="*/ 306492 w 414006"/>
                        <a:gd name="connsiteY6" fmla="*/ 90350 h 199190"/>
                        <a:gd name="connsiteX7" fmla="*/ 407457 w 414006"/>
                        <a:gd name="connsiteY7" fmla="*/ 35105 h 199190"/>
                        <a:gd name="connsiteX8" fmla="*/ 384597 w 414006"/>
                        <a:gd name="connsiteY8" fmla="*/ 815 h 1991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4006" h="199190">
                          <a:moveTo>
                            <a:pt x="384597" y="815"/>
                          </a:moveTo>
                          <a:cubicBezTo>
                            <a:pt x="322684" y="17007"/>
                            <a:pt x="248389" y="57965"/>
                            <a:pt x="191239" y="85587"/>
                          </a:cubicBezTo>
                          <a:cubicBezTo>
                            <a:pt x="157902" y="101780"/>
                            <a:pt x="38839" y="166550"/>
                            <a:pt x="9312" y="175122"/>
                          </a:cubicBezTo>
                          <a:cubicBezTo>
                            <a:pt x="-6881" y="179885"/>
                            <a:pt x="-213" y="201792"/>
                            <a:pt x="15979" y="198935"/>
                          </a:cubicBezTo>
                          <a:cubicBezTo>
                            <a:pt x="46459" y="192267"/>
                            <a:pt x="74082" y="177027"/>
                            <a:pt x="102657" y="166550"/>
                          </a:cubicBezTo>
                          <a:cubicBezTo>
                            <a:pt x="137899" y="154167"/>
                            <a:pt x="173142" y="145595"/>
                            <a:pt x="206479" y="129402"/>
                          </a:cubicBezTo>
                          <a:cubicBezTo>
                            <a:pt x="237912" y="114162"/>
                            <a:pt x="276012" y="107495"/>
                            <a:pt x="306492" y="90350"/>
                          </a:cubicBezTo>
                          <a:cubicBezTo>
                            <a:pt x="334114" y="75110"/>
                            <a:pt x="384597" y="57012"/>
                            <a:pt x="407457" y="35105"/>
                          </a:cubicBezTo>
                          <a:cubicBezTo>
                            <a:pt x="423649" y="20817"/>
                            <a:pt x="407457" y="-4900"/>
                            <a:pt x="384597" y="815"/>
                          </a:cubicBezTo>
                          <a:close/>
                        </a:path>
                      </a:pathLst>
                    </a:custGeom>
                    <a:solidFill>
                      <a:srgbClr val="E4ECE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63" name="Freeform: Shape 862">
                      <a:extLst>
                        <a:ext uri="{FF2B5EF4-FFF2-40B4-BE49-F238E27FC236}">
                          <a16:creationId xmlns:a16="http://schemas.microsoft.com/office/drawing/2014/main" id="{F726609C-28C7-6697-A03E-DF7244DAA8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3069" y="1497733"/>
                      <a:ext cx="44119" cy="31306"/>
                    </a:xfrm>
                    <a:custGeom>
                      <a:avLst/>
                      <a:gdLst>
                        <a:gd name="connsiteX0" fmla="*/ 40801 w 44119"/>
                        <a:gd name="connsiteY0" fmla="*/ 187 h 31306"/>
                        <a:gd name="connsiteX1" fmla="*/ 30324 w 44119"/>
                        <a:gd name="connsiteY1" fmla="*/ 2092 h 31306"/>
                        <a:gd name="connsiteX2" fmla="*/ 21751 w 44119"/>
                        <a:gd name="connsiteY2" fmla="*/ 6854 h 31306"/>
                        <a:gd name="connsiteX3" fmla="*/ 5559 w 44119"/>
                        <a:gd name="connsiteY3" fmla="*/ 16379 h 31306"/>
                        <a:gd name="connsiteX4" fmla="*/ 11274 w 44119"/>
                        <a:gd name="connsiteY4" fmla="*/ 30667 h 31306"/>
                        <a:gd name="connsiteX5" fmla="*/ 28419 w 44119"/>
                        <a:gd name="connsiteY5" fmla="*/ 19237 h 31306"/>
                        <a:gd name="connsiteX6" fmla="*/ 42706 w 44119"/>
                        <a:gd name="connsiteY6" fmla="*/ 4949 h 31306"/>
                        <a:gd name="connsiteX7" fmla="*/ 40801 w 44119"/>
                        <a:gd name="connsiteY7" fmla="*/ 187 h 313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4119" h="31306">
                          <a:moveTo>
                            <a:pt x="40801" y="187"/>
                          </a:moveTo>
                          <a:cubicBezTo>
                            <a:pt x="37944" y="1139"/>
                            <a:pt x="34134" y="1139"/>
                            <a:pt x="30324" y="2092"/>
                          </a:cubicBezTo>
                          <a:cubicBezTo>
                            <a:pt x="27466" y="3044"/>
                            <a:pt x="24609" y="4949"/>
                            <a:pt x="21751" y="6854"/>
                          </a:cubicBezTo>
                          <a:cubicBezTo>
                            <a:pt x="16036" y="9712"/>
                            <a:pt x="11274" y="14474"/>
                            <a:pt x="5559" y="16379"/>
                          </a:cubicBezTo>
                          <a:cubicBezTo>
                            <a:pt x="-4919" y="20189"/>
                            <a:pt x="796" y="34477"/>
                            <a:pt x="11274" y="30667"/>
                          </a:cubicBezTo>
                          <a:cubicBezTo>
                            <a:pt x="17941" y="27809"/>
                            <a:pt x="22704" y="23047"/>
                            <a:pt x="28419" y="19237"/>
                          </a:cubicBezTo>
                          <a:cubicBezTo>
                            <a:pt x="34134" y="15427"/>
                            <a:pt x="39849" y="10664"/>
                            <a:pt x="42706" y="4949"/>
                          </a:cubicBezTo>
                          <a:cubicBezTo>
                            <a:pt x="45564" y="2092"/>
                            <a:pt x="43659" y="-766"/>
                            <a:pt x="40801" y="187"/>
                          </a:cubicBezTo>
                          <a:close/>
                        </a:path>
                      </a:pathLst>
                    </a:custGeom>
                    <a:solidFill>
                      <a:srgbClr val="E4ECE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859" name="Graphic 2">
                    <a:extLst>
                      <a:ext uri="{FF2B5EF4-FFF2-40B4-BE49-F238E27FC236}">
                        <a16:creationId xmlns:a16="http://schemas.microsoft.com/office/drawing/2014/main" id="{B4C7129D-B3F5-A6E2-0F7C-A841B9F3C7B7}"/>
                      </a:ext>
                    </a:extLst>
                  </p:cNvPr>
                  <p:cNvGrpSpPr/>
                  <p:nvPr/>
                </p:nvGrpSpPr>
                <p:grpSpPr>
                  <a:xfrm>
                    <a:off x="3756635" y="1492437"/>
                    <a:ext cx="218157" cy="166111"/>
                    <a:chOff x="3756635" y="1492437"/>
                    <a:chExt cx="218157" cy="166111"/>
                  </a:xfrm>
                  <a:solidFill>
                    <a:srgbClr val="E4ECEE"/>
                  </a:solidFill>
                </p:grpSpPr>
                <p:sp>
                  <p:nvSpPr>
                    <p:cNvPr id="860" name="Freeform: Shape 859">
                      <a:extLst>
                        <a:ext uri="{FF2B5EF4-FFF2-40B4-BE49-F238E27FC236}">
                          <a16:creationId xmlns:a16="http://schemas.microsoft.com/office/drawing/2014/main" id="{5D59B9EE-38A7-8C76-5AC8-B67687BF8F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56635" y="1503313"/>
                      <a:ext cx="162435" cy="155234"/>
                    </a:xfrm>
                    <a:custGeom>
                      <a:avLst/>
                      <a:gdLst>
                        <a:gd name="connsiteX0" fmla="*/ 161007 w 162435"/>
                        <a:gd name="connsiteY0" fmla="*/ 321 h 155234"/>
                        <a:gd name="connsiteX1" fmla="*/ 35 w 162435"/>
                        <a:gd name="connsiteY1" fmla="*/ 145101 h 155234"/>
                        <a:gd name="connsiteX2" fmla="*/ 20037 w 162435"/>
                        <a:gd name="connsiteY2" fmla="*/ 147959 h 155234"/>
                        <a:gd name="connsiteX3" fmla="*/ 161007 w 162435"/>
                        <a:gd name="connsiteY3" fmla="*/ 4131 h 155234"/>
                        <a:gd name="connsiteX4" fmla="*/ 161007 w 162435"/>
                        <a:gd name="connsiteY4" fmla="*/ 321 h 1552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2435" h="155234">
                          <a:moveTo>
                            <a:pt x="161007" y="321"/>
                          </a:moveTo>
                          <a:cubicBezTo>
                            <a:pt x="80045" y="-5394"/>
                            <a:pt x="4797" y="66044"/>
                            <a:pt x="35" y="145101"/>
                          </a:cubicBezTo>
                          <a:cubicBezTo>
                            <a:pt x="-918" y="156531"/>
                            <a:pt x="18132" y="159389"/>
                            <a:pt x="20037" y="147959"/>
                          </a:cubicBezTo>
                          <a:cubicBezTo>
                            <a:pt x="30515" y="82236"/>
                            <a:pt x="95285" y="18419"/>
                            <a:pt x="161007" y="4131"/>
                          </a:cubicBezTo>
                          <a:cubicBezTo>
                            <a:pt x="162912" y="3179"/>
                            <a:pt x="162912" y="321"/>
                            <a:pt x="161007" y="321"/>
                          </a:cubicBezTo>
                          <a:close/>
                        </a:path>
                      </a:pathLst>
                    </a:custGeom>
                    <a:solidFill>
                      <a:srgbClr val="E4ECE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61" name="Freeform: Shape 860">
                      <a:extLst>
                        <a:ext uri="{FF2B5EF4-FFF2-40B4-BE49-F238E27FC236}">
                          <a16:creationId xmlns:a16="http://schemas.microsoft.com/office/drawing/2014/main" id="{77E43422-94E1-F829-3CAC-A476FA4C77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751" y="1492437"/>
                      <a:ext cx="37041" cy="12256"/>
                    </a:xfrm>
                    <a:custGeom>
                      <a:avLst/>
                      <a:gdLst>
                        <a:gd name="connsiteX0" fmla="*/ 37042 w 37041"/>
                        <a:gd name="connsiteY0" fmla="*/ 4530 h 12256"/>
                        <a:gd name="connsiteX1" fmla="*/ 19897 w 37041"/>
                        <a:gd name="connsiteY1" fmla="*/ 720 h 12256"/>
                        <a:gd name="connsiteX2" fmla="*/ 1799 w 37041"/>
                        <a:gd name="connsiteY2" fmla="*/ 5483 h 12256"/>
                        <a:gd name="connsiteX3" fmla="*/ 4657 w 37041"/>
                        <a:gd name="connsiteY3" fmla="*/ 12150 h 12256"/>
                        <a:gd name="connsiteX4" fmla="*/ 21802 w 37041"/>
                        <a:gd name="connsiteY4" fmla="*/ 11198 h 12256"/>
                        <a:gd name="connsiteX5" fmla="*/ 37042 w 37041"/>
                        <a:gd name="connsiteY5" fmla="*/ 8340 h 12256"/>
                        <a:gd name="connsiteX6" fmla="*/ 37042 w 37041"/>
                        <a:gd name="connsiteY6" fmla="*/ 4530 h 122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7041" h="12256">
                          <a:moveTo>
                            <a:pt x="37042" y="4530"/>
                          </a:moveTo>
                          <a:cubicBezTo>
                            <a:pt x="33232" y="-1185"/>
                            <a:pt x="26564" y="-232"/>
                            <a:pt x="19897" y="720"/>
                          </a:cubicBezTo>
                          <a:cubicBezTo>
                            <a:pt x="13229" y="720"/>
                            <a:pt x="7514" y="2625"/>
                            <a:pt x="1799" y="5483"/>
                          </a:cubicBezTo>
                          <a:cubicBezTo>
                            <a:pt x="-2011" y="7388"/>
                            <a:pt x="847" y="13103"/>
                            <a:pt x="4657" y="12150"/>
                          </a:cubicBezTo>
                          <a:cubicBezTo>
                            <a:pt x="10372" y="10245"/>
                            <a:pt x="16087" y="10245"/>
                            <a:pt x="21802" y="11198"/>
                          </a:cubicBezTo>
                          <a:cubicBezTo>
                            <a:pt x="27517" y="12150"/>
                            <a:pt x="32279" y="13103"/>
                            <a:pt x="37042" y="8340"/>
                          </a:cubicBezTo>
                          <a:cubicBezTo>
                            <a:pt x="37042" y="6435"/>
                            <a:pt x="37042" y="5483"/>
                            <a:pt x="37042" y="4530"/>
                          </a:cubicBezTo>
                          <a:close/>
                        </a:path>
                      </a:pathLst>
                    </a:custGeom>
                    <a:solidFill>
                      <a:srgbClr val="E4ECE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sp>
              <p:nvSpPr>
                <p:cNvPr id="855" name="Freeform: Shape 854">
                  <a:extLst>
                    <a:ext uri="{FF2B5EF4-FFF2-40B4-BE49-F238E27FC236}">
                      <a16:creationId xmlns:a16="http://schemas.microsoft.com/office/drawing/2014/main" id="{0338D40E-6F9B-96EC-22FC-9BCD6302108D}"/>
                    </a:ext>
                  </a:extLst>
                </p:cNvPr>
                <p:cNvSpPr/>
                <p:nvPr/>
              </p:nvSpPr>
              <p:spPr>
                <a:xfrm>
                  <a:off x="3813616" y="1556827"/>
                  <a:ext cx="254724" cy="181543"/>
                </a:xfrm>
                <a:custGeom>
                  <a:avLst/>
                  <a:gdLst>
                    <a:gd name="connsiteX0" fmla="*/ 233506 w 254724"/>
                    <a:gd name="connsiteY0" fmla="*/ 20498 h 181543"/>
                    <a:gd name="connsiteX1" fmla="*/ 220171 w 254724"/>
                    <a:gd name="connsiteY1" fmla="*/ 9068 h 181543"/>
                    <a:gd name="connsiteX2" fmla="*/ 200169 w 254724"/>
                    <a:gd name="connsiteY2" fmla="*/ 496 h 181543"/>
                    <a:gd name="connsiteX3" fmla="*/ 171594 w 254724"/>
                    <a:gd name="connsiteY3" fmla="*/ 8116 h 181543"/>
                    <a:gd name="connsiteX4" fmla="*/ 148734 w 254724"/>
                    <a:gd name="connsiteY4" fmla="*/ 30023 h 181543"/>
                    <a:gd name="connsiteX5" fmla="*/ 140161 w 254724"/>
                    <a:gd name="connsiteY5" fmla="*/ 28118 h 181543"/>
                    <a:gd name="connsiteX6" fmla="*/ 132541 w 254724"/>
                    <a:gd name="connsiteY6" fmla="*/ 28118 h 181543"/>
                    <a:gd name="connsiteX7" fmla="*/ 112539 w 254724"/>
                    <a:gd name="connsiteY7" fmla="*/ 27166 h 181543"/>
                    <a:gd name="connsiteX8" fmla="*/ 103014 w 254724"/>
                    <a:gd name="connsiteY8" fmla="*/ 19546 h 181543"/>
                    <a:gd name="connsiteX9" fmla="*/ 57294 w 254724"/>
                    <a:gd name="connsiteY9" fmla="*/ 17641 h 181543"/>
                    <a:gd name="connsiteX10" fmla="*/ 43006 w 254724"/>
                    <a:gd name="connsiteY10" fmla="*/ 42406 h 181543"/>
                    <a:gd name="connsiteX11" fmla="*/ 29671 w 254724"/>
                    <a:gd name="connsiteY11" fmla="*/ 50978 h 181543"/>
                    <a:gd name="connsiteX12" fmla="*/ 19194 w 254724"/>
                    <a:gd name="connsiteY12" fmla="*/ 65266 h 181543"/>
                    <a:gd name="connsiteX13" fmla="*/ 1096 w 254724"/>
                    <a:gd name="connsiteY13" fmla="*/ 84316 h 181543"/>
                    <a:gd name="connsiteX14" fmla="*/ 5858 w 254724"/>
                    <a:gd name="connsiteY14" fmla="*/ 120511 h 181543"/>
                    <a:gd name="connsiteX15" fmla="*/ 7764 w 254724"/>
                    <a:gd name="connsiteY15" fmla="*/ 153848 h 181543"/>
                    <a:gd name="connsiteX16" fmla="*/ 45863 w 254724"/>
                    <a:gd name="connsiteY16" fmla="*/ 180518 h 181543"/>
                    <a:gd name="connsiteX17" fmla="*/ 83964 w 254724"/>
                    <a:gd name="connsiteY17" fmla="*/ 170993 h 181543"/>
                    <a:gd name="connsiteX18" fmla="*/ 92536 w 254724"/>
                    <a:gd name="connsiteY18" fmla="*/ 174803 h 181543"/>
                    <a:gd name="connsiteX19" fmla="*/ 139209 w 254724"/>
                    <a:gd name="connsiteY19" fmla="*/ 169088 h 181543"/>
                    <a:gd name="connsiteX20" fmla="*/ 157306 w 254724"/>
                    <a:gd name="connsiteY20" fmla="*/ 161468 h 181543"/>
                    <a:gd name="connsiteX21" fmla="*/ 158259 w 254724"/>
                    <a:gd name="connsiteY21" fmla="*/ 160516 h 181543"/>
                    <a:gd name="connsiteX22" fmla="*/ 182071 w 254724"/>
                    <a:gd name="connsiteY22" fmla="*/ 152896 h 181543"/>
                    <a:gd name="connsiteX23" fmla="*/ 201121 w 254724"/>
                    <a:gd name="connsiteY23" fmla="*/ 136703 h 181543"/>
                    <a:gd name="connsiteX24" fmla="*/ 233506 w 254724"/>
                    <a:gd name="connsiteY24" fmla="*/ 116701 h 181543"/>
                    <a:gd name="connsiteX25" fmla="*/ 236364 w 254724"/>
                    <a:gd name="connsiteY25" fmla="*/ 109081 h 181543"/>
                    <a:gd name="connsiteX26" fmla="*/ 237316 w 254724"/>
                    <a:gd name="connsiteY26" fmla="*/ 93841 h 181543"/>
                    <a:gd name="connsiteX27" fmla="*/ 245889 w 254724"/>
                    <a:gd name="connsiteY27" fmla="*/ 86221 h 181543"/>
                    <a:gd name="connsiteX28" fmla="*/ 254461 w 254724"/>
                    <a:gd name="connsiteY28" fmla="*/ 53836 h 181543"/>
                    <a:gd name="connsiteX29" fmla="*/ 233506 w 254724"/>
                    <a:gd name="connsiteY29" fmla="*/ 20498 h 18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54724" h="181543">
                      <a:moveTo>
                        <a:pt x="233506" y="20498"/>
                      </a:moveTo>
                      <a:cubicBezTo>
                        <a:pt x="229696" y="19546"/>
                        <a:pt x="223981" y="11926"/>
                        <a:pt x="220171" y="9068"/>
                      </a:cubicBezTo>
                      <a:cubicBezTo>
                        <a:pt x="214456" y="4306"/>
                        <a:pt x="207789" y="1448"/>
                        <a:pt x="200169" y="496"/>
                      </a:cubicBezTo>
                      <a:cubicBezTo>
                        <a:pt x="188739" y="-1409"/>
                        <a:pt x="179214" y="2401"/>
                        <a:pt x="171594" y="8116"/>
                      </a:cubicBezTo>
                      <a:cubicBezTo>
                        <a:pt x="161116" y="8116"/>
                        <a:pt x="150639" y="15736"/>
                        <a:pt x="148734" y="30023"/>
                      </a:cubicBezTo>
                      <a:cubicBezTo>
                        <a:pt x="145876" y="29071"/>
                        <a:pt x="143019" y="28118"/>
                        <a:pt x="140161" y="28118"/>
                      </a:cubicBezTo>
                      <a:cubicBezTo>
                        <a:pt x="137304" y="28118"/>
                        <a:pt x="135399" y="27166"/>
                        <a:pt x="132541" y="28118"/>
                      </a:cubicBezTo>
                      <a:cubicBezTo>
                        <a:pt x="125873" y="23356"/>
                        <a:pt x="118254" y="24308"/>
                        <a:pt x="112539" y="27166"/>
                      </a:cubicBezTo>
                      <a:cubicBezTo>
                        <a:pt x="109681" y="24308"/>
                        <a:pt x="105871" y="21451"/>
                        <a:pt x="103014" y="19546"/>
                      </a:cubicBezTo>
                      <a:cubicBezTo>
                        <a:pt x="87773" y="10021"/>
                        <a:pt x="73486" y="9068"/>
                        <a:pt x="57294" y="17641"/>
                      </a:cubicBezTo>
                      <a:cubicBezTo>
                        <a:pt x="47769" y="22403"/>
                        <a:pt x="43006" y="32881"/>
                        <a:pt x="43006" y="42406"/>
                      </a:cubicBezTo>
                      <a:cubicBezTo>
                        <a:pt x="38244" y="44311"/>
                        <a:pt x="33481" y="47168"/>
                        <a:pt x="29671" y="50978"/>
                      </a:cubicBezTo>
                      <a:cubicBezTo>
                        <a:pt x="24908" y="55741"/>
                        <a:pt x="22051" y="59551"/>
                        <a:pt x="19194" y="65266"/>
                      </a:cubicBezTo>
                      <a:cubicBezTo>
                        <a:pt x="10621" y="68123"/>
                        <a:pt x="3001" y="74791"/>
                        <a:pt x="1096" y="84316"/>
                      </a:cubicBezTo>
                      <a:cubicBezTo>
                        <a:pt x="-809" y="97651"/>
                        <a:pt x="-809" y="109081"/>
                        <a:pt x="5858" y="120511"/>
                      </a:cubicBezTo>
                      <a:cubicBezTo>
                        <a:pt x="143" y="130036"/>
                        <a:pt x="1096" y="145276"/>
                        <a:pt x="7764" y="153848"/>
                      </a:cubicBezTo>
                      <a:cubicBezTo>
                        <a:pt x="16336" y="167183"/>
                        <a:pt x="30624" y="175756"/>
                        <a:pt x="45863" y="180518"/>
                      </a:cubicBezTo>
                      <a:cubicBezTo>
                        <a:pt x="61104" y="184328"/>
                        <a:pt x="71581" y="176708"/>
                        <a:pt x="83964" y="170993"/>
                      </a:cubicBezTo>
                      <a:cubicBezTo>
                        <a:pt x="85869" y="172898"/>
                        <a:pt x="88726" y="173851"/>
                        <a:pt x="92536" y="174803"/>
                      </a:cubicBezTo>
                      <a:cubicBezTo>
                        <a:pt x="109681" y="179566"/>
                        <a:pt x="123016" y="171946"/>
                        <a:pt x="139209" y="169088"/>
                      </a:cubicBezTo>
                      <a:cubicBezTo>
                        <a:pt x="145876" y="168136"/>
                        <a:pt x="151591" y="165278"/>
                        <a:pt x="157306" y="161468"/>
                      </a:cubicBezTo>
                      <a:cubicBezTo>
                        <a:pt x="158259" y="161468"/>
                        <a:pt x="158259" y="160516"/>
                        <a:pt x="158259" y="160516"/>
                      </a:cubicBezTo>
                      <a:cubicBezTo>
                        <a:pt x="166831" y="158611"/>
                        <a:pt x="175404" y="155753"/>
                        <a:pt x="182071" y="152896"/>
                      </a:cubicBezTo>
                      <a:cubicBezTo>
                        <a:pt x="190644" y="149086"/>
                        <a:pt x="195406" y="142418"/>
                        <a:pt x="201121" y="136703"/>
                      </a:cubicBezTo>
                      <a:cubicBezTo>
                        <a:pt x="215409" y="138608"/>
                        <a:pt x="228744" y="130988"/>
                        <a:pt x="233506" y="116701"/>
                      </a:cubicBezTo>
                      <a:cubicBezTo>
                        <a:pt x="234459" y="113843"/>
                        <a:pt x="235411" y="111938"/>
                        <a:pt x="236364" y="109081"/>
                      </a:cubicBezTo>
                      <a:cubicBezTo>
                        <a:pt x="238268" y="103366"/>
                        <a:pt x="238268" y="97651"/>
                        <a:pt x="237316" y="93841"/>
                      </a:cubicBezTo>
                      <a:cubicBezTo>
                        <a:pt x="240174" y="91936"/>
                        <a:pt x="243031" y="89078"/>
                        <a:pt x="245889" y="86221"/>
                      </a:cubicBezTo>
                      <a:cubicBezTo>
                        <a:pt x="252556" y="75743"/>
                        <a:pt x="251604" y="65266"/>
                        <a:pt x="254461" y="53836"/>
                      </a:cubicBezTo>
                      <a:cubicBezTo>
                        <a:pt x="256366" y="38596"/>
                        <a:pt x="247793" y="25261"/>
                        <a:pt x="233506" y="204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6" name="Freeform: Shape 855">
                  <a:extLst>
                    <a:ext uri="{FF2B5EF4-FFF2-40B4-BE49-F238E27FC236}">
                      <a16:creationId xmlns:a16="http://schemas.microsoft.com/office/drawing/2014/main" id="{9BAFA38B-4B8B-4227-BAC6-FD26DE4025E2}"/>
                    </a:ext>
                  </a:extLst>
                </p:cNvPr>
                <p:cNvSpPr/>
                <p:nvPr/>
              </p:nvSpPr>
              <p:spPr>
                <a:xfrm>
                  <a:off x="3761984" y="1524215"/>
                  <a:ext cx="254724" cy="181543"/>
                </a:xfrm>
                <a:custGeom>
                  <a:avLst/>
                  <a:gdLst>
                    <a:gd name="connsiteX0" fmla="*/ 233506 w 254724"/>
                    <a:gd name="connsiteY0" fmla="*/ 20498 h 181543"/>
                    <a:gd name="connsiteX1" fmla="*/ 220171 w 254724"/>
                    <a:gd name="connsiteY1" fmla="*/ 9068 h 181543"/>
                    <a:gd name="connsiteX2" fmla="*/ 200169 w 254724"/>
                    <a:gd name="connsiteY2" fmla="*/ 496 h 181543"/>
                    <a:gd name="connsiteX3" fmla="*/ 171594 w 254724"/>
                    <a:gd name="connsiteY3" fmla="*/ 8116 h 181543"/>
                    <a:gd name="connsiteX4" fmla="*/ 148734 w 254724"/>
                    <a:gd name="connsiteY4" fmla="*/ 30023 h 181543"/>
                    <a:gd name="connsiteX5" fmla="*/ 140161 w 254724"/>
                    <a:gd name="connsiteY5" fmla="*/ 28118 h 181543"/>
                    <a:gd name="connsiteX6" fmla="*/ 132541 w 254724"/>
                    <a:gd name="connsiteY6" fmla="*/ 28118 h 181543"/>
                    <a:gd name="connsiteX7" fmla="*/ 112539 w 254724"/>
                    <a:gd name="connsiteY7" fmla="*/ 27166 h 181543"/>
                    <a:gd name="connsiteX8" fmla="*/ 103014 w 254724"/>
                    <a:gd name="connsiteY8" fmla="*/ 19546 h 181543"/>
                    <a:gd name="connsiteX9" fmla="*/ 57294 w 254724"/>
                    <a:gd name="connsiteY9" fmla="*/ 17641 h 181543"/>
                    <a:gd name="connsiteX10" fmla="*/ 43006 w 254724"/>
                    <a:gd name="connsiteY10" fmla="*/ 42406 h 181543"/>
                    <a:gd name="connsiteX11" fmla="*/ 29671 w 254724"/>
                    <a:gd name="connsiteY11" fmla="*/ 50978 h 181543"/>
                    <a:gd name="connsiteX12" fmla="*/ 19194 w 254724"/>
                    <a:gd name="connsiteY12" fmla="*/ 65266 h 181543"/>
                    <a:gd name="connsiteX13" fmla="*/ 1096 w 254724"/>
                    <a:gd name="connsiteY13" fmla="*/ 84316 h 181543"/>
                    <a:gd name="connsiteX14" fmla="*/ 5858 w 254724"/>
                    <a:gd name="connsiteY14" fmla="*/ 120511 h 181543"/>
                    <a:gd name="connsiteX15" fmla="*/ 7764 w 254724"/>
                    <a:gd name="connsiteY15" fmla="*/ 153848 h 181543"/>
                    <a:gd name="connsiteX16" fmla="*/ 45863 w 254724"/>
                    <a:gd name="connsiteY16" fmla="*/ 180518 h 181543"/>
                    <a:gd name="connsiteX17" fmla="*/ 83964 w 254724"/>
                    <a:gd name="connsiteY17" fmla="*/ 170993 h 181543"/>
                    <a:gd name="connsiteX18" fmla="*/ 92536 w 254724"/>
                    <a:gd name="connsiteY18" fmla="*/ 174803 h 181543"/>
                    <a:gd name="connsiteX19" fmla="*/ 139209 w 254724"/>
                    <a:gd name="connsiteY19" fmla="*/ 169088 h 181543"/>
                    <a:gd name="connsiteX20" fmla="*/ 157306 w 254724"/>
                    <a:gd name="connsiteY20" fmla="*/ 161468 h 181543"/>
                    <a:gd name="connsiteX21" fmla="*/ 158259 w 254724"/>
                    <a:gd name="connsiteY21" fmla="*/ 160516 h 181543"/>
                    <a:gd name="connsiteX22" fmla="*/ 182071 w 254724"/>
                    <a:gd name="connsiteY22" fmla="*/ 152896 h 181543"/>
                    <a:gd name="connsiteX23" fmla="*/ 201121 w 254724"/>
                    <a:gd name="connsiteY23" fmla="*/ 136703 h 181543"/>
                    <a:gd name="connsiteX24" fmla="*/ 233506 w 254724"/>
                    <a:gd name="connsiteY24" fmla="*/ 116701 h 181543"/>
                    <a:gd name="connsiteX25" fmla="*/ 236364 w 254724"/>
                    <a:gd name="connsiteY25" fmla="*/ 109081 h 181543"/>
                    <a:gd name="connsiteX26" fmla="*/ 237316 w 254724"/>
                    <a:gd name="connsiteY26" fmla="*/ 93841 h 181543"/>
                    <a:gd name="connsiteX27" fmla="*/ 245889 w 254724"/>
                    <a:gd name="connsiteY27" fmla="*/ 86221 h 181543"/>
                    <a:gd name="connsiteX28" fmla="*/ 254461 w 254724"/>
                    <a:gd name="connsiteY28" fmla="*/ 53836 h 181543"/>
                    <a:gd name="connsiteX29" fmla="*/ 233506 w 254724"/>
                    <a:gd name="connsiteY29" fmla="*/ 20498 h 18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54724" h="181543">
                      <a:moveTo>
                        <a:pt x="233506" y="20498"/>
                      </a:moveTo>
                      <a:cubicBezTo>
                        <a:pt x="229696" y="19546"/>
                        <a:pt x="223981" y="11926"/>
                        <a:pt x="220171" y="9068"/>
                      </a:cubicBezTo>
                      <a:cubicBezTo>
                        <a:pt x="214456" y="4306"/>
                        <a:pt x="207789" y="1448"/>
                        <a:pt x="200169" y="496"/>
                      </a:cubicBezTo>
                      <a:cubicBezTo>
                        <a:pt x="188739" y="-1409"/>
                        <a:pt x="179214" y="2401"/>
                        <a:pt x="171594" y="8116"/>
                      </a:cubicBezTo>
                      <a:cubicBezTo>
                        <a:pt x="161116" y="8116"/>
                        <a:pt x="150639" y="15736"/>
                        <a:pt x="148734" y="30023"/>
                      </a:cubicBezTo>
                      <a:cubicBezTo>
                        <a:pt x="145876" y="29071"/>
                        <a:pt x="143019" y="28118"/>
                        <a:pt x="140161" y="28118"/>
                      </a:cubicBezTo>
                      <a:cubicBezTo>
                        <a:pt x="137304" y="28118"/>
                        <a:pt x="135399" y="27166"/>
                        <a:pt x="132541" y="28118"/>
                      </a:cubicBezTo>
                      <a:cubicBezTo>
                        <a:pt x="125873" y="23356"/>
                        <a:pt x="118254" y="24308"/>
                        <a:pt x="112539" y="27166"/>
                      </a:cubicBezTo>
                      <a:cubicBezTo>
                        <a:pt x="109681" y="24308"/>
                        <a:pt x="105871" y="21451"/>
                        <a:pt x="103014" y="19546"/>
                      </a:cubicBezTo>
                      <a:cubicBezTo>
                        <a:pt x="87773" y="10021"/>
                        <a:pt x="73486" y="9068"/>
                        <a:pt x="57294" y="17641"/>
                      </a:cubicBezTo>
                      <a:cubicBezTo>
                        <a:pt x="47769" y="22403"/>
                        <a:pt x="43006" y="32881"/>
                        <a:pt x="43006" y="42406"/>
                      </a:cubicBezTo>
                      <a:cubicBezTo>
                        <a:pt x="38244" y="44311"/>
                        <a:pt x="33481" y="47168"/>
                        <a:pt x="29671" y="50978"/>
                      </a:cubicBezTo>
                      <a:cubicBezTo>
                        <a:pt x="24908" y="55741"/>
                        <a:pt x="22051" y="59551"/>
                        <a:pt x="19194" y="65266"/>
                      </a:cubicBezTo>
                      <a:cubicBezTo>
                        <a:pt x="10621" y="68123"/>
                        <a:pt x="3001" y="74791"/>
                        <a:pt x="1096" y="84316"/>
                      </a:cubicBezTo>
                      <a:cubicBezTo>
                        <a:pt x="-809" y="97651"/>
                        <a:pt x="-809" y="109081"/>
                        <a:pt x="5858" y="120511"/>
                      </a:cubicBezTo>
                      <a:cubicBezTo>
                        <a:pt x="143" y="130036"/>
                        <a:pt x="1096" y="145276"/>
                        <a:pt x="7764" y="153848"/>
                      </a:cubicBezTo>
                      <a:cubicBezTo>
                        <a:pt x="16336" y="167183"/>
                        <a:pt x="30624" y="175756"/>
                        <a:pt x="45863" y="180518"/>
                      </a:cubicBezTo>
                      <a:cubicBezTo>
                        <a:pt x="61104" y="184328"/>
                        <a:pt x="71581" y="176708"/>
                        <a:pt x="83964" y="170993"/>
                      </a:cubicBezTo>
                      <a:cubicBezTo>
                        <a:pt x="85869" y="172898"/>
                        <a:pt x="88726" y="173851"/>
                        <a:pt x="92536" y="174803"/>
                      </a:cubicBezTo>
                      <a:cubicBezTo>
                        <a:pt x="109681" y="179566"/>
                        <a:pt x="123016" y="171946"/>
                        <a:pt x="139209" y="169088"/>
                      </a:cubicBezTo>
                      <a:cubicBezTo>
                        <a:pt x="145876" y="168136"/>
                        <a:pt x="151591" y="165278"/>
                        <a:pt x="157306" y="161468"/>
                      </a:cubicBezTo>
                      <a:cubicBezTo>
                        <a:pt x="158259" y="161468"/>
                        <a:pt x="158259" y="160516"/>
                        <a:pt x="158259" y="160516"/>
                      </a:cubicBezTo>
                      <a:cubicBezTo>
                        <a:pt x="166831" y="158611"/>
                        <a:pt x="175404" y="155753"/>
                        <a:pt x="182071" y="152896"/>
                      </a:cubicBezTo>
                      <a:cubicBezTo>
                        <a:pt x="190644" y="149086"/>
                        <a:pt x="195406" y="142418"/>
                        <a:pt x="201121" y="136703"/>
                      </a:cubicBezTo>
                      <a:cubicBezTo>
                        <a:pt x="215409" y="138608"/>
                        <a:pt x="228744" y="130988"/>
                        <a:pt x="233506" y="116701"/>
                      </a:cubicBezTo>
                      <a:cubicBezTo>
                        <a:pt x="234459" y="113843"/>
                        <a:pt x="235411" y="111938"/>
                        <a:pt x="236364" y="109081"/>
                      </a:cubicBezTo>
                      <a:cubicBezTo>
                        <a:pt x="238268" y="103366"/>
                        <a:pt x="238268" y="97651"/>
                        <a:pt x="237316" y="93841"/>
                      </a:cubicBezTo>
                      <a:cubicBezTo>
                        <a:pt x="240174" y="91936"/>
                        <a:pt x="243031" y="89078"/>
                        <a:pt x="245889" y="86221"/>
                      </a:cubicBezTo>
                      <a:cubicBezTo>
                        <a:pt x="252556" y="75743"/>
                        <a:pt x="251604" y="65266"/>
                        <a:pt x="254461" y="53836"/>
                      </a:cubicBezTo>
                      <a:cubicBezTo>
                        <a:pt x="256366" y="38596"/>
                        <a:pt x="247793" y="25261"/>
                        <a:pt x="233506" y="204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7" name="Freeform: Shape 856">
                  <a:extLst>
                    <a:ext uri="{FF2B5EF4-FFF2-40B4-BE49-F238E27FC236}">
                      <a16:creationId xmlns:a16="http://schemas.microsoft.com/office/drawing/2014/main" id="{F45CFAD7-5AD3-BEBD-C3E5-29FBD44D7C5F}"/>
                    </a:ext>
                  </a:extLst>
                </p:cNvPr>
                <p:cNvSpPr/>
                <p:nvPr/>
              </p:nvSpPr>
              <p:spPr>
                <a:xfrm rot="1715839">
                  <a:off x="3838162" y="1497586"/>
                  <a:ext cx="254724" cy="181543"/>
                </a:xfrm>
                <a:custGeom>
                  <a:avLst/>
                  <a:gdLst>
                    <a:gd name="connsiteX0" fmla="*/ 233506 w 254724"/>
                    <a:gd name="connsiteY0" fmla="*/ 20498 h 181543"/>
                    <a:gd name="connsiteX1" fmla="*/ 220171 w 254724"/>
                    <a:gd name="connsiteY1" fmla="*/ 9068 h 181543"/>
                    <a:gd name="connsiteX2" fmla="*/ 200169 w 254724"/>
                    <a:gd name="connsiteY2" fmla="*/ 496 h 181543"/>
                    <a:gd name="connsiteX3" fmla="*/ 171594 w 254724"/>
                    <a:gd name="connsiteY3" fmla="*/ 8116 h 181543"/>
                    <a:gd name="connsiteX4" fmla="*/ 148734 w 254724"/>
                    <a:gd name="connsiteY4" fmla="*/ 30023 h 181543"/>
                    <a:gd name="connsiteX5" fmla="*/ 140161 w 254724"/>
                    <a:gd name="connsiteY5" fmla="*/ 28118 h 181543"/>
                    <a:gd name="connsiteX6" fmla="*/ 132541 w 254724"/>
                    <a:gd name="connsiteY6" fmla="*/ 28118 h 181543"/>
                    <a:gd name="connsiteX7" fmla="*/ 112539 w 254724"/>
                    <a:gd name="connsiteY7" fmla="*/ 27166 h 181543"/>
                    <a:gd name="connsiteX8" fmla="*/ 103014 w 254724"/>
                    <a:gd name="connsiteY8" fmla="*/ 19546 h 181543"/>
                    <a:gd name="connsiteX9" fmla="*/ 57294 w 254724"/>
                    <a:gd name="connsiteY9" fmla="*/ 17641 h 181543"/>
                    <a:gd name="connsiteX10" fmla="*/ 43006 w 254724"/>
                    <a:gd name="connsiteY10" fmla="*/ 42406 h 181543"/>
                    <a:gd name="connsiteX11" fmla="*/ 29671 w 254724"/>
                    <a:gd name="connsiteY11" fmla="*/ 50978 h 181543"/>
                    <a:gd name="connsiteX12" fmla="*/ 19194 w 254724"/>
                    <a:gd name="connsiteY12" fmla="*/ 65266 h 181543"/>
                    <a:gd name="connsiteX13" fmla="*/ 1096 w 254724"/>
                    <a:gd name="connsiteY13" fmla="*/ 84316 h 181543"/>
                    <a:gd name="connsiteX14" fmla="*/ 5858 w 254724"/>
                    <a:gd name="connsiteY14" fmla="*/ 120511 h 181543"/>
                    <a:gd name="connsiteX15" fmla="*/ 7764 w 254724"/>
                    <a:gd name="connsiteY15" fmla="*/ 153848 h 181543"/>
                    <a:gd name="connsiteX16" fmla="*/ 45863 w 254724"/>
                    <a:gd name="connsiteY16" fmla="*/ 180518 h 181543"/>
                    <a:gd name="connsiteX17" fmla="*/ 83964 w 254724"/>
                    <a:gd name="connsiteY17" fmla="*/ 170993 h 181543"/>
                    <a:gd name="connsiteX18" fmla="*/ 92536 w 254724"/>
                    <a:gd name="connsiteY18" fmla="*/ 174803 h 181543"/>
                    <a:gd name="connsiteX19" fmla="*/ 139209 w 254724"/>
                    <a:gd name="connsiteY19" fmla="*/ 169088 h 181543"/>
                    <a:gd name="connsiteX20" fmla="*/ 157306 w 254724"/>
                    <a:gd name="connsiteY20" fmla="*/ 161468 h 181543"/>
                    <a:gd name="connsiteX21" fmla="*/ 158259 w 254724"/>
                    <a:gd name="connsiteY21" fmla="*/ 160516 h 181543"/>
                    <a:gd name="connsiteX22" fmla="*/ 182071 w 254724"/>
                    <a:gd name="connsiteY22" fmla="*/ 152896 h 181543"/>
                    <a:gd name="connsiteX23" fmla="*/ 201121 w 254724"/>
                    <a:gd name="connsiteY23" fmla="*/ 136703 h 181543"/>
                    <a:gd name="connsiteX24" fmla="*/ 233506 w 254724"/>
                    <a:gd name="connsiteY24" fmla="*/ 116701 h 181543"/>
                    <a:gd name="connsiteX25" fmla="*/ 236364 w 254724"/>
                    <a:gd name="connsiteY25" fmla="*/ 109081 h 181543"/>
                    <a:gd name="connsiteX26" fmla="*/ 237316 w 254724"/>
                    <a:gd name="connsiteY26" fmla="*/ 93841 h 181543"/>
                    <a:gd name="connsiteX27" fmla="*/ 245889 w 254724"/>
                    <a:gd name="connsiteY27" fmla="*/ 86221 h 181543"/>
                    <a:gd name="connsiteX28" fmla="*/ 254461 w 254724"/>
                    <a:gd name="connsiteY28" fmla="*/ 53836 h 181543"/>
                    <a:gd name="connsiteX29" fmla="*/ 233506 w 254724"/>
                    <a:gd name="connsiteY29" fmla="*/ 20498 h 18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54724" h="181543">
                      <a:moveTo>
                        <a:pt x="233506" y="20498"/>
                      </a:moveTo>
                      <a:cubicBezTo>
                        <a:pt x="229696" y="19546"/>
                        <a:pt x="223981" y="11926"/>
                        <a:pt x="220171" y="9068"/>
                      </a:cubicBezTo>
                      <a:cubicBezTo>
                        <a:pt x="214456" y="4306"/>
                        <a:pt x="207789" y="1448"/>
                        <a:pt x="200169" y="496"/>
                      </a:cubicBezTo>
                      <a:cubicBezTo>
                        <a:pt x="188739" y="-1409"/>
                        <a:pt x="179214" y="2401"/>
                        <a:pt x="171594" y="8116"/>
                      </a:cubicBezTo>
                      <a:cubicBezTo>
                        <a:pt x="161116" y="8116"/>
                        <a:pt x="150639" y="15736"/>
                        <a:pt x="148734" y="30023"/>
                      </a:cubicBezTo>
                      <a:cubicBezTo>
                        <a:pt x="145876" y="29071"/>
                        <a:pt x="143019" y="28118"/>
                        <a:pt x="140161" y="28118"/>
                      </a:cubicBezTo>
                      <a:cubicBezTo>
                        <a:pt x="137304" y="28118"/>
                        <a:pt x="135399" y="27166"/>
                        <a:pt x="132541" y="28118"/>
                      </a:cubicBezTo>
                      <a:cubicBezTo>
                        <a:pt x="125873" y="23356"/>
                        <a:pt x="118254" y="24308"/>
                        <a:pt x="112539" y="27166"/>
                      </a:cubicBezTo>
                      <a:cubicBezTo>
                        <a:pt x="109681" y="24308"/>
                        <a:pt x="105871" y="21451"/>
                        <a:pt x="103014" y="19546"/>
                      </a:cubicBezTo>
                      <a:cubicBezTo>
                        <a:pt x="87773" y="10021"/>
                        <a:pt x="73486" y="9068"/>
                        <a:pt x="57294" y="17641"/>
                      </a:cubicBezTo>
                      <a:cubicBezTo>
                        <a:pt x="47769" y="22403"/>
                        <a:pt x="43006" y="32881"/>
                        <a:pt x="43006" y="42406"/>
                      </a:cubicBezTo>
                      <a:cubicBezTo>
                        <a:pt x="38244" y="44311"/>
                        <a:pt x="33481" y="47168"/>
                        <a:pt x="29671" y="50978"/>
                      </a:cubicBezTo>
                      <a:cubicBezTo>
                        <a:pt x="24908" y="55741"/>
                        <a:pt x="22051" y="59551"/>
                        <a:pt x="19194" y="65266"/>
                      </a:cubicBezTo>
                      <a:cubicBezTo>
                        <a:pt x="10621" y="68123"/>
                        <a:pt x="3001" y="74791"/>
                        <a:pt x="1096" y="84316"/>
                      </a:cubicBezTo>
                      <a:cubicBezTo>
                        <a:pt x="-809" y="97651"/>
                        <a:pt x="-809" y="109081"/>
                        <a:pt x="5858" y="120511"/>
                      </a:cubicBezTo>
                      <a:cubicBezTo>
                        <a:pt x="143" y="130036"/>
                        <a:pt x="1096" y="145276"/>
                        <a:pt x="7764" y="153848"/>
                      </a:cubicBezTo>
                      <a:cubicBezTo>
                        <a:pt x="16336" y="167183"/>
                        <a:pt x="30624" y="175756"/>
                        <a:pt x="45863" y="180518"/>
                      </a:cubicBezTo>
                      <a:cubicBezTo>
                        <a:pt x="61104" y="184328"/>
                        <a:pt x="71581" y="176708"/>
                        <a:pt x="83964" y="170993"/>
                      </a:cubicBezTo>
                      <a:cubicBezTo>
                        <a:pt x="85869" y="172898"/>
                        <a:pt x="88726" y="173851"/>
                        <a:pt x="92536" y="174803"/>
                      </a:cubicBezTo>
                      <a:cubicBezTo>
                        <a:pt x="109681" y="179566"/>
                        <a:pt x="123016" y="171946"/>
                        <a:pt x="139209" y="169088"/>
                      </a:cubicBezTo>
                      <a:cubicBezTo>
                        <a:pt x="145876" y="168136"/>
                        <a:pt x="151591" y="165278"/>
                        <a:pt x="157306" y="161468"/>
                      </a:cubicBezTo>
                      <a:cubicBezTo>
                        <a:pt x="158259" y="161468"/>
                        <a:pt x="158259" y="160516"/>
                        <a:pt x="158259" y="160516"/>
                      </a:cubicBezTo>
                      <a:cubicBezTo>
                        <a:pt x="166831" y="158611"/>
                        <a:pt x="175404" y="155753"/>
                        <a:pt x="182071" y="152896"/>
                      </a:cubicBezTo>
                      <a:cubicBezTo>
                        <a:pt x="190644" y="149086"/>
                        <a:pt x="195406" y="142418"/>
                        <a:pt x="201121" y="136703"/>
                      </a:cubicBezTo>
                      <a:cubicBezTo>
                        <a:pt x="215409" y="138608"/>
                        <a:pt x="228744" y="130988"/>
                        <a:pt x="233506" y="116701"/>
                      </a:cubicBezTo>
                      <a:cubicBezTo>
                        <a:pt x="234459" y="113843"/>
                        <a:pt x="235411" y="111938"/>
                        <a:pt x="236364" y="109081"/>
                      </a:cubicBezTo>
                      <a:cubicBezTo>
                        <a:pt x="238268" y="103366"/>
                        <a:pt x="238268" y="97651"/>
                        <a:pt x="237316" y="93841"/>
                      </a:cubicBezTo>
                      <a:cubicBezTo>
                        <a:pt x="240174" y="91936"/>
                        <a:pt x="243031" y="89078"/>
                        <a:pt x="245889" y="86221"/>
                      </a:cubicBezTo>
                      <a:cubicBezTo>
                        <a:pt x="252556" y="75743"/>
                        <a:pt x="251604" y="65266"/>
                        <a:pt x="254461" y="53836"/>
                      </a:cubicBezTo>
                      <a:cubicBezTo>
                        <a:pt x="256366" y="38596"/>
                        <a:pt x="247793" y="25261"/>
                        <a:pt x="233506" y="204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667BF861-6FFA-42C0-E173-015193F6B38D}"/>
                  </a:ext>
                </a:extLst>
              </p:cNvPr>
              <p:cNvGrpSpPr/>
              <p:nvPr/>
            </p:nvGrpSpPr>
            <p:grpSpPr>
              <a:xfrm>
                <a:off x="3733160" y="1257799"/>
                <a:ext cx="981608" cy="524041"/>
                <a:chOff x="3733160" y="1257799"/>
                <a:chExt cx="981608" cy="524041"/>
              </a:xfrm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EA44A452-1931-B2FD-8672-9A73FFBCC5D0}"/>
                    </a:ext>
                  </a:extLst>
                </p:cNvPr>
                <p:cNvSpPr/>
                <p:nvPr/>
              </p:nvSpPr>
              <p:spPr>
                <a:xfrm>
                  <a:off x="3733160" y="1257799"/>
                  <a:ext cx="981608" cy="524041"/>
                </a:xfrm>
                <a:custGeom>
                  <a:avLst/>
                  <a:gdLst>
                    <a:gd name="connsiteX0" fmla="*/ 943625 w 981608"/>
                    <a:gd name="connsiteY0" fmla="*/ 90 h 524041"/>
                    <a:gd name="connsiteX1" fmla="*/ 784558 w 981608"/>
                    <a:gd name="connsiteY1" fmla="*/ 47715 h 524041"/>
                    <a:gd name="connsiteX2" fmla="*/ 363553 w 981608"/>
                    <a:gd name="connsiteY2" fmla="*/ 268696 h 524041"/>
                    <a:gd name="connsiteX3" fmla="*/ 362600 w 981608"/>
                    <a:gd name="connsiteY3" fmla="*/ 257266 h 524041"/>
                    <a:gd name="connsiteX4" fmla="*/ 240680 w 981608"/>
                    <a:gd name="connsiteY4" fmla="*/ 206783 h 524041"/>
                    <a:gd name="connsiteX5" fmla="*/ 96853 w 981608"/>
                    <a:gd name="connsiteY5" fmla="*/ 249646 h 524041"/>
                    <a:gd name="connsiteX6" fmla="*/ 8270 w 981608"/>
                    <a:gd name="connsiteY6" fmla="*/ 348706 h 524041"/>
                    <a:gd name="connsiteX7" fmla="*/ 35893 w 981608"/>
                    <a:gd name="connsiteY7" fmla="*/ 468721 h 524041"/>
                    <a:gd name="connsiteX8" fmla="*/ 36845 w 981608"/>
                    <a:gd name="connsiteY8" fmla="*/ 470625 h 524041"/>
                    <a:gd name="connsiteX9" fmla="*/ 278780 w 981608"/>
                    <a:gd name="connsiteY9" fmla="*/ 502058 h 524041"/>
                    <a:gd name="connsiteX10" fmla="*/ 387365 w 981608"/>
                    <a:gd name="connsiteY10" fmla="*/ 336323 h 524041"/>
                    <a:gd name="connsiteX11" fmla="*/ 388318 w 981608"/>
                    <a:gd name="connsiteY11" fmla="*/ 335371 h 524041"/>
                    <a:gd name="connsiteX12" fmla="*/ 390223 w 981608"/>
                    <a:gd name="connsiteY12" fmla="*/ 328703 h 524041"/>
                    <a:gd name="connsiteX13" fmla="*/ 393080 w 981608"/>
                    <a:gd name="connsiteY13" fmla="*/ 328703 h 524041"/>
                    <a:gd name="connsiteX14" fmla="*/ 494045 w 981608"/>
                    <a:gd name="connsiteY14" fmla="*/ 302033 h 524041"/>
                    <a:gd name="connsiteX15" fmla="*/ 585485 w 981608"/>
                    <a:gd name="connsiteY15" fmla="*/ 279173 h 524041"/>
                    <a:gd name="connsiteX16" fmla="*/ 760745 w 981608"/>
                    <a:gd name="connsiteY16" fmla="*/ 220118 h 524041"/>
                    <a:gd name="connsiteX17" fmla="*/ 929338 w 981608"/>
                    <a:gd name="connsiteY17" fmla="*/ 126773 h 524041"/>
                    <a:gd name="connsiteX18" fmla="*/ 976010 w 981608"/>
                    <a:gd name="connsiteY18" fmla="*/ 32476 h 524041"/>
                    <a:gd name="connsiteX19" fmla="*/ 943625 w 981608"/>
                    <a:gd name="connsiteY19" fmla="*/ 90 h 524041"/>
                    <a:gd name="connsiteX20" fmla="*/ 847423 w 981608"/>
                    <a:gd name="connsiteY20" fmla="*/ 160110 h 524041"/>
                    <a:gd name="connsiteX21" fmla="*/ 674068 w 981608"/>
                    <a:gd name="connsiteY21" fmla="*/ 235358 h 524041"/>
                    <a:gd name="connsiteX22" fmla="*/ 528335 w 981608"/>
                    <a:gd name="connsiteY22" fmla="*/ 275363 h 524041"/>
                    <a:gd name="connsiteX23" fmla="*/ 394033 w 981608"/>
                    <a:gd name="connsiteY23" fmla="*/ 317273 h 524041"/>
                    <a:gd name="connsiteX24" fmla="*/ 389270 w 981608"/>
                    <a:gd name="connsiteY24" fmla="*/ 317273 h 524041"/>
                    <a:gd name="connsiteX25" fmla="*/ 386413 w 981608"/>
                    <a:gd name="connsiteY25" fmla="*/ 328703 h 524041"/>
                    <a:gd name="connsiteX26" fmla="*/ 383555 w 981608"/>
                    <a:gd name="connsiteY26" fmla="*/ 319178 h 524041"/>
                    <a:gd name="connsiteX27" fmla="*/ 376888 w 981608"/>
                    <a:gd name="connsiteY27" fmla="*/ 320131 h 524041"/>
                    <a:gd name="connsiteX28" fmla="*/ 274018 w 981608"/>
                    <a:gd name="connsiteY28" fmla="*/ 484913 h 524041"/>
                    <a:gd name="connsiteX29" fmla="*/ 92090 w 981608"/>
                    <a:gd name="connsiteY29" fmla="*/ 495391 h 524041"/>
                    <a:gd name="connsiteX30" fmla="*/ 78755 w 981608"/>
                    <a:gd name="connsiteY30" fmla="*/ 482056 h 524041"/>
                    <a:gd name="connsiteX31" fmla="*/ 61610 w 981608"/>
                    <a:gd name="connsiteY31" fmla="*/ 460148 h 524041"/>
                    <a:gd name="connsiteX32" fmla="*/ 56848 w 981608"/>
                    <a:gd name="connsiteY32" fmla="*/ 463958 h 524041"/>
                    <a:gd name="connsiteX33" fmla="*/ 73040 w 981608"/>
                    <a:gd name="connsiteY33" fmla="*/ 486818 h 524041"/>
                    <a:gd name="connsiteX34" fmla="*/ 47323 w 981608"/>
                    <a:gd name="connsiteY34" fmla="*/ 464911 h 524041"/>
                    <a:gd name="connsiteX35" fmla="*/ 44465 w 981608"/>
                    <a:gd name="connsiteY35" fmla="*/ 463006 h 524041"/>
                    <a:gd name="connsiteX36" fmla="*/ 14938 w 981608"/>
                    <a:gd name="connsiteY36" fmla="*/ 401093 h 524041"/>
                    <a:gd name="connsiteX37" fmla="*/ 33988 w 981608"/>
                    <a:gd name="connsiteY37" fmla="*/ 331561 h 524041"/>
                    <a:gd name="connsiteX38" fmla="*/ 138763 w 981608"/>
                    <a:gd name="connsiteY38" fmla="*/ 247741 h 524041"/>
                    <a:gd name="connsiteX39" fmla="*/ 275923 w 981608"/>
                    <a:gd name="connsiteY39" fmla="*/ 234406 h 524041"/>
                    <a:gd name="connsiteX40" fmla="*/ 359743 w 981608"/>
                    <a:gd name="connsiteY40" fmla="*/ 268696 h 524041"/>
                    <a:gd name="connsiteX41" fmla="*/ 363553 w 981608"/>
                    <a:gd name="connsiteY41" fmla="*/ 267743 h 524041"/>
                    <a:gd name="connsiteX42" fmla="*/ 367363 w 981608"/>
                    <a:gd name="connsiteY42" fmla="*/ 276316 h 524041"/>
                    <a:gd name="connsiteX43" fmla="*/ 667400 w 981608"/>
                    <a:gd name="connsiteY43" fmla="*/ 123915 h 524041"/>
                    <a:gd name="connsiteX44" fmla="*/ 850280 w 981608"/>
                    <a:gd name="connsiteY44" fmla="*/ 41048 h 524041"/>
                    <a:gd name="connsiteX45" fmla="*/ 967438 w 981608"/>
                    <a:gd name="connsiteY45" fmla="*/ 25808 h 524041"/>
                    <a:gd name="connsiteX46" fmla="*/ 967438 w 981608"/>
                    <a:gd name="connsiteY46" fmla="*/ 28665 h 524041"/>
                    <a:gd name="connsiteX47" fmla="*/ 847423 w 981608"/>
                    <a:gd name="connsiteY47" fmla="*/ 160110 h 524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981608" h="524041">
                      <a:moveTo>
                        <a:pt x="943625" y="90"/>
                      </a:moveTo>
                      <a:cubicBezTo>
                        <a:pt x="890285" y="-1815"/>
                        <a:pt x="831230" y="26760"/>
                        <a:pt x="784558" y="47715"/>
                      </a:cubicBezTo>
                      <a:cubicBezTo>
                        <a:pt x="638825" y="109628"/>
                        <a:pt x="510238" y="206783"/>
                        <a:pt x="363553" y="268696"/>
                      </a:cubicBezTo>
                      <a:cubicBezTo>
                        <a:pt x="367363" y="265838"/>
                        <a:pt x="368315" y="260123"/>
                        <a:pt x="362600" y="257266"/>
                      </a:cubicBezTo>
                      <a:cubicBezTo>
                        <a:pt x="324500" y="241073"/>
                        <a:pt x="282590" y="207735"/>
                        <a:pt x="240680" y="206783"/>
                      </a:cubicBezTo>
                      <a:cubicBezTo>
                        <a:pt x="189245" y="206783"/>
                        <a:pt x="140668" y="224881"/>
                        <a:pt x="96853" y="249646"/>
                      </a:cubicBezTo>
                      <a:cubicBezTo>
                        <a:pt x="56848" y="271553"/>
                        <a:pt x="25415" y="307748"/>
                        <a:pt x="8270" y="348706"/>
                      </a:cubicBezTo>
                      <a:cubicBezTo>
                        <a:pt x="-11732" y="396331"/>
                        <a:pt x="7318" y="432525"/>
                        <a:pt x="35893" y="468721"/>
                      </a:cubicBezTo>
                      <a:cubicBezTo>
                        <a:pt x="35893" y="469673"/>
                        <a:pt x="35893" y="470625"/>
                        <a:pt x="36845" y="470625"/>
                      </a:cubicBezTo>
                      <a:cubicBezTo>
                        <a:pt x="85423" y="544921"/>
                        <a:pt x="208295" y="527776"/>
                        <a:pt x="278780" y="502058"/>
                      </a:cubicBezTo>
                      <a:cubicBezTo>
                        <a:pt x="341645" y="478246"/>
                        <a:pt x="402605" y="405856"/>
                        <a:pt x="387365" y="336323"/>
                      </a:cubicBezTo>
                      <a:cubicBezTo>
                        <a:pt x="388318" y="336323"/>
                        <a:pt x="388318" y="335371"/>
                        <a:pt x="388318" y="335371"/>
                      </a:cubicBezTo>
                      <a:cubicBezTo>
                        <a:pt x="388318" y="332513"/>
                        <a:pt x="389270" y="330608"/>
                        <a:pt x="390223" y="328703"/>
                      </a:cubicBezTo>
                      <a:cubicBezTo>
                        <a:pt x="391175" y="329656"/>
                        <a:pt x="392128" y="329656"/>
                        <a:pt x="393080" y="328703"/>
                      </a:cubicBezTo>
                      <a:cubicBezTo>
                        <a:pt x="425465" y="313463"/>
                        <a:pt x="458803" y="307748"/>
                        <a:pt x="494045" y="302033"/>
                      </a:cubicBezTo>
                      <a:cubicBezTo>
                        <a:pt x="524525" y="296318"/>
                        <a:pt x="554053" y="284888"/>
                        <a:pt x="585485" y="279173"/>
                      </a:cubicBezTo>
                      <a:cubicBezTo>
                        <a:pt x="646445" y="266791"/>
                        <a:pt x="703595" y="244883"/>
                        <a:pt x="760745" y="220118"/>
                      </a:cubicBezTo>
                      <a:cubicBezTo>
                        <a:pt x="820753" y="194401"/>
                        <a:pt x="878855" y="167731"/>
                        <a:pt x="929338" y="126773"/>
                      </a:cubicBezTo>
                      <a:cubicBezTo>
                        <a:pt x="952198" y="108676"/>
                        <a:pt x="995060" y="64860"/>
                        <a:pt x="976010" y="32476"/>
                      </a:cubicBezTo>
                      <a:cubicBezTo>
                        <a:pt x="995060" y="10568"/>
                        <a:pt x="960770" y="90"/>
                        <a:pt x="943625" y="90"/>
                      </a:cubicBezTo>
                      <a:close/>
                      <a:moveTo>
                        <a:pt x="847423" y="160110"/>
                      </a:moveTo>
                      <a:cubicBezTo>
                        <a:pt x="793130" y="190591"/>
                        <a:pt x="733123" y="214403"/>
                        <a:pt x="674068" y="235358"/>
                      </a:cubicBezTo>
                      <a:cubicBezTo>
                        <a:pt x="626443" y="252503"/>
                        <a:pt x="576913" y="262981"/>
                        <a:pt x="528335" y="275363"/>
                      </a:cubicBezTo>
                      <a:cubicBezTo>
                        <a:pt x="484520" y="286793"/>
                        <a:pt x="432133" y="291556"/>
                        <a:pt x="394033" y="317273"/>
                      </a:cubicBezTo>
                      <a:cubicBezTo>
                        <a:pt x="393080" y="315368"/>
                        <a:pt x="389270" y="315368"/>
                        <a:pt x="389270" y="317273"/>
                      </a:cubicBezTo>
                      <a:cubicBezTo>
                        <a:pt x="388318" y="321083"/>
                        <a:pt x="386413" y="324893"/>
                        <a:pt x="386413" y="328703"/>
                      </a:cubicBezTo>
                      <a:cubicBezTo>
                        <a:pt x="385460" y="325846"/>
                        <a:pt x="384508" y="322988"/>
                        <a:pt x="383555" y="319178"/>
                      </a:cubicBezTo>
                      <a:cubicBezTo>
                        <a:pt x="381650" y="315368"/>
                        <a:pt x="377840" y="317273"/>
                        <a:pt x="376888" y="320131"/>
                      </a:cubicBezTo>
                      <a:cubicBezTo>
                        <a:pt x="374983" y="394425"/>
                        <a:pt x="343550" y="454433"/>
                        <a:pt x="274018" y="484913"/>
                      </a:cubicBezTo>
                      <a:cubicBezTo>
                        <a:pt x="225440" y="505868"/>
                        <a:pt x="148288" y="518250"/>
                        <a:pt x="92090" y="495391"/>
                      </a:cubicBezTo>
                      <a:cubicBezTo>
                        <a:pt x="88280" y="489675"/>
                        <a:pt x="83518" y="485866"/>
                        <a:pt x="78755" y="482056"/>
                      </a:cubicBezTo>
                      <a:cubicBezTo>
                        <a:pt x="72088" y="475388"/>
                        <a:pt x="66373" y="467768"/>
                        <a:pt x="61610" y="460148"/>
                      </a:cubicBezTo>
                      <a:cubicBezTo>
                        <a:pt x="59705" y="457291"/>
                        <a:pt x="54943" y="460148"/>
                        <a:pt x="56848" y="463958"/>
                      </a:cubicBezTo>
                      <a:cubicBezTo>
                        <a:pt x="60658" y="470625"/>
                        <a:pt x="66373" y="479198"/>
                        <a:pt x="73040" y="486818"/>
                      </a:cubicBezTo>
                      <a:cubicBezTo>
                        <a:pt x="63515" y="481103"/>
                        <a:pt x="54943" y="473483"/>
                        <a:pt x="47323" y="464911"/>
                      </a:cubicBezTo>
                      <a:cubicBezTo>
                        <a:pt x="46370" y="463958"/>
                        <a:pt x="45418" y="463006"/>
                        <a:pt x="44465" y="463006"/>
                      </a:cubicBezTo>
                      <a:cubicBezTo>
                        <a:pt x="33035" y="443003"/>
                        <a:pt x="18748" y="424906"/>
                        <a:pt x="14938" y="401093"/>
                      </a:cubicBezTo>
                      <a:cubicBezTo>
                        <a:pt x="11128" y="376328"/>
                        <a:pt x="22558" y="352516"/>
                        <a:pt x="33988" y="331561"/>
                      </a:cubicBezTo>
                      <a:cubicBezTo>
                        <a:pt x="56848" y="291556"/>
                        <a:pt x="97805" y="265838"/>
                        <a:pt x="138763" y="247741"/>
                      </a:cubicBezTo>
                      <a:cubicBezTo>
                        <a:pt x="182578" y="228691"/>
                        <a:pt x="230203" y="217260"/>
                        <a:pt x="275923" y="234406"/>
                      </a:cubicBezTo>
                      <a:cubicBezTo>
                        <a:pt x="306403" y="244883"/>
                        <a:pt x="327358" y="263933"/>
                        <a:pt x="359743" y="268696"/>
                      </a:cubicBezTo>
                      <a:cubicBezTo>
                        <a:pt x="360695" y="268696"/>
                        <a:pt x="362600" y="268696"/>
                        <a:pt x="363553" y="267743"/>
                      </a:cubicBezTo>
                      <a:cubicBezTo>
                        <a:pt x="358790" y="270600"/>
                        <a:pt x="361648" y="278221"/>
                        <a:pt x="367363" y="276316"/>
                      </a:cubicBezTo>
                      <a:cubicBezTo>
                        <a:pt x="473090" y="243931"/>
                        <a:pt x="570245" y="178208"/>
                        <a:pt x="667400" y="123915"/>
                      </a:cubicBezTo>
                      <a:cubicBezTo>
                        <a:pt x="725503" y="91531"/>
                        <a:pt x="787415" y="63908"/>
                        <a:pt x="850280" y="41048"/>
                      </a:cubicBezTo>
                      <a:cubicBezTo>
                        <a:pt x="873140" y="32476"/>
                        <a:pt x="943625" y="2948"/>
                        <a:pt x="967438" y="25808"/>
                      </a:cubicBezTo>
                      <a:cubicBezTo>
                        <a:pt x="967438" y="26760"/>
                        <a:pt x="966485" y="27713"/>
                        <a:pt x="967438" y="28665"/>
                      </a:cubicBezTo>
                      <a:cubicBezTo>
                        <a:pt x="976963" y="88673"/>
                        <a:pt x="889333" y="136298"/>
                        <a:pt x="847423" y="160110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39B82585-F0FB-A377-20F0-9D53DC94B727}"/>
                    </a:ext>
                  </a:extLst>
                </p:cNvPr>
                <p:cNvSpPr/>
                <p:nvPr/>
              </p:nvSpPr>
              <p:spPr>
                <a:xfrm>
                  <a:off x="3781946" y="1582889"/>
                  <a:ext cx="292617" cy="165059"/>
                </a:xfrm>
                <a:custGeom>
                  <a:avLst/>
                  <a:gdLst>
                    <a:gd name="connsiteX0" fmla="*/ 286436 w 292617"/>
                    <a:gd name="connsiteY0" fmla="*/ 25785 h 165059"/>
                    <a:gd name="connsiteX1" fmla="*/ 277863 w 292617"/>
                    <a:gd name="connsiteY1" fmla="*/ 1973 h 165059"/>
                    <a:gd name="connsiteX2" fmla="*/ 271196 w 292617"/>
                    <a:gd name="connsiteY2" fmla="*/ 6735 h 165059"/>
                    <a:gd name="connsiteX3" fmla="*/ 283578 w 292617"/>
                    <a:gd name="connsiteY3" fmla="*/ 26738 h 165059"/>
                    <a:gd name="connsiteX4" fmla="*/ 286436 w 292617"/>
                    <a:gd name="connsiteY4" fmla="*/ 25785 h 165059"/>
                    <a:gd name="connsiteX5" fmla="*/ 283578 w 292617"/>
                    <a:gd name="connsiteY5" fmla="*/ 34358 h 165059"/>
                    <a:gd name="connsiteX6" fmla="*/ 276911 w 292617"/>
                    <a:gd name="connsiteY6" fmla="*/ 36263 h 165059"/>
                    <a:gd name="connsiteX7" fmla="*/ 267386 w 292617"/>
                    <a:gd name="connsiteY7" fmla="*/ 61028 h 165059"/>
                    <a:gd name="connsiteX8" fmla="*/ 270243 w 292617"/>
                    <a:gd name="connsiteY8" fmla="*/ 63885 h 165059"/>
                    <a:gd name="connsiteX9" fmla="*/ 272148 w 292617"/>
                    <a:gd name="connsiteY9" fmla="*/ 61980 h 165059"/>
                    <a:gd name="connsiteX10" fmla="*/ 259766 w 292617"/>
                    <a:gd name="connsiteY10" fmla="*/ 81983 h 165059"/>
                    <a:gd name="connsiteX11" fmla="*/ 235001 w 292617"/>
                    <a:gd name="connsiteY11" fmla="*/ 73410 h 165059"/>
                    <a:gd name="connsiteX12" fmla="*/ 235001 w 292617"/>
                    <a:gd name="connsiteY12" fmla="*/ 80078 h 165059"/>
                    <a:gd name="connsiteX13" fmla="*/ 255003 w 292617"/>
                    <a:gd name="connsiteY13" fmla="*/ 84840 h 165059"/>
                    <a:gd name="connsiteX14" fmla="*/ 256908 w 292617"/>
                    <a:gd name="connsiteY14" fmla="*/ 86745 h 165059"/>
                    <a:gd name="connsiteX15" fmla="*/ 8306 w 292617"/>
                    <a:gd name="connsiteY15" fmla="*/ 116273 h 165059"/>
                    <a:gd name="connsiteX16" fmla="*/ 1638 w 292617"/>
                    <a:gd name="connsiteY16" fmla="*/ 122940 h 165059"/>
                    <a:gd name="connsiteX17" fmla="*/ 197853 w 292617"/>
                    <a:gd name="connsiteY17" fmla="*/ 152468 h 165059"/>
                    <a:gd name="connsiteX18" fmla="*/ 292151 w 292617"/>
                    <a:gd name="connsiteY18" fmla="*/ 26738 h 165059"/>
                    <a:gd name="connsiteX19" fmla="*/ 286436 w 292617"/>
                    <a:gd name="connsiteY19" fmla="*/ 25785 h 1650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92617" h="165059">
                      <a:moveTo>
                        <a:pt x="286436" y="25785"/>
                      </a:moveTo>
                      <a:cubicBezTo>
                        <a:pt x="288341" y="16260"/>
                        <a:pt x="282626" y="9593"/>
                        <a:pt x="277863" y="1973"/>
                      </a:cubicBezTo>
                      <a:cubicBezTo>
                        <a:pt x="275006" y="-2790"/>
                        <a:pt x="268338" y="1973"/>
                        <a:pt x="271196" y="6735"/>
                      </a:cubicBezTo>
                      <a:cubicBezTo>
                        <a:pt x="275006" y="13403"/>
                        <a:pt x="279768" y="20070"/>
                        <a:pt x="283578" y="26738"/>
                      </a:cubicBezTo>
                      <a:cubicBezTo>
                        <a:pt x="283578" y="27690"/>
                        <a:pt x="285483" y="27690"/>
                        <a:pt x="286436" y="25785"/>
                      </a:cubicBezTo>
                      <a:cubicBezTo>
                        <a:pt x="285483" y="29595"/>
                        <a:pt x="284531" y="31500"/>
                        <a:pt x="283578" y="34358"/>
                      </a:cubicBezTo>
                      <a:cubicBezTo>
                        <a:pt x="281673" y="33405"/>
                        <a:pt x="277863" y="33405"/>
                        <a:pt x="276911" y="36263"/>
                      </a:cubicBezTo>
                      <a:cubicBezTo>
                        <a:pt x="273101" y="43883"/>
                        <a:pt x="269291" y="52455"/>
                        <a:pt x="267386" y="61028"/>
                      </a:cubicBezTo>
                      <a:cubicBezTo>
                        <a:pt x="267386" y="62933"/>
                        <a:pt x="268338" y="63885"/>
                        <a:pt x="270243" y="63885"/>
                      </a:cubicBezTo>
                      <a:cubicBezTo>
                        <a:pt x="271196" y="63885"/>
                        <a:pt x="271196" y="62933"/>
                        <a:pt x="272148" y="61980"/>
                      </a:cubicBezTo>
                      <a:cubicBezTo>
                        <a:pt x="268338" y="68648"/>
                        <a:pt x="264528" y="75315"/>
                        <a:pt x="259766" y="81983"/>
                      </a:cubicBezTo>
                      <a:cubicBezTo>
                        <a:pt x="258813" y="71505"/>
                        <a:pt x="243573" y="72458"/>
                        <a:pt x="235001" y="73410"/>
                      </a:cubicBezTo>
                      <a:cubicBezTo>
                        <a:pt x="230238" y="74363"/>
                        <a:pt x="231191" y="80078"/>
                        <a:pt x="235001" y="80078"/>
                      </a:cubicBezTo>
                      <a:cubicBezTo>
                        <a:pt x="240716" y="80078"/>
                        <a:pt x="252146" y="79125"/>
                        <a:pt x="255003" y="84840"/>
                      </a:cubicBezTo>
                      <a:cubicBezTo>
                        <a:pt x="255003" y="85793"/>
                        <a:pt x="255956" y="85793"/>
                        <a:pt x="256908" y="86745"/>
                      </a:cubicBezTo>
                      <a:cubicBezTo>
                        <a:pt x="201663" y="160088"/>
                        <a:pt x="90221" y="172470"/>
                        <a:pt x="8306" y="116273"/>
                      </a:cubicBezTo>
                      <a:cubicBezTo>
                        <a:pt x="3543" y="112463"/>
                        <a:pt x="-3124" y="119130"/>
                        <a:pt x="1638" y="122940"/>
                      </a:cubicBezTo>
                      <a:cubicBezTo>
                        <a:pt x="60693" y="169613"/>
                        <a:pt x="126416" y="174375"/>
                        <a:pt x="197853" y="152468"/>
                      </a:cubicBezTo>
                      <a:cubicBezTo>
                        <a:pt x="250241" y="136275"/>
                        <a:pt x="297866" y="83888"/>
                        <a:pt x="292151" y="26738"/>
                      </a:cubicBezTo>
                      <a:cubicBezTo>
                        <a:pt x="293103" y="22928"/>
                        <a:pt x="287388" y="22928"/>
                        <a:pt x="286436" y="2578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6B345BA8-3A80-1938-EE56-9F0F00F74F3C}"/>
                    </a:ext>
                  </a:extLst>
                </p:cNvPr>
                <p:cNvSpPr/>
                <p:nvPr/>
              </p:nvSpPr>
              <p:spPr>
                <a:xfrm>
                  <a:off x="3781601" y="1510107"/>
                  <a:ext cx="144352" cy="131470"/>
                </a:xfrm>
                <a:custGeom>
                  <a:avLst/>
                  <a:gdLst>
                    <a:gd name="connsiteX0" fmla="*/ 16343 w 144352"/>
                    <a:gd name="connsiteY0" fmla="*/ 131257 h 131470"/>
                    <a:gd name="connsiteX1" fmla="*/ 18248 w 144352"/>
                    <a:gd name="connsiteY1" fmla="*/ 119827 h 131470"/>
                    <a:gd name="connsiteX2" fmla="*/ 31583 w 144352"/>
                    <a:gd name="connsiteY2" fmla="*/ 66487 h 131470"/>
                    <a:gd name="connsiteX3" fmla="*/ 44918 w 144352"/>
                    <a:gd name="connsiteY3" fmla="*/ 48389 h 131470"/>
                    <a:gd name="connsiteX4" fmla="*/ 47775 w 144352"/>
                    <a:gd name="connsiteY4" fmla="*/ 41722 h 131470"/>
                    <a:gd name="connsiteX5" fmla="*/ 71588 w 144352"/>
                    <a:gd name="connsiteY5" fmla="*/ 31244 h 131470"/>
                    <a:gd name="connsiteX6" fmla="*/ 81113 w 144352"/>
                    <a:gd name="connsiteY6" fmla="*/ 26482 h 131470"/>
                    <a:gd name="connsiteX7" fmla="*/ 108735 w 144352"/>
                    <a:gd name="connsiteY7" fmla="*/ 10289 h 131470"/>
                    <a:gd name="connsiteX8" fmla="*/ 143025 w 144352"/>
                    <a:gd name="connsiteY8" fmla="*/ 18862 h 131470"/>
                    <a:gd name="connsiteX9" fmla="*/ 142073 w 144352"/>
                    <a:gd name="connsiteY9" fmla="*/ 13147 h 131470"/>
                    <a:gd name="connsiteX10" fmla="*/ 106830 w 144352"/>
                    <a:gd name="connsiteY10" fmla="*/ 764 h 131470"/>
                    <a:gd name="connsiteX11" fmla="*/ 77303 w 144352"/>
                    <a:gd name="connsiteY11" fmla="*/ 11242 h 131470"/>
                    <a:gd name="connsiteX12" fmla="*/ 49680 w 144352"/>
                    <a:gd name="connsiteY12" fmla="*/ 16004 h 131470"/>
                    <a:gd name="connsiteX13" fmla="*/ 44918 w 144352"/>
                    <a:gd name="connsiteY13" fmla="*/ 18862 h 131470"/>
                    <a:gd name="connsiteX14" fmla="*/ 19200 w 144352"/>
                    <a:gd name="connsiteY14" fmla="*/ 57914 h 131470"/>
                    <a:gd name="connsiteX15" fmla="*/ 1103 w 144352"/>
                    <a:gd name="connsiteY15" fmla="*/ 88394 h 131470"/>
                    <a:gd name="connsiteX16" fmla="*/ 16343 w 144352"/>
                    <a:gd name="connsiteY16" fmla="*/ 131257 h 131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4352" h="131470">
                      <a:moveTo>
                        <a:pt x="16343" y="131257"/>
                      </a:moveTo>
                      <a:cubicBezTo>
                        <a:pt x="23963" y="133162"/>
                        <a:pt x="25868" y="121732"/>
                        <a:pt x="18248" y="119827"/>
                      </a:cubicBezTo>
                      <a:cubicBezTo>
                        <a:pt x="-5565" y="115064"/>
                        <a:pt x="24915" y="71249"/>
                        <a:pt x="31583" y="66487"/>
                      </a:cubicBezTo>
                      <a:cubicBezTo>
                        <a:pt x="38250" y="60772"/>
                        <a:pt x="41108" y="56962"/>
                        <a:pt x="44918" y="48389"/>
                      </a:cubicBezTo>
                      <a:cubicBezTo>
                        <a:pt x="45870" y="46484"/>
                        <a:pt x="46823" y="43627"/>
                        <a:pt x="47775" y="41722"/>
                      </a:cubicBezTo>
                      <a:cubicBezTo>
                        <a:pt x="50633" y="23624"/>
                        <a:pt x="61110" y="30292"/>
                        <a:pt x="71588" y="31244"/>
                      </a:cubicBezTo>
                      <a:cubicBezTo>
                        <a:pt x="75398" y="31244"/>
                        <a:pt x="78255" y="29339"/>
                        <a:pt x="81113" y="26482"/>
                      </a:cubicBezTo>
                      <a:cubicBezTo>
                        <a:pt x="91590" y="19814"/>
                        <a:pt x="95400" y="13147"/>
                        <a:pt x="108735" y="10289"/>
                      </a:cubicBezTo>
                      <a:cubicBezTo>
                        <a:pt x="123023" y="7432"/>
                        <a:pt x="129690" y="29339"/>
                        <a:pt x="143025" y="18862"/>
                      </a:cubicBezTo>
                      <a:cubicBezTo>
                        <a:pt x="144930" y="16957"/>
                        <a:pt x="144930" y="14099"/>
                        <a:pt x="142073" y="13147"/>
                      </a:cubicBezTo>
                      <a:cubicBezTo>
                        <a:pt x="127785" y="8384"/>
                        <a:pt x="123023" y="-3046"/>
                        <a:pt x="106830" y="764"/>
                      </a:cubicBezTo>
                      <a:cubicBezTo>
                        <a:pt x="97305" y="2669"/>
                        <a:pt x="84923" y="5527"/>
                        <a:pt x="77303" y="11242"/>
                      </a:cubicBezTo>
                      <a:cubicBezTo>
                        <a:pt x="65873" y="18862"/>
                        <a:pt x="62063" y="16957"/>
                        <a:pt x="49680" y="16004"/>
                      </a:cubicBezTo>
                      <a:cubicBezTo>
                        <a:pt x="47775" y="16004"/>
                        <a:pt x="45870" y="17909"/>
                        <a:pt x="44918" y="18862"/>
                      </a:cubicBezTo>
                      <a:cubicBezTo>
                        <a:pt x="35393" y="36007"/>
                        <a:pt x="36345" y="46484"/>
                        <a:pt x="19200" y="57914"/>
                      </a:cubicBezTo>
                      <a:cubicBezTo>
                        <a:pt x="13485" y="61724"/>
                        <a:pt x="2055" y="81727"/>
                        <a:pt x="1103" y="88394"/>
                      </a:cubicBezTo>
                      <a:cubicBezTo>
                        <a:pt x="-1755" y="104587"/>
                        <a:pt x="150" y="128399"/>
                        <a:pt x="16343" y="131257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BFC9DB25-A60B-BFDE-DDD0-3398989FC36F}"/>
                    </a:ext>
                  </a:extLst>
                </p:cNvPr>
                <p:cNvSpPr/>
                <p:nvPr/>
              </p:nvSpPr>
              <p:spPr>
                <a:xfrm>
                  <a:off x="3993955" y="1539618"/>
                  <a:ext cx="50021" cy="54027"/>
                </a:xfrm>
                <a:custGeom>
                  <a:avLst/>
                  <a:gdLst>
                    <a:gd name="connsiteX0" fmla="*/ 4650 w 50021"/>
                    <a:gd name="connsiteY0" fmla="*/ 9736 h 54027"/>
                    <a:gd name="connsiteX1" fmla="*/ 35130 w 50021"/>
                    <a:gd name="connsiteY1" fmla="*/ 24024 h 54027"/>
                    <a:gd name="connsiteX2" fmla="*/ 39893 w 50021"/>
                    <a:gd name="connsiteY2" fmla="*/ 52599 h 54027"/>
                    <a:gd name="connsiteX3" fmla="*/ 46560 w 50021"/>
                    <a:gd name="connsiteY3" fmla="*/ 52599 h 54027"/>
                    <a:gd name="connsiteX4" fmla="*/ 45608 w 50021"/>
                    <a:gd name="connsiteY4" fmla="*/ 13546 h 54027"/>
                    <a:gd name="connsiteX5" fmla="*/ 4650 w 50021"/>
                    <a:gd name="connsiteY5" fmla="*/ 211 h 54027"/>
                    <a:gd name="connsiteX6" fmla="*/ 4650 w 50021"/>
                    <a:gd name="connsiteY6" fmla="*/ 9736 h 54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021" h="54027">
                      <a:moveTo>
                        <a:pt x="4650" y="9736"/>
                      </a:moveTo>
                      <a:cubicBezTo>
                        <a:pt x="15128" y="9736"/>
                        <a:pt x="31320" y="12594"/>
                        <a:pt x="35130" y="24024"/>
                      </a:cubicBezTo>
                      <a:cubicBezTo>
                        <a:pt x="37988" y="33549"/>
                        <a:pt x="34178" y="44026"/>
                        <a:pt x="39893" y="52599"/>
                      </a:cubicBezTo>
                      <a:cubicBezTo>
                        <a:pt x="41798" y="54504"/>
                        <a:pt x="44655" y="54504"/>
                        <a:pt x="46560" y="52599"/>
                      </a:cubicBezTo>
                      <a:cubicBezTo>
                        <a:pt x="51323" y="42121"/>
                        <a:pt x="51323" y="23071"/>
                        <a:pt x="45608" y="13546"/>
                      </a:cubicBezTo>
                      <a:cubicBezTo>
                        <a:pt x="37988" y="1164"/>
                        <a:pt x="17985" y="-741"/>
                        <a:pt x="4650" y="211"/>
                      </a:cubicBezTo>
                      <a:cubicBezTo>
                        <a:pt x="-2017" y="1164"/>
                        <a:pt x="-1065" y="9736"/>
                        <a:pt x="4650" y="9736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F59DDB93-3B85-E89E-84E8-A47D3CA9E3D3}"/>
                    </a:ext>
                  </a:extLst>
                </p:cNvPr>
                <p:cNvSpPr/>
                <p:nvPr/>
              </p:nvSpPr>
              <p:spPr>
                <a:xfrm>
                  <a:off x="3942660" y="1546642"/>
                  <a:ext cx="38095" cy="19093"/>
                </a:xfrm>
                <a:custGeom>
                  <a:avLst/>
                  <a:gdLst>
                    <a:gd name="connsiteX0" fmla="*/ 7367 w 38095"/>
                    <a:gd name="connsiteY0" fmla="*/ 13190 h 19093"/>
                    <a:gd name="connsiteX1" fmla="*/ 34037 w 38095"/>
                    <a:gd name="connsiteY1" fmla="*/ 18905 h 19093"/>
                    <a:gd name="connsiteX2" fmla="*/ 37847 w 38095"/>
                    <a:gd name="connsiteY2" fmla="*/ 15095 h 19093"/>
                    <a:gd name="connsiteX3" fmla="*/ 1652 w 38095"/>
                    <a:gd name="connsiteY3" fmla="*/ 7475 h 19093"/>
                    <a:gd name="connsiteX4" fmla="*/ 7367 w 38095"/>
                    <a:gd name="connsiteY4" fmla="*/ 13190 h 19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095" h="19093">
                      <a:moveTo>
                        <a:pt x="7367" y="13190"/>
                      </a:moveTo>
                      <a:cubicBezTo>
                        <a:pt x="17845" y="2712"/>
                        <a:pt x="24512" y="15095"/>
                        <a:pt x="34037" y="18905"/>
                      </a:cubicBezTo>
                      <a:cubicBezTo>
                        <a:pt x="36895" y="19857"/>
                        <a:pt x="38800" y="17000"/>
                        <a:pt x="37847" y="15095"/>
                      </a:cubicBezTo>
                      <a:cubicBezTo>
                        <a:pt x="30227" y="-145"/>
                        <a:pt x="14035" y="-5860"/>
                        <a:pt x="1652" y="7475"/>
                      </a:cubicBezTo>
                      <a:cubicBezTo>
                        <a:pt x="-3110" y="11285"/>
                        <a:pt x="3557" y="17000"/>
                        <a:pt x="7367" y="13190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23235A84-9FF4-B04C-E24C-722524CA31E4}"/>
                    </a:ext>
                  </a:extLst>
                </p:cNvPr>
                <p:cNvSpPr/>
                <p:nvPr/>
              </p:nvSpPr>
              <p:spPr>
                <a:xfrm>
                  <a:off x="3821285" y="1646963"/>
                  <a:ext cx="35397" cy="54858"/>
                </a:xfrm>
                <a:custGeom>
                  <a:avLst/>
                  <a:gdLst>
                    <a:gd name="connsiteX0" fmla="*/ 13490 w 35397"/>
                    <a:gd name="connsiteY0" fmla="*/ 30026 h 54858"/>
                    <a:gd name="connsiteX1" fmla="*/ 31587 w 35397"/>
                    <a:gd name="connsiteY1" fmla="*/ 31931 h 54858"/>
                    <a:gd name="connsiteX2" fmla="*/ 35397 w 35397"/>
                    <a:gd name="connsiteY2" fmla="*/ 29073 h 54858"/>
                    <a:gd name="connsiteX3" fmla="*/ 32540 w 35397"/>
                    <a:gd name="connsiteY3" fmla="*/ 24311 h 54858"/>
                    <a:gd name="connsiteX4" fmla="*/ 34445 w 35397"/>
                    <a:gd name="connsiteY4" fmla="*/ 23358 h 54858"/>
                    <a:gd name="connsiteX5" fmla="*/ 34445 w 35397"/>
                    <a:gd name="connsiteY5" fmla="*/ 20501 h 54858"/>
                    <a:gd name="connsiteX6" fmla="*/ 23967 w 35397"/>
                    <a:gd name="connsiteY6" fmla="*/ 5261 h 54858"/>
                    <a:gd name="connsiteX7" fmla="*/ 12537 w 35397"/>
                    <a:gd name="connsiteY7" fmla="*/ 6214 h 54858"/>
                    <a:gd name="connsiteX8" fmla="*/ 19205 w 35397"/>
                    <a:gd name="connsiteY8" fmla="*/ 20501 h 54858"/>
                    <a:gd name="connsiteX9" fmla="*/ 4917 w 35397"/>
                    <a:gd name="connsiteY9" fmla="*/ 52886 h 54858"/>
                    <a:gd name="connsiteX10" fmla="*/ 12537 w 35397"/>
                    <a:gd name="connsiteY10" fmla="*/ 48123 h 54858"/>
                    <a:gd name="connsiteX11" fmla="*/ 13490 w 35397"/>
                    <a:gd name="connsiteY11" fmla="*/ 30026 h 54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397" h="54858">
                      <a:moveTo>
                        <a:pt x="13490" y="30026"/>
                      </a:moveTo>
                      <a:cubicBezTo>
                        <a:pt x="19205" y="26216"/>
                        <a:pt x="25872" y="30026"/>
                        <a:pt x="31587" y="31931"/>
                      </a:cubicBezTo>
                      <a:cubicBezTo>
                        <a:pt x="33492" y="32883"/>
                        <a:pt x="35397" y="30979"/>
                        <a:pt x="35397" y="29073"/>
                      </a:cubicBezTo>
                      <a:cubicBezTo>
                        <a:pt x="34445" y="27169"/>
                        <a:pt x="33492" y="25264"/>
                        <a:pt x="32540" y="24311"/>
                      </a:cubicBezTo>
                      <a:cubicBezTo>
                        <a:pt x="33492" y="24311"/>
                        <a:pt x="33492" y="23358"/>
                        <a:pt x="34445" y="23358"/>
                      </a:cubicBezTo>
                      <a:cubicBezTo>
                        <a:pt x="35397" y="22406"/>
                        <a:pt x="35397" y="21454"/>
                        <a:pt x="34445" y="20501"/>
                      </a:cubicBezTo>
                      <a:cubicBezTo>
                        <a:pt x="30635" y="15739"/>
                        <a:pt x="24920" y="11929"/>
                        <a:pt x="23967" y="5261"/>
                      </a:cubicBezTo>
                      <a:cubicBezTo>
                        <a:pt x="23015" y="-2359"/>
                        <a:pt x="11585" y="-1406"/>
                        <a:pt x="12537" y="6214"/>
                      </a:cubicBezTo>
                      <a:cubicBezTo>
                        <a:pt x="12537" y="10023"/>
                        <a:pt x="15395" y="15739"/>
                        <a:pt x="19205" y="20501"/>
                      </a:cubicBezTo>
                      <a:cubicBezTo>
                        <a:pt x="5870" y="22406"/>
                        <a:pt x="-7465" y="37646"/>
                        <a:pt x="4917" y="52886"/>
                      </a:cubicBezTo>
                      <a:cubicBezTo>
                        <a:pt x="8727" y="57648"/>
                        <a:pt x="15395" y="52886"/>
                        <a:pt x="12537" y="48123"/>
                      </a:cubicBezTo>
                      <a:cubicBezTo>
                        <a:pt x="6822" y="40504"/>
                        <a:pt x="6822" y="34789"/>
                        <a:pt x="13490" y="30026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37CAA44-56B0-EB08-7D96-8286C0E307AA}"/>
                    </a:ext>
                  </a:extLst>
                </p:cNvPr>
                <p:cNvSpPr/>
                <p:nvPr/>
              </p:nvSpPr>
              <p:spPr>
                <a:xfrm>
                  <a:off x="3855455" y="1633534"/>
                  <a:ext cx="15753" cy="14106"/>
                </a:xfrm>
                <a:custGeom>
                  <a:avLst/>
                  <a:gdLst>
                    <a:gd name="connsiteX0" fmla="*/ 13610 w 15753"/>
                    <a:gd name="connsiteY0" fmla="*/ 13928 h 14106"/>
                    <a:gd name="connsiteX1" fmla="*/ 13610 w 15753"/>
                    <a:gd name="connsiteY1" fmla="*/ 10118 h 14106"/>
                    <a:gd name="connsiteX2" fmla="*/ 7895 w 15753"/>
                    <a:gd name="connsiteY2" fmla="*/ 3451 h 14106"/>
                    <a:gd name="connsiteX3" fmla="*/ 275 w 15753"/>
                    <a:gd name="connsiteY3" fmla="*/ 5356 h 14106"/>
                    <a:gd name="connsiteX4" fmla="*/ 13610 w 15753"/>
                    <a:gd name="connsiteY4" fmla="*/ 13928 h 14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53" h="14106">
                      <a:moveTo>
                        <a:pt x="13610" y="13928"/>
                      </a:moveTo>
                      <a:cubicBezTo>
                        <a:pt x="16468" y="13928"/>
                        <a:pt x="16468" y="10118"/>
                        <a:pt x="13610" y="10118"/>
                      </a:cubicBezTo>
                      <a:cubicBezTo>
                        <a:pt x="10753" y="9166"/>
                        <a:pt x="8848" y="7261"/>
                        <a:pt x="7895" y="3451"/>
                      </a:cubicBezTo>
                      <a:cubicBezTo>
                        <a:pt x="6943" y="-2264"/>
                        <a:pt x="-1630" y="-359"/>
                        <a:pt x="275" y="5356"/>
                      </a:cubicBezTo>
                      <a:cubicBezTo>
                        <a:pt x="3133" y="12023"/>
                        <a:pt x="6943" y="14881"/>
                        <a:pt x="13610" y="13928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482590F4-1EF6-AE4D-3536-6037FD04A168}"/>
                    </a:ext>
                  </a:extLst>
                </p:cNvPr>
                <p:cNvSpPr/>
                <p:nvPr/>
              </p:nvSpPr>
              <p:spPr>
                <a:xfrm>
                  <a:off x="3875482" y="1610057"/>
                  <a:ext cx="25866" cy="27705"/>
                </a:xfrm>
                <a:custGeom>
                  <a:avLst/>
                  <a:gdLst>
                    <a:gd name="connsiteX0" fmla="*/ 24063 w 25866"/>
                    <a:gd name="connsiteY0" fmla="*/ 26928 h 27705"/>
                    <a:gd name="connsiteX1" fmla="*/ 24063 w 25866"/>
                    <a:gd name="connsiteY1" fmla="*/ 23118 h 27705"/>
                    <a:gd name="connsiteX2" fmla="*/ 9775 w 25866"/>
                    <a:gd name="connsiteY2" fmla="*/ 3115 h 27705"/>
                    <a:gd name="connsiteX3" fmla="*/ 250 w 25866"/>
                    <a:gd name="connsiteY3" fmla="*/ 5973 h 27705"/>
                    <a:gd name="connsiteX4" fmla="*/ 8823 w 25866"/>
                    <a:gd name="connsiteY4" fmla="*/ 24070 h 27705"/>
                    <a:gd name="connsiteX5" fmla="*/ 24063 w 25866"/>
                    <a:gd name="connsiteY5" fmla="*/ 26928 h 277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866" h="27705">
                      <a:moveTo>
                        <a:pt x="24063" y="26928"/>
                      </a:moveTo>
                      <a:cubicBezTo>
                        <a:pt x="25968" y="26928"/>
                        <a:pt x="26920" y="23118"/>
                        <a:pt x="24063" y="23118"/>
                      </a:cubicBezTo>
                      <a:cubicBezTo>
                        <a:pt x="14538" y="22165"/>
                        <a:pt x="12633" y="10735"/>
                        <a:pt x="9775" y="3115"/>
                      </a:cubicBezTo>
                      <a:cubicBezTo>
                        <a:pt x="7870" y="-2600"/>
                        <a:pt x="-1655" y="258"/>
                        <a:pt x="250" y="5973"/>
                      </a:cubicBezTo>
                      <a:cubicBezTo>
                        <a:pt x="3108" y="11688"/>
                        <a:pt x="4060" y="18355"/>
                        <a:pt x="8823" y="24070"/>
                      </a:cubicBezTo>
                      <a:cubicBezTo>
                        <a:pt x="12633" y="28833"/>
                        <a:pt x="18348" y="27880"/>
                        <a:pt x="24063" y="26928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1D33CAA4-D405-0086-6E69-4E82692A8E8E}"/>
                    </a:ext>
                  </a:extLst>
                </p:cNvPr>
                <p:cNvSpPr/>
                <p:nvPr/>
              </p:nvSpPr>
              <p:spPr>
                <a:xfrm>
                  <a:off x="3888328" y="1675084"/>
                  <a:ext cx="23973" cy="13396"/>
                </a:xfrm>
                <a:custGeom>
                  <a:avLst/>
                  <a:gdLst>
                    <a:gd name="connsiteX0" fmla="*/ 5502 w 23973"/>
                    <a:gd name="connsiteY0" fmla="*/ 13335 h 13396"/>
                    <a:gd name="connsiteX1" fmla="*/ 23600 w 23973"/>
                    <a:gd name="connsiteY1" fmla="*/ 3810 h 13396"/>
                    <a:gd name="connsiteX2" fmla="*/ 21695 w 23973"/>
                    <a:gd name="connsiteY2" fmla="*/ 0 h 13396"/>
                    <a:gd name="connsiteX3" fmla="*/ 4550 w 23973"/>
                    <a:gd name="connsiteY3" fmla="*/ 2858 h 13396"/>
                    <a:gd name="connsiteX4" fmla="*/ 5502 w 23973"/>
                    <a:gd name="connsiteY4" fmla="*/ 13335 h 13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973" h="13396">
                      <a:moveTo>
                        <a:pt x="5502" y="13335"/>
                      </a:moveTo>
                      <a:cubicBezTo>
                        <a:pt x="13122" y="12383"/>
                        <a:pt x="18837" y="9525"/>
                        <a:pt x="23600" y="3810"/>
                      </a:cubicBezTo>
                      <a:cubicBezTo>
                        <a:pt x="24552" y="2858"/>
                        <a:pt x="23600" y="0"/>
                        <a:pt x="21695" y="0"/>
                      </a:cubicBezTo>
                      <a:cubicBezTo>
                        <a:pt x="15980" y="952"/>
                        <a:pt x="10265" y="1905"/>
                        <a:pt x="4550" y="2858"/>
                      </a:cubicBezTo>
                      <a:cubicBezTo>
                        <a:pt x="-2118" y="3810"/>
                        <a:pt x="-1165" y="14288"/>
                        <a:pt x="5502" y="1333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5583F70A-A2A9-9ADA-430E-D08EF98AC6A3}"/>
                    </a:ext>
                  </a:extLst>
                </p:cNvPr>
                <p:cNvSpPr/>
                <p:nvPr/>
              </p:nvSpPr>
              <p:spPr>
                <a:xfrm>
                  <a:off x="3930603" y="1602946"/>
                  <a:ext cx="18709" cy="18443"/>
                </a:xfrm>
                <a:custGeom>
                  <a:avLst/>
                  <a:gdLst>
                    <a:gd name="connsiteX0" fmla="*/ 2279 w 18709"/>
                    <a:gd name="connsiteY0" fmla="*/ 12131 h 18443"/>
                    <a:gd name="connsiteX1" fmla="*/ 16567 w 18709"/>
                    <a:gd name="connsiteY1" fmla="*/ 17846 h 18443"/>
                    <a:gd name="connsiteX2" fmla="*/ 16567 w 18709"/>
                    <a:gd name="connsiteY2" fmla="*/ 12131 h 18443"/>
                    <a:gd name="connsiteX3" fmla="*/ 15614 w 18709"/>
                    <a:gd name="connsiteY3" fmla="*/ 8321 h 18443"/>
                    <a:gd name="connsiteX4" fmla="*/ 10852 w 18709"/>
                    <a:gd name="connsiteY4" fmla="*/ 1654 h 18443"/>
                    <a:gd name="connsiteX5" fmla="*/ 2279 w 18709"/>
                    <a:gd name="connsiteY5" fmla="*/ 12131 h 18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709" h="18443">
                      <a:moveTo>
                        <a:pt x="2279" y="12131"/>
                      </a:moveTo>
                      <a:cubicBezTo>
                        <a:pt x="7042" y="16894"/>
                        <a:pt x="9899" y="19751"/>
                        <a:pt x="16567" y="17846"/>
                      </a:cubicBezTo>
                      <a:cubicBezTo>
                        <a:pt x="19424" y="16894"/>
                        <a:pt x="19424" y="13084"/>
                        <a:pt x="16567" y="12131"/>
                      </a:cubicBezTo>
                      <a:cubicBezTo>
                        <a:pt x="16567" y="12131"/>
                        <a:pt x="14662" y="8321"/>
                        <a:pt x="15614" y="8321"/>
                      </a:cubicBezTo>
                      <a:cubicBezTo>
                        <a:pt x="14662" y="5464"/>
                        <a:pt x="12757" y="3559"/>
                        <a:pt x="10852" y="1654"/>
                      </a:cubicBezTo>
                      <a:cubicBezTo>
                        <a:pt x="5137" y="-4061"/>
                        <a:pt x="-4388" y="6416"/>
                        <a:pt x="2279" y="12131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E4E7404D-F93E-A713-BE61-9E95C5FCDC94}"/>
                    </a:ext>
                  </a:extLst>
                </p:cNvPr>
                <p:cNvSpPr/>
                <p:nvPr/>
              </p:nvSpPr>
              <p:spPr>
                <a:xfrm>
                  <a:off x="3984128" y="1595912"/>
                  <a:ext cx="14966" cy="35833"/>
                </a:xfrm>
                <a:custGeom>
                  <a:avLst/>
                  <a:gdLst>
                    <a:gd name="connsiteX0" fmla="*/ 9715 w 14966"/>
                    <a:gd name="connsiteY0" fmla="*/ 34405 h 35833"/>
                    <a:gd name="connsiteX1" fmla="*/ 14477 w 14966"/>
                    <a:gd name="connsiteY1" fmla="*/ 8687 h 35833"/>
                    <a:gd name="connsiteX2" fmla="*/ 4000 w 14966"/>
                    <a:gd name="connsiteY2" fmla="*/ 2972 h 35833"/>
                    <a:gd name="connsiteX3" fmla="*/ 4000 w 14966"/>
                    <a:gd name="connsiteY3" fmla="*/ 34405 h 35833"/>
                    <a:gd name="connsiteX4" fmla="*/ 9715 w 14966"/>
                    <a:gd name="connsiteY4" fmla="*/ 34405 h 3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66" h="35833">
                      <a:moveTo>
                        <a:pt x="9715" y="34405"/>
                      </a:moveTo>
                      <a:cubicBezTo>
                        <a:pt x="14477" y="26785"/>
                        <a:pt x="11620" y="17260"/>
                        <a:pt x="14477" y="8687"/>
                      </a:cubicBezTo>
                      <a:cubicBezTo>
                        <a:pt x="17335" y="2020"/>
                        <a:pt x="6857" y="-3695"/>
                        <a:pt x="4000" y="2972"/>
                      </a:cubicBezTo>
                      <a:cubicBezTo>
                        <a:pt x="190" y="11545"/>
                        <a:pt x="-2668" y="25832"/>
                        <a:pt x="4000" y="34405"/>
                      </a:cubicBezTo>
                      <a:cubicBezTo>
                        <a:pt x="5905" y="36310"/>
                        <a:pt x="8762" y="36310"/>
                        <a:pt x="9715" y="3440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2" name="Freeform: Shape 801">
                  <a:extLst>
                    <a:ext uri="{FF2B5EF4-FFF2-40B4-BE49-F238E27FC236}">
                      <a16:creationId xmlns:a16="http://schemas.microsoft.com/office/drawing/2014/main" id="{E52980F5-A4D6-884D-F3E0-FFF58F70272D}"/>
                    </a:ext>
                  </a:extLst>
                </p:cNvPr>
                <p:cNvSpPr/>
                <p:nvPr/>
              </p:nvSpPr>
              <p:spPr>
                <a:xfrm>
                  <a:off x="3935000" y="1656987"/>
                  <a:ext cx="25761" cy="11430"/>
                </a:xfrm>
                <a:custGeom>
                  <a:avLst/>
                  <a:gdLst>
                    <a:gd name="connsiteX0" fmla="*/ 5502 w 25761"/>
                    <a:gd name="connsiteY0" fmla="*/ 11430 h 11430"/>
                    <a:gd name="connsiteX1" fmla="*/ 22647 w 25761"/>
                    <a:gd name="connsiteY1" fmla="*/ 11430 h 11430"/>
                    <a:gd name="connsiteX2" fmla="*/ 24552 w 25761"/>
                    <a:gd name="connsiteY2" fmla="*/ 6668 h 11430"/>
                    <a:gd name="connsiteX3" fmla="*/ 4550 w 25761"/>
                    <a:gd name="connsiteY3" fmla="*/ 0 h 11430"/>
                    <a:gd name="connsiteX4" fmla="*/ 5502 w 25761"/>
                    <a:gd name="connsiteY4" fmla="*/ 11430 h 11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61" h="11430">
                      <a:moveTo>
                        <a:pt x="5502" y="11430"/>
                      </a:moveTo>
                      <a:cubicBezTo>
                        <a:pt x="11217" y="10478"/>
                        <a:pt x="16932" y="10478"/>
                        <a:pt x="22647" y="11430"/>
                      </a:cubicBezTo>
                      <a:cubicBezTo>
                        <a:pt x="24552" y="11430"/>
                        <a:pt x="27410" y="8573"/>
                        <a:pt x="24552" y="6668"/>
                      </a:cubicBezTo>
                      <a:cubicBezTo>
                        <a:pt x="17885" y="1905"/>
                        <a:pt x="12170" y="0"/>
                        <a:pt x="4550" y="0"/>
                      </a:cubicBezTo>
                      <a:cubicBezTo>
                        <a:pt x="-2118" y="0"/>
                        <a:pt x="-1165" y="11430"/>
                        <a:pt x="5502" y="11430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3" name="Freeform: Shape 802">
                  <a:extLst>
                    <a:ext uri="{FF2B5EF4-FFF2-40B4-BE49-F238E27FC236}">
                      <a16:creationId xmlns:a16="http://schemas.microsoft.com/office/drawing/2014/main" id="{D8E7AB03-D66C-E002-2E0F-62671309A0A7}"/>
                    </a:ext>
                  </a:extLst>
                </p:cNvPr>
                <p:cNvSpPr/>
                <p:nvPr/>
              </p:nvSpPr>
              <p:spPr>
                <a:xfrm>
                  <a:off x="3931151" y="1626507"/>
                  <a:ext cx="48880" cy="26973"/>
                </a:xfrm>
                <a:custGeom>
                  <a:avLst/>
                  <a:gdLst>
                    <a:gd name="connsiteX0" fmla="*/ 47451 w 48880"/>
                    <a:gd name="connsiteY0" fmla="*/ 13335 h 26973"/>
                    <a:gd name="connsiteX1" fmla="*/ 47451 w 48880"/>
                    <a:gd name="connsiteY1" fmla="*/ 9525 h 26973"/>
                    <a:gd name="connsiteX2" fmla="*/ 33164 w 48880"/>
                    <a:gd name="connsiteY2" fmla="*/ 6667 h 26973"/>
                    <a:gd name="connsiteX3" fmla="*/ 22686 w 48880"/>
                    <a:gd name="connsiteY3" fmla="*/ 0 h 26973"/>
                    <a:gd name="connsiteX4" fmla="*/ 779 w 48880"/>
                    <a:gd name="connsiteY4" fmla="*/ 20002 h 26973"/>
                    <a:gd name="connsiteX5" fmla="*/ 6494 w 48880"/>
                    <a:gd name="connsiteY5" fmla="*/ 25717 h 26973"/>
                    <a:gd name="connsiteX6" fmla="*/ 24591 w 48880"/>
                    <a:gd name="connsiteY6" fmla="*/ 11430 h 26973"/>
                    <a:gd name="connsiteX7" fmla="*/ 47451 w 48880"/>
                    <a:gd name="connsiteY7" fmla="*/ 13335 h 26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880" h="26973">
                      <a:moveTo>
                        <a:pt x="47451" y="13335"/>
                      </a:moveTo>
                      <a:cubicBezTo>
                        <a:pt x="49356" y="13335"/>
                        <a:pt x="49356" y="9525"/>
                        <a:pt x="47451" y="9525"/>
                      </a:cubicBezTo>
                      <a:cubicBezTo>
                        <a:pt x="43641" y="9525"/>
                        <a:pt x="36021" y="8573"/>
                        <a:pt x="33164" y="6667"/>
                      </a:cubicBezTo>
                      <a:cubicBezTo>
                        <a:pt x="29354" y="3810"/>
                        <a:pt x="28401" y="0"/>
                        <a:pt x="22686" y="0"/>
                      </a:cubicBezTo>
                      <a:cubicBezTo>
                        <a:pt x="9351" y="0"/>
                        <a:pt x="7446" y="11430"/>
                        <a:pt x="779" y="20002"/>
                      </a:cubicBezTo>
                      <a:cubicBezTo>
                        <a:pt x="-2079" y="23813"/>
                        <a:pt x="3636" y="29527"/>
                        <a:pt x="6494" y="25717"/>
                      </a:cubicBezTo>
                      <a:cubicBezTo>
                        <a:pt x="11256" y="20002"/>
                        <a:pt x="16019" y="2858"/>
                        <a:pt x="24591" y="11430"/>
                      </a:cubicBezTo>
                      <a:cubicBezTo>
                        <a:pt x="33164" y="20002"/>
                        <a:pt x="37926" y="15240"/>
                        <a:pt x="47451" y="1333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4" name="Freeform: Shape 803">
                  <a:extLst>
                    <a:ext uri="{FF2B5EF4-FFF2-40B4-BE49-F238E27FC236}">
                      <a16:creationId xmlns:a16="http://schemas.microsoft.com/office/drawing/2014/main" id="{637D05D4-A170-13C2-9A91-802DC31762A3}"/>
                    </a:ext>
                  </a:extLst>
                </p:cNvPr>
                <p:cNvSpPr/>
                <p:nvPr/>
              </p:nvSpPr>
              <p:spPr>
                <a:xfrm>
                  <a:off x="3823856" y="1732956"/>
                  <a:ext cx="23560" cy="24303"/>
                </a:xfrm>
                <a:custGeom>
                  <a:avLst/>
                  <a:gdLst>
                    <a:gd name="connsiteX0" fmla="*/ 5204 w 23560"/>
                    <a:gd name="connsiteY0" fmla="*/ 1184 h 24303"/>
                    <a:gd name="connsiteX1" fmla="*/ 441 w 23560"/>
                    <a:gd name="connsiteY1" fmla="*/ 4041 h 24303"/>
                    <a:gd name="connsiteX2" fmla="*/ 21396 w 23560"/>
                    <a:gd name="connsiteY2" fmla="*/ 24044 h 24303"/>
                    <a:gd name="connsiteX3" fmla="*/ 23301 w 23560"/>
                    <a:gd name="connsiteY3" fmla="*/ 22139 h 24303"/>
                    <a:gd name="connsiteX4" fmla="*/ 5204 w 23560"/>
                    <a:gd name="connsiteY4" fmla="*/ 1184 h 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60" h="24303">
                      <a:moveTo>
                        <a:pt x="5204" y="1184"/>
                      </a:moveTo>
                      <a:cubicBezTo>
                        <a:pt x="3299" y="-1674"/>
                        <a:pt x="-1464" y="1184"/>
                        <a:pt x="441" y="4041"/>
                      </a:cubicBezTo>
                      <a:cubicBezTo>
                        <a:pt x="5204" y="12614"/>
                        <a:pt x="11871" y="20234"/>
                        <a:pt x="21396" y="24044"/>
                      </a:cubicBezTo>
                      <a:cubicBezTo>
                        <a:pt x="22349" y="24996"/>
                        <a:pt x="24254" y="23091"/>
                        <a:pt x="23301" y="22139"/>
                      </a:cubicBezTo>
                      <a:cubicBezTo>
                        <a:pt x="17586" y="15471"/>
                        <a:pt x="9966" y="9756"/>
                        <a:pt x="5204" y="1184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5" name="Freeform: Shape 804">
                  <a:extLst>
                    <a:ext uri="{FF2B5EF4-FFF2-40B4-BE49-F238E27FC236}">
                      <a16:creationId xmlns:a16="http://schemas.microsoft.com/office/drawing/2014/main" id="{21B56B4F-D369-22E3-8D0E-49A9EC8E6B2E}"/>
                    </a:ext>
                  </a:extLst>
                </p:cNvPr>
                <p:cNvSpPr/>
                <p:nvPr/>
              </p:nvSpPr>
              <p:spPr>
                <a:xfrm>
                  <a:off x="3856054" y="1744941"/>
                  <a:ext cx="21445" cy="15175"/>
                </a:xfrm>
                <a:custGeom>
                  <a:avLst/>
                  <a:gdLst>
                    <a:gd name="connsiteX0" fmla="*/ 3486 w 21445"/>
                    <a:gd name="connsiteY0" fmla="*/ 628 h 15175"/>
                    <a:gd name="connsiteX1" fmla="*/ 628 w 21445"/>
                    <a:gd name="connsiteY1" fmla="*/ 3486 h 15175"/>
                    <a:gd name="connsiteX2" fmla="*/ 19678 w 21445"/>
                    <a:gd name="connsiteY2" fmla="*/ 14916 h 15175"/>
                    <a:gd name="connsiteX3" fmla="*/ 20631 w 21445"/>
                    <a:gd name="connsiteY3" fmla="*/ 13011 h 15175"/>
                    <a:gd name="connsiteX4" fmla="*/ 3486 w 21445"/>
                    <a:gd name="connsiteY4" fmla="*/ 628 h 15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445" h="15175">
                      <a:moveTo>
                        <a:pt x="3486" y="628"/>
                      </a:moveTo>
                      <a:cubicBezTo>
                        <a:pt x="1581" y="-1277"/>
                        <a:pt x="-1277" y="1581"/>
                        <a:pt x="628" y="3486"/>
                      </a:cubicBezTo>
                      <a:cubicBezTo>
                        <a:pt x="6343" y="8248"/>
                        <a:pt x="12058" y="12058"/>
                        <a:pt x="19678" y="14916"/>
                      </a:cubicBezTo>
                      <a:cubicBezTo>
                        <a:pt x="20631" y="15868"/>
                        <a:pt x="22536" y="13963"/>
                        <a:pt x="20631" y="13011"/>
                      </a:cubicBezTo>
                      <a:cubicBezTo>
                        <a:pt x="14916" y="9201"/>
                        <a:pt x="9201" y="5391"/>
                        <a:pt x="3486" y="628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6" name="Freeform: Shape 805">
                  <a:extLst>
                    <a:ext uri="{FF2B5EF4-FFF2-40B4-BE49-F238E27FC236}">
                      <a16:creationId xmlns:a16="http://schemas.microsoft.com/office/drawing/2014/main" id="{7688CAF4-AE8B-698E-84E3-877F28DB4F48}"/>
                    </a:ext>
                  </a:extLst>
                </p:cNvPr>
                <p:cNvSpPr/>
                <p:nvPr/>
              </p:nvSpPr>
              <p:spPr>
                <a:xfrm>
                  <a:off x="4070995" y="1557653"/>
                  <a:ext cx="14913" cy="22377"/>
                </a:xfrm>
                <a:custGeom>
                  <a:avLst/>
                  <a:gdLst>
                    <a:gd name="connsiteX0" fmla="*/ 9525 w 14913"/>
                    <a:gd name="connsiteY0" fmla="*/ 12656 h 22377"/>
                    <a:gd name="connsiteX1" fmla="*/ 7620 w 14913"/>
                    <a:gd name="connsiteY1" fmla="*/ 3131 h 22377"/>
                    <a:gd name="connsiteX2" fmla="*/ 0 w 14913"/>
                    <a:gd name="connsiteY2" fmla="*/ 4084 h 22377"/>
                    <a:gd name="connsiteX3" fmla="*/ 13335 w 14913"/>
                    <a:gd name="connsiteY3" fmla="*/ 22181 h 22377"/>
                    <a:gd name="connsiteX4" fmla="*/ 14288 w 14913"/>
                    <a:gd name="connsiteY4" fmla="*/ 19324 h 22377"/>
                    <a:gd name="connsiteX5" fmla="*/ 9525 w 14913"/>
                    <a:gd name="connsiteY5" fmla="*/ 12656 h 22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913" h="22377">
                      <a:moveTo>
                        <a:pt x="9525" y="12656"/>
                      </a:moveTo>
                      <a:cubicBezTo>
                        <a:pt x="7620" y="9799"/>
                        <a:pt x="7620" y="5989"/>
                        <a:pt x="7620" y="3131"/>
                      </a:cubicBezTo>
                      <a:cubicBezTo>
                        <a:pt x="7620" y="-1631"/>
                        <a:pt x="0" y="-679"/>
                        <a:pt x="0" y="4084"/>
                      </a:cubicBezTo>
                      <a:cubicBezTo>
                        <a:pt x="952" y="11704"/>
                        <a:pt x="3810" y="24086"/>
                        <a:pt x="13335" y="22181"/>
                      </a:cubicBezTo>
                      <a:cubicBezTo>
                        <a:pt x="15240" y="22181"/>
                        <a:pt x="15240" y="20276"/>
                        <a:pt x="14288" y="19324"/>
                      </a:cubicBezTo>
                      <a:cubicBezTo>
                        <a:pt x="13335" y="16466"/>
                        <a:pt x="11430" y="15514"/>
                        <a:pt x="9525" y="12656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7" name="Freeform: Shape 806">
                  <a:extLst>
                    <a:ext uri="{FF2B5EF4-FFF2-40B4-BE49-F238E27FC236}">
                      <a16:creationId xmlns:a16="http://schemas.microsoft.com/office/drawing/2014/main" id="{39EEEFAC-C27C-0076-5BCB-80CAF0388749}"/>
                    </a:ext>
                  </a:extLst>
                </p:cNvPr>
                <p:cNvSpPr/>
                <p:nvPr/>
              </p:nvSpPr>
              <p:spPr>
                <a:xfrm>
                  <a:off x="4078167" y="1543813"/>
                  <a:ext cx="14989" cy="14305"/>
                </a:xfrm>
                <a:custGeom>
                  <a:avLst/>
                  <a:gdLst>
                    <a:gd name="connsiteX0" fmla="*/ 6163 w 14989"/>
                    <a:gd name="connsiteY0" fmla="*/ 779 h 14305"/>
                    <a:gd name="connsiteX1" fmla="*/ 1401 w 14989"/>
                    <a:gd name="connsiteY1" fmla="*/ 6494 h 14305"/>
                    <a:gd name="connsiteX2" fmla="*/ 11878 w 14989"/>
                    <a:gd name="connsiteY2" fmla="*/ 14114 h 14305"/>
                    <a:gd name="connsiteX3" fmla="*/ 14736 w 14989"/>
                    <a:gd name="connsiteY3" fmla="*/ 11256 h 14305"/>
                    <a:gd name="connsiteX4" fmla="*/ 6163 w 14989"/>
                    <a:gd name="connsiteY4" fmla="*/ 779 h 14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89" h="14305">
                      <a:moveTo>
                        <a:pt x="6163" y="779"/>
                      </a:moveTo>
                      <a:cubicBezTo>
                        <a:pt x="2353" y="-2079"/>
                        <a:pt x="-2409" y="3636"/>
                        <a:pt x="1401" y="6494"/>
                      </a:cubicBezTo>
                      <a:cubicBezTo>
                        <a:pt x="5211" y="9351"/>
                        <a:pt x="8068" y="11256"/>
                        <a:pt x="11878" y="14114"/>
                      </a:cubicBezTo>
                      <a:cubicBezTo>
                        <a:pt x="13783" y="15066"/>
                        <a:pt x="15688" y="12209"/>
                        <a:pt x="14736" y="11256"/>
                      </a:cubicBezTo>
                      <a:cubicBezTo>
                        <a:pt x="11878" y="7446"/>
                        <a:pt x="9973" y="4589"/>
                        <a:pt x="6163" y="779"/>
                      </a:cubicBez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8" name="Freeform: Shape 807">
                  <a:extLst>
                    <a:ext uri="{FF2B5EF4-FFF2-40B4-BE49-F238E27FC236}">
                      <a16:creationId xmlns:a16="http://schemas.microsoft.com/office/drawing/2014/main" id="{CCF62D3C-1364-ADFE-3427-D28DF1B14E35}"/>
                    </a:ext>
                  </a:extLst>
                </p:cNvPr>
                <p:cNvSpPr/>
                <p:nvPr/>
              </p:nvSpPr>
              <p:spPr>
                <a:xfrm>
                  <a:off x="4258997" y="1505265"/>
                  <a:ext cx="51161" cy="18636"/>
                </a:xfrm>
                <a:custGeom>
                  <a:avLst/>
                  <a:gdLst>
                    <a:gd name="connsiteX0" fmla="*/ 50123 w 51161"/>
                    <a:gd name="connsiteY0" fmla="*/ 12657 h 18636"/>
                    <a:gd name="connsiteX1" fmla="*/ 5356 w 51161"/>
                    <a:gd name="connsiteY1" fmla="*/ 274 h 18636"/>
                    <a:gd name="connsiteX2" fmla="*/ 3451 w 51161"/>
                    <a:gd name="connsiteY2" fmla="*/ 8847 h 18636"/>
                    <a:gd name="connsiteX3" fmla="*/ 49171 w 51161"/>
                    <a:gd name="connsiteY3" fmla="*/ 16467 h 18636"/>
                    <a:gd name="connsiteX4" fmla="*/ 50123 w 51161"/>
                    <a:gd name="connsiteY4" fmla="*/ 12657 h 18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161" h="18636">
                      <a:moveTo>
                        <a:pt x="50123" y="12657"/>
                      </a:moveTo>
                      <a:cubicBezTo>
                        <a:pt x="35836" y="6942"/>
                        <a:pt x="20596" y="4084"/>
                        <a:pt x="5356" y="274"/>
                      </a:cubicBezTo>
                      <a:cubicBezTo>
                        <a:pt x="-359" y="-1631"/>
                        <a:pt x="-2264" y="6942"/>
                        <a:pt x="3451" y="8847"/>
                      </a:cubicBezTo>
                      <a:cubicBezTo>
                        <a:pt x="16786" y="12657"/>
                        <a:pt x="35836" y="23134"/>
                        <a:pt x="49171" y="16467"/>
                      </a:cubicBezTo>
                      <a:cubicBezTo>
                        <a:pt x="51076" y="15514"/>
                        <a:pt x="52028" y="12657"/>
                        <a:pt x="50123" y="12657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9" name="Freeform: Shape 808">
                  <a:extLst>
                    <a:ext uri="{FF2B5EF4-FFF2-40B4-BE49-F238E27FC236}">
                      <a16:creationId xmlns:a16="http://schemas.microsoft.com/office/drawing/2014/main" id="{C5BE80EA-3C3F-B93B-B041-12E3468D3385}"/>
                    </a:ext>
                  </a:extLst>
                </p:cNvPr>
                <p:cNvSpPr/>
                <p:nvPr/>
              </p:nvSpPr>
              <p:spPr>
                <a:xfrm>
                  <a:off x="4306941" y="1489254"/>
                  <a:ext cx="40754" cy="11582"/>
                </a:xfrm>
                <a:custGeom>
                  <a:avLst/>
                  <a:gdLst>
                    <a:gd name="connsiteX0" fmla="*/ 39326 w 40754"/>
                    <a:gd name="connsiteY0" fmla="*/ 8665 h 11582"/>
                    <a:gd name="connsiteX1" fmla="*/ 4084 w 40754"/>
                    <a:gd name="connsiteY1" fmla="*/ 93 h 11582"/>
                    <a:gd name="connsiteX2" fmla="*/ 3131 w 40754"/>
                    <a:gd name="connsiteY2" fmla="*/ 6760 h 11582"/>
                    <a:gd name="connsiteX3" fmla="*/ 39326 w 40754"/>
                    <a:gd name="connsiteY3" fmla="*/ 10570 h 11582"/>
                    <a:gd name="connsiteX4" fmla="*/ 39326 w 40754"/>
                    <a:gd name="connsiteY4" fmla="*/ 8665 h 11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54" h="11582">
                      <a:moveTo>
                        <a:pt x="39326" y="8665"/>
                      </a:moveTo>
                      <a:cubicBezTo>
                        <a:pt x="26944" y="6760"/>
                        <a:pt x="15514" y="2950"/>
                        <a:pt x="4084" y="93"/>
                      </a:cubicBezTo>
                      <a:cubicBezTo>
                        <a:pt x="-679" y="-860"/>
                        <a:pt x="-1631" y="5808"/>
                        <a:pt x="3131" y="6760"/>
                      </a:cubicBezTo>
                      <a:cubicBezTo>
                        <a:pt x="15514" y="9618"/>
                        <a:pt x="26944" y="13428"/>
                        <a:pt x="39326" y="10570"/>
                      </a:cubicBezTo>
                      <a:cubicBezTo>
                        <a:pt x="41231" y="10570"/>
                        <a:pt x="41231" y="8665"/>
                        <a:pt x="39326" y="866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10" name="Freeform: Shape 809">
                  <a:extLst>
                    <a:ext uri="{FF2B5EF4-FFF2-40B4-BE49-F238E27FC236}">
                      <a16:creationId xmlns:a16="http://schemas.microsoft.com/office/drawing/2014/main" id="{D90AF065-7C7D-4007-F873-11AFEDF39A15}"/>
                    </a:ext>
                  </a:extLst>
                </p:cNvPr>
                <p:cNvSpPr/>
                <p:nvPr/>
              </p:nvSpPr>
              <p:spPr>
                <a:xfrm>
                  <a:off x="4345994" y="1477824"/>
                  <a:ext cx="45126" cy="11946"/>
                </a:xfrm>
                <a:custGeom>
                  <a:avLst/>
                  <a:gdLst>
                    <a:gd name="connsiteX0" fmla="*/ 43136 w 45126"/>
                    <a:gd name="connsiteY0" fmla="*/ 7713 h 11946"/>
                    <a:gd name="connsiteX1" fmla="*/ 4084 w 45126"/>
                    <a:gd name="connsiteY1" fmla="*/ 93 h 11946"/>
                    <a:gd name="connsiteX2" fmla="*/ 3131 w 45126"/>
                    <a:gd name="connsiteY2" fmla="*/ 6760 h 11946"/>
                    <a:gd name="connsiteX3" fmla="*/ 23134 w 45126"/>
                    <a:gd name="connsiteY3" fmla="*/ 11523 h 11946"/>
                    <a:gd name="connsiteX4" fmla="*/ 44089 w 45126"/>
                    <a:gd name="connsiteY4" fmla="*/ 11523 h 11946"/>
                    <a:gd name="connsiteX5" fmla="*/ 43136 w 45126"/>
                    <a:gd name="connsiteY5" fmla="*/ 7713 h 11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126" h="11946">
                      <a:moveTo>
                        <a:pt x="43136" y="7713"/>
                      </a:moveTo>
                      <a:cubicBezTo>
                        <a:pt x="30754" y="7713"/>
                        <a:pt x="16466" y="2950"/>
                        <a:pt x="4084" y="93"/>
                      </a:cubicBezTo>
                      <a:cubicBezTo>
                        <a:pt x="-679" y="-860"/>
                        <a:pt x="-1631" y="5808"/>
                        <a:pt x="3131" y="6760"/>
                      </a:cubicBezTo>
                      <a:cubicBezTo>
                        <a:pt x="9799" y="8665"/>
                        <a:pt x="16466" y="10570"/>
                        <a:pt x="23134" y="11523"/>
                      </a:cubicBezTo>
                      <a:cubicBezTo>
                        <a:pt x="29801" y="12475"/>
                        <a:pt x="36469" y="11523"/>
                        <a:pt x="44089" y="11523"/>
                      </a:cubicBezTo>
                      <a:cubicBezTo>
                        <a:pt x="45994" y="11523"/>
                        <a:pt x="45041" y="7713"/>
                        <a:pt x="43136" y="7713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11" name="Freeform: Shape 810">
                  <a:extLst>
                    <a:ext uri="{FF2B5EF4-FFF2-40B4-BE49-F238E27FC236}">
                      <a16:creationId xmlns:a16="http://schemas.microsoft.com/office/drawing/2014/main" id="{744D0159-C95B-AD51-C8E9-200AB3E47A90}"/>
                    </a:ext>
                  </a:extLst>
                </p:cNvPr>
                <p:cNvSpPr/>
                <p:nvPr/>
              </p:nvSpPr>
              <p:spPr>
                <a:xfrm>
                  <a:off x="4457107" y="1335354"/>
                  <a:ext cx="210153" cy="107320"/>
                </a:xfrm>
                <a:custGeom>
                  <a:avLst/>
                  <a:gdLst>
                    <a:gd name="connsiteX0" fmla="*/ 206343 w 210153"/>
                    <a:gd name="connsiteY0" fmla="*/ 641 h 107320"/>
                    <a:gd name="connsiteX1" fmla="*/ 3461 w 210153"/>
                    <a:gd name="connsiteY1" fmla="*/ 99701 h 107320"/>
                    <a:gd name="connsiteX2" fmla="*/ 4413 w 210153"/>
                    <a:gd name="connsiteY2" fmla="*/ 107321 h 107320"/>
                    <a:gd name="connsiteX3" fmla="*/ 126333 w 210153"/>
                    <a:gd name="connsiteY3" fmla="*/ 70173 h 107320"/>
                    <a:gd name="connsiteX4" fmla="*/ 186341 w 210153"/>
                    <a:gd name="connsiteY4" fmla="*/ 25406 h 107320"/>
                    <a:gd name="connsiteX5" fmla="*/ 210153 w 210153"/>
                    <a:gd name="connsiteY5" fmla="*/ 2546 h 107320"/>
                    <a:gd name="connsiteX6" fmla="*/ 206343 w 210153"/>
                    <a:gd name="connsiteY6" fmla="*/ 641 h 107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0153" h="107320">
                      <a:moveTo>
                        <a:pt x="206343" y="641"/>
                      </a:moveTo>
                      <a:cubicBezTo>
                        <a:pt x="145383" y="44456"/>
                        <a:pt x="80613" y="92081"/>
                        <a:pt x="3461" y="99701"/>
                      </a:cubicBezTo>
                      <a:cubicBezTo>
                        <a:pt x="-1302" y="100653"/>
                        <a:pt x="-1302" y="107321"/>
                        <a:pt x="4413" y="107321"/>
                      </a:cubicBezTo>
                      <a:cubicBezTo>
                        <a:pt x="49181" y="105416"/>
                        <a:pt x="85376" y="87318"/>
                        <a:pt x="126333" y="70173"/>
                      </a:cubicBezTo>
                      <a:cubicBezTo>
                        <a:pt x="147288" y="61601"/>
                        <a:pt x="168243" y="39693"/>
                        <a:pt x="186341" y="25406"/>
                      </a:cubicBezTo>
                      <a:cubicBezTo>
                        <a:pt x="195866" y="17786"/>
                        <a:pt x="203486" y="13023"/>
                        <a:pt x="210153" y="2546"/>
                      </a:cubicBezTo>
                      <a:cubicBezTo>
                        <a:pt x="210153" y="1593"/>
                        <a:pt x="207296" y="-1264"/>
                        <a:pt x="206343" y="641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12" name="Freeform: Shape 811">
                  <a:extLst>
                    <a:ext uri="{FF2B5EF4-FFF2-40B4-BE49-F238E27FC236}">
                      <a16:creationId xmlns:a16="http://schemas.microsoft.com/office/drawing/2014/main" id="{D2B5A19C-CB10-C8AB-8757-06617FB2E764}"/>
                    </a:ext>
                  </a:extLst>
                </p:cNvPr>
                <p:cNvSpPr/>
                <p:nvPr/>
              </p:nvSpPr>
              <p:spPr>
                <a:xfrm>
                  <a:off x="4668976" y="1304829"/>
                  <a:ext cx="19925" cy="22257"/>
                </a:xfrm>
                <a:custGeom>
                  <a:avLst/>
                  <a:gdLst>
                    <a:gd name="connsiteX0" fmla="*/ 11619 w 19925"/>
                    <a:gd name="connsiteY0" fmla="*/ 1638 h 22257"/>
                    <a:gd name="connsiteX1" fmla="*/ 189 w 19925"/>
                    <a:gd name="connsiteY1" fmla="*/ 17831 h 22257"/>
                    <a:gd name="connsiteX2" fmla="*/ 3999 w 19925"/>
                    <a:gd name="connsiteY2" fmla="*/ 21641 h 22257"/>
                    <a:gd name="connsiteX3" fmla="*/ 18287 w 19925"/>
                    <a:gd name="connsiteY3" fmla="*/ 8306 h 22257"/>
                    <a:gd name="connsiteX4" fmla="*/ 11619 w 19925"/>
                    <a:gd name="connsiteY4" fmla="*/ 1638 h 22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925" h="22257">
                      <a:moveTo>
                        <a:pt x="11619" y="1638"/>
                      </a:moveTo>
                      <a:cubicBezTo>
                        <a:pt x="6857" y="7353"/>
                        <a:pt x="3999" y="11163"/>
                        <a:pt x="189" y="17831"/>
                      </a:cubicBezTo>
                      <a:cubicBezTo>
                        <a:pt x="-763" y="20688"/>
                        <a:pt x="2094" y="23546"/>
                        <a:pt x="3999" y="21641"/>
                      </a:cubicBezTo>
                      <a:cubicBezTo>
                        <a:pt x="9714" y="17831"/>
                        <a:pt x="13524" y="14021"/>
                        <a:pt x="18287" y="8306"/>
                      </a:cubicBezTo>
                      <a:cubicBezTo>
                        <a:pt x="23049" y="3543"/>
                        <a:pt x="16382" y="-3124"/>
                        <a:pt x="11619" y="1638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0F7E9D6-0524-4089-4DE6-3A3E18212C2A}"/>
                </a:ext>
              </a:extLst>
            </p:cNvPr>
            <p:cNvGrpSpPr/>
            <p:nvPr/>
          </p:nvGrpSpPr>
          <p:grpSpPr>
            <a:xfrm>
              <a:off x="2845665" y="263904"/>
              <a:ext cx="2313368" cy="1682511"/>
              <a:chOff x="2888930" y="745490"/>
              <a:chExt cx="2313368" cy="1682511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A714ED75-181A-407E-F476-5A952C46729C}"/>
                  </a:ext>
                </a:extLst>
              </p:cNvPr>
              <p:cNvSpPr/>
              <p:nvPr/>
            </p:nvSpPr>
            <p:spPr>
              <a:xfrm rot="3169725">
                <a:off x="3165176" y="1382382"/>
                <a:ext cx="344712" cy="897204"/>
              </a:xfrm>
              <a:custGeom>
                <a:avLst/>
                <a:gdLst>
                  <a:gd name="connsiteX0" fmla="*/ 137389 w 139187"/>
                  <a:gd name="connsiteY0" fmla="*/ 81550 h 362271"/>
                  <a:gd name="connsiteX1" fmla="*/ 112624 w 139187"/>
                  <a:gd name="connsiteY1" fmla="*/ 52023 h 362271"/>
                  <a:gd name="connsiteX2" fmla="*/ 89764 w 139187"/>
                  <a:gd name="connsiteY2" fmla="*/ 7255 h 362271"/>
                  <a:gd name="connsiteX3" fmla="*/ 74524 w 139187"/>
                  <a:gd name="connsiteY3" fmla="*/ 588 h 362271"/>
                  <a:gd name="connsiteX4" fmla="*/ 35471 w 139187"/>
                  <a:gd name="connsiteY4" fmla="*/ 45355 h 362271"/>
                  <a:gd name="connsiteX5" fmla="*/ 229 w 139187"/>
                  <a:gd name="connsiteY5" fmla="*/ 101553 h 362271"/>
                  <a:gd name="connsiteX6" fmla="*/ 13564 w 139187"/>
                  <a:gd name="connsiteY6" fmla="*/ 109173 h 362271"/>
                  <a:gd name="connsiteX7" fmla="*/ 47854 w 139187"/>
                  <a:gd name="connsiteY7" fmla="*/ 71073 h 362271"/>
                  <a:gd name="connsiteX8" fmla="*/ 56426 w 139187"/>
                  <a:gd name="connsiteY8" fmla="*/ 60595 h 362271"/>
                  <a:gd name="connsiteX9" fmla="*/ 51664 w 139187"/>
                  <a:gd name="connsiteY9" fmla="*/ 192993 h 362271"/>
                  <a:gd name="connsiteX10" fmla="*/ 110719 w 139187"/>
                  <a:gd name="connsiteY10" fmla="*/ 360633 h 362271"/>
                  <a:gd name="connsiteX11" fmla="*/ 120244 w 139187"/>
                  <a:gd name="connsiteY11" fmla="*/ 353965 h 362271"/>
                  <a:gd name="connsiteX12" fmla="*/ 85001 w 139187"/>
                  <a:gd name="connsiteY12" fmla="*/ 200613 h 362271"/>
                  <a:gd name="connsiteX13" fmla="*/ 75476 w 139187"/>
                  <a:gd name="connsiteY13" fmla="*/ 113935 h 362271"/>
                  <a:gd name="connsiteX14" fmla="*/ 82144 w 139187"/>
                  <a:gd name="connsiteY14" fmla="*/ 57738 h 362271"/>
                  <a:gd name="connsiteX15" fmla="*/ 88811 w 139187"/>
                  <a:gd name="connsiteY15" fmla="*/ 66310 h 362271"/>
                  <a:gd name="connsiteX16" fmla="*/ 134531 w 139187"/>
                  <a:gd name="connsiteY16" fmla="*/ 88218 h 362271"/>
                  <a:gd name="connsiteX17" fmla="*/ 137389 w 139187"/>
                  <a:gd name="connsiteY17" fmla="*/ 81550 h 36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9187" h="362271">
                    <a:moveTo>
                      <a:pt x="137389" y="81550"/>
                    </a:moveTo>
                    <a:cubicBezTo>
                      <a:pt x="127864" y="72978"/>
                      <a:pt x="122149" y="60595"/>
                      <a:pt x="112624" y="52023"/>
                    </a:cubicBezTo>
                    <a:cubicBezTo>
                      <a:pt x="99289" y="40593"/>
                      <a:pt x="96431" y="22495"/>
                      <a:pt x="89764" y="7255"/>
                    </a:cubicBezTo>
                    <a:cubicBezTo>
                      <a:pt x="87859" y="1540"/>
                      <a:pt x="79286" y="-1317"/>
                      <a:pt x="74524" y="588"/>
                    </a:cubicBezTo>
                    <a:cubicBezTo>
                      <a:pt x="54521" y="8208"/>
                      <a:pt x="48806" y="30115"/>
                      <a:pt x="35471" y="45355"/>
                    </a:cubicBezTo>
                    <a:cubicBezTo>
                      <a:pt x="20231" y="62500"/>
                      <a:pt x="5944" y="78693"/>
                      <a:pt x="229" y="101553"/>
                    </a:cubicBezTo>
                    <a:cubicBezTo>
                      <a:pt x="-1676" y="109173"/>
                      <a:pt x="8801" y="115840"/>
                      <a:pt x="13564" y="109173"/>
                    </a:cubicBezTo>
                    <a:cubicBezTo>
                      <a:pt x="24041" y="95838"/>
                      <a:pt x="40234" y="86313"/>
                      <a:pt x="47854" y="71073"/>
                    </a:cubicBezTo>
                    <a:cubicBezTo>
                      <a:pt x="49759" y="67263"/>
                      <a:pt x="53569" y="64405"/>
                      <a:pt x="56426" y="60595"/>
                    </a:cubicBezTo>
                    <a:cubicBezTo>
                      <a:pt x="39281" y="101553"/>
                      <a:pt x="44044" y="146320"/>
                      <a:pt x="51664" y="192993"/>
                    </a:cubicBezTo>
                    <a:cubicBezTo>
                      <a:pt x="60236" y="249190"/>
                      <a:pt x="68809" y="318723"/>
                      <a:pt x="110719" y="360633"/>
                    </a:cubicBezTo>
                    <a:cubicBezTo>
                      <a:pt x="115481" y="365395"/>
                      <a:pt x="124054" y="358728"/>
                      <a:pt x="120244" y="353965"/>
                    </a:cubicBezTo>
                    <a:cubicBezTo>
                      <a:pt x="91669" y="313960"/>
                      <a:pt x="91669" y="249190"/>
                      <a:pt x="85001" y="200613"/>
                    </a:cubicBezTo>
                    <a:cubicBezTo>
                      <a:pt x="81191" y="171085"/>
                      <a:pt x="75476" y="143463"/>
                      <a:pt x="75476" y="113935"/>
                    </a:cubicBezTo>
                    <a:cubicBezTo>
                      <a:pt x="75476" y="94885"/>
                      <a:pt x="80239" y="75835"/>
                      <a:pt x="82144" y="57738"/>
                    </a:cubicBezTo>
                    <a:cubicBezTo>
                      <a:pt x="84049" y="60595"/>
                      <a:pt x="85954" y="63453"/>
                      <a:pt x="88811" y="66310"/>
                    </a:cubicBezTo>
                    <a:cubicBezTo>
                      <a:pt x="100241" y="78693"/>
                      <a:pt x="117386" y="90123"/>
                      <a:pt x="134531" y="88218"/>
                    </a:cubicBezTo>
                    <a:cubicBezTo>
                      <a:pt x="138341" y="88218"/>
                      <a:pt x="141199" y="84408"/>
                      <a:pt x="137389" y="8155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210352-73A3-16BD-CF97-6610EA0290C6}"/>
                  </a:ext>
                </a:extLst>
              </p:cNvPr>
              <p:cNvSpPr txBox="1"/>
              <p:nvPr/>
            </p:nvSpPr>
            <p:spPr>
              <a:xfrm>
                <a:off x="3832829" y="745490"/>
                <a:ext cx="1369469" cy="1682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muối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NaCl</a:t>
                </a:r>
              </a:p>
            </p:txBody>
          </p:sp>
        </p:grpSp>
      </p:grpSp>
      <p:grpSp>
        <p:nvGrpSpPr>
          <p:cNvPr id="867" name="Group 866">
            <a:extLst>
              <a:ext uri="{FF2B5EF4-FFF2-40B4-BE49-F238E27FC236}">
                <a16:creationId xmlns:a16="http://schemas.microsoft.com/office/drawing/2014/main" id="{DC5A9D23-3929-CABE-F130-0535F6B8E92D}"/>
              </a:ext>
            </a:extLst>
          </p:cNvPr>
          <p:cNvGrpSpPr/>
          <p:nvPr/>
        </p:nvGrpSpPr>
        <p:grpSpPr>
          <a:xfrm>
            <a:off x="5008164" y="121474"/>
            <a:ext cx="3010082" cy="1481640"/>
            <a:chOff x="7130879" y="319567"/>
            <a:chExt cx="4013443" cy="1975520"/>
          </a:xfrm>
        </p:grpSpPr>
        <p:grpSp>
          <p:nvGrpSpPr>
            <p:cNvPr id="868" name="Graphic 2">
              <a:extLst>
                <a:ext uri="{FF2B5EF4-FFF2-40B4-BE49-F238E27FC236}">
                  <a16:creationId xmlns:a16="http://schemas.microsoft.com/office/drawing/2014/main" id="{32964385-6436-72B6-7333-FFF653CC3201}"/>
                </a:ext>
              </a:extLst>
            </p:cNvPr>
            <p:cNvGrpSpPr/>
            <p:nvPr/>
          </p:nvGrpSpPr>
          <p:grpSpPr>
            <a:xfrm>
              <a:off x="8713263" y="997242"/>
              <a:ext cx="2431059" cy="1297845"/>
              <a:chOff x="3733160" y="1257799"/>
              <a:chExt cx="981608" cy="524041"/>
            </a:xfrm>
          </p:grpSpPr>
          <p:grpSp>
            <p:nvGrpSpPr>
              <p:cNvPr id="872" name="Graphic 2">
                <a:extLst>
                  <a:ext uri="{FF2B5EF4-FFF2-40B4-BE49-F238E27FC236}">
                    <a16:creationId xmlns:a16="http://schemas.microsoft.com/office/drawing/2014/main" id="{83D09F15-649A-ACF2-AF70-0F664EF910C9}"/>
                  </a:ext>
                </a:extLst>
              </p:cNvPr>
              <p:cNvGrpSpPr/>
              <p:nvPr/>
            </p:nvGrpSpPr>
            <p:grpSpPr>
              <a:xfrm>
                <a:off x="3733160" y="1257799"/>
                <a:ext cx="981608" cy="524041"/>
                <a:chOff x="3733160" y="1257799"/>
                <a:chExt cx="981608" cy="524041"/>
              </a:xfrm>
            </p:grpSpPr>
            <p:sp>
              <p:nvSpPr>
                <p:cNvPr id="896" name="Freeform: Shape 895">
                  <a:extLst>
                    <a:ext uri="{FF2B5EF4-FFF2-40B4-BE49-F238E27FC236}">
                      <a16:creationId xmlns:a16="http://schemas.microsoft.com/office/drawing/2014/main" id="{91262BD2-80C0-2202-F61A-DF2199220BB4}"/>
                    </a:ext>
                  </a:extLst>
                </p:cNvPr>
                <p:cNvSpPr/>
                <p:nvPr/>
              </p:nvSpPr>
              <p:spPr>
                <a:xfrm>
                  <a:off x="3733160" y="1257799"/>
                  <a:ext cx="981608" cy="524041"/>
                </a:xfrm>
                <a:custGeom>
                  <a:avLst/>
                  <a:gdLst>
                    <a:gd name="connsiteX0" fmla="*/ 943625 w 981608"/>
                    <a:gd name="connsiteY0" fmla="*/ 90 h 524041"/>
                    <a:gd name="connsiteX1" fmla="*/ 784558 w 981608"/>
                    <a:gd name="connsiteY1" fmla="*/ 47715 h 524041"/>
                    <a:gd name="connsiteX2" fmla="*/ 363553 w 981608"/>
                    <a:gd name="connsiteY2" fmla="*/ 268696 h 524041"/>
                    <a:gd name="connsiteX3" fmla="*/ 362600 w 981608"/>
                    <a:gd name="connsiteY3" fmla="*/ 257266 h 524041"/>
                    <a:gd name="connsiteX4" fmla="*/ 240680 w 981608"/>
                    <a:gd name="connsiteY4" fmla="*/ 206783 h 524041"/>
                    <a:gd name="connsiteX5" fmla="*/ 96853 w 981608"/>
                    <a:gd name="connsiteY5" fmla="*/ 249646 h 524041"/>
                    <a:gd name="connsiteX6" fmla="*/ 8270 w 981608"/>
                    <a:gd name="connsiteY6" fmla="*/ 348706 h 524041"/>
                    <a:gd name="connsiteX7" fmla="*/ 35893 w 981608"/>
                    <a:gd name="connsiteY7" fmla="*/ 468721 h 524041"/>
                    <a:gd name="connsiteX8" fmla="*/ 36845 w 981608"/>
                    <a:gd name="connsiteY8" fmla="*/ 470625 h 524041"/>
                    <a:gd name="connsiteX9" fmla="*/ 278780 w 981608"/>
                    <a:gd name="connsiteY9" fmla="*/ 502058 h 524041"/>
                    <a:gd name="connsiteX10" fmla="*/ 387365 w 981608"/>
                    <a:gd name="connsiteY10" fmla="*/ 336323 h 524041"/>
                    <a:gd name="connsiteX11" fmla="*/ 388318 w 981608"/>
                    <a:gd name="connsiteY11" fmla="*/ 335371 h 524041"/>
                    <a:gd name="connsiteX12" fmla="*/ 390223 w 981608"/>
                    <a:gd name="connsiteY12" fmla="*/ 328703 h 524041"/>
                    <a:gd name="connsiteX13" fmla="*/ 393080 w 981608"/>
                    <a:gd name="connsiteY13" fmla="*/ 328703 h 524041"/>
                    <a:gd name="connsiteX14" fmla="*/ 494045 w 981608"/>
                    <a:gd name="connsiteY14" fmla="*/ 302033 h 524041"/>
                    <a:gd name="connsiteX15" fmla="*/ 585485 w 981608"/>
                    <a:gd name="connsiteY15" fmla="*/ 279173 h 524041"/>
                    <a:gd name="connsiteX16" fmla="*/ 760745 w 981608"/>
                    <a:gd name="connsiteY16" fmla="*/ 220118 h 524041"/>
                    <a:gd name="connsiteX17" fmla="*/ 929338 w 981608"/>
                    <a:gd name="connsiteY17" fmla="*/ 126773 h 524041"/>
                    <a:gd name="connsiteX18" fmla="*/ 976010 w 981608"/>
                    <a:gd name="connsiteY18" fmla="*/ 32476 h 524041"/>
                    <a:gd name="connsiteX19" fmla="*/ 943625 w 981608"/>
                    <a:gd name="connsiteY19" fmla="*/ 90 h 524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981608" h="524041">
                      <a:moveTo>
                        <a:pt x="943625" y="90"/>
                      </a:moveTo>
                      <a:cubicBezTo>
                        <a:pt x="890285" y="-1815"/>
                        <a:pt x="831230" y="26760"/>
                        <a:pt x="784558" y="47715"/>
                      </a:cubicBezTo>
                      <a:cubicBezTo>
                        <a:pt x="638825" y="109628"/>
                        <a:pt x="510238" y="206783"/>
                        <a:pt x="363553" y="268696"/>
                      </a:cubicBezTo>
                      <a:cubicBezTo>
                        <a:pt x="367363" y="265838"/>
                        <a:pt x="368315" y="260123"/>
                        <a:pt x="362600" y="257266"/>
                      </a:cubicBezTo>
                      <a:cubicBezTo>
                        <a:pt x="324500" y="241073"/>
                        <a:pt x="282590" y="207735"/>
                        <a:pt x="240680" y="206783"/>
                      </a:cubicBezTo>
                      <a:cubicBezTo>
                        <a:pt x="189245" y="206783"/>
                        <a:pt x="140668" y="224881"/>
                        <a:pt x="96853" y="249646"/>
                      </a:cubicBezTo>
                      <a:cubicBezTo>
                        <a:pt x="56848" y="271553"/>
                        <a:pt x="25415" y="307748"/>
                        <a:pt x="8270" y="348706"/>
                      </a:cubicBezTo>
                      <a:cubicBezTo>
                        <a:pt x="-11732" y="396331"/>
                        <a:pt x="7318" y="432525"/>
                        <a:pt x="35893" y="468721"/>
                      </a:cubicBezTo>
                      <a:cubicBezTo>
                        <a:pt x="35893" y="469673"/>
                        <a:pt x="35893" y="470625"/>
                        <a:pt x="36845" y="470625"/>
                      </a:cubicBezTo>
                      <a:cubicBezTo>
                        <a:pt x="85423" y="544921"/>
                        <a:pt x="208295" y="527776"/>
                        <a:pt x="278780" y="502058"/>
                      </a:cubicBezTo>
                      <a:cubicBezTo>
                        <a:pt x="341645" y="478246"/>
                        <a:pt x="402605" y="405856"/>
                        <a:pt x="387365" y="336323"/>
                      </a:cubicBezTo>
                      <a:cubicBezTo>
                        <a:pt x="388318" y="336323"/>
                        <a:pt x="388318" y="335371"/>
                        <a:pt x="388318" y="335371"/>
                      </a:cubicBezTo>
                      <a:cubicBezTo>
                        <a:pt x="388318" y="332513"/>
                        <a:pt x="389270" y="330608"/>
                        <a:pt x="390223" y="328703"/>
                      </a:cubicBezTo>
                      <a:cubicBezTo>
                        <a:pt x="391175" y="329656"/>
                        <a:pt x="392128" y="329656"/>
                        <a:pt x="393080" y="328703"/>
                      </a:cubicBezTo>
                      <a:cubicBezTo>
                        <a:pt x="425465" y="313463"/>
                        <a:pt x="458803" y="307748"/>
                        <a:pt x="494045" y="302033"/>
                      </a:cubicBezTo>
                      <a:cubicBezTo>
                        <a:pt x="524525" y="296318"/>
                        <a:pt x="554053" y="284888"/>
                        <a:pt x="585485" y="279173"/>
                      </a:cubicBezTo>
                      <a:cubicBezTo>
                        <a:pt x="646445" y="266791"/>
                        <a:pt x="703595" y="244883"/>
                        <a:pt x="760745" y="220118"/>
                      </a:cubicBezTo>
                      <a:cubicBezTo>
                        <a:pt x="820753" y="194401"/>
                        <a:pt x="878855" y="167731"/>
                        <a:pt x="929338" y="126773"/>
                      </a:cubicBezTo>
                      <a:cubicBezTo>
                        <a:pt x="952198" y="108676"/>
                        <a:pt x="995060" y="64860"/>
                        <a:pt x="976010" y="32476"/>
                      </a:cubicBezTo>
                      <a:cubicBezTo>
                        <a:pt x="995060" y="10568"/>
                        <a:pt x="960770" y="90"/>
                        <a:pt x="943625" y="90"/>
                      </a:cubicBezTo>
                      <a:close/>
                    </a:path>
                  </a:pathLst>
                </a:custGeom>
                <a:solidFill>
                  <a:srgbClr val="D1D9D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7" name="Freeform: Shape 896">
                  <a:extLst>
                    <a:ext uri="{FF2B5EF4-FFF2-40B4-BE49-F238E27FC236}">
                      <a16:creationId xmlns:a16="http://schemas.microsoft.com/office/drawing/2014/main" id="{E0F49023-6490-A0B7-03F3-74204B00DDF3}"/>
                    </a:ext>
                  </a:extLst>
                </p:cNvPr>
                <p:cNvSpPr/>
                <p:nvPr/>
              </p:nvSpPr>
              <p:spPr>
                <a:xfrm>
                  <a:off x="3800341" y="1540286"/>
                  <a:ext cx="254724" cy="181543"/>
                </a:xfrm>
                <a:custGeom>
                  <a:avLst/>
                  <a:gdLst>
                    <a:gd name="connsiteX0" fmla="*/ 233506 w 254724"/>
                    <a:gd name="connsiteY0" fmla="*/ 20498 h 181543"/>
                    <a:gd name="connsiteX1" fmla="*/ 220171 w 254724"/>
                    <a:gd name="connsiteY1" fmla="*/ 9068 h 181543"/>
                    <a:gd name="connsiteX2" fmla="*/ 200169 w 254724"/>
                    <a:gd name="connsiteY2" fmla="*/ 496 h 181543"/>
                    <a:gd name="connsiteX3" fmla="*/ 171594 w 254724"/>
                    <a:gd name="connsiteY3" fmla="*/ 8116 h 181543"/>
                    <a:gd name="connsiteX4" fmla="*/ 148734 w 254724"/>
                    <a:gd name="connsiteY4" fmla="*/ 30023 h 181543"/>
                    <a:gd name="connsiteX5" fmla="*/ 140161 w 254724"/>
                    <a:gd name="connsiteY5" fmla="*/ 28118 h 181543"/>
                    <a:gd name="connsiteX6" fmla="*/ 132541 w 254724"/>
                    <a:gd name="connsiteY6" fmla="*/ 28118 h 181543"/>
                    <a:gd name="connsiteX7" fmla="*/ 112539 w 254724"/>
                    <a:gd name="connsiteY7" fmla="*/ 27166 h 181543"/>
                    <a:gd name="connsiteX8" fmla="*/ 103014 w 254724"/>
                    <a:gd name="connsiteY8" fmla="*/ 19546 h 181543"/>
                    <a:gd name="connsiteX9" fmla="*/ 57294 w 254724"/>
                    <a:gd name="connsiteY9" fmla="*/ 17641 h 181543"/>
                    <a:gd name="connsiteX10" fmla="*/ 43006 w 254724"/>
                    <a:gd name="connsiteY10" fmla="*/ 42406 h 181543"/>
                    <a:gd name="connsiteX11" fmla="*/ 29671 w 254724"/>
                    <a:gd name="connsiteY11" fmla="*/ 50978 h 181543"/>
                    <a:gd name="connsiteX12" fmla="*/ 19194 w 254724"/>
                    <a:gd name="connsiteY12" fmla="*/ 65266 h 181543"/>
                    <a:gd name="connsiteX13" fmla="*/ 1096 w 254724"/>
                    <a:gd name="connsiteY13" fmla="*/ 84316 h 181543"/>
                    <a:gd name="connsiteX14" fmla="*/ 5858 w 254724"/>
                    <a:gd name="connsiteY14" fmla="*/ 120511 h 181543"/>
                    <a:gd name="connsiteX15" fmla="*/ 7764 w 254724"/>
                    <a:gd name="connsiteY15" fmla="*/ 153848 h 181543"/>
                    <a:gd name="connsiteX16" fmla="*/ 45863 w 254724"/>
                    <a:gd name="connsiteY16" fmla="*/ 180518 h 181543"/>
                    <a:gd name="connsiteX17" fmla="*/ 83964 w 254724"/>
                    <a:gd name="connsiteY17" fmla="*/ 170993 h 181543"/>
                    <a:gd name="connsiteX18" fmla="*/ 92536 w 254724"/>
                    <a:gd name="connsiteY18" fmla="*/ 174803 h 181543"/>
                    <a:gd name="connsiteX19" fmla="*/ 139209 w 254724"/>
                    <a:gd name="connsiteY19" fmla="*/ 169088 h 181543"/>
                    <a:gd name="connsiteX20" fmla="*/ 157306 w 254724"/>
                    <a:gd name="connsiteY20" fmla="*/ 161468 h 181543"/>
                    <a:gd name="connsiteX21" fmla="*/ 158259 w 254724"/>
                    <a:gd name="connsiteY21" fmla="*/ 160516 h 181543"/>
                    <a:gd name="connsiteX22" fmla="*/ 182071 w 254724"/>
                    <a:gd name="connsiteY22" fmla="*/ 152896 h 181543"/>
                    <a:gd name="connsiteX23" fmla="*/ 201121 w 254724"/>
                    <a:gd name="connsiteY23" fmla="*/ 136703 h 181543"/>
                    <a:gd name="connsiteX24" fmla="*/ 233506 w 254724"/>
                    <a:gd name="connsiteY24" fmla="*/ 116701 h 181543"/>
                    <a:gd name="connsiteX25" fmla="*/ 236364 w 254724"/>
                    <a:gd name="connsiteY25" fmla="*/ 109081 h 181543"/>
                    <a:gd name="connsiteX26" fmla="*/ 237316 w 254724"/>
                    <a:gd name="connsiteY26" fmla="*/ 93841 h 181543"/>
                    <a:gd name="connsiteX27" fmla="*/ 245889 w 254724"/>
                    <a:gd name="connsiteY27" fmla="*/ 86221 h 181543"/>
                    <a:gd name="connsiteX28" fmla="*/ 254461 w 254724"/>
                    <a:gd name="connsiteY28" fmla="*/ 53836 h 181543"/>
                    <a:gd name="connsiteX29" fmla="*/ 233506 w 254724"/>
                    <a:gd name="connsiteY29" fmla="*/ 20498 h 18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54724" h="181543">
                      <a:moveTo>
                        <a:pt x="233506" y="20498"/>
                      </a:moveTo>
                      <a:cubicBezTo>
                        <a:pt x="229696" y="19546"/>
                        <a:pt x="223981" y="11926"/>
                        <a:pt x="220171" y="9068"/>
                      </a:cubicBezTo>
                      <a:cubicBezTo>
                        <a:pt x="214456" y="4306"/>
                        <a:pt x="207789" y="1448"/>
                        <a:pt x="200169" y="496"/>
                      </a:cubicBezTo>
                      <a:cubicBezTo>
                        <a:pt x="188739" y="-1409"/>
                        <a:pt x="179214" y="2401"/>
                        <a:pt x="171594" y="8116"/>
                      </a:cubicBezTo>
                      <a:cubicBezTo>
                        <a:pt x="161116" y="8116"/>
                        <a:pt x="150639" y="15736"/>
                        <a:pt x="148734" y="30023"/>
                      </a:cubicBezTo>
                      <a:cubicBezTo>
                        <a:pt x="145876" y="29071"/>
                        <a:pt x="143019" y="28118"/>
                        <a:pt x="140161" y="28118"/>
                      </a:cubicBezTo>
                      <a:cubicBezTo>
                        <a:pt x="137304" y="28118"/>
                        <a:pt x="135399" y="27166"/>
                        <a:pt x="132541" y="28118"/>
                      </a:cubicBezTo>
                      <a:cubicBezTo>
                        <a:pt x="125873" y="23356"/>
                        <a:pt x="118254" y="24308"/>
                        <a:pt x="112539" y="27166"/>
                      </a:cubicBezTo>
                      <a:cubicBezTo>
                        <a:pt x="109681" y="24308"/>
                        <a:pt x="105871" y="21451"/>
                        <a:pt x="103014" y="19546"/>
                      </a:cubicBezTo>
                      <a:cubicBezTo>
                        <a:pt x="87773" y="10021"/>
                        <a:pt x="73486" y="9068"/>
                        <a:pt x="57294" y="17641"/>
                      </a:cubicBezTo>
                      <a:cubicBezTo>
                        <a:pt x="47769" y="22403"/>
                        <a:pt x="43006" y="32881"/>
                        <a:pt x="43006" y="42406"/>
                      </a:cubicBezTo>
                      <a:cubicBezTo>
                        <a:pt x="38244" y="44311"/>
                        <a:pt x="33481" y="47168"/>
                        <a:pt x="29671" y="50978"/>
                      </a:cubicBezTo>
                      <a:cubicBezTo>
                        <a:pt x="24908" y="55741"/>
                        <a:pt x="22051" y="59551"/>
                        <a:pt x="19194" y="65266"/>
                      </a:cubicBezTo>
                      <a:cubicBezTo>
                        <a:pt x="10621" y="68123"/>
                        <a:pt x="3001" y="74791"/>
                        <a:pt x="1096" y="84316"/>
                      </a:cubicBezTo>
                      <a:cubicBezTo>
                        <a:pt x="-809" y="97651"/>
                        <a:pt x="-809" y="109081"/>
                        <a:pt x="5858" y="120511"/>
                      </a:cubicBezTo>
                      <a:cubicBezTo>
                        <a:pt x="143" y="130036"/>
                        <a:pt x="1096" y="145276"/>
                        <a:pt x="7764" y="153848"/>
                      </a:cubicBezTo>
                      <a:cubicBezTo>
                        <a:pt x="16336" y="167183"/>
                        <a:pt x="30624" y="175756"/>
                        <a:pt x="45863" y="180518"/>
                      </a:cubicBezTo>
                      <a:cubicBezTo>
                        <a:pt x="61104" y="184328"/>
                        <a:pt x="71581" y="176708"/>
                        <a:pt x="83964" y="170993"/>
                      </a:cubicBezTo>
                      <a:cubicBezTo>
                        <a:pt x="85869" y="172898"/>
                        <a:pt x="88726" y="173851"/>
                        <a:pt x="92536" y="174803"/>
                      </a:cubicBezTo>
                      <a:cubicBezTo>
                        <a:pt x="109681" y="179566"/>
                        <a:pt x="123016" y="171946"/>
                        <a:pt x="139209" y="169088"/>
                      </a:cubicBezTo>
                      <a:cubicBezTo>
                        <a:pt x="145876" y="168136"/>
                        <a:pt x="151591" y="165278"/>
                        <a:pt x="157306" y="161468"/>
                      </a:cubicBezTo>
                      <a:cubicBezTo>
                        <a:pt x="158259" y="161468"/>
                        <a:pt x="158259" y="160516"/>
                        <a:pt x="158259" y="160516"/>
                      </a:cubicBezTo>
                      <a:cubicBezTo>
                        <a:pt x="166831" y="158611"/>
                        <a:pt x="175404" y="155753"/>
                        <a:pt x="182071" y="152896"/>
                      </a:cubicBezTo>
                      <a:cubicBezTo>
                        <a:pt x="190644" y="149086"/>
                        <a:pt x="195406" y="142418"/>
                        <a:pt x="201121" y="136703"/>
                      </a:cubicBezTo>
                      <a:cubicBezTo>
                        <a:pt x="215409" y="138608"/>
                        <a:pt x="228744" y="130988"/>
                        <a:pt x="233506" y="116701"/>
                      </a:cubicBezTo>
                      <a:cubicBezTo>
                        <a:pt x="234459" y="113843"/>
                        <a:pt x="235411" y="111938"/>
                        <a:pt x="236364" y="109081"/>
                      </a:cubicBezTo>
                      <a:cubicBezTo>
                        <a:pt x="238268" y="103366"/>
                        <a:pt x="238268" y="97651"/>
                        <a:pt x="237316" y="93841"/>
                      </a:cubicBezTo>
                      <a:cubicBezTo>
                        <a:pt x="240174" y="91936"/>
                        <a:pt x="243031" y="89078"/>
                        <a:pt x="245889" y="86221"/>
                      </a:cubicBezTo>
                      <a:cubicBezTo>
                        <a:pt x="252556" y="75743"/>
                        <a:pt x="251604" y="65266"/>
                        <a:pt x="254461" y="53836"/>
                      </a:cubicBezTo>
                      <a:cubicBezTo>
                        <a:pt x="256366" y="38596"/>
                        <a:pt x="247793" y="25261"/>
                        <a:pt x="233506" y="204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898" name="Graphic 2">
                  <a:extLst>
                    <a:ext uri="{FF2B5EF4-FFF2-40B4-BE49-F238E27FC236}">
                      <a16:creationId xmlns:a16="http://schemas.microsoft.com/office/drawing/2014/main" id="{4E7C3F2C-2F4B-4802-CAEE-0EE7C9045079}"/>
                    </a:ext>
                  </a:extLst>
                </p:cNvPr>
                <p:cNvGrpSpPr/>
                <p:nvPr/>
              </p:nvGrpSpPr>
              <p:grpSpPr>
                <a:xfrm>
                  <a:off x="3791268" y="1412634"/>
                  <a:ext cx="778912" cy="364576"/>
                  <a:chOff x="3791268" y="1412634"/>
                  <a:chExt cx="778912" cy="364576"/>
                </a:xfrm>
                <a:solidFill>
                  <a:srgbClr val="BDC7C2"/>
                </a:solidFill>
              </p:grpSpPr>
              <p:sp>
                <p:nvSpPr>
                  <p:cNvPr id="906" name="Freeform: Shape 905">
                    <a:extLst>
                      <a:ext uri="{FF2B5EF4-FFF2-40B4-BE49-F238E27FC236}">
                        <a16:creationId xmlns:a16="http://schemas.microsoft.com/office/drawing/2014/main" id="{40339BAD-DB0A-3991-547A-2760E1CB75F0}"/>
                      </a:ext>
                    </a:extLst>
                  </p:cNvPr>
                  <p:cNvSpPr/>
                  <p:nvPr/>
                </p:nvSpPr>
                <p:spPr>
                  <a:xfrm>
                    <a:off x="3791268" y="1724688"/>
                    <a:ext cx="191995" cy="52522"/>
                  </a:xfrm>
                  <a:custGeom>
                    <a:avLst/>
                    <a:gdLst>
                      <a:gd name="connsiteX0" fmla="*/ 129232 w 191995"/>
                      <a:gd name="connsiteY0" fmla="*/ 16119 h 52522"/>
                      <a:gd name="connsiteX1" fmla="*/ 97800 w 191995"/>
                      <a:gd name="connsiteY1" fmla="*/ 20881 h 52522"/>
                      <a:gd name="connsiteX2" fmla="*/ 51127 w 191995"/>
                      <a:gd name="connsiteY2" fmla="*/ 6594 h 52522"/>
                      <a:gd name="connsiteX3" fmla="*/ 38745 w 191995"/>
                      <a:gd name="connsiteY3" fmla="*/ 11356 h 52522"/>
                      <a:gd name="connsiteX4" fmla="*/ 8265 w 191995"/>
                      <a:gd name="connsiteY4" fmla="*/ 879 h 52522"/>
                      <a:gd name="connsiteX5" fmla="*/ 2550 w 191995"/>
                      <a:gd name="connsiteY5" fmla="*/ 11356 h 52522"/>
                      <a:gd name="connsiteX6" fmla="*/ 27315 w 191995"/>
                      <a:gd name="connsiteY6" fmla="*/ 23739 h 52522"/>
                      <a:gd name="connsiteX7" fmla="*/ 42555 w 191995"/>
                      <a:gd name="connsiteY7" fmla="*/ 29454 h 52522"/>
                      <a:gd name="connsiteX8" fmla="*/ 100657 w 191995"/>
                      <a:gd name="connsiteY8" fmla="*/ 52314 h 52522"/>
                      <a:gd name="connsiteX9" fmla="*/ 114945 w 191995"/>
                      <a:gd name="connsiteY9" fmla="*/ 41836 h 52522"/>
                      <a:gd name="connsiteX10" fmla="*/ 119707 w 191995"/>
                      <a:gd name="connsiteY10" fmla="*/ 41836 h 52522"/>
                      <a:gd name="connsiteX11" fmla="*/ 130185 w 191995"/>
                      <a:gd name="connsiteY11" fmla="*/ 42789 h 52522"/>
                      <a:gd name="connsiteX12" fmla="*/ 146377 w 191995"/>
                      <a:gd name="connsiteY12" fmla="*/ 34216 h 52522"/>
                      <a:gd name="connsiteX13" fmla="*/ 163522 w 191995"/>
                      <a:gd name="connsiteY13" fmla="*/ 35169 h 52522"/>
                      <a:gd name="connsiteX14" fmla="*/ 190192 w 191995"/>
                      <a:gd name="connsiteY14" fmla="*/ 21834 h 52522"/>
                      <a:gd name="connsiteX15" fmla="*/ 190192 w 191995"/>
                      <a:gd name="connsiteY15" fmla="*/ 13261 h 52522"/>
                      <a:gd name="connsiteX16" fmla="*/ 129232 w 191995"/>
                      <a:gd name="connsiteY16" fmla="*/ 16119 h 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91995" h="52522">
                        <a:moveTo>
                          <a:pt x="129232" y="16119"/>
                        </a:moveTo>
                        <a:cubicBezTo>
                          <a:pt x="113992" y="16119"/>
                          <a:pt x="106372" y="16119"/>
                          <a:pt x="97800" y="20881"/>
                        </a:cubicBezTo>
                        <a:cubicBezTo>
                          <a:pt x="82560" y="15166"/>
                          <a:pt x="66367" y="11356"/>
                          <a:pt x="51127" y="6594"/>
                        </a:cubicBezTo>
                        <a:cubicBezTo>
                          <a:pt x="46365" y="4689"/>
                          <a:pt x="41602" y="7546"/>
                          <a:pt x="38745" y="11356"/>
                        </a:cubicBezTo>
                        <a:cubicBezTo>
                          <a:pt x="29220" y="7546"/>
                          <a:pt x="17790" y="5641"/>
                          <a:pt x="8265" y="879"/>
                        </a:cubicBezTo>
                        <a:cubicBezTo>
                          <a:pt x="1597" y="-2931"/>
                          <a:pt x="-3165" y="6594"/>
                          <a:pt x="2550" y="11356"/>
                        </a:cubicBezTo>
                        <a:cubicBezTo>
                          <a:pt x="10170" y="17071"/>
                          <a:pt x="19695" y="18976"/>
                          <a:pt x="27315" y="23739"/>
                        </a:cubicBezTo>
                        <a:cubicBezTo>
                          <a:pt x="32077" y="26596"/>
                          <a:pt x="37792" y="29454"/>
                          <a:pt x="42555" y="29454"/>
                        </a:cubicBezTo>
                        <a:cubicBezTo>
                          <a:pt x="59700" y="42789"/>
                          <a:pt x="77797" y="54219"/>
                          <a:pt x="100657" y="52314"/>
                        </a:cubicBezTo>
                        <a:cubicBezTo>
                          <a:pt x="106372" y="52314"/>
                          <a:pt x="113040" y="47551"/>
                          <a:pt x="114945" y="41836"/>
                        </a:cubicBezTo>
                        <a:cubicBezTo>
                          <a:pt x="115897" y="41836"/>
                          <a:pt x="117802" y="42789"/>
                          <a:pt x="119707" y="41836"/>
                        </a:cubicBezTo>
                        <a:cubicBezTo>
                          <a:pt x="123517" y="42789"/>
                          <a:pt x="126375" y="42789"/>
                          <a:pt x="130185" y="42789"/>
                        </a:cubicBezTo>
                        <a:cubicBezTo>
                          <a:pt x="136852" y="43741"/>
                          <a:pt x="142567" y="37074"/>
                          <a:pt x="146377" y="34216"/>
                        </a:cubicBezTo>
                        <a:cubicBezTo>
                          <a:pt x="150187" y="31359"/>
                          <a:pt x="158760" y="36121"/>
                          <a:pt x="163522" y="35169"/>
                        </a:cubicBezTo>
                        <a:cubicBezTo>
                          <a:pt x="174952" y="32311"/>
                          <a:pt x="183525" y="31359"/>
                          <a:pt x="190192" y="21834"/>
                        </a:cubicBezTo>
                        <a:cubicBezTo>
                          <a:pt x="192097" y="18976"/>
                          <a:pt x="193050" y="15166"/>
                          <a:pt x="190192" y="13261"/>
                        </a:cubicBezTo>
                        <a:cubicBezTo>
                          <a:pt x="172095" y="-2931"/>
                          <a:pt x="150187" y="16119"/>
                          <a:pt x="129232" y="16119"/>
                        </a:cubicBezTo>
                        <a:close/>
                      </a:path>
                    </a:pathLst>
                  </a:custGeom>
                  <a:solidFill>
                    <a:srgbClr val="BDC7C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07" name="Freeform: Shape 906">
                    <a:extLst>
                      <a:ext uri="{FF2B5EF4-FFF2-40B4-BE49-F238E27FC236}">
                        <a16:creationId xmlns:a16="http://schemas.microsoft.com/office/drawing/2014/main" id="{09CD9AEA-A733-0C2C-DA89-7C4C7C988BA4}"/>
                      </a:ext>
                    </a:extLst>
                  </p:cNvPr>
                  <p:cNvSpPr/>
                  <p:nvPr/>
                </p:nvSpPr>
                <p:spPr>
                  <a:xfrm>
                    <a:off x="4002345" y="1648041"/>
                    <a:ext cx="91509" cy="92822"/>
                  </a:xfrm>
                  <a:custGeom>
                    <a:avLst/>
                    <a:gdLst>
                      <a:gd name="connsiteX0" fmla="*/ 87700 w 91509"/>
                      <a:gd name="connsiteY0" fmla="*/ 374 h 92822"/>
                      <a:gd name="connsiteX1" fmla="*/ 57220 w 91509"/>
                      <a:gd name="connsiteY1" fmla="*/ 32759 h 92822"/>
                      <a:gd name="connsiteX2" fmla="*/ 4832 w 91509"/>
                      <a:gd name="connsiteY2" fmla="*/ 79431 h 92822"/>
                      <a:gd name="connsiteX3" fmla="*/ 8642 w 91509"/>
                      <a:gd name="connsiteY3" fmla="*/ 92766 h 92822"/>
                      <a:gd name="connsiteX4" fmla="*/ 65792 w 91509"/>
                      <a:gd name="connsiteY4" fmla="*/ 54666 h 92822"/>
                      <a:gd name="connsiteX5" fmla="*/ 85795 w 91509"/>
                      <a:gd name="connsiteY5" fmla="*/ 27044 h 92822"/>
                      <a:gd name="connsiteX6" fmla="*/ 91510 w 91509"/>
                      <a:gd name="connsiteY6" fmla="*/ 11804 h 92822"/>
                      <a:gd name="connsiteX7" fmla="*/ 89605 w 91509"/>
                      <a:gd name="connsiteY7" fmla="*/ 2279 h 92822"/>
                      <a:gd name="connsiteX8" fmla="*/ 87700 w 91509"/>
                      <a:gd name="connsiteY8" fmla="*/ 374 h 92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509" h="92822">
                        <a:moveTo>
                          <a:pt x="87700" y="374"/>
                        </a:moveTo>
                        <a:cubicBezTo>
                          <a:pt x="72460" y="3231"/>
                          <a:pt x="65792" y="22281"/>
                          <a:pt x="57220" y="32759"/>
                        </a:cubicBezTo>
                        <a:cubicBezTo>
                          <a:pt x="43885" y="49904"/>
                          <a:pt x="25787" y="73716"/>
                          <a:pt x="4832" y="79431"/>
                        </a:cubicBezTo>
                        <a:cubicBezTo>
                          <a:pt x="-3740" y="82289"/>
                          <a:pt x="70" y="93719"/>
                          <a:pt x="8642" y="92766"/>
                        </a:cubicBezTo>
                        <a:cubicBezTo>
                          <a:pt x="31502" y="88004"/>
                          <a:pt x="49600" y="69906"/>
                          <a:pt x="65792" y="54666"/>
                        </a:cubicBezTo>
                        <a:cubicBezTo>
                          <a:pt x="74365" y="46094"/>
                          <a:pt x="81032" y="38474"/>
                          <a:pt x="85795" y="27044"/>
                        </a:cubicBezTo>
                        <a:cubicBezTo>
                          <a:pt x="87700" y="22281"/>
                          <a:pt x="91510" y="17519"/>
                          <a:pt x="91510" y="11804"/>
                        </a:cubicBezTo>
                        <a:cubicBezTo>
                          <a:pt x="91510" y="7994"/>
                          <a:pt x="89605" y="6089"/>
                          <a:pt x="89605" y="2279"/>
                        </a:cubicBezTo>
                        <a:cubicBezTo>
                          <a:pt x="91510" y="374"/>
                          <a:pt x="89605" y="-579"/>
                          <a:pt x="87700" y="374"/>
                        </a:cubicBezTo>
                        <a:close/>
                      </a:path>
                    </a:pathLst>
                  </a:custGeom>
                  <a:solidFill>
                    <a:srgbClr val="BDC7C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08" name="Freeform: Shape 907">
                    <a:extLst>
                      <a:ext uri="{FF2B5EF4-FFF2-40B4-BE49-F238E27FC236}">
                        <a16:creationId xmlns:a16="http://schemas.microsoft.com/office/drawing/2014/main" id="{F72C4D5D-D457-23C8-7798-18B89ED271C2}"/>
                      </a:ext>
                    </a:extLst>
                  </p:cNvPr>
                  <p:cNvSpPr/>
                  <p:nvPr/>
                </p:nvSpPr>
                <p:spPr>
                  <a:xfrm>
                    <a:off x="4214822" y="1412634"/>
                    <a:ext cx="355357" cy="124337"/>
                  </a:xfrm>
                  <a:custGeom>
                    <a:avLst/>
                    <a:gdLst>
                      <a:gd name="connsiteX0" fmla="*/ 351473 w 355357"/>
                      <a:gd name="connsiteY0" fmla="*/ 513 h 124337"/>
                      <a:gd name="connsiteX1" fmla="*/ 158115 w 355357"/>
                      <a:gd name="connsiteY1" fmla="*/ 60520 h 124337"/>
                      <a:gd name="connsiteX2" fmla="*/ 0 w 355357"/>
                      <a:gd name="connsiteY2" fmla="*/ 123385 h 124337"/>
                      <a:gd name="connsiteX3" fmla="*/ 0 w 355357"/>
                      <a:gd name="connsiteY3" fmla="*/ 124338 h 124337"/>
                      <a:gd name="connsiteX4" fmla="*/ 177165 w 355357"/>
                      <a:gd name="connsiteY4" fmla="*/ 77665 h 124337"/>
                      <a:gd name="connsiteX5" fmla="*/ 354330 w 355357"/>
                      <a:gd name="connsiteY5" fmla="*/ 5275 h 124337"/>
                      <a:gd name="connsiteX6" fmla="*/ 351473 w 355357"/>
                      <a:gd name="connsiteY6" fmla="*/ 513 h 124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357" h="124337">
                        <a:moveTo>
                          <a:pt x="351473" y="513"/>
                        </a:moveTo>
                        <a:cubicBezTo>
                          <a:pt x="288608" y="30993"/>
                          <a:pt x="225743" y="48138"/>
                          <a:pt x="158115" y="60520"/>
                        </a:cubicBezTo>
                        <a:cubicBezTo>
                          <a:pt x="100965" y="71950"/>
                          <a:pt x="54293" y="107193"/>
                          <a:pt x="0" y="123385"/>
                        </a:cubicBezTo>
                        <a:cubicBezTo>
                          <a:pt x="0" y="123385"/>
                          <a:pt x="0" y="124338"/>
                          <a:pt x="0" y="124338"/>
                        </a:cubicBezTo>
                        <a:cubicBezTo>
                          <a:pt x="63818" y="123385"/>
                          <a:pt x="115253" y="90048"/>
                          <a:pt x="177165" y="77665"/>
                        </a:cubicBezTo>
                        <a:cubicBezTo>
                          <a:pt x="242888" y="63378"/>
                          <a:pt x="301943" y="47185"/>
                          <a:pt x="354330" y="5275"/>
                        </a:cubicBezTo>
                        <a:cubicBezTo>
                          <a:pt x="357188" y="2418"/>
                          <a:pt x="353378" y="-1392"/>
                          <a:pt x="351473" y="513"/>
                        </a:cubicBezTo>
                        <a:close/>
                      </a:path>
                    </a:pathLst>
                  </a:custGeom>
                  <a:solidFill>
                    <a:srgbClr val="BDC7C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899" name="Graphic 2">
                  <a:extLst>
                    <a:ext uri="{FF2B5EF4-FFF2-40B4-BE49-F238E27FC236}">
                      <a16:creationId xmlns:a16="http://schemas.microsoft.com/office/drawing/2014/main" id="{5FACA479-0AE9-3EC1-A1A2-920BD700FDA9}"/>
                    </a:ext>
                  </a:extLst>
                </p:cNvPr>
                <p:cNvGrpSpPr/>
                <p:nvPr/>
              </p:nvGrpSpPr>
              <p:grpSpPr>
                <a:xfrm>
                  <a:off x="3756635" y="1297080"/>
                  <a:ext cx="894313" cy="361468"/>
                  <a:chOff x="3756635" y="1297080"/>
                  <a:chExt cx="894313" cy="361468"/>
                </a:xfrm>
                <a:solidFill>
                  <a:srgbClr val="E4ECEE"/>
                </a:solidFill>
              </p:grpSpPr>
              <p:grpSp>
                <p:nvGrpSpPr>
                  <p:cNvPr id="900" name="Graphic 2">
                    <a:extLst>
                      <a:ext uri="{FF2B5EF4-FFF2-40B4-BE49-F238E27FC236}">
                        <a16:creationId xmlns:a16="http://schemas.microsoft.com/office/drawing/2014/main" id="{E2DFD1FA-4C9C-4A1F-8101-DB950C6FAF79}"/>
                      </a:ext>
                    </a:extLst>
                  </p:cNvPr>
                  <p:cNvGrpSpPr/>
                  <p:nvPr/>
                </p:nvGrpSpPr>
                <p:grpSpPr>
                  <a:xfrm>
                    <a:off x="4173069" y="1297080"/>
                    <a:ext cx="477880" cy="231959"/>
                    <a:chOff x="4173069" y="1297080"/>
                    <a:chExt cx="477880" cy="231959"/>
                  </a:xfrm>
                  <a:solidFill>
                    <a:srgbClr val="E4ECEE"/>
                  </a:solidFill>
                </p:grpSpPr>
                <p:sp>
                  <p:nvSpPr>
                    <p:cNvPr id="904" name="Freeform: Shape 903">
                      <a:extLst>
                        <a:ext uri="{FF2B5EF4-FFF2-40B4-BE49-F238E27FC236}">
                          <a16:creationId xmlns:a16="http://schemas.microsoft.com/office/drawing/2014/main" id="{AD001836-7C6A-13BD-7934-84A0A8D1F1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36943" y="1297080"/>
                      <a:ext cx="414006" cy="199190"/>
                    </a:xfrm>
                    <a:custGeom>
                      <a:avLst/>
                      <a:gdLst>
                        <a:gd name="connsiteX0" fmla="*/ 384597 w 414006"/>
                        <a:gd name="connsiteY0" fmla="*/ 815 h 199190"/>
                        <a:gd name="connsiteX1" fmla="*/ 191239 w 414006"/>
                        <a:gd name="connsiteY1" fmla="*/ 85587 h 199190"/>
                        <a:gd name="connsiteX2" fmla="*/ 9312 w 414006"/>
                        <a:gd name="connsiteY2" fmla="*/ 175122 h 199190"/>
                        <a:gd name="connsiteX3" fmla="*/ 15979 w 414006"/>
                        <a:gd name="connsiteY3" fmla="*/ 198935 h 199190"/>
                        <a:gd name="connsiteX4" fmla="*/ 102657 w 414006"/>
                        <a:gd name="connsiteY4" fmla="*/ 166550 h 199190"/>
                        <a:gd name="connsiteX5" fmla="*/ 206479 w 414006"/>
                        <a:gd name="connsiteY5" fmla="*/ 129402 h 199190"/>
                        <a:gd name="connsiteX6" fmla="*/ 306492 w 414006"/>
                        <a:gd name="connsiteY6" fmla="*/ 90350 h 199190"/>
                        <a:gd name="connsiteX7" fmla="*/ 407457 w 414006"/>
                        <a:gd name="connsiteY7" fmla="*/ 35105 h 199190"/>
                        <a:gd name="connsiteX8" fmla="*/ 384597 w 414006"/>
                        <a:gd name="connsiteY8" fmla="*/ 815 h 1991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4006" h="199190">
                          <a:moveTo>
                            <a:pt x="384597" y="815"/>
                          </a:moveTo>
                          <a:cubicBezTo>
                            <a:pt x="322684" y="17007"/>
                            <a:pt x="248389" y="57965"/>
                            <a:pt x="191239" y="85587"/>
                          </a:cubicBezTo>
                          <a:cubicBezTo>
                            <a:pt x="157902" y="101780"/>
                            <a:pt x="38839" y="166550"/>
                            <a:pt x="9312" y="175122"/>
                          </a:cubicBezTo>
                          <a:cubicBezTo>
                            <a:pt x="-6881" y="179885"/>
                            <a:pt x="-213" y="201792"/>
                            <a:pt x="15979" y="198935"/>
                          </a:cubicBezTo>
                          <a:cubicBezTo>
                            <a:pt x="46459" y="192267"/>
                            <a:pt x="74082" y="177027"/>
                            <a:pt x="102657" y="166550"/>
                          </a:cubicBezTo>
                          <a:cubicBezTo>
                            <a:pt x="137899" y="154167"/>
                            <a:pt x="173142" y="145595"/>
                            <a:pt x="206479" y="129402"/>
                          </a:cubicBezTo>
                          <a:cubicBezTo>
                            <a:pt x="237912" y="114162"/>
                            <a:pt x="276012" y="107495"/>
                            <a:pt x="306492" y="90350"/>
                          </a:cubicBezTo>
                          <a:cubicBezTo>
                            <a:pt x="334114" y="75110"/>
                            <a:pt x="384597" y="57012"/>
                            <a:pt x="407457" y="35105"/>
                          </a:cubicBezTo>
                          <a:cubicBezTo>
                            <a:pt x="423649" y="20817"/>
                            <a:pt x="407457" y="-4900"/>
                            <a:pt x="384597" y="815"/>
                          </a:cubicBezTo>
                          <a:close/>
                        </a:path>
                      </a:pathLst>
                    </a:custGeom>
                    <a:solidFill>
                      <a:srgbClr val="E4ECE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05" name="Freeform: Shape 904">
                      <a:extLst>
                        <a:ext uri="{FF2B5EF4-FFF2-40B4-BE49-F238E27FC236}">
                          <a16:creationId xmlns:a16="http://schemas.microsoft.com/office/drawing/2014/main" id="{EF1AE0A3-454D-FCCA-A6A8-A0F9B16C14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3069" y="1497733"/>
                      <a:ext cx="44119" cy="31306"/>
                    </a:xfrm>
                    <a:custGeom>
                      <a:avLst/>
                      <a:gdLst>
                        <a:gd name="connsiteX0" fmla="*/ 40801 w 44119"/>
                        <a:gd name="connsiteY0" fmla="*/ 187 h 31306"/>
                        <a:gd name="connsiteX1" fmla="*/ 30324 w 44119"/>
                        <a:gd name="connsiteY1" fmla="*/ 2092 h 31306"/>
                        <a:gd name="connsiteX2" fmla="*/ 21751 w 44119"/>
                        <a:gd name="connsiteY2" fmla="*/ 6854 h 31306"/>
                        <a:gd name="connsiteX3" fmla="*/ 5559 w 44119"/>
                        <a:gd name="connsiteY3" fmla="*/ 16379 h 31306"/>
                        <a:gd name="connsiteX4" fmla="*/ 11274 w 44119"/>
                        <a:gd name="connsiteY4" fmla="*/ 30667 h 31306"/>
                        <a:gd name="connsiteX5" fmla="*/ 28419 w 44119"/>
                        <a:gd name="connsiteY5" fmla="*/ 19237 h 31306"/>
                        <a:gd name="connsiteX6" fmla="*/ 42706 w 44119"/>
                        <a:gd name="connsiteY6" fmla="*/ 4949 h 31306"/>
                        <a:gd name="connsiteX7" fmla="*/ 40801 w 44119"/>
                        <a:gd name="connsiteY7" fmla="*/ 187 h 313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4119" h="31306">
                          <a:moveTo>
                            <a:pt x="40801" y="187"/>
                          </a:moveTo>
                          <a:cubicBezTo>
                            <a:pt x="37944" y="1139"/>
                            <a:pt x="34134" y="1139"/>
                            <a:pt x="30324" y="2092"/>
                          </a:cubicBezTo>
                          <a:cubicBezTo>
                            <a:pt x="27466" y="3044"/>
                            <a:pt x="24609" y="4949"/>
                            <a:pt x="21751" y="6854"/>
                          </a:cubicBezTo>
                          <a:cubicBezTo>
                            <a:pt x="16036" y="9712"/>
                            <a:pt x="11274" y="14474"/>
                            <a:pt x="5559" y="16379"/>
                          </a:cubicBezTo>
                          <a:cubicBezTo>
                            <a:pt x="-4919" y="20189"/>
                            <a:pt x="796" y="34477"/>
                            <a:pt x="11274" y="30667"/>
                          </a:cubicBezTo>
                          <a:cubicBezTo>
                            <a:pt x="17941" y="27809"/>
                            <a:pt x="22704" y="23047"/>
                            <a:pt x="28419" y="19237"/>
                          </a:cubicBezTo>
                          <a:cubicBezTo>
                            <a:pt x="34134" y="15427"/>
                            <a:pt x="39849" y="10664"/>
                            <a:pt x="42706" y="4949"/>
                          </a:cubicBezTo>
                          <a:cubicBezTo>
                            <a:pt x="45564" y="2092"/>
                            <a:pt x="43659" y="-766"/>
                            <a:pt x="40801" y="187"/>
                          </a:cubicBezTo>
                          <a:close/>
                        </a:path>
                      </a:pathLst>
                    </a:custGeom>
                    <a:solidFill>
                      <a:srgbClr val="E4ECE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901" name="Graphic 2">
                    <a:extLst>
                      <a:ext uri="{FF2B5EF4-FFF2-40B4-BE49-F238E27FC236}">
                        <a16:creationId xmlns:a16="http://schemas.microsoft.com/office/drawing/2014/main" id="{940E7F5B-E6FB-E85E-C36E-D2C132454DB1}"/>
                      </a:ext>
                    </a:extLst>
                  </p:cNvPr>
                  <p:cNvGrpSpPr/>
                  <p:nvPr/>
                </p:nvGrpSpPr>
                <p:grpSpPr>
                  <a:xfrm>
                    <a:off x="3756635" y="1492437"/>
                    <a:ext cx="218157" cy="166111"/>
                    <a:chOff x="3756635" y="1492437"/>
                    <a:chExt cx="218157" cy="166111"/>
                  </a:xfrm>
                  <a:solidFill>
                    <a:srgbClr val="E4ECEE"/>
                  </a:solidFill>
                </p:grpSpPr>
                <p:sp>
                  <p:nvSpPr>
                    <p:cNvPr id="902" name="Freeform: Shape 901">
                      <a:extLst>
                        <a:ext uri="{FF2B5EF4-FFF2-40B4-BE49-F238E27FC236}">
                          <a16:creationId xmlns:a16="http://schemas.microsoft.com/office/drawing/2014/main" id="{FF048F29-9CE6-60B1-A5A9-B4603F1C8B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56635" y="1503313"/>
                      <a:ext cx="162435" cy="155234"/>
                    </a:xfrm>
                    <a:custGeom>
                      <a:avLst/>
                      <a:gdLst>
                        <a:gd name="connsiteX0" fmla="*/ 161007 w 162435"/>
                        <a:gd name="connsiteY0" fmla="*/ 321 h 155234"/>
                        <a:gd name="connsiteX1" fmla="*/ 35 w 162435"/>
                        <a:gd name="connsiteY1" fmla="*/ 145101 h 155234"/>
                        <a:gd name="connsiteX2" fmla="*/ 20037 w 162435"/>
                        <a:gd name="connsiteY2" fmla="*/ 147959 h 155234"/>
                        <a:gd name="connsiteX3" fmla="*/ 161007 w 162435"/>
                        <a:gd name="connsiteY3" fmla="*/ 4131 h 155234"/>
                        <a:gd name="connsiteX4" fmla="*/ 161007 w 162435"/>
                        <a:gd name="connsiteY4" fmla="*/ 321 h 1552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2435" h="155234">
                          <a:moveTo>
                            <a:pt x="161007" y="321"/>
                          </a:moveTo>
                          <a:cubicBezTo>
                            <a:pt x="80045" y="-5394"/>
                            <a:pt x="4797" y="66044"/>
                            <a:pt x="35" y="145101"/>
                          </a:cubicBezTo>
                          <a:cubicBezTo>
                            <a:pt x="-918" y="156531"/>
                            <a:pt x="18132" y="159389"/>
                            <a:pt x="20037" y="147959"/>
                          </a:cubicBezTo>
                          <a:cubicBezTo>
                            <a:pt x="30515" y="82236"/>
                            <a:pt x="95285" y="18419"/>
                            <a:pt x="161007" y="4131"/>
                          </a:cubicBezTo>
                          <a:cubicBezTo>
                            <a:pt x="162912" y="3179"/>
                            <a:pt x="162912" y="321"/>
                            <a:pt x="161007" y="321"/>
                          </a:cubicBezTo>
                          <a:close/>
                        </a:path>
                      </a:pathLst>
                    </a:custGeom>
                    <a:solidFill>
                      <a:srgbClr val="E4ECE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03" name="Freeform: Shape 902">
                      <a:extLst>
                        <a:ext uri="{FF2B5EF4-FFF2-40B4-BE49-F238E27FC236}">
                          <a16:creationId xmlns:a16="http://schemas.microsoft.com/office/drawing/2014/main" id="{9E08B4F7-BE76-6B84-7A6B-835A665FD8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751" y="1492437"/>
                      <a:ext cx="37041" cy="12256"/>
                    </a:xfrm>
                    <a:custGeom>
                      <a:avLst/>
                      <a:gdLst>
                        <a:gd name="connsiteX0" fmla="*/ 37042 w 37041"/>
                        <a:gd name="connsiteY0" fmla="*/ 4530 h 12256"/>
                        <a:gd name="connsiteX1" fmla="*/ 19897 w 37041"/>
                        <a:gd name="connsiteY1" fmla="*/ 720 h 12256"/>
                        <a:gd name="connsiteX2" fmla="*/ 1799 w 37041"/>
                        <a:gd name="connsiteY2" fmla="*/ 5483 h 12256"/>
                        <a:gd name="connsiteX3" fmla="*/ 4657 w 37041"/>
                        <a:gd name="connsiteY3" fmla="*/ 12150 h 12256"/>
                        <a:gd name="connsiteX4" fmla="*/ 21802 w 37041"/>
                        <a:gd name="connsiteY4" fmla="*/ 11198 h 12256"/>
                        <a:gd name="connsiteX5" fmla="*/ 37042 w 37041"/>
                        <a:gd name="connsiteY5" fmla="*/ 8340 h 12256"/>
                        <a:gd name="connsiteX6" fmla="*/ 37042 w 37041"/>
                        <a:gd name="connsiteY6" fmla="*/ 4530 h 122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7041" h="12256">
                          <a:moveTo>
                            <a:pt x="37042" y="4530"/>
                          </a:moveTo>
                          <a:cubicBezTo>
                            <a:pt x="33232" y="-1185"/>
                            <a:pt x="26564" y="-232"/>
                            <a:pt x="19897" y="720"/>
                          </a:cubicBezTo>
                          <a:cubicBezTo>
                            <a:pt x="13229" y="720"/>
                            <a:pt x="7514" y="2625"/>
                            <a:pt x="1799" y="5483"/>
                          </a:cubicBezTo>
                          <a:cubicBezTo>
                            <a:pt x="-2011" y="7388"/>
                            <a:pt x="847" y="13103"/>
                            <a:pt x="4657" y="12150"/>
                          </a:cubicBezTo>
                          <a:cubicBezTo>
                            <a:pt x="10372" y="10245"/>
                            <a:pt x="16087" y="10245"/>
                            <a:pt x="21802" y="11198"/>
                          </a:cubicBezTo>
                          <a:cubicBezTo>
                            <a:pt x="27517" y="12150"/>
                            <a:pt x="32279" y="13103"/>
                            <a:pt x="37042" y="8340"/>
                          </a:cubicBezTo>
                          <a:cubicBezTo>
                            <a:pt x="37042" y="6435"/>
                            <a:pt x="37042" y="5483"/>
                            <a:pt x="37042" y="4530"/>
                          </a:cubicBezTo>
                          <a:close/>
                        </a:path>
                      </a:pathLst>
                    </a:custGeom>
                    <a:solidFill>
                      <a:srgbClr val="E4ECE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</p:grpSp>
          <p:grpSp>
            <p:nvGrpSpPr>
              <p:cNvPr id="873" name="Graphic 2">
                <a:extLst>
                  <a:ext uri="{FF2B5EF4-FFF2-40B4-BE49-F238E27FC236}">
                    <a16:creationId xmlns:a16="http://schemas.microsoft.com/office/drawing/2014/main" id="{DAEBAC1A-2174-F66B-3FC3-0EE6089D7E37}"/>
                  </a:ext>
                </a:extLst>
              </p:cNvPr>
              <p:cNvGrpSpPr/>
              <p:nvPr/>
            </p:nvGrpSpPr>
            <p:grpSpPr>
              <a:xfrm>
                <a:off x="3733160" y="1257799"/>
                <a:ext cx="981608" cy="524041"/>
                <a:chOff x="3733160" y="1257799"/>
                <a:chExt cx="981608" cy="524041"/>
              </a:xfrm>
            </p:grpSpPr>
            <p:sp>
              <p:nvSpPr>
                <p:cNvPr id="874" name="Freeform: Shape 873">
                  <a:extLst>
                    <a:ext uri="{FF2B5EF4-FFF2-40B4-BE49-F238E27FC236}">
                      <a16:creationId xmlns:a16="http://schemas.microsoft.com/office/drawing/2014/main" id="{D1EE3C6E-27DD-16F5-B045-F5F0168C4A8A}"/>
                    </a:ext>
                  </a:extLst>
                </p:cNvPr>
                <p:cNvSpPr/>
                <p:nvPr/>
              </p:nvSpPr>
              <p:spPr>
                <a:xfrm>
                  <a:off x="3733160" y="1257799"/>
                  <a:ext cx="981608" cy="524041"/>
                </a:xfrm>
                <a:custGeom>
                  <a:avLst/>
                  <a:gdLst>
                    <a:gd name="connsiteX0" fmla="*/ 943625 w 981608"/>
                    <a:gd name="connsiteY0" fmla="*/ 90 h 524041"/>
                    <a:gd name="connsiteX1" fmla="*/ 784558 w 981608"/>
                    <a:gd name="connsiteY1" fmla="*/ 47715 h 524041"/>
                    <a:gd name="connsiteX2" fmla="*/ 363553 w 981608"/>
                    <a:gd name="connsiteY2" fmla="*/ 268696 h 524041"/>
                    <a:gd name="connsiteX3" fmla="*/ 362600 w 981608"/>
                    <a:gd name="connsiteY3" fmla="*/ 257266 h 524041"/>
                    <a:gd name="connsiteX4" fmla="*/ 240680 w 981608"/>
                    <a:gd name="connsiteY4" fmla="*/ 206783 h 524041"/>
                    <a:gd name="connsiteX5" fmla="*/ 96853 w 981608"/>
                    <a:gd name="connsiteY5" fmla="*/ 249646 h 524041"/>
                    <a:gd name="connsiteX6" fmla="*/ 8270 w 981608"/>
                    <a:gd name="connsiteY6" fmla="*/ 348706 h 524041"/>
                    <a:gd name="connsiteX7" fmla="*/ 35893 w 981608"/>
                    <a:gd name="connsiteY7" fmla="*/ 468721 h 524041"/>
                    <a:gd name="connsiteX8" fmla="*/ 36845 w 981608"/>
                    <a:gd name="connsiteY8" fmla="*/ 470625 h 524041"/>
                    <a:gd name="connsiteX9" fmla="*/ 278780 w 981608"/>
                    <a:gd name="connsiteY9" fmla="*/ 502058 h 524041"/>
                    <a:gd name="connsiteX10" fmla="*/ 387365 w 981608"/>
                    <a:gd name="connsiteY10" fmla="*/ 336323 h 524041"/>
                    <a:gd name="connsiteX11" fmla="*/ 388318 w 981608"/>
                    <a:gd name="connsiteY11" fmla="*/ 335371 h 524041"/>
                    <a:gd name="connsiteX12" fmla="*/ 390223 w 981608"/>
                    <a:gd name="connsiteY12" fmla="*/ 328703 h 524041"/>
                    <a:gd name="connsiteX13" fmla="*/ 393080 w 981608"/>
                    <a:gd name="connsiteY13" fmla="*/ 328703 h 524041"/>
                    <a:gd name="connsiteX14" fmla="*/ 494045 w 981608"/>
                    <a:gd name="connsiteY14" fmla="*/ 302033 h 524041"/>
                    <a:gd name="connsiteX15" fmla="*/ 585485 w 981608"/>
                    <a:gd name="connsiteY15" fmla="*/ 279173 h 524041"/>
                    <a:gd name="connsiteX16" fmla="*/ 760745 w 981608"/>
                    <a:gd name="connsiteY16" fmla="*/ 220118 h 524041"/>
                    <a:gd name="connsiteX17" fmla="*/ 929338 w 981608"/>
                    <a:gd name="connsiteY17" fmla="*/ 126773 h 524041"/>
                    <a:gd name="connsiteX18" fmla="*/ 976010 w 981608"/>
                    <a:gd name="connsiteY18" fmla="*/ 32476 h 524041"/>
                    <a:gd name="connsiteX19" fmla="*/ 943625 w 981608"/>
                    <a:gd name="connsiteY19" fmla="*/ 90 h 524041"/>
                    <a:gd name="connsiteX20" fmla="*/ 847423 w 981608"/>
                    <a:gd name="connsiteY20" fmla="*/ 160110 h 524041"/>
                    <a:gd name="connsiteX21" fmla="*/ 674068 w 981608"/>
                    <a:gd name="connsiteY21" fmla="*/ 235358 h 524041"/>
                    <a:gd name="connsiteX22" fmla="*/ 528335 w 981608"/>
                    <a:gd name="connsiteY22" fmla="*/ 275363 h 524041"/>
                    <a:gd name="connsiteX23" fmla="*/ 394033 w 981608"/>
                    <a:gd name="connsiteY23" fmla="*/ 317273 h 524041"/>
                    <a:gd name="connsiteX24" fmla="*/ 389270 w 981608"/>
                    <a:gd name="connsiteY24" fmla="*/ 317273 h 524041"/>
                    <a:gd name="connsiteX25" fmla="*/ 386413 w 981608"/>
                    <a:gd name="connsiteY25" fmla="*/ 328703 h 524041"/>
                    <a:gd name="connsiteX26" fmla="*/ 383555 w 981608"/>
                    <a:gd name="connsiteY26" fmla="*/ 319178 h 524041"/>
                    <a:gd name="connsiteX27" fmla="*/ 376888 w 981608"/>
                    <a:gd name="connsiteY27" fmla="*/ 320131 h 524041"/>
                    <a:gd name="connsiteX28" fmla="*/ 274018 w 981608"/>
                    <a:gd name="connsiteY28" fmla="*/ 484913 h 524041"/>
                    <a:gd name="connsiteX29" fmla="*/ 92090 w 981608"/>
                    <a:gd name="connsiteY29" fmla="*/ 495391 h 524041"/>
                    <a:gd name="connsiteX30" fmla="*/ 78755 w 981608"/>
                    <a:gd name="connsiteY30" fmla="*/ 482056 h 524041"/>
                    <a:gd name="connsiteX31" fmla="*/ 61610 w 981608"/>
                    <a:gd name="connsiteY31" fmla="*/ 460148 h 524041"/>
                    <a:gd name="connsiteX32" fmla="*/ 56848 w 981608"/>
                    <a:gd name="connsiteY32" fmla="*/ 463958 h 524041"/>
                    <a:gd name="connsiteX33" fmla="*/ 73040 w 981608"/>
                    <a:gd name="connsiteY33" fmla="*/ 486818 h 524041"/>
                    <a:gd name="connsiteX34" fmla="*/ 47323 w 981608"/>
                    <a:gd name="connsiteY34" fmla="*/ 464911 h 524041"/>
                    <a:gd name="connsiteX35" fmla="*/ 44465 w 981608"/>
                    <a:gd name="connsiteY35" fmla="*/ 463006 h 524041"/>
                    <a:gd name="connsiteX36" fmla="*/ 14938 w 981608"/>
                    <a:gd name="connsiteY36" fmla="*/ 401093 h 524041"/>
                    <a:gd name="connsiteX37" fmla="*/ 33988 w 981608"/>
                    <a:gd name="connsiteY37" fmla="*/ 331561 h 524041"/>
                    <a:gd name="connsiteX38" fmla="*/ 138763 w 981608"/>
                    <a:gd name="connsiteY38" fmla="*/ 247741 h 524041"/>
                    <a:gd name="connsiteX39" fmla="*/ 275923 w 981608"/>
                    <a:gd name="connsiteY39" fmla="*/ 234406 h 524041"/>
                    <a:gd name="connsiteX40" fmla="*/ 359743 w 981608"/>
                    <a:gd name="connsiteY40" fmla="*/ 268696 h 524041"/>
                    <a:gd name="connsiteX41" fmla="*/ 363553 w 981608"/>
                    <a:gd name="connsiteY41" fmla="*/ 267743 h 524041"/>
                    <a:gd name="connsiteX42" fmla="*/ 367363 w 981608"/>
                    <a:gd name="connsiteY42" fmla="*/ 276316 h 524041"/>
                    <a:gd name="connsiteX43" fmla="*/ 667400 w 981608"/>
                    <a:gd name="connsiteY43" fmla="*/ 123915 h 524041"/>
                    <a:gd name="connsiteX44" fmla="*/ 850280 w 981608"/>
                    <a:gd name="connsiteY44" fmla="*/ 41048 h 524041"/>
                    <a:gd name="connsiteX45" fmla="*/ 967438 w 981608"/>
                    <a:gd name="connsiteY45" fmla="*/ 25808 h 524041"/>
                    <a:gd name="connsiteX46" fmla="*/ 967438 w 981608"/>
                    <a:gd name="connsiteY46" fmla="*/ 28665 h 524041"/>
                    <a:gd name="connsiteX47" fmla="*/ 847423 w 981608"/>
                    <a:gd name="connsiteY47" fmla="*/ 160110 h 524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981608" h="524041">
                      <a:moveTo>
                        <a:pt x="943625" y="90"/>
                      </a:moveTo>
                      <a:cubicBezTo>
                        <a:pt x="890285" y="-1815"/>
                        <a:pt x="831230" y="26760"/>
                        <a:pt x="784558" y="47715"/>
                      </a:cubicBezTo>
                      <a:cubicBezTo>
                        <a:pt x="638825" y="109628"/>
                        <a:pt x="510238" y="206783"/>
                        <a:pt x="363553" y="268696"/>
                      </a:cubicBezTo>
                      <a:cubicBezTo>
                        <a:pt x="367363" y="265838"/>
                        <a:pt x="368315" y="260123"/>
                        <a:pt x="362600" y="257266"/>
                      </a:cubicBezTo>
                      <a:cubicBezTo>
                        <a:pt x="324500" y="241073"/>
                        <a:pt x="282590" y="207735"/>
                        <a:pt x="240680" y="206783"/>
                      </a:cubicBezTo>
                      <a:cubicBezTo>
                        <a:pt x="189245" y="206783"/>
                        <a:pt x="140668" y="224881"/>
                        <a:pt x="96853" y="249646"/>
                      </a:cubicBezTo>
                      <a:cubicBezTo>
                        <a:pt x="56848" y="271553"/>
                        <a:pt x="25415" y="307748"/>
                        <a:pt x="8270" y="348706"/>
                      </a:cubicBezTo>
                      <a:cubicBezTo>
                        <a:pt x="-11732" y="396331"/>
                        <a:pt x="7318" y="432525"/>
                        <a:pt x="35893" y="468721"/>
                      </a:cubicBezTo>
                      <a:cubicBezTo>
                        <a:pt x="35893" y="469673"/>
                        <a:pt x="35893" y="470625"/>
                        <a:pt x="36845" y="470625"/>
                      </a:cubicBezTo>
                      <a:cubicBezTo>
                        <a:pt x="85423" y="544921"/>
                        <a:pt x="208295" y="527776"/>
                        <a:pt x="278780" y="502058"/>
                      </a:cubicBezTo>
                      <a:cubicBezTo>
                        <a:pt x="341645" y="478246"/>
                        <a:pt x="402605" y="405856"/>
                        <a:pt x="387365" y="336323"/>
                      </a:cubicBezTo>
                      <a:cubicBezTo>
                        <a:pt x="388318" y="336323"/>
                        <a:pt x="388318" y="335371"/>
                        <a:pt x="388318" y="335371"/>
                      </a:cubicBezTo>
                      <a:cubicBezTo>
                        <a:pt x="388318" y="332513"/>
                        <a:pt x="389270" y="330608"/>
                        <a:pt x="390223" y="328703"/>
                      </a:cubicBezTo>
                      <a:cubicBezTo>
                        <a:pt x="391175" y="329656"/>
                        <a:pt x="392128" y="329656"/>
                        <a:pt x="393080" y="328703"/>
                      </a:cubicBezTo>
                      <a:cubicBezTo>
                        <a:pt x="425465" y="313463"/>
                        <a:pt x="458803" y="307748"/>
                        <a:pt x="494045" y="302033"/>
                      </a:cubicBezTo>
                      <a:cubicBezTo>
                        <a:pt x="524525" y="296318"/>
                        <a:pt x="554053" y="284888"/>
                        <a:pt x="585485" y="279173"/>
                      </a:cubicBezTo>
                      <a:cubicBezTo>
                        <a:pt x="646445" y="266791"/>
                        <a:pt x="703595" y="244883"/>
                        <a:pt x="760745" y="220118"/>
                      </a:cubicBezTo>
                      <a:cubicBezTo>
                        <a:pt x="820753" y="194401"/>
                        <a:pt x="878855" y="167731"/>
                        <a:pt x="929338" y="126773"/>
                      </a:cubicBezTo>
                      <a:cubicBezTo>
                        <a:pt x="952198" y="108676"/>
                        <a:pt x="995060" y="64860"/>
                        <a:pt x="976010" y="32476"/>
                      </a:cubicBezTo>
                      <a:cubicBezTo>
                        <a:pt x="995060" y="10568"/>
                        <a:pt x="960770" y="90"/>
                        <a:pt x="943625" y="90"/>
                      </a:cubicBezTo>
                      <a:close/>
                      <a:moveTo>
                        <a:pt x="847423" y="160110"/>
                      </a:moveTo>
                      <a:cubicBezTo>
                        <a:pt x="793130" y="190591"/>
                        <a:pt x="733123" y="214403"/>
                        <a:pt x="674068" y="235358"/>
                      </a:cubicBezTo>
                      <a:cubicBezTo>
                        <a:pt x="626443" y="252503"/>
                        <a:pt x="576913" y="262981"/>
                        <a:pt x="528335" y="275363"/>
                      </a:cubicBezTo>
                      <a:cubicBezTo>
                        <a:pt x="484520" y="286793"/>
                        <a:pt x="432133" y="291556"/>
                        <a:pt x="394033" y="317273"/>
                      </a:cubicBezTo>
                      <a:cubicBezTo>
                        <a:pt x="393080" y="315368"/>
                        <a:pt x="389270" y="315368"/>
                        <a:pt x="389270" y="317273"/>
                      </a:cubicBezTo>
                      <a:cubicBezTo>
                        <a:pt x="388318" y="321083"/>
                        <a:pt x="386413" y="324893"/>
                        <a:pt x="386413" y="328703"/>
                      </a:cubicBezTo>
                      <a:cubicBezTo>
                        <a:pt x="385460" y="325846"/>
                        <a:pt x="384508" y="322988"/>
                        <a:pt x="383555" y="319178"/>
                      </a:cubicBezTo>
                      <a:cubicBezTo>
                        <a:pt x="381650" y="315368"/>
                        <a:pt x="377840" y="317273"/>
                        <a:pt x="376888" y="320131"/>
                      </a:cubicBezTo>
                      <a:cubicBezTo>
                        <a:pt x="374983" y="394425"/>
                        <a:pt x="343550" y="454433"/>
                        <a:pt x="274018" y="484913"/>
                      </a:cubicBezTo>
                      <a:cubicBezTo>
                        <a:pt x="225440" y="505868"/>
                        <a:pt x="148288" y="518250"/>
                        <a:pt x="92090" y="495391"/>
                      </a:cubicBezTo>
                      <a:cubicBezTo>
                        <a:pt x="88280" y="489675"/>
                        <a:pt x="83518" y="485866"/>
                        <a:pt x="78755" y="482056"/>
                      </a:cubicBezTo>
                      <a:cubicBezTo>
                        <a:pt x="72088" y="475388"/>
                        <a:pt x="66373" y="467768"/>
                        <a:pt x="61610" y="460148"/>
                      </a:cubicBezTo>
                      <a:cubicBezTo>
                        <a:pt x="59705" y="457291"/>
                        <a:pt x="54943" y="460148"/>
                        <a:pt x="56848" y="463958"/>
                      </a:cubicBezTo>
                      <a:cubicBezTo>
                        <a:pt x="60658" y="470625"/>
                        <a:pt x="66373" y="479198"/>
                        <a:pt x="73040" y="486818"/>
                      </a:cubicBezTo>
                      <a:cubicBezTo>
                        <a:pt x="63515" y="481103"/>
                        <a:pt x="54943" y="473483"/>
                        <a:pt x="47323" y="464911"/>
                      </a:cubicBezTo>
                      <a:cubicBezTo>
                        <a:pt x="46370" y="463958"/>
                        <a:pt x="45418" y="463006"/>
                        <a:pt x="44465" y="463006"/>
                      </a:cubicBezTo>
                      <a:cubicBezTo>
                        <a:pt x="33035" y="443003"/>
                        <a:pt x="18748" y="424906"/>
                        <a:pt x="14938" y="401093"/>
                      </a:cubicBezTo>
                      <a:cubicBezTo>
                        <a:pt x="11128" y="376328"/>
                        <a:pt x="22558" y="352516"/>
                        <a:pt x="33988" y="331561"/>
                      </a:cubicBezTo>
                      <a:cubicBezTo>
                        <a:pt x="56848" y="291556"/>
                        <a:pt x="97805" y="265838"/>
                        <a:pt x="138763" y="247741"/>
                      </a:cubicBezTo>
                      <a:cubicBezTo>
                        <a:pt x="182578" y="228691"/>
                        <a:pt x="230203" y="217260"/>
                        <a:pt x="275923" y="234406"/>
                      </a:cubicBezTo>
                      <a:cubicBezTo>
                        <a:pt x="306403" y="244883"/>
                        <a:pt x="327358" y="263933"/>
                        <a:pt x="359743" y="268696"/>
                      </a:cubicBezTo>
                      <a:cubicBezTo>
                        <a:pt x="360695" y="268696"/>
                        <a:pt x="362600" y="268696"/>
                        <a:pt x="363553" y="267743"/>
                      </a:cubicBezTo>
                      <a:cubicBezTo>
                        <a:pt x="358790" y="270600"/>
                        <a:pt x="361648" y="278221"/>
                        <a:pt x="367363" y="276316"/>
                      </a:cubicBezTo>
                      <a:cubicBezTo>
                        <a:pt x="473090" y="243931"/>
                        <a:pt x="570245" y="178208"/>
                        <a:pt x="667400" y="123915"/>
                      </a:cubicBezTo>
                      <a:cubicBezTo>
                        <a:pt x="725503" y="91531"/>
                        <a:pt x="787415" y="63908"/>
                        <a:pt x="850280" y="41048"/>
                      </a:cubicBezTo>
                      <a:cubicBezTo>
                        <a:pt x="873140" y="32476"/>
                        <a:pt x="943625" y="2948"/>
                        <a:pt x="967438" y="25808"/>
                      </a:cubicBezTo>
                      <a:cubicBezTo>
                        <a:pt x="967438" y="26760"/>
                        <a:pt x="966485" y="27713"/>
                        <a:pt x="967438" y="28665"/>
                      </a:cubicBezTo>
                      <a:cubicBezTo>
                        <a:pt x="976963" y="88673"/>
                        <a:pt x="889333" y="136298"/>
                        <a:pt x="847423" y="160110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75" name="Freeform: Shape 874">
                  <a:extLst>
                    <a:ext uri="{FF2B5EF4-FFF2-40B4-BE49-F238E27FC236}">
                      <a16:creationId xmlns:a16="http://schemas.microsoft.com/office/drawing/2014/main" id="{745F21E0-5D15-A0D0-42F2-F63A7DCB3358}"/>
                    </a:ext>
                  </a:extLst>
                </p:cNvPr>
                <p:cNvSpPr/>
                <p:nvPr/>
              </p:nvSpPr>
              <p:spPr>
                <a:xfrm>
                  <a:off x="3774082" y="1567384"/>
                  <a:ext cx="292617" cy="165059"/>
                </a:xfrm>
                <a:custGeom>
                  <a:avLst/>
                  <a:gdLst>
                    <a:gd name="connsiteX0" fmla="*/ 286436 w 292617"/>
                    <a:gd name="connsiteY0" fmla="*/ 25785 h 165059"/>
                    <a:gd name="connsiteX1" fmla="*/ 277863 w 292617"/>
                    <a:gd name="connsiteY1" fmla="*/ 1973 h 165059"/>
                    <a:gd name="connsiteX2" fmla="*/ 271196 w 292617"/>
                    <a:gd name="connsiteY2" fmla="*/ 6735 h 165059"/>
                    <a:gd name="connsiteX3" fmla="*/ 283578 w 292617"/>
                    <a:gd name="connsiteY3" fmla="*/ 26738 h 165059"/>
                    <a:gd name="connsiteX4" fmla="*/ 286436 w 292617"/>
                    <a:gd name="connsiteY4" fmla="*/ 25785 h 165059"/>
                    <a:gd name="connsiteX5" fmla="*/ 283578 w 292617"/>
                    <a:gd name="connsiteY5" fmla="*/ 34358 h 165059"/>
                    <a:gd name="connsiteX6" fmla="*/ 276911 w 292617"/>
                    <a:gd name="connsiteY6" fmla="*/ 36263 h 165059"/>
                    <a:gd name="connsiteX7" fmla="*/ 267386 w 292617"/>
                    <a:gd name="connsiteY7" fmla="*/ 61028 h 165059"/>
                    <a:gd name="connsiteX8" fmla="*/ 270243 w 292617"/>
                    <a:gd name="connsiteY8" fmla="*/ 63885 h 165059"/>
                    <a:gd name="connsiteX9" fmla="*/ 272148 w 292617"/>
                    <a:gd name="connsiteY9" fmla="*/ 61980 h 165059"/>
                    <a:gd name="connsiteX10" fmla="*/ 259766 w 292617"/>
                    <a:gd name="connsiteY10" fmla="*/ 81983 h 165059"/>
                    <a:gd name="connsiteX11" fmla="*/ 235001 w 292617"/>
                    <a:gd name="connsiteY11" fmla="*/ 73410 h 165059"/>
                    <a:gd name="connsiteX12" fmla="*/ 235001 w 292617"/>
                    <a:gd name="connsiteY12" fmla="*/ 80078 h 165059"/>
                    <a:gd name="connsiteX13" fmla="*/ 255003 w 292617"/>
                    <a:gd name="connsiteY13" fmla="*/ 84840 h 165059"/>
                    <a:gd name="connsiteX14" fmla="*/ 256908 w 292617"/>
                    <a:gd name="connsiteY14" fmla="*/ 86745 h 165059"/>
                    <a:gd name="connsiteX15" fmla="*/ 8306 w 292617"/>
                    <a:gd name="connsiteY15" fmla="*/ 116273 h 165059"/>
                    <a:gd name="connsiteX16" fmla="*/ 1638 w 292617"/>
                    <a:gd name="connsiteY16" fmla="*/ 122940 h 165059"/>
                    <a:gd name="connsiteX17" fmla="*/ 197853 w 292617"/>
                    <a:gd name="connsiteY17" fmla="*/ 152468 h 165059"/>
                    <a:gd name="connsiteX18" fmla="*/ 292151 w 292617"/>
                    <a:gd name="connsiteY18" fmla="*/ 26738 h 165059"/>
                    <a:gd name="connsiteX19" fmla="*/ 286436 w 292617"/>
                    <a:gd name="connsiteY19" fmla="*/ 25785 h 1650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92617" h="165059">
                      <a:moveTo>
                        <a:pt x="286436" y="25785"/>
                      </a:moveTo>
                      <a:cubicBezTo>
                        <a:pt x="288341" y="16260"/>
                        <a:pt x="282626" y="9593"/>
                        <a:pt x="277863" y="1973"/>
                      </a:cubicBezTo>
                      <a:cubicBezTo>
                        <a:pt x="275006" y="-2790"/>
                        <a:pt x="268338" y="1973"/>
                        <a:pt x="271196" y="6735"/>
                      </a:cubicBezTo>
                      <a:cubicBezTo>
                        <a:pt x="275006" y="13403"/>
                        <a:pt x="279768" y="20070"/>
                        <a:pt x="283578" y="26738"/>
                      </a:cubicBezTo>
                      <a:cubicBezTo>
                        <a:pt x="283578" y="27690"/>
                        <a:pt x="285483" y="27690"/>
                        <a:pt x="286436" y="25785"/>
                      </a:cubicBezTo>
                      <a:cubicBezTo>
                        <a:pt x="285483" y="29595"/>
                        <a:pt x="284531" y="31500"/>
                        <a:pt x="283578" y="34358"/>
                      </a:cubicBezTo>
                      <a:cubicBezTo>
                        <a:pt x="281673" y="33405"/>
                        <a:pt x="277863" y="33405"/>
                        <a:pt x="276911" y="36263"/>
                      </a:cubicBezTo>
                      <a:cubicBezTo>
                        <a:pt x="273101" y="43883"/>
                        <a:pt x="269291" y="52455"/>
                        <a:pt x="267386" y="61028"/>
                      </a:cubicBezTo>
                      <a:cubicBezTo>
                        <a:pt x="267386" y="62933"/>
                        <a:pt x="268338" y="63885"/>
                        <a:pt x="270243" y="63885"/>
                      </a:cubicBezTo>
                      <a:cubicBezTo>
                        <a:pt x="271196" y="63885"/>
                        <a:pt x="271196" y="62933"/>
                        <a:pt x="272148" y="61980"/>
                      </a:cubicBezTo>
                      <a:cubicBezTo>
                        <a:pt x="268338" y="68648"/>
                        <a:pt x="264528" y="75315"/>
                        <a:pt x="259766" y="81983"/>
                      </a:cubicBezTo>
                      <a:cubicBezTo>
                        <a:pt x="258813" y="71505"/>
                        <a:pt x="243573" y="72458"/>
                        <a:pt x="235001" y="73410"/>
                      </a:cubicBezTo>
                      <a:cubicBezTo>
                        <a:pt x="230238" y="74363"/>
                        <a:pt x="231191" y="80078"/>
                        <a:pt x="235001" y="80078"/>
                      </a:cubicBezTo>
                      <a:cubicBezTo>
                        <a:pt x="240716" y="80078"/>
                        <a:pt x="252146" y="79125"/>
                        <a:pt x="255003" y="84840"/>
                      </a:cubicBezTo>
                      <a:cubicBezTo>
                        <a:pt x="255003" y="85793"/>
                        <a:pt x="255956" y="85793"/>
                        <a:pt x="256908" y="86745"/>
                      </a:cubicBezTo>
                      <a:cubicBezTo>
                        <a:pt x="201663" y="160088"/>
                        <a:pt x="90221" y="172470"/>
                        <a:pt x="8306" y="116273"/>
                      </a:cubicBezTo>
                      <a:cubicBezTo>
                        <a:pt x="3543" y="112463"/>
                        <a:pt x="-3124" y="119130"/>
                        <a:pt x="1638" y="122940"/>
                      </a:cubicBezTo>
                      <a:cubicBezTo>
                        <a:pt x="60693" y="169613"/>
                        <a:pt x="126416" y="174375"/>
                        <a:pt x="197853" y="152468"/>
                      </a:cubicBezTo>
                      <a:cubicBezTo>
                        <a:pt x="250241" y="136275"/>
                        <a:pt x="297866" y="83888"/>
                        <a:pt x="292151" y="26738"/>
                      </a:cubicBezTo>
                      <a:cubicBezTo>
                        <a:pt x="293103" y="22928"/>
                        <a:pt x="287388" y="22928"/>
                        <a:pt x="286436" y="2578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76" name="Freeform: Shape 875">
                  <a:extLst>
                    <a:ext uri="{FF2B5EF4-FFF2-40B4-BE49-F238E27FC236}">
                      <a16:creationId xmlns:a16="http://schemas.microsoft.com/office/drawing/2014/main" id="{F6060CC9-AF54-02F7-EB30-A0BAA7EE0806}"/>
                    </a:ext>
                  </a:extLst>
                </p:cNvPr>
                <p:cNvSpPr/>
                <p:nvPr/>
              </p:nvSpPr>
              <p:spPr>
                <a:xfrm>
                  <a:off x="3787000" y="1537160"/>
                  <a:ext cx="144352" cy="131470"/>
                </a:xfrm>
                <a:custGeom>
                  <a:avLst/>
                  <a:gdLst>
                    <a:gd name="connsiteX0" fmla="*/ 16343 w 144352"/>
                    <a:gd name="connsiteY0" fmla="*/ 131257 h 131470"/>
                    <a:gd name="connsiteX1" fmla="*/ 18248 w 144352"/>
                    <a:gd name="connsiteY1" fmla="*/ 119827 h 131470"/>
                    <a:gd name="connsiteX2" fmla="*/ 31583 w 144352"/>
                    <a:gd name="connsiteY2" fmla="*/ 66487 h 131470"/>
                    <a:gd name="connsiteX3" fmla="*/ 44918 w 144352"/>
                    <a:gd name="connsiteY3" fmla="*/ 48389 h 131470"/>
                    <a:gd name="connsiteX4" fmla="*/ 47775 w 144352"/>
                    <a:gd name="connsiteY4" fmla="*/ 41722 h 131470"/>
                    <a:gd name="connsiteX5" fmla="*/ 71588 w 144352"/>
                    <a:gd name="connsiteY5" fmla="*/ 31244 h 131470"/>
                    <a:gd name="connsiteX6" fmla="*/ 81113 w 144352"/>
                    <a:gd name="connsiteY6" fmla="*/ 26482 h 131470"/>
                    <a:gd name="connsiteX7" fmla="*/ 108735 w 144352"/>
                    <a:gd name="connsiteY7" fmla="*/ 10289 h 131470"/>
                    <a:gd name="connsiteX8" fmla="*/ 143025 w 144352"/>
                    <a:gd name="connsiteY8" fmla="*/ 18862 h 131470"/>
                    <a:gd name="connsiteX9" fmla="*/ 142073 w 144352"/>
                    <a:gd name="connsiteY9" fmla="*/ 13147 h 131470"/>
                    <a:gd name="connsiteX10" fmla="*/ 106830 w 144352"/>
                    <a:gd name="connsiteY10" fmla="*/ 764 h 131470"/>
                    <a:gd name="connsiteX11" fmla="*/ 77303 w 144352"/>
                    <a:gd name="connsiteY11" fmla="*/ 11242 h 131470"/>
                    <a:gd name="connsiteX12" fmla="*/ 49680 w 144352"/>
                    <a:gd name="connsiteY12" fmla="*/ 16004 h 131470"/>
                    <a:gd name="connsiteX13" fmla="*/ 44918 w 144352"/>
                    <a:gd name="connsiteY13" fmla="*/ 18862 h 131470"/>
                    <a:gd name="connsiteX14" fmla="*/ 19200 w 144352"/>
                    <a:gd name="connsiteY14" fmla="*/ 57914 h 131470"/>
                    <a:gd name="connsiteX15" fmla="*/ 1103 w 144352"/>
                    <a:gd name="connsiteY15" fmla="*/ 88394 h 131470"/>
                    <a:gd name="connsiteX16" fmla="*/ 16343 w 144352"/>
                    <a:gd name="connsiteY16" fmla="*/ 131257 h 131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4352" h="131470">
                      <a:moveTo>
                        <a:pt x="16343" y="131257"/>
                      </a:moveTo>
                      <a:cubicBezTo>
                        <a:pt x="23963" y="133162"/>
                        <a:pt x="25868" y="121732"/>
                        <a:pt x="18248" y="119827"/>
                      </a:cubicBezTo>
                      <a:cubicBezTo>
                        <a:pt x="-5565" y="115064"/>
                        <a:pt x="24915" y="71249"/>
                        <a:pt x="31583" y="66487"/>
                      </a:cubicBezTo>
                      <a:cubicBezTo>
                        <a:pt x="38250" y="60772"/>
                        <a:pt x="41108" y="56962"/>
                        <a:pt x="44918" y="48389"/>
                      </a:cubicBezTo>
                      <a:cubicBezTo>
                        <a:pt x="45870" y="46484"/>
                        <a:pt x="46823" y="43627"/>
                        <a:pt x="47775" y="41722"/>
                      </a:cubicBezTo>
                      <a:cubicBezTo>
                        <a:pt x="50633" y="23624"/>
                        <a:pt x="61110" y="30292"/>
                        <a:pt x="71588" y="31244"/>
                      </a:cubicBezTo>
                      <a:cubicBezTo>
                        <a:pt x="75398" y="31244"/>
                        <a:pt x="78255" y="29339"/>
                        <a:pt x="81113" y="26482"/>
                      </a:cubicBezTo>
                      <a:cubicBezTo>
                        <a:pt x="91590" y="19814"/>
                        <a:pt x="95400" y="13147"/>
                        <a:pt x="108735" y="10289"/>
                      </a:cubicBezTo>
                      <a:cubicBezTo>
                        <a:pt x="123023" y="7432"/>
                        <a:pt x="129690" y="29339"/>
                        <a:pt x="143025" y="18862"/>
                      </a:cubicBezTo>
                      <a:cubicBezTo>
                        <a:pt x="144930" y="16957"/>
                        <a:pt x="144930" y="14099"/>
                        <a:pt x="142073" y="13147"/>
                      </a:cubicBezTo>
                      <a:cubicBezTo>
                        <a:pt x="127785" y="8384"/>
                        <a:pt x="123023" y="-3046"/>
                        <a:pt x="106830" y="764"/>
                      </a:cubicBezTo>
                      <a:cubicBezTo>
                        <a:pt x="97305" y="2669"/>
                        <a:pt x="84923" y="5527"/>
                        <a:pt x="77303" y="11242"/>
                      </a:cubicBezTo>
                      <a:cubicBezTo>
                        <a:pt x="65873" y="18862"/>
                        <a:pt x="62063" y="16957"/>
                        <a:pt x="49680" y="16004"/>
                      </a:cubicBezTo>
                      <a:cubicBezTo>
                        <a:pt x="47775" y="16004"/>
                        <a:pt x="45870" y="17909"/>
                        <a:pt x="44918" y="18862"/>
                      </a:cubicBezTo>
                      <a:cubicBezTo>
                        <a:pt x="35393" y="36007"/>
                        <a:pt x="36345" y="46484"/>
                        <a:pt x="19200" y="57914"/>
                      </a:cubicBezTo>
                      <a:cubicBezTo>
                        <a:pt x="13485" y="61724"/>
                        <a:pt x="2055" y="81727"/>
                        <a:pt x="1103" y="88394"/>
                      </a:cubicBezTo>
                      <a:cubicBezTo>
                        <a:pt x="-1755" y="104587"/>
                        <a:pt x="150" y="128399"/>
                        <a:pt x="16343" y="131257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77" name="Freeform: Shape 876">
                  <a:extLst>
                    <a:ext uri="{FF2B5EF4-FFF2-40B4-BE49-F238E27FC236}">
                      <a16:creationId xmlns:a16="http://schemas.microsoft.com/office/drawing/2014/main" id="{E57CC74A-6B3E-5712-0C1F-12D3ABEA17A2}"/>
                    </a:ext>
                  </a:extLst>
                </p:cNvPr>
                <p:cNvSpPr/>
                <p:nvPr/>
              </p:nvSpPr>
              <p:spPr>
                <a:xfrm>
                  <a:off x="3993955" y="1539618"/>
                  <a:ext cx="50021" cy="54027"/>
                </a:xfrm>
                <a:custGeom>
                  <a:avLst/>
                  <a:gdLst>
                    <a:gd name="connsiteX0" fmla="*/ 4650 w 50021"/>
                    <a:gd name="connsiteY0" fmla="*/ 9736 h 54027"/>
                    <a:gd name="connsiteX1" fmla="*/ 35130 w 50021"/>
                    <a:gd name="connsiteY1" fmla="*/ 24024 h 54027"/>
                    <a:gd name="connsiteX2" fmla="*/ 39893 w 50021"/>
                    <a:gd name="connsiteY2" fmla="*/ 52599 h 54027"/>
                    <a:gd name="connsiteX3" fmla="*/ 46560 w 50021"/>
                    <a:gd name="connsiteY3" fmla="*/ 52599 h 54027"/>
                    <a:gd name="connsiteX4" fmla="*/ 45608 w 50021"/>
                    <a:gd name="connsiteY4" fmla="*/ 13546 h 54027"/>
                    <a:gd name="connsiteX5" fmla="*/ 4650 w 50021"/>
                    <a:gd name="connsiteY5" fmla="*/ 211 h 54027"/>
                    <a:gd name="connsiteX6" fmla="*/ 4650 w 50021"/>
                    <a:gd name="connsiteY6" fmla="*/ 9736 h 54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021" h="54027">
                      <a:moveTo>
                        <a:pt x="4650" y="9736"/>
                      </a:moveTo>
                      <a:cubicBezTo>
                        <a:pt x="15128" y="9736"/>
                        <a:pt x="31320" y="12594"/>
                        <a:pt x="35130" y="24024"/>
                      </a:cubicBezTo>
                      <a:cubicBezTo>
                        <a:pt x="37988" y="33549"/>
                        <a:pt x="34178" y="44026"/>
                        <a:pt x="39893" y="52599"/>
                      </a:cubicBezTo>
                      <a:cubicBezTo>
                        <a:pt x="41798" y="54504"/>
                        <a:pt x="44655" y="54504"/>
                        <a:pt x="46560" y="52599"/>
                      </a:cubicBezTo>
                      <a:cubicBezTo>
                        <a:pt x="51323" y="42121"/>
                        <a:pt x="51323" y="23071"/>
                        <a:pt x="45608" y="13546"/>
                      </a:cubicBezTo>
                      <a:cubicBezTo>
                        <a:pt x="37988" y="1164"/>
                        <a:pt x="17985" y="-741"/>
                        <a:pt x="4650" y="211"/>
                      </a:cubicBezTo>
                      <a:cubicBezTo>
                        <a:pt x="-2017" y="1164"/>
                        <a:pt x="-1065" y="9736"/>
                        <a:pt x="4650" y="9736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78" name="Freeform: Shape 877">
                  <a:extLst>
                    <a:ext uri="{FF2B5EF4-FFF2-40B4-BE49-F238E27FC236}">
                      <a16:creationId xmlns:a16="http://schemas.microsoft.com/office/drawing/2014/main" id="{26BE8375-D727-4FBD-B2E9-4964404E4D1F}"/>
                    </a:ext>
                  </a:extLst>
                </p:cNvPr>
                <p:cNvSpPr/>
                <p:nvPr/>
              </p:nvSpPr>
              <p:spPr>
                <a:xfrm>
                  <a:off x="3942660" y="1546642"/>
                  <a:ext cx="38095" cy="19093"/>
                </a:xfrm>
                <a:custGeom>
                  <a:avLst/>
                  <a:gdLst>
                    <a:gd name="connsiteX0" fmla="*/ 7367 w 38095"/>
                    <a:gd name="connsiteY0" fmla="*/ 13190 h 19093"/>
                    <a:gd name="connsiteX1" fmla="*/ 34037 w 38095"/>
                    <a:gd name="connsiteY1" fmla="*/ 18905 h 19093"/>
                    <a:gd name="connsiteX2" fmla="*/ 37847 w 38095"/>
                    <a:gd name="connsiteY2" fmla="*/ 15095 h 19093"/>
                    <a:gd name="connsiteX3" fmla="*/ 1652 w 38095"/>
                    <a:gd name="connsiteY3" fmla="*/ 7475 h 19093"/>
                    <a:gd name="connsiteX4" fmla="*/ 7367 w 38095"/>
                    <a:gd name="connsiteY4" fmla="*/ 13190 h 19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095" h="19093">
                      <a:moveTo>
                        <a:pt x="7367" y="13190"/>
                      </a:moveTo>
                      <a:cubicBezTo>
                        <a:pt x="17845" y="2712"/>
                        <a:pt x="24512" y="15095"/>
                        <a:pt x="34037" y="18905"/>
                      </a:cubicBezTo>
                      <a:cubicBezTo>
                        <a:pt x="36895" y="19857"/>
                        <a:pt x="38800" y="17000"/>
                        <a:pt x="37847" y="15095"/>
                      </a:cubicBezTo>
                      <a:cubicBezTo>
                        <a:pt x="30227" y="-145"/>
                        <a:pt x="14035" y="-5860"/>
                        <a:pt x="1652" y="7475"/>
                      </a:cubicBezTo>
                      <a:cubicBezTo>
                        <a:pt x="-3110" y="11285"/>
                        <a:pt x="3557" y="17000"/>
                        <a:pt x="7367" y="13190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79" name="Freeform: Shape 878">
                  <a:extLst>
                    <a:ext uri="{FF2B5EF4-FFF2-40B4-BE49-F238E27FC236}">
                      <a16:creationId xmlns:a16="http://schemas.microsoft.com/office/drawing/2014/main" id="{54E18C31-B618-9707-8AE5-735F57A831DA}"/>
                    </a:ext>
                  </a:extLst>
                </p:cNvPr>
                <p:cNvSpPr/>
                <p:nvPr/>
              </p:nvSpPr>
              <p:spPr>
                <a:xfrm>
                  <a:off x="3821285" y="1646963"/>
                  <a:ext cx="35397" cy="54858"/>
                </a:xfrm>
                <a:custGeom>
                  <a:avLst/>
                  <a:gdLst>
                    <a:gd name="connsiteX0" fmla="*/ 13490 w 35397"/>
                    <a:gd name="connsiteY0" fmla="*/ 30026 h 54858"/>
                    <a:gd name="connsiteX1" fmla="*/ 31587 w 35397"/>
                    <a:gd name="connsiteY1" fmla="*/ 31931 h 54858"/>
                    <a:gd name="connsiteX2" fmla="*/ 35397 w 35397"/>
                    <a:gd name="connsiteY2" fmla="*/ 29073 h 54858"/>
                    <a:gd name="connsiteX3" fmla="*/ 32540 w 35397"/>
                    <a:gd name="connsiteY3" fmla="*/ 24311 h 54858"/>
                    <a:gd name="connsiteX4" fmla="*/ 34445 w 35397"/>
                    <a:gd name="connsiteY4" fmla="*/ 23358 h 54858"/>
                    <a:gd name="connsiteX5" fmla="*/ 34445 w 35397"/>
                    <a:gd name="connsiteY5" fmla="*/ 20501 h 54858"/>
                    <a:gd name="connsiteX6" fmla="*/ 23967 w 35397"/>
                    <a:gd name="connsiteY6" fmla="*/ 5261 h 54858"/>
                    <a:gd name="connsiteX7" fmla="*/ 12537 w 35397"/>
                    <a:gd name="connsiteY7" fmla="*/ 6214 h 54858"/>
                    <a:gd name="connsiteX8" fmla="*/ 19205 w 35397"/>
                    <a:gd name="connsiteY8" fmla="*/ 20501 h 54858"/>
                    <a:gd name="connsiteX9" fmla="*/ 4917 w 35397"/>
                    <a:gd name="connsiteY9" fmla="*/ 52886 h 54858"/>
                    <a:gd name="connsiteX10" fmla="*/ 12537 w 35397"/>
                    <a:gd name="connsiteY10" fmla="*/ 48123 h 54858"/>
                    <a:gd name="connsiteX11" fmla="*/ 13490 w 35397"/>
                    <a:gd name="connsiteY11" fmla="*/ 30026 h 54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397" h="54858">
                      <a:moveTo>
                        <a:pt x="13490" y="30026"/>
                      </a:moveTo>
                      <a:cubicBezTo>
                        <a:pt x="19205" y="26216"/>
                        <a:pt x="25872" y="30026"/>
                        <a:pt x="31587" y="31931"/>
                      </a:cubicBezTo>
                      <a:cubicBezTo>
                        <a:pt x="33492" y="32883"/>
                        <a:pt x="35397" y="30979"/>
                        <a:pt x="35397" y="29073"/>
                      </a:cubicBezTo>
                      <a:cubicBezTo>
                        <a:pt x="34445" y="27169"/>
                        <a:pt x="33492" y="25264"/>
                        <a:pt x="32540" y="24311"/>
                      </a:cubicBezTo>
                      <a:cubicBezTo>
                        <a:pt x="33492" y="24311"/>
                        <a:pt x="33492" y="23358"/>
                        <a:pt x="34445" y="23358"/>
                      </a:cubicBezTo>
                      <a:cubicBezTo>
                        <a:pt x="35397" y="22406"/>
                        <a:pt x="35397" y="21454"/>
                        <a:pt x="34445" y="20501"/>
                      </a:cubicBezTo>
                      <a:cubicBezTo>
                        <a:pt x="30635" y="15739"/>
                        <a:pt x="24920" y="11929"/>
                        <a:pt x="23967" y="5261"/>
                      </a:cubicBezTo>
                      <a:cubicBezTo>
                        <a:pt x="23015" y="-2359"/>
                        <a:pt x="11585" y="-1406"/>
                        <a:pt x="12537" y="6214"/>
                      </a:cubicBezTo>
                      <a:cubicBezTo>
                        <a:pt x="12537" y="10023"/>
                        <a:pt x="15395" y="15739"/>
                        <a:pt x="19205" y="20501"/>
                      </a:cubicBezTo>
                      <a:cubicBezTo>
                        <a:pt x="5870" y="22406"/>
                        <a:pt x="-7465" y="37646"/>
                        <a:pt x="4917" y="52886"/>
                      </a:cubicBezTo>
                      <a:cubicBezTo>
                        <a:pt x="8727" y="57648"/>
                        <a:pt x="15395" y="52886"/>
                        <a:pt x="12537" y="48123"/>
                      </a:cubicBezTo>
                      <a:cubicBezTo>
                        <a:pt x="6822" y="40504"/>
                        <a:pt x="6822" y="34789"/>
                        <a:pt x="13490" y="30026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0" name="Freeform: Shape 879">
                  <a:extLst>
                    <a:ext uri="{FF2B5EF4-FFF2-40B4-BE49-F238E27FC236}">
                      <a16:creationId xmlns:a16="http://schemas.microsoft.com/office/drawing/2014/main" id="{1DD1CA03-D681-F392-DC62-47832B646F07}"/>
                    </a:ext>
                  </a:extLst>
                </p:cNvPr>
                <p:cNvSpPr/>
                <p:nvPr/>
              </p:nvSpPr>
              <p:spPr>
                <a:xfrm>
                  <a:off x="3855455" y="1633534"/>
                  <a:ext cx="15753" cy="14106"/>
                </a:xfrm>
                <a:custGeom>
                  <a:avLst/>
                  <a:gdLst>
                    <a:gd name="connsiteX0" fmla="*/ 13610 w 15753"/>
                    <a:gd name="connsiteY0" fmla="*/ 13928 h 14106"/>
                    <a:gd name="connsiteX1" fmla="*/ 13610 w 15753"/>
                    <a:gd name="connsiteY1" fmla="*/ 10118 h 14106"/>
                    <a:gd name="connsiteX2" fmla="*/ 7895 w 15753"/>
                    <a:gd name="connsiteY2" fmla="*/ 3451 h 14106"/>
                    <a:gd name="connsiteX3" fmla="*/ 275 w 15753"/>
                    <a:gd name="connsiteY3" fmla="*/ 5356 h 14106"/>
                    <a:gd name="connsiteX4" fmla="*/ 13610 w 15753"/>
                    <a:gd name="connsiteY4" fmla="*/ 13928 h 14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53" h="14106">
                      <a:moveTo>
                        <a:pt x="13610" y="13928"/>
                      </a:moveTo>
                      <a:cubicBezTo>
                        <a:pt x="16468" y="13928"/>
                        <a:pt x="16468" y="10118"/>
                        <a:pt x="13610" y="10118"/>
                      </a:cubicBezTo>
                      <a:cubicBezTo>
                        <a:pt x="10753" y="9166"/>
                        <a:pt x="8848" y="7261"/>
                        <a:pt x="7895" y="3451"/>
                      </a:cubicBezTo>
                      <a:cubicBezTo>
                        <a:pt x="6943" y="-2264"/>
                        <a:pt x="-1630" y="-359"/>
                        <a:pt x="275" y="5356"/>
                      </a:cubicBezTo>
                      <a:cubicBezTo>
                        <a:pt x="3133" y="12023"/>
                        <a:pt x="6943" y="14881"/>
                        <a:pt x="13610" y="13928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1" name="Freeform: Shape 880">
                  <a:extLst>
                    <a:ext uri="{FF2B5EF4-FFF2-40B4-BE49-F238E27FC236}">
                      <a16:creationId xmlns:a16="http://schemas.microsoft.com/office/drawing/2014/main" id="{C669FB07-986D-6D2D-E2EC-934115CB40BA}"/>
                    </a:ext>
                  </a:extLst>
                </p:cNvPr>
                <p:cNvSpPr/>
                <p:nvPr/>
              </p:nvSpPr>
              <p:spPr>
                <a:xfrm>
                  <a:off x="3875482" y="1610057"/>
                  <a:ext cx="25866" cy="27705"/>
                </a:xfrm>
                <a:custGeom>
                  <a:avLst/>
                  <a:gdLst>
                    <a:gd name="connsiteX0" fmla="*/ 24063 w 25866"/>
                    <a:gd name="connsiteY0" fmla="*/ 26928 h 27705"/>
                    <a:gd name="connsiteX1" fmla="*/ 24063 w 25866"/>
                    <a:gd name="connsiteY1" fmla="*/ 23118 h 27705"/>
                    <a:gd name="connsiteX2" fmla="*/ 9775 w 25866"/>
                    <a:gd name="connsiteY2" fmla="*/ 3115 h 27705"/>
                    <a:gd name="connsiteX3" fmla="*/ 250 w 25866"/>
                    <a:gd name="connsiteY3" fmla="*/ 5973 h 27705"/>
                    <a:gd name="connsiteX4" fmla="*/ 8823 w 25866"/>
                    <a:gd name="connsiteY4" fmla="*/ 24070 h 27705"/>
                    <a:gd name="connsiteX5" fmla="*/ 24063 w 25866"/>
                    <a:gd name="connsiteY5" fmla="*/ 26928 h 277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866" h="27705">
                      <a:moveTo>
                        <a:pt x="24063" y="26928"/>
                      </a:moveTo>
                      <a:cubicBezTo>
                        <a:pt x="25968" y="26928"/>
                        <a:pt x="26920" y="23118"/>
                        <a:pt x="24063" y="23118"/>
                      </a:cubicBezTo>
                      <a:cubicBezTo>
                        <a:pt x="14538" y="22165"/>
                        <a:pt x="12633" y="10735"/>
                        <a:pt x="9775" y="3115"/>
                      </a:cubicBezTo>
                      <a:cubicBezTo>
                        <a:pt x="7870" y="-2600"/>
                        <a:pt x="-1655" y="258"/>
                        <a:pt x="250" y="5973"/>
                      </a:cubicBezTo>
                      <a:cubicBezTo>
                        <a:pt x="3108" y="11688"/>
                        <a:pt x="4060" y="18355"/>
                        <a:pt x="8823" y="24070"/>
                      </a:cubicBezTo>
                      <a:cubicBezTo>
                        <a:pt x="12633" y="28833"/>
                        <a:pt x="18348" y="27880"/>
                        <a:pt x="24063" y="26928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2" name="Freeform: Shape 881">
                  <a:extLst>
                    <a:ext uri="{FF2B5EF4-FFF2-40B4-BE49-F238E27FC236}">
                      <a16:creationId xmlns:a16="http://schemas.microsoft.com/office/drawing/2014/main" id="{4A26622B-A80B-0A73-B0A7-819EBB894641}"/>
                    </a:ext>
                  </a:extLst>
                </p:cNvPr>
                <p:cNvSpPr/>
                <p:nvPr/>
              </p:nvSpPr>
              <p:spPr>
                <a:xfrm>
                  <a:off x="3888328" y="1675084"/>
                  <a:ext cx="23973" cy="13396"/>
                </a:xfrm>
                <a:custGeom>
                  <a:avLst/>
                  <a:gdLst>
                    <a:gd name="connsiteX0" fmla="*/ 5502 w 23973"/>
                    <a:gd name="connsiteY0" fmla="*/ 13335 h 13396"/>
                    <a:gd name="connsiteX1" fmla="*/ 23600 w 23973"/>
                    <a:gd name="connsiteY1" fmla="*/ 3810 h 13396"/>
                    <a:gd name="connsiteX2" fmla="*/ 21695 w 23973"/>
                    <a:gd name="connsiteY2" fmla="*/ 0 h 13396"/>
                    <a:gd name="connsiteX3" fmla="*/ 4550 w 23973"/>
                    <a:gd name="connsiteY3" fmla="*/ 2858 h 13396"/>
                    <a:gd name="connsiteX4" fmla="*/ 5502 w 23973"/>
                    <a:gd name="connsiteY4" fmla="*/ 13335 h 13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973" h="13396">
                      <a:moveTo>
                        <a:pt x="5502" y="13335"/>
                      </a:moveTo>
                      <a:cubicBezTo>
                        <a:pt x="13122" y="12383"/>
                        <a:pt x="18837" y="9525"/>
                        <a:pt x="23600" y="3810"/>
                      </a:cubicBezTo>
                      <a:cubicBezTo>
                        <a:pt x="24552" y="2858"/>
                        <a:pt x="23600" y="0"/>
                        <a:pt x="21695" y="0"/>
                      </a:cubicBezTo>
                      <a:cubicBezTo>
                        <a:pt x="15980" y="952"/>
                        <a:pt x="10265" y="1905"/>
                        <a:pt x="4550" y="2858"/>
                      </a:cubicBezTo>
                      <a:cubicBezTo>
                        <a:pt x="-2118" y="3810"/>
                        <a:pt x="-1165" y="14288"/>
                        <a:pt x="5502" y="1333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3" name="Freeform: Shape 882">
                  <a:extLst>
                    <a:ext uri="{FF2B5EF4-FFF2-40B4-BE49-F238E27FC236}">
                      <a16:creationId xmlns:a16="http://schemas.microsoft.com/office/drawing/2014/main" id="{96B067CF-DF77-263F-FCE6-3DC38FA2EB8D}"/>
                    </a:ext>
                  </a:extLst>
                </p:cNvPr>
                <p:cNvSpPr/>
                <p:nvPr/>
              </p:nvSpPr>
              <p:spPr>
                <a:xfrm>
                  <a:off x="3930603" y="1602946"/>
                  <a:ext cx="18709" cy="18443"/>
                </a:xfrm>
                <a:custGeom>
                  <a:avLst/>
                  <a:gdLst>
                    <a:gd name="connsiteX0" fmla="*/ 2279 w 18709"/>
                    <a:gd name="connsiteY0" fmla="*/ 12131 h 18443"/>
                    <a:gd name="connsiteX1" fmla="*/ 16567 w 18709"/>
                    <a:gd name="connsiteY1" fmla="*/ 17846 h 18443"/>
                    <a:gd name="connsiteX2" fmla="*/ 16567 w 18709"/>
                    <a:gd name="connsiteY2" fmla="*/ 12131 h 18443"/>
                    <a:gd name="connsiteX3" fmla="*/ 15614 w 18709"/>
                    <a:gd name="connsiteY3" fmla="*/ 8321 h 18443"/>
                    <a:gd name="connsiteX4" fmla="*/ 10852 w 18709"/>
                    <a:gd name="connsiteY4" fmla="*/ 1654 h 18443"/>
                    <a:gd name="connsiteX5" fmla="*/ 2279 w 18709"/>
                    <a:gd name="connsiteY5" fmla="*/ 12131 h 18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709" h="18443">
                      <a:moveTo>
                        <a:pt x="2279" y="12131"/>
                      </a:moveTo>
                      <a:cubicBezTo>
                        <a:pt x="7042" y="16894"/>
                        <a:pt x="9899" y="19751"/>
                        <a:pt x="16567" y="17846"/>
                      </a:cubicBezTo>
                      <a:cubicBezTo>
                        <a:pt x="19424" y="16894"/>
                        <a:pt x="19424" y="13084"/>
                        <a:pt x="16567" y="12131"/>
                      </a:cubicBezTo>
                      <a:cubicBezTo>
                        <a:pt x="16567" y="12131"/>
                        <a:pt x="14662" y="8321"/>
                        <a:pt x="15614" y="8321"/>
                      </a:cubicBezTo>
                      <a:cubicBezTo>
                        <a:pt x="14662" y="5464"/>
                        <a:pt x="12757" y="3559"/>
                        <a:pt x="10852" y="1654"/>
                      </a:cubicBezTo>
                      <a:cubicBezTo>
                        <a:pt x="5137" y="-4061"/>
                        <a:pt x="-4388" y="6416"/>
                        <a:pt x="2279" y="12131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4" name="Freeform: Shape 883">
                  <a:extLst>
                    <a:ext uri="{FF2B5EF4-FFF2-40B4-BE49-F238E27FC236}">
                      <a16:creationId xmlns:a16="http://schemas.microsoft.com/office/drawing/2014/main" id="{39010AEA-7EB6-B2E5-253E-2F864997326D}"/>
                    </a:ext>
                  </a:extLst>
                </p:cNvPr>
                <p:cNvSpPr/>
                <p:nvPr/>
              </p:nvSpPr>
              <p:spPr>
                <a:xfrm>
                  <a:off x="3984128" y="1595912"/>
                  <a:ext cx="14966" cy="35833"/>
                </a:xfrm>
                <a:custGeom>
                  <a:avLst/>
                  <a:gdLst>
                    <a:gd name="connsiteX0" fmla="*/ 9715 w 14966"/>
                    <a:gd name="connsiteY0" fmla="*/ 34405 h 35833"/>
                    <a:gd name="connsiteX1" fmla="*/ 14477 w 14966"/>
                    <a:gd name="connsiteY1" fmla="*/ 8687 h 35833"/>
                    <a:gd name="connsiteX2" fmla="*/ 4000 w 14966"/>
                    <a:gd name="connsiteY2" fmla="*/ 2972 h 35833"/>
                    <a:gd name="connsiteX3" fmla="*/ 4000 w 14966"/>
                    <a:gd name="connsiteY3" fmla="*/ 34405 h 35833"/>
                    <a:gd name="connsiteX4" fmla="*/ 9715 w 14966"/>
                    <a:gd name="connsiteY4" fmla="*/ 34405 h 3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66" h="35833">
                      <a:moveTo>
                        <a:pt x="9715" y="34405"/>
                      </a:moveTo>
                      <a:cubicBezTo>
                        <a:pt x="14477" y="26785"/>
                        <a:pt x="11620" y="17260"/>
                        <a:pt x="14477" y="8687"/>
                      </a:cubicBezTo>
                      <a:cubicBezTo>
                        <a:pt x="17335" y="2020"/>
                        <a:pt x="6857" y="-3695"/>
                        <a:pt x="4000" y="2972"/>
                      </a:cubicBezTo>
                      <a:cubicBezTo>
                        <a:pt x="190" y="11545"/>
                        <a:pt x="-2668" y="25832"/>
                        <a:pt x="4000" y="34405"/>
                      </a:cubicBezTo>
                      <a:cubicBezTo>
                        <a:pt x="5905" y="36310"/>
                        <a:pt x="8762" y="36310"/>
                        <a:pt x="9715" y="3440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5" name="Freeform: Shape 884">
                  <a:extLst>
                    <a:ext uri="{FF2B5EF4-FFF2-40B4-BE49-F238E27FC236}">
                      <a16:creationId xmlns:a16="http://schemas.microsoft.com/office/drawing/2014/main" id="{816296F0-4192-1FDB-5240-3479BDBD177E}"/>
                    </a:ext>
                  </a:extLst>
                </p:cNvPr>
                <p:cNvSpPr/>
                <p:nvPr/>
              </p:nvSpPr>
              <p:spPr>
                <a:xfrm>
                  <a:off x="3935000" y="1656987"/>
                  <a:ext cx="25761" cy="11430"/>
                </a:xfrm>
                <a:custGeom>
                  <a:avLst/>
                  <a:gdLst>
                    <a:gd name="connsiteX0" fmla="*/ 5502 w 25761"/>
                    <a:gd name="connsiteY0" fmla="*/ 11430 h 11430"/>
                    <a:gd name="connsiteX1" fmla="*/ 22647 w 25761"/>
                    <a:gd name="connsiteY1" fmla="*/ 11430 h 11430"/>
                    <a:gd name="connsiteX2" fmla="*/ 24552 w 25761"/>
                    <a:gd name="connsiteY2" fmla="*/ 6668 h 11430"/>
                    <a:gd name="connsiteX3" fmla="*/ 4550 w 25761"/>
                    <a:gd name="connsiteY3" fmla="*/ 0 h 11430"/>
                    <a:gd name="connsiteX4" fmla="*/ 5502 w 25761"/>
                    <a:gd name="connsiteY4" fmla="*/ 11430 h 11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61" h="11430">
                      <a:moveTo>
                        <a:pt x="5502" y="11430"/>
                      </a:moveTo>
                      <a:cubicBezTo>
                        <a:pt x="11217" y="10478"/>
                        <a:pt x="16932" y="10478"/>
                        <a:pt x="22647" y="11430"/>
                      </a:cubicBezTo>
                      <a:cubicBezTo>
                        <a:pt x="24552" y="11430"/>
                        <a:pt x="27410" y="8573"/>
                        <a:pt x="24552" y="6668"/>
                      </a:cubicBezTo>
                      <a:cubicBezTo>
                        <a:pt x="17885" y="1905"/>
                        <a:pt x="12170" y="0"/>
                        <a:pt x="4550" y="0"/>
                      </a:cubicBezTo>
                      <a:cubicBezTo>
                        <a:pt x="-2118" y="0"/>
                        <a:pt x="-1165" y="11430"/>
                        <a:pt x="5502" y="11430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6" name="Freeform: Shape 885">
                  <a:extLst>
                    <a:ext uri="{FF2B5EF4-FFF2-40B4-BE49-F238E27FC236}">
                      <a16:creationId xmlns:a16="http://schemas.microsoft.com/office/drawing/2014/main" id="{5122C2FF-796E-E21B-0462-A085ED371B80}"/>
                    </a:ext>
                  </a:extLst>
                </p:cNvPr>
                <p:cNvSpPr/>
                <p:nvPr/>
              </p:nvSpPr>
              <p:spPr>
                <a:xfrm>
                  <a:off x="3931151" y="1626507"/>
                  <a:ext cx="48880" cy="26973"/>
                </a:xfrm>
                <a:custGeom>
                  <a:avLst/>
                  <a:gdLst>
                    <a:gd name="connsiteX0" fmla="*/ 47451 w 48880"/>
                    <a:gd name="connsiteY0" fmla="*/ 13335 h 26973"/>
                    <a:gd name="connsiteX1" fmla="*/ 47451 w 48880"/>
                    <a:gd name="connsiteY1" fmla="*/ 9525 h 26973"/>
                    <a:gd name="connsiteX2" fmla="*/ 33164 w 48880"/>
                    <a:gd name="connsiteY2" fmla="*/ 6667 h 26973"/>
                    <a:gd name="connsiteX3" fmla="*/ 22686 w 48880"/>
                    <a:gd name="connsiteY3" fmla="*/ 0 h 26973"/>
                    <a:gd name="connsiteX4" fmla="*/ 779 w 48880"/>
                    <a:gd name="connsiteY4" fmla="*/ 20002 h 26973"/>
                    <a:gd name="connsiteX5" fmla="*/ 6494 w 48880"/>
                    <a:gd name="connsiteY5" fmla="*/ 25717 h 26973"/>
                    <a:gd name="connsiteX6" fmla="*/ 24591 w 48880"/>
                    <a:gd name="connsiteY6" fmla="*/ 11430 h 26973"/>
                    <a:gd name="connsiteX7" fmla="*/ 47451 w 48880"/>
                    <a:gd name="connsiteY7" fmla="*/ 13335 h 26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880" h="26973">
                      <a:moveTo>
                        <a:pt x="47451" y="13335"/>
                      </a:moveTo>
                      <a:cubicBezTo>
                        <a:pt x="49356" y="13335"/>
                        <a:pt x="49356" y="9525"/>
                        <a:pt x="47451" y="9525"/>
                      </a:cubicBezTo>
                      <a:cubicBezTo>
                        <a:pt x="43641" y="9525"/>
                        <a:pt x="36021" y="8573"/>
                        <a:pt x="33164" y="6667"/>
                      </a:cubicBezTo>
                      <a:cubicBezTo>
                        <a:pt x="29354" y="3810"/>
                        <a:pt x="28401" y="0"/>
                        <a:pt x="22686" y="0"/>
                      </a:cubicBezTo>
                      <a:cubicBezTo>
                        <a:pt x="9351" y="0"/>
                        <a:pt x="7446" y="11430"/>
                        <a:pt x="779" y="20002"/>
                      </a:cubicBezTo>
                      <a:cubicBezTo>
                        <a:pt x="-2079" y="23813"/>
                        <a:pt x="3636" y="29527"/>
                        <a:pt x="6494" y="25717"/>
                      </a:cubicBezTo>
                      <a:cubicBezTo>
                        <a:pt x="11256" y="20002"/>
                        <a:pt x="16019" y="2858"/>
                        <a:pt x="24591" y="11430"/>
                      </a:cubicBezTo>
                      <a:cubicBezTo>
                        <a:pt x="33164" y="20002"/>
                        <a:pt x="37926" y="15240"/>
                        <a:pt x="47451" y="1333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7" name="Freeform: Shape 886">
                  <a:extLst>
                    <a:ext uri="{FF2B5EF4-FFF2-40B4-BE49-F238E27FC236}">
                      <a16:creationId xmlns:a16="http://schemas.microsoft.com/office/drawing/2014/main" id="{7830B022-952B-0E3E-1CAD-2F5C7B1A2CF8}"/>
                    </a:ext>
                  </a:extLst>
                </p:cNvPr>
                <p:cNvSpPr/>
                <p:nvPr/>
              </p:nvSpPr>
              <p:spPr>
                <a:xfrm>
                  <a:off x="3823856" y="1732956"/>
                  <a:ext cx="23560" cy="24303"/>
                </a:xfrm>
                <a:custGeom>
                  <a:avLst/>
                  <a:gdLst>
                    <a:gd name="connsiteX0" fmla="*/ 5204 w 23560"/>
                    <a:gd name="connsiteY0" fmla="*/ 1184 h 24303"/>
                    <a:gd name="connsiteX1" fmla="*/ 441 w 23560"/>
                    <a:gd name="connsiteY1" fmla="*/ 4041 h 24303"/>
                    <a:gd name="connsiteX2" fmla="*/ 21396 w 23560"/>
                    <a:gd name="connsiteY2" fmla="*/ 24044 h 24303"/>
                    <a:gd name="connsiteX3" fmla="*/ 23301 w 23560"/>
                    <a:gd name="connsiteY3" fmla="*/ 22139 h 24303"/>
                    <a:gd name="connsiteX4" fmla="*/ 5204 w 23560"/>
                    <a:gd name="connsiteY4" fmla="*/ 1184 h 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60" h="24303">
                      <a:moveTo>
                        <a:pt x="5204" y="1184"/>
                      </a:moveTo>
                      <a:cubicBezTo>
                        <a:pt x="3299" y="-1674"/>
                        <a:pt x="-1464" y="1184"/>
                        <a:pt x="441" y="4041"/>
                      </a:cubicBezTo>
                      <a:cubicBezTo>
                        <a:pt x="5204" y="12614"/>
                        <a:pt x="11871" y="20234"/>
                        <a:pt x="21396" y="24044"/>
                      </a:cubicBezTo>
                      <a:cubicBezTo>
                        <a:pt x="22349" y="24996"/>
                        <a:pt x="24254" y="23091"/>
                        <a:pt x="23301" y="22139"/>
                      </a:cubicBezTo>
                      <a:cubicBezTo>
                        <a:pt x="17586" y="15471"/>
                        <a:pt x="9966" y="9756"/>
                        <a:pt x="5204" y="1184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8" name="Freeform: Shape 887">
                  <a:extLst>
                    <a:ext uri="{FF2B5EF4-FFF2-40B4-BE49-F238E27FC236}">
                      <a16:creationId xmlns:a16="http://schemas.microsoft.com/office/drawing/2014/main" id="{A5DA1688-935C-1239-46AF-F4C63E3B2E32}"/>
                    </a:ext>
                  </a:extLst>
                </p:cNvPr>
                <p:cNvSpPr/>
                <p:nvPr/>
              </p:nvSpPr>
              <p:spPr>
                <a:xfrm>
                  <a:off x="3856054" y="1744941"/>
                  <a:ext cx="21445" cy="15175"/>
                </a:xfrm>
                <a:custGeom>
                  <a:avLst/>
                  <a:gdLst>
                    <a:gd name="connsiteX0" fmla="*/ 3486 w 21445"/>
                    <a:gd name="connsiteY0" fmla="*/ 628 h 15175"/>
                    <a:gd name="connsiteX1" fmla="*/ 628 w 21445"/>
                    <a:gd name="connsiteY1" fmla="*/ 3486 h 15175"/>
                    <a:gd name="connsiteX2" fmla="*/ 19678 w 21445"/>
                    <a:gd name="connsiteY2" fmla="*/ 14916 h 15175"/>
                    <a:gd name="connsiteX3" fmla="*/ 20631 w 21445"/>
                    <a:gd name="connsiteY3" fmla="*/ 13011 h 15175"/>
                    <a:gd name="connsiteX4" fmla="*/ 3486 w 21445"/>
                    <a:gd name="connsiteY4" fmla="*/ 628 h 15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445" h="15175">
                      <a:moveTo>
                        <a:pt x="3486" y="628"/>
                      </a:moveTo>
                      <a:cubicBezTo>
                        <a:pt x="1581" y="-1277"/>
                        <a:pt x="-1277" y="1581"/>
                        <a:pt x="628" y="3486"/>
                      </a:cubicBezTo>
                      <a:cubicBezTo>
                        <a:pt x="6343" y="8248"/>
                        <a:pt x="12058" y="12058"/>
                        <a:pt x="19678" y="14916"/>
                      </a:cubicBezTo>
                      <a:cubicBezTo>
                        <a:pt x="20631" y="15868"/>
                        <a:pt x="22536" y="13963"/>
                        <a:pt x="20631" y="13011"/>
                      </a:cubicBezTo>
                      <a:cubicBezTo>
                        <a:pt x="14916" y="9201"/>
                        <a:pt x="9201" y="5391"/>
                        <a:pt x="3486" y="628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9" name="Freeform: Shape 888">
                  <a:extLst>
                    <a:ext uri="{FF2B5EF4-FFF2-40B4-BE49-F238E27FC236}">
                      <a16:creationId xmlns:a16="http://schemas.microsoft.com/office/drawing/2014/main" id="{A7124CE5-0F80-A2A0-5C6D-7058888B3571}"/>
                    </a:ext>
                  </a:extLst>
                </p:cNvPr>
                <p:cNvSpPr/>
                <p:nvPr/>
              </p:nvSpPr>
              <p:spPr>
                <a:xfrm>
                  <a:off x="4070995" y="1557653"/>
                  <a:ext cx="14913" cy="22377"/>
                </a:xfrm>
                <a:custGeom>
                  <a:avLst/>
                  <a:gdLst>
                    <a:gd name="connsiteX0" fmla="*/ 9525 w 14913"/>
                    <a:gd name="connsiteY0" fmla="*/ 12656 h 22377"/>
                    <a:gd name="connsiteX1" fmla="*/ 7620 w 14913"/>
                    <a:gd name="connsiteY1" fmla="*/ 3131 h 22377"/>
                    <a:gd name="connsiteX2" fmla="*/ 0 w 14913"/>
                    <a:gd name="connsiteY2" fmla="*/ 4084 h 22377"/>
                    <a:gd name="connsiteX3" fmla="*/ 13335 w 14913"/>
                    <a:gd name="connsiteY3" fmla="*/ 22181 h 22377"/>
                    <a:gd name="connsiteX4" fmla="*/ 14288 w 14913"/>
                    <a:gd name="connsiteY4" fmla="*/ 19324 h 22377"/>
                    <a:gd name="connsiteX5" fmla="*/ 9525 w 14913"/>
                    <a:gd name="connsiteY5" fmla="*/ 12656 h 22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913" h="22377">
                      <a:moveTo>
                        <a:pt x="9525" y="12656"/>
                      </a:moveTo>
                      <a:cubicBezTo>
                        <a:pt x="7620" y="9799"/>
                        <a:pt x="7620" y="5989"/>
                        <a:pt x="7620" y="3131"/>
                      </a:cubicBezTo>
                      <a:cubicBezTo>
                        <a:pt x="7620" y="-1631"/>
                        <a:pt x="0" y="-679"/>
                        <a:pt x="0" y="4084"/>
                      </a:cubicBezTo>
                      <a:cubicBezTo>
                        <a:pt x="952" y="11704"/>
                        <a:pt x="3810" y="24086"/>
                        <a:pt x="13335" y="22181"/>
                      </a:cubicBezTo>
                      <a:cubicBezTo>
                        <a:pt x="15240" y="22181"/>
                        <a:pt x="15240" y="20276"/>
                        <a:pt x="14288" y="19324"/>
                      </a:cubicBezTo>
                      <a:cubicBezTo>
                        <a:pt x="13335" y="16466"/>
                        <a:pt x="11430" y="15514"/>
                        <a:pt x="9525" y="12656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0" name="Freeform: Shape 889">
                  <a:extLst>
                    <a:ext uri="{FF2B5EF4-FFF2-40B4-BE49-F238E27FC236}">
                      <a16:creationId xmlns:a16="http://schemas.microsoft.com/office/drawing/2014/main" id="{74BB40CC-1803-F053-BB7C-712D62B2B033}"/>
                    </a:ext>
                  </a:extLst>
                </p:cNvPr>
                <p:cNvSpPr/>
                <p:nvPr/>
              </p:nvSpPr>
              <p:spPr>
                <a:xfrm>
                  <a:off x="4078167" y="1543813"/>
                  <a:ext cx="14989" cy="14305"/>
                </a:xfrm>
                <a:custGeom>
                  <a:avLst/>
                  <a:gdLst>
                    <a:gd name="connsiteX0" fmla="*/ 6163 w 14989"/>
                    <a:gd name="connsiteY0" fmla="*/ 779 h 14305"/>
                    <a:gd name="connsiteX1" fmla="*/ 1401 w 14989"/>
                    <a:gd name="connsiteY1" fmla="*/ 6494 h 14305"/>
                    <a:gd name="connsiteX2" fmla="*/ 11878 w 14989"/>
                    <a:gd name="connsiteY2" fmla="*/ 14114 h 14305"/>
                    <a:gd name="connsiteX3" fmla="*/ 14736 w 14989"/>
                    <a:gd name="connsiteY3" fmla="*/ 11256 h 14305"/>
                    <a:gd name="connsiteX4" fmla="*/ 6163 w 14989"/>
                    <a:gd name="connsiteY4" fmla="*/ 779 h 14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89" h="14305">
                      <a:moveTo>
                        <a:pt x="6163" y="779"/>
                      </a:moveTo>
                      <a:cubicBezTo>
                        <a:pt x="2353" y="-2079"/>
                        <a:pt x="-2409" y="3636"/>
                        <a:pt x="1401" y="6494"/>
                      </a:cubicBezTo>
                      <a:cubicBezTo>
                        <a:pt x="5211" y="9351"/>
                        <a:pt x="8068" y="11256"/>
                        <a:pt x="11878" y="14114"/>
                      </a:cubicBezTo>
                      <a:cubicBezTo>
                        <a:pt x="13783" y="15066"/>
                        <a:pt x="15688" y="12209"/>
                        <a:pt x="14736" y="11256"/>
                      </a:cubicBezTo>
                      <a:cubicBezTo>
                        <a:pt x="11878" y="7446"/>
                        <a:pt x="9973" y="4589"/>
                        <a:pt x="6163" y="779"/>
                      </a:cubicBez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1" name="Freeform: Shape 890">
                  <a:extLst>
                    <a:ext uri="{FF2B5EF4-FFF2-40B4-BE49-F238E27FC236}">
                      <a16:creationId xmlns:a16="http://schemas.microsoft.com/office/drawing/2014/main" id="{DCE387C2-2264-6CD2-F993-573F92726A23}"/>
                    </a:ext>
                  </a:extLst>
                </p:cNvPr>
                <p:cNvSpPr/>
                <p:nvPr/>
              </p:nvSpPr>
              <p:spPr>
                <a:xfrm>
                  <a:off x="4258997" y="1505265"/>
                  <a:ext cx="51161" cy="18636"/>
                </a:xfrm>
                <a:custGeom>
                  <a:avLst/>
                  <a:gdLst>
                    <a:gd name="connsiteX0" fmla="*/ 50123 w 51161"/>
                    <a:gd name="connsiteY0" fmla="*/ 12657 h 18636"/>
                    <a:gd name="connsiteX1" fmla="*/ 5356 w 51161"/>
                    <a:gd name="connsiteY1" fmla="*/ 274 h 18636"/>
                    <a:gd name="connsiteX2" fmla="*/ 3451 w 51161"/>
                    <a:gd name="connsiteY2" fmla="*/ 8847 h 18636"/>
                    <a:gd name="connsiteX3" fmla="*/ 49171 w 51161"/>
                    <a:gd name="connsiteY3" fmla="*/ 16467 h 18636"/>
                    <a:gd name="connsiteX4" fmla="*/ 50123 w 51161"/>
                    <a:gd name="connsiteY4" fmla="*/ 12657 h 18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161" h="18636">
                      <a:moveTo>
                        <a:pt x="50123" y="12657"/>
                      </a:moveTo>
                      <a:cubicBezTo>
                        <a:pt x="35836" y="6942"/>
                        <a:pt x="20596" y="4084"/>
                        <a:pt x="5356" y="274"/>
                      </a:cubicBezTo>
                      <a:cubicBezTo>
                        <a:pt x="-359" y="-1631"/>
                        <a:pt x="-2264" y="6942"/>
                        <a:pt x="3451" y="8847"/>
                      </a:cubicBezTo>
                      <a:cubicBezTo>
                        <a:pt x="16786" y="12657"/>
                        <a:pt x="35836" y="23134"/>
                        <a:pt x="49171" y="16467"/>
                      </a:cubicBezTo>
                      <a:cubicBezTo>
                        <a:pt x="51076" y="15514"/>
                        <a:pt x="52028" y="12657"/>
                        <a:pt x="50123" y="12657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2" name="Freeform: Shape 891">
                  <a:extLst>
                    <a:ext uri="{FF2B5EF4-FFF2-40B4-BE49-F238E27FC236}">
                      <a16:creationId xmlns:a16="http://schemas.microsoft.com/office/drawing/2014/main" id="{1097A122-256A-60F0-D3C5-540BB8932ED1}"/>
                    </a:ext>
                  </a:extLst>
                </p:cNvPr>
                <p:cNvSpPr/>
                <p:nvPr/>
              </p:nvSpPr>
              <p:spPr>
                <a:xfrm>
                  <a:off x="4306941" y="1489254"/>
                  <a:ext cx="40754" cy="11582"/>
                </a:xfrm>
                <a:custGeom>
                  <a:avLst/>
                  <a:gdLst>
                    <a:gd name="connsiteX0" fmla="*/ 39326 w 40754"/>
                    <a:gd name="connsiteY0" fmla="*/ 8665 h 11582"/>
                    <a:gd name="connsiteX1" fmla="*/ 4084 w 40754"/>
                    <a:gd name="connsiteY1" fmla="*/ 93 h 11582"/>
                    <a:gd name="connsiteX2" fmla="*/ 3131 w 40754"/>
                    <a:gd name="connsiteY2" fmla="*/ 6760 h 11582"/>
                    <a:gd name="connsiteX3" fmla="*/ 39326 w 40754"/>
                    <a:gd name="connsiteY3" fmla="*/ 10570 h 11582"/>
                    <a:gd name="connsiteX4" fmla="*/ 39326 w 40754"/>
                    <a:gd name="connsiteY4" fmla="*/ 8665 h 11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54" h="11582">
                      <a:moveTo>
                        <a:pt x="39326" y="8665"/>
                      </a:moveTo>
                      <a:cubicBezTo>
                        <a:pt x="26944" y="6760"/>
                        <a:pt x="15514" y="2950"/>
                        <a:pt x="4084" y="93"/>
                      </a:cubicBezTo>
                      <a:cubicBezTo>
                        <a:pt x="-679" y="-860"/>
                        <a:pt x="-1631" y="5808"/>
                        <a:pt x="3131" y="6760"/>
                      </a:cubicBezTo>
                      <a:cubicBezTo>
                        <a:pt x="15514" y="9618"/>
                        <a:pt x="26944" y="13428"/>
                        <a:pt x="39326" y="10570"/>
                      </a:cubicBezTo>
                      <a:cubicBezTo>
                        <a:pt x="41231" y="10570"/>
                        <a:pt x="41231" y="8665"/>
                        <a:pt x="39326" y="866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3" name="Freeform: Shape 892">
                  <a:extLst>
                    <a:ext uri="{FF2B5EF4-FFF2-40B4-BE49-F238E27FC236}">
                      <a16:creationId xmlns:a16="http://schemas.microsoft.com/office/drawing/2014/main" id="{4CCE87CF-010D-ECB6-1186-FAC27E0DB7CA}"/>
                    </a:ext>
                  </a:extLst>
                </p:cNvPr>
                <p:cNvSpPr/>
                <p:nvPr/>
              </p:nvSpPr>
              <p:spPr>
                <a:xfrm>
                  <a:off x="4345994" y="1477824"/>
                  <a:ext cx="45126" cy="11946"/>
                </a:xfrm>
                <a:custGeom>
                  <a:avLst/>
                  <a:gdLst>
                    <a:gd name="connsiteX0" fmla="*/ 43136 w 45126"/>
                    <a:gd name="connsiteY0" fmla="*/ 7713 h 11946"/>
                    <a:gd name="connsiteX1" fmla="*/ 4084 w 45126"/>
                    <a:gd name="connsiteY1" fmla="*/ 93 h 11946"/>
                    <a:gd name="connsiteX2" fmla="*/ 3131 w 45126"/>
                    <a:gd name="connsiteY2" fmla="*/ 6760 h 11946"/>
                    <a:gd name="connsiteX3" fmla="*/ 23134 w 45126"/>
                    <a:gd name="connsiteY3" fmla="*/ 11523 h 11946"/>
                    <a:gd name="connsiteX4" fmla="*/ 44089 w 45126"/>
                    <a:gd name="connsiteY4" fmla="*/ 11523 h 11946"/>
                    <a:gd name="connsiteX5" fmla="*/ 43136 w 45126"/>
                    <a:gd name="connsiteY5" fmla="*/ 7713 h 11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126" h="11946">
                      <a:moveTo>
                        <a:pt x="43136" y="7713"/>
                      </a:moveTo>
                      <a:cubicBezTo>
                        <a:pt x="30754" y="7713"/>
                        <a:pt x="16466" y="2950"/>
                        <a:pt x="4084" y="93"/>
                      </a:cubicBezTo>
                      <a:cubicBezTo>
                        <a:pt x="-679" y="-860"/>
                        <a:pt x="-1631" y="5808"/>
                        <a:pt x="3131" y="6760"/>
                      </a:cubicBezTo>
                      <a:cubicBezTo>
                        <a:pt x="9799" y="8665"/>
                        <a:pt x="16466" y="10570"/>
                        <a:pt x="23134" y="11523"/>
                      </a:cubicBezTo>
                      <a:cubicBezTo>
                        <a:pt x="29801" y="12475"/>
                        <a:pt x="36469" y="11523"/>
                        <a:pt x="44089" y="11523"/>
                      </a:cubicBezTo>
                      <a:cubicBezTo>
                        <a:pt x="45994" y="11523"/>
                        <a:pt x="45041" y="7713"/>
                        <a:pt x="43136" y="7713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4" name="Freeform: Shape 893">
                  <a:extLst>
                    <a:ext uri="{FF2B5EF4-FFF2-40B4-BE49-F238E27FC236}">
                      <a16:creationId xmlns:a16="http://schemas.microsoft.com/office/drawing/2014/main" id="{C15EF67C-9BBA-16C9-230A-2DD3A6DAB014}"/>
                    </a:ext>
                  </a:extLst>
                </p:cNvPr>
                <p:cNvSpPr/>
                <p:nvPr/>
              </p:nvSpPr>
              <p:spPr>
                <a:xfrm>
                  <a:off x="4457107" y="1335354"/>
                  <a:ext cx="210153" cy="107320"/>
                </a:xfrm>
                <a:custGeom>
                  <a:avLst/>
                  <a:gdLst>
                    <a:gd name="connsiteX0" fmla="*/ 206343 w 210153"/>
                    <a:gd name="connsiteY0" fmla="*/ 641 h 107320"/>
                    <a:gd name="connsiteX1" fmla="*/ 3461 w 210153"/>
                    <a:gd name="connsiteY1" fmla="*/ 99701 h 107320"/>
                    <a:gd name="connsiteX2" fmla="*/ 4413 w 210153"/>
                    <a:gd name="connsiteY2" fmla="*/ 107321 h 107320"/>
                    <a:gd name="connsiteX3" fmla="*/ 126333 w 210153"/>
                    <a:gd name="connsiteY3" fmla="*/ 70173 h 107320"/>
                    <a:gd name="connsiteX4" fmla="*/ 186341 w 210153"/>
                    <a:gd name="connsiteY4" fmla="*/ 25406 h 107320"/>
                    <a:gd name="connsiteX5" fmla="*/ 210153 w 210153"/>
                    <a:gd name="connsiteY5" fmla="*/ 2546 h 107320"/>
                    <a:gd name="connsiteX6" fmla="*/ 206343 w 210153"/>
                    <a:gd name="connsiteY6" fmla="*/ 641 h 107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0153" h="107320">
                      <a:moveTo>
                        <a:pt x="206343" y="641"/>
                      </a:moveTo>
                      <a:cubicBezTo>
                        <a:pt x="145383" y="44456"/>
                        <a:pt x="80613" y="92081"/>
                        <a:pt x="3461" y="99701"/>
                      </a:cubicBezTo>
                      <a:cubicBezTo>
                        <a:pt x="-1302" y="100653"/>
                        <a:pt x="-1302" y="107321"/>
                        <a:pt x="4413" y="107321"/>
                      </a:cubicBezTo>
                      <a:cubicBezTo>
                        <a:pt x="49181" y="105416"/>
                        <a:pt x="85376" y="87318"/>
                        <a:pt x="126333" y="70173"/>
                      </a:cubicBezTo>
                      <a:cubicBezTo>
                        <a:pt x="147288" y="61601"/>
                        <a:pt x="168243" y="39693"/>
                        <a:pt x="186341" y="25406"/>
                      </a:cubicBezTo>
                      <a:cubicBezTo>
                        <a:pt x="195866" y="17786"/>
                        <a:pt x="203486" y="13023"/>
                        <a:pt x="210153" y="2546"/>
                      </a:cubicBezTo>
                      <a:cubicBezTo>
                        <a:pt x="210153" y="1593"/>
                        <a:pt x="207296" y="-1264"/>
                        <a:pt x="206343" y="641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5" name="Freeform: Shape 894">
                  <a:extLst>
                    <a:ext uri="{FF2B5EF4-FFF2-40B4-BE49-F238E27FC236}">
                      <a16:creationId xmlns:a16="http://schemas.microsoft.com/office/drawing/2014/main" id="{B90C6CD8-894B-BFBA-9727-DDF7E0525BF6}"/>
                    </a:ext>
                  </a:extLst>
                </p:cNvPr>
                <p:cNvSpPr/>
                <p:nvPr/>
              </p:nvSpPr>
              <p:spPr>
                <a:xfrm>
                  <a:off x="4668976" y="1304829"/>
                  <a:ext cx="19925" cy="22257"/>
                </a:xfrm>
                <a:custGeom>
                  <a:avLst/>
                  <a:gdLst>
                    <a:gd name="connsiteX0" fmla="*/ 11619 w 19925"/>
                    <a:gd name="connsiteY0" fmla="*/ 1638 h 22257"/>
                    <a:gd name="connsiteX1" fmla="*/ 189 w 19925"/>
                    <a:gd name="connsiteY1" fmla="*/ 17831 h 22257"/>
                    <a:gd name="connsiteX2" fmla="*/ 3999 w 19925"/>
                    <a:gd name="connsiteY2" fmla="*/ 21641 h 22257"/>
                    <a:gd name="connsiteX3" fmla="*/ 18287 w 19925"/>
                    <a:gd name="connsiteY3" fmla="*/ 8306 h 22257"/>
                    <a:gd name="connsiteX4" fmla="*/ 11619 w 19925"/>
                    <a:gd name="connsiteY4" fmla="*/ 1638 h 22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925" h="22257">
                      <a:moveTo>
                        <a:pt x="11619" y="1638"/>
                      </a:moveTo>
                      <a:cubicBezTo>
                        <a:pt x="6857" y="7353"/>
                        <a:pt x="3999" y="11163"/>
                        <a:pt x="189" y="17831"/>
                      </a:cubicBezTo>
                      <a:cubicBezTo>
                        <a:pt x="-763" y="20688"/>
                        <a:pt x="2094" y="23546"/>
                        <a:pt x="3999" y="21641"/>
                      </a:cubicBezTo>
                      <a:cubicBezTo>
                        <a:pt x="9714" y="17831"/>
                        <a:pt x="13524" y="14021"/>
                        <a:pt x="18287" y="8306"/>
                      </a:cubicBezTo>
                      <a:cubicBezTo>
                        <a:pt x="23049" y="3543"/>
                        <a:pt x="16382" y="-3124"/>
                        <a:pt x="11619" y="1638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869" name="Group 868">
              <a:extLst>
                <a:ext uri="{FF2B5EF4-FFF2-40B4-BE49-F238E27FC236}">
                  <a16:creationId xmlns:a16="http://schemas.microsoft.com/office/drawing/2014/main" id="{9F9C1186-92C7-A95D-7646-C168BBB4BA95}"/>
                </a:ext>
              </a:extLst>
            </p:cNvPr>
            <p:cNvGrpSpPr/>
            <p:nvPr/>
          </p:nvGrpSpPr>
          <p:grpSpPr>
            <a:xfrm flipH="1">
              <a:off x="7130879" y="319567"/>
              <a:ext cx="2114163" cy="1600439"/>
              <a:chOff x="2542301" y="294379"/>
              <a:chExt cx="2114163" cy="1600439"/>
            </a:xfrm>
          </p:grpSpPr>
          <p:sp>
            <p:nvSpPr>
              <p:cNvPr id="870" name="Freeform: Shape 869">
                <a:extLst>
                  <a:ext uri="{FF2B5EF4-FFF2-40B4-BE49-F238E27FC236}">
                    <a16:creationId xmlns:a16="http://schemas.microsoft.com/office/drawing/2014/main" id="{D5A773B9-96F4-3A30-37B0-2898D089571C}"/>
                  </a:ext>
                </a:extLst>
              </p:cNvPr>
              <p:cNvSpPr/>
              <p:nvPr/>
            </p:nvSpPr>
            <p:spPr>
              <a:xfrm rot="3529838">
                <a:off x="2818547" y="873208"/>
                <a:ext cx="344712" cy="897204"/>
              </a:xfrm>
              <a:custGeom>
                <a:avLst/>
                <a:gdLst>
                  <a:gd name="connsiteX0" fmla="*/ 137389 w 139187"/>
                  <a:gd name="connsiteY0" fmla="*/ 81550 h 362271"/>
                  <a:gd name="connsiteX1" fmla="*/ 112624 w 139187"/>
                  <a:gd name="connsiteY1" fmla="*/ 52023 h 362271"/>
                  <a:gd name="connsiteX2" fmla="*/ 89764 w 139187"/>
                  <a:gd name="connsiteY2" fmla="*/ 7255 h 362271"/>
                  <a:gd name="connsiteX3" fmla="*/ 74524 w 139187"/>
                  <a:gd name="connsiteY3" fmla="*/ 588 h 362271"/>
                  <a:gd name="connsiteX4" fmla="*/ 35471 w 139187"/>
                  <a:gd name="connsiteY4" fmla="*/ 45355 h 362271"/>
                  <a:gd name="connsiteX5" fmla="*/ 229 w 139187"/>
                  <a:gd name="connsiteY5" fmla="*/ 101553 h 362271"/>
                  <a:gd name="connsiteX6" fmla="*/ 13564 w 139187"/>
                  <a:gd name="connsiteY6" fmla="*/ 109173 h 362271"/>
                  <a:gd name="connsiteX7" fmla="*/ 47854 w 139187"/>
                  <a:gd name="connsiteY7" fmla="*/ 71073 h 362271"/>
                  <a:gd name="connsiteX8" fmla="*/ 56426 w 139187"/>
                  <a:gd name="connsiteY8" fmla="*/ 60595 h 362271"/>
                  <a:gd name="connsiteX9" fmla="*/ 51664 w 139187"/>
                  <a:gd name="connsiteY9" fmla="*/ 192993 h 362271"/>
                  <a:gd name="connsiteX10" fmla="*/ 110719 w 139187"/>
                  <a:gd name="connsiteY10" fmla="*/ 360633 h 362271"/>
                  <a:gd name="connsiteX11" fmla="*/ 120244 w 139187"/>
                  <a:gd name="connsiteY11" fmla="*/ 353965 h 362271"/>
                  <a:gd name="connsiteX12" fmla="*/ 85001 w 139187"/>
                  <a:gd name="connsiteY12" fmla="*/ 200613 h 362271"/>
                  <a:gd name="connsiteX13" fmla="*/ 75476 w 139187"/>
                  <a:gd name="connsiteY13" fmla="*/ 113935 h 362271"/>
                  <a:gd name="connsiteX14" fmla="*/ 82144 w 139187"/>
                  <a:gd name="connsiteY14" fmla="*/ 57738 h 362271"/>
                  <a:gd name="connsiteX15" fmla="*/ 88811 w 139187"/>
                  <a:gd name="connsiteY15" fmla="*/ 66310 h 362271"/>
                  <a:gd name="connsiteX16" fmla="*/ 134531 w 139187"/>
                  <a:gd name="connsiteY16" fmla="*/ 88218 h 362271"/>
                  <a:gd name="connsiteX17" fmla="*/ 137389 w 139187"/>
                  <a:gd name="connsiteY17" fmla="*/ 81550 h 36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9187" h="362271">
                    <a:moveTo>
                      <a:pt x="137389" y="81550"/>
                    </a:moveTo>
                    <a:cubicBezTo>
                      <a:pt x="127864" y="72978"/>
                      <a:pt x="122149" y="60595"/>
                      <a:pt x="112624" y="52023"/>
                    </a:cubicBezTo>
                    <a:cubicBezTo>
                      <a:pt x="99289" y="40593"/>
                      <a:pt x="96431" y="22495"/>
                      <a:pt x="89764" y="7255"/>
                    </a:cubicBezTo>
                    <a:cubicBezTo>
                      <a:pt x="87859" y="1540"/>
                      <a:pt x="79286" y="-1317"/>
                      <a:pt x="74524" y="588"/>
                    </a:cubicBezTo>
                    <a:cubicBezTo>
                      <a:pt x="54521" y="8208"/>
                      <a:pt x="48806" y="30115"/>
                      <a:pt x="35471" y="45355"/>
                    </a:cubicBezTo>
                    <a:cubicBezTo>
                      <a:pt x="20231" y="62500"/>
                      <a:pt x="5944" y="78693"/>
                      <a:pt x="229" y="101553"/>
                    </a:cubicBezTo>
                    <a:cubicBezTo>
                      <a:pt x="-1676" y="109173"/>
                      <a:pt x="8801" y="115840"/>
                      <a:pt x="13564" y="109173"/>
                    </a:cubicBezTo>
                    <a:cubicBezTo>
                      <a:pt x="24041" y="95838"/>
                      <a:pt x="40234" y="86313"/>
                      <a:pt x="47854" y="71073"/>
                    </a:cubicBezTo>
                    <a:cubicBezTo>
                      <a:pt x="49759" y="67263"/>
                      <a:pt x="53569" y="64405"/>
                      <a:pt x="56426" y="60595"/>
                    </a:cubicBezTo>
                    <a:cubicBezTo>
                      <a:pt x="39281" y="101553"/>
                      <a:pt x="44044" y="146320"/>
                      <a:pt x="51664" y="192993"/>
                    </a:cubicBezTo>
                    <a:cubicBezTo>
                      <a:pt x="60236" y="249190"/>
                      <a:pt x="68809" y="318723"/>
                      <a:pt x="110719" y="360633"/>
                    </a:cubicBezTo>
                    <a:cubicBezTo>
                      <a:pt x="115481" y="365395"/>
                      <a:pt x="124054" y="358728"/>
                      <a:pt x="120244" y="353965"/>
                    </a:cubicBezTo>
                    <a:cubicBezTo>
                      <a:pt x="91669" y="313960"/>
                      <a:pt x="91669" y="249190"/>
                      <a:pt x="85001" y="200613"/>
                    </a:cubicBezTo>
                    <a:cubicBezTo>
                      <a:pt x="81191" y="171085"/>
                      <a:pt x="75476" y="143463"/>
                      <a:pt x="75476" y="113935"/>
                    </a:cubicBezTo>
                    <a:cubicBezTo>
                      <a:pt x="75476" y="94885"/>
                      <a:pt x="80239" y="75835"/>
                      <a:pt x="82144" y="57738"/>
                    </a:cubicBezTo>
                    <a:cubicBezTo>
                      <a:pt x="84049" y="60595"/>
                      <a:pt x="85954" y="63453"/>
                      <a:pt x="88811" y="66310"/>
                    </a:cubicBezTo>
                    <a:cubicBezTo>
                      <a:pt x="100241" y="78693"/>
                      <a:pt x="117386" y="90123"/>
                      <a:pt x="134531" y="88218"/>
                    </a:cubicBezTo>
                    <a:cubicBezTo>
                      <a:pt x="138341" y="88218"/>
                      <a:pt x="141199" y="84408"/>
                      <a:pt x="137389" y="8155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1" name="TextBox 870">
                <a:extLst>
                  <a:ext uri="{FF2B5EF4-FFF2-40B4-BE49-F238E27FC236}">
                    <a16:creationId xmlns:a16="http://schemas.microsoft.com/office/drawing/2014/main" id="{3B1AB048-5940-A9C9-2512-4F3E6D0D03E2}"/>
                  </a:ext>
                </a:extLst>
              </p:cNvPr>
              <p:cNvSpPr txBox="1"/>
              <p:nvPr/>
            </p:nvSpPr>
            <p:spPr>
              <a:xfrm>
                <a:off x="3074080" y="294379"/>
                <a:ext cx="1582384" cy="1600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 g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muối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NaCl</a:t>
                </a:r>
              </a:p>
            </p:txBody>
          </p:sp>
        </p:grpSp>
      </p:grpSp>
      <p:grpSp>
        <p:nvGrpSpPr>
          <p:cNvPr id="909" name="Group 908">
            <a:extLst>
              <a:ext uri="{FF2B5EF4-FFF2-40B4-BE49-F238E27FC236}">
                <a16:creationId xmlns:a16="http://schemas.microsoft.com/office/drawing/2014/main" id="{4CC2DBB3-B018-DD3E-E40F-0BB43026432A}"/>
              </a:ext>
            </a:extLst>
          </p:cNvPr>
          <p:cNvGrpSpPr/>
          <p:nvPr/>
        </p:nvGrpSpPr>
        <p:grpSpPr>
          <a:xfrm>
            <a:off x="3408696" y="2040763"/>
            <a:ext cx="2575004" cy="1384995"/>
            <a:chOff x="4765146" y="3991858"/>
            <a:chExt cx="3433339" cy="1846660"/>
          </a:xfrm>
        </p:grpSpPr>
        <p:sp>
          <p:nvSpPr>
            <p:cNvPr id="910" name="Freeform: Shape 909">
              <a:extLst>
                <a:ext uri="{FF2B5EF4-FFF2-40B4-BE49-F238E27FC236}">
                  <a16:creationId xmlns:a16="http://schemas.microsoft.com/office/drawing/2014/main" id="{D97EA8C4-F1AD-7CB2-0B36-2CEFD1F33410}"/>
                </a:ext>
              </a:extLst>
            </p:cNvPr>
            <p:cNvSpPr/>
            <p:nvPr/>
          </p:nvSpPr>
          <p:spPr>
            <a:xfrm rot="18070162" flipH="1">
              <a:off x="7577527" y="4038943"/>
              <a:ext cx="344712" cy="897204"/>
            </a:xfrm>
            <a:custGeom>
              <a:avLst/>
              <a:gdLst>
                <a:gd name="connsiteX0" fmla="*/ 137389 w 139187"/>
                <a:gd name="connsiteY0" fmla="*/ 81550 h 362271"/>
                <a:gd name="connsiteX1" fmla="*/ 112624 w 139187"/>
                <a:gd name="connsiteY1" fmla="*/ 52023 h 362271"/>
                <a:gd name="connsiteX2" fmla="*/ 89764 w 139187"/>
                <a:gd name="connsiteY2" fmla="*/ 7255 h 362271"/>
                <a:gd name="connsiteX3" fmla="*/ 74524 w 139187"/>
                <a:gd name="connsiteY3" fmla="*/ 588 h 362271"/>
                <a:gd name="connsiteX4" fmla="*/ 35471 w 139187"/>
                <a:gd name="connsiteY4" fmla="*/ 45355 h 362271"/>
                <a:gd name="connsiteX5" fmla="*/ 229 w 139187"/>
                <a:gd name="connsiteY5" fmla="*/ 101553 h 362271"/>
                <a:gd name="connsiteX6" fmla="*/ 13564 w 139187"/>
                <a:gd name="connsiteY6" fmla="*/ 109173 h 362271"/>
                <a:gd name="connsiteX7" fmla="*/ 47854 w 139187"/>
                <a:gd name="connsiteY7" fmla="*/ 71073 h 362271"/>
                <a:gd name="connsiteX8" fmla="*/ 56426 w 139187"/>
                <a:gd name="connsiteY8" fmla="*/ 60595 h 362271"/>
                <a:gd name="connsiteX9" fmla="*/ 51664 w 139187"/>
                <a:gd name="connsiteY9" fmla="*/ 192993 h 362271"/>
                <a:gd name="connsiteX10" fmla="*/ 110719 w 139187"/>
                <a:gd name="connsiteY10" fmla="*/ 360633 h 362271"/>
                <a:gd name="connsiteX11" fmla="*/ 120244 w 139187"/>
                <a:gd name="connsiteY11" fmla="*/ 353965 h 362271"/>
                <a:gd name="connsiteX12" fmla="*/ 85001 w 139187"/>
                <a:gd name="connsiteY12" fmla="*/ 200613 h 362271"/>
                <a:gd name="connsiteX13" fmla="*/ 75476 w 139187"/>
                <a:gd name="connsiteY13" fmla="*/ 113935 h 362271"/>
                <a:gd name="connsiteX14" fmla="*/ 82144 w 139187"/>
                <a:gd name="connsiteY14" fmla="*/ 57738 h 362271"/>
                <a:gd name="connsiteX15" fmla="*/ 88811 w 139187"/>
                <a:gd name="connsiteY15" fmla="*/ 66310 h 362271"/>
                <a:gd name="connsiteX16" fmla="*/ 134531 w 139187"/>
                <a:gd name="connsiteY16" fmla="*/ 88218 h 362271"/>
                <a:gd name="connsiteX17" fmla="*/ 137389 w 139187"/>
                <a:gd name="connsiteY17" fmla="*/ 81550 h 36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9187" h="362271">
                  <a:moveTo>
                    <a:pt x="137389" y="81550"/>
                  </a:moveTo>
                  <a:cubicBezTo>
                    <a:pt x="127864" y="72978"/>
                    <a:pt x="122149" y="60595"/>
                    <a:pt x="112624" y="52023"/>
                  </a:cubicBezTo>
                  <a:cubicBezTo>
                    <a:pt x="99289" y="40593"/>
                    <a:pt x="96431" y="22495"/>
                    <a:pt x="89764" y="7255"/>
                  </a:cubicBezTo>
                  <a:cubicBezTo>
                    <a:pt x="87859" y="1540"/>
                    <a:pt x="79286" y="-1317"/>
                    <a:pt x="74524" y="588"/>
                  </a:cubicBezTo>
                  <a:cubicBezTo>
                    <a:pt x="54521" y="8208"/>
                    <a:pt x="48806" y="30115"/>
                    <a:pt x="35471" y="45355"/>
                  </a:cubicBezTo>
                  <a:cubicBezTo>
                    <a:pt x="20231" y="62500"/>
                    <a:pt x="5944" y="78693"/>
                    <a:pt x="229" y="101553"/>
                  </a:cubicBezTo>
                  <a:cubicBezTo>
                    <a:pt x="-1676" y="109173"/>
                    <a:pt x="8801" y="115840"/>
                    <a:pt x="13564" y="109173"/>
                  </a:cubicBezTo>
                  <a:cubicBezTo>
                    <a:pt x="24041" y="95838"/>
                    <a:pt x="40234" y="86313"/>
                    <a:pt x="47854" y="71073"/>
                  </a:cubicBezTo>
                  <a:cubicBezTo>
                    <a:pt x="49759" y="67263"/>
                    <a:pt x="53569" y="64405"/>
                    <a:pt x="56426" y="60595"/>
                  </a:cubicBezTo>
                  <a:cubicBezTo>
                    <a:pt x="39281" y="101553"/>
                    <a:pt x="44044" y="146320"/>
                    <a:pt x="51664" y="192993"/>
                  </a:cubicBezTo>
                  <a:cubicBezTo>
                    <a:pt x="60236" y="249190"/>
                    <a:pt x="68809" y="318723"/>
                    <a:pt x="110719" y="360633"/>
                  </a:cubicBezTo>
                  <a:cubicBezTo>
                    <a:pt x="115481" y="365395"/>
                    <a:pt x="124054" y="358728"/>
                    <a:pt x="120244" y="353965"/>
                  </a:cubicBezTo>
                  <a:cubicBezTo>
                    <a:pt x="91669" y="313960"/>
                    <a:pt x="91669" y="249190"/>
                    <a:pt x="85001" y="200613"/>
                  </a:cubicBezTo>
                  <a:cubicBezTo>
                    <a:pt x="81191" y="171085"/>
                    <a:pt x="75476" y="143463"/>
                    <a:pt x="75476" y="113935"/>
                  </a:cubicBezTo>
                  <a:cubicBezTo>
                    <a:pt x="75476" y="94885"/>
                    <a:pt x="80239" y="75835"/>
                    <a:pt x="82144" y="57738"/>
                  </a:cubicBezTo>
                  <a:cubicBezTo>
                    <a:pt x="84049" y="60595"/>
                    <a:pt x="85954" y="63453"/>
                    <a:pt x="88811" y="66310"/>
                  </a:cubicBezTo>
                  <a:cubicBezTo>
                    <a:pt x="100241" y="78693"/>
                    <a:pt x="117386" y="90123"/>
                    <a:pt x="134531" y="88218"/>
                  </a:cubicBezTo>
                  <a:cubicBezTo>
                    <a:pt x="138341" y="88218"/>
                    <a:pt x="141199" y="84408"/>
                    <a:pt x="137389" y="81550"/>
                  </a:cubicBezTo>
                  <a:close/>
                </a:path>
              </a:pathLst>
            </a:custGeom>
            <a:solidFill>
              <a:srgbClr val="3F1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id="{542DC0E3-B467-FE1F-F9A0-B913BDE0FBA3}"/>
                </a:ext>
              </a:extLst>
            </p:cNvPr>
            <p:cNvSpPr/>
            <p:nvPr/>
          </p:nvSpPr>
          <p:spPr>
            <a:xfrm rot="3529838">
              <a:off x="5041392" y="4053166"/>
              <a:ext cx="344712" cy="897204"/>
            </a:xfrm>
            <a:custGeom>
              <a:avLst/>
              <a:gdLst>
                <a:gd name="connsiteX0" fmla="*/ 137389 w 139187"/>
                <a:gd name="connsiteY0" fmla="*/ 81550 h 362271"/>
                <a:gd name="connsiteX1" fmla="*/ 112624 w 139187"/>
                <a:gd name="connsiteY1" fmla="*/ 52023 h 362271"/>
                <a:gd name="connsiteX2" fmla="*/ 89764 w 139187"/>
                <a:gd name="connsiteY2" fmla="*/ 7255 h 362271"/>
                <a:gd name="connsiteX3" fmla="*/ 74524 w 139187"/>
                <a:gd name="connsiteY3" fmla="*/ 588 h 362271"/>
                <a:gd name="connsiteX4" fmla="*/ 35471 w 139187"/>
                <a:gd name="connsiteY4" fmla="*/ 45355 h 362271"/>
                <a:gd name="connsiteX5" fmla="*/ 229 w 139187"/>
                <a:gd name="connsiteY5" fmla="*/ 101553 h 362271"/>
                <a:gd name="connsiteX6" fmla="*/ 13564 w 139187"/>
                <a:gd name="connsiteY6" fmla="*/ 109173 h 362271"/>
                <a:gd name="connsiteX7" fmla="*/ 47854 w 139187"/>
                <a:gd name="connsiteY7" fmla="*/ 71073 h 362271"/>
                <a:gd name="connsiteX8" fmla="*/ 56426 w 139187"/>
                <a:gd name="connsiteY8" fmla="*/ 60595 h 362271"/>
                <a:gd name="connsiteX9" fmla="*/ 51664 w 139187"/>
                <a:gd name="connsiteY9" fmla="*/ 192993 h 362271"/>
                <a:gd name="connsiteX10" fmla="*/ 110719 w 139187"/>
                <a:gd name="connsiteY10" fmla="*/ 360633 h 362271"/>
                <a:gd name="connsiteX11" fmla="*/ 120244 w 139187"/>
                <a:gd name="connsiteY11" fmla="*/ 353965 h 362271"/>
                <a:gd name="connsiteX12" fmla="*/ 85001 w 139187"/>
                <a:gd name="connsiteY12" fmla="*/ 200613 h 362271"/>
                <a:gd name="connsiteX13" fmla="*/ 75476 w 139187"/>
                <a:gd name="connsiteY13" fmla="*/ 113935 h 362271"/>
                <a:gd name="connsiteX14" fmla="*/ 82144 w 139187"/>
                <a:gd name="connsiteY14" fmla="*/ 57738 h 362271"/>
                <a:gd name="connsiteX15" fmla="*/ 88811 w 139187"/>
                <a:gd name="connsiteY15" fmla="*/ 66310 h 362271"/>
                <a:gd name="connsiteX16" fmla="*/ 134531 w 139187"/>
                <a:gd name="connsiteY16" fmla="*/ 88218 h 362271"/>
                <a:gd name="connsiteX17" fmla="*/ 137389 w 139187"/>
                <a:gd name="connsiteY17" fmla="*/ 81550 h 36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9187" h="362271">
                  <a:moveTo>
                    <a:pt x="137389" y="81550"/>
                  </a:moveTo>
                  <a:cubicBezTo>
                    <a:pt x="127864" y="72978"/>
                    <a:pt x="122149" y="60595"/>
                    <a:pt x="112624" y="52023"/>
                  </a:cubicBezTo>
                  <a:cubicBezTo>
                    <a:pt x="99289" y="40593"/>
                    <a:pt x="96431" y="22495"/>
                    <a:pt x="89764" y="7255"/>
                  </a:cubicBezTo>
                  <a:cubicBezTo>
                    <a:pt x="87859" y="1540"/>
                    <a:pt x="79286" y="-1317"/>
                    <a:pt x="74524" y="588"/>
                  </a:cubicBezTo>
                  <a:cubicBezTo>
                    <a:pt x="54521" y="8208"/>
                    <a:pt x="48806" y="30115"/>
                    <a:pt x="35471" y="45355"/>
                  </a:cubicBezTo>
                  <a:cubicBezTo>
                    <a:pt x="20231" y="62500"/>
                    <a:pt x="5944" y="78693"/>
                    <a:pt x="229" y="101553"/>
                  </a:cubicBezTo>
                  <a:cubicBezTo>
                    <a:pt x="-1676" y="109173"/>
                    <a:pt x="8801" y="115840"/>
                    <a:pt x="13564" y="109173"/>
                  </a:cubicBezTo>
                  <a:cubicBezTo>
                    <a:pt x="24041" y="95838"/>
                    <a:pt x="40234" y="86313"/>
                    <a:pt x="47854" y="71073"/>
                  </a:cubicBezTo>
                  <a:cubicBezTo>
                    <a:pt x="49759" y="67263"/>
                    <a:pt x="53569" y="64405"/>
                    <a:pt x="56426" y="60595"/>
                  </a:cubicBezTo>
                  <a:cubicBezTo>
                    <a:pt x="39281" y="101553"/>
                    <a:pt x="44044" y="146320"/>
                    <a:pt x="51664" y="192993"/>
                  </a:cubicBezTo>
                  <a:cubicBezTo>
                    <a:pt x="60236" y="249190"/>
                    <a:pt x="68809" y="318723"/>
                    <a:pt x="110719" y="360633"/>
                  </a:cubicBezTo>
                  <a:cubicBezTo>
                    <a:pt x="115481" y="365395"/>
                    <a:pt x="124054" y="358728"/>
                    <a:pt x="120244" y="353965"/>
                  </a:cubicBezTo>
                  <a:cubicBezTo>
                    <a:pt x="91669" y="313960"/>
                    <a:pt x="91669" y="249190"/>
                    <a:pt x="85001" y="200613"/>
                  </a:cubicBezTo>
                  <a:cubicBezTo>
                    <a:pt x="81191" y="171085"/>
                    <a:pt x="75476" y="143463"/>
                    <a:pt x="75476" y="113935"/>
                  </a:cubicBezTo>
                  <a:cubicBezTo>
                    <a:pt x="75476" y="94885"/>
                    <a:pt x="80239" y="75835"/>
                    <a:pt x="82144" y="57738"/>
                  </a:cubicBezTo>
                  <a:cubicBezTo>
                    <a:pt x="84049" y="60595"/>
                    <a:pt x="85954" y="63453"/>
                    <a:pt x="88811" y="66310"/>
                  </a:cubicBezTo>
                  <a:cubicBezTo>
                    <a:pt x="100241" y="78693"/>
                    <a:pt x="117386" y="90123"/>
                    <a:pt x="134531" y="88218"/>
                  </a:cubicBezTo>
                  <a:cubicBezTo>
                    <a:pt x="138341" y="88218"/>
                    <a:pt x="141199" y="84408"/>
                    <a:pt x="137389" y="81550"/>
                  </a:cubicBezTo>
                  <a:close/>
                </a:path>
              </a:pathLst>
            </a:custGeom>
            <a:solidFill>
              <a:srgbClr val="3F1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2" name="TextBox 911">
              <a:extLst>
                <a:ext uri="{FF2B5EF4-FFF2-40B4-BE49-F238E27FC236}">
                  <a16:creationId xmlns:a16="http://schemas.microsoft.com/office/drawing/2014/main" id="{F5D9E339-F6C3-9AAD-C8B9-9E11BEF93BEC}"/>
                </a:ext>
              </a:extLst>
            </p:cNvPr>
            <p:cNvSpPr txBox="1"/>
            <p:nvPr/>
          </p:nvSpPr>
          <p:spPr>
            <a:xfrm flipH="1">
              <a:off x="5459320" y="3991858"/>
              <a:ext cx="1975529" cy="1846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ml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ở 25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63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916E70C0-11C4-EA63-BC1D-092477695826}"/>
              </a:ext>
            </a:extLst>
          </p:cNvPr>
          <p:cNvGrpSpPr/>
          <p:nvPr/>
        </p:nvGrpSpPr>
        <p:grpSpPr>
          <a:xfrm>
            <a:off x="781267" y="1733184"/>
            <a:ext cx="1432446" cy="1677131"/>
            <a:chOff x="3578882" y="2921879"/>
            <a:chExt cx="1432446" cy="167713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C5BBDBF-1729-AB54-E96B-484A48347DE5}"/>
                </a:ext>
              </a:extLst>
            </p:cNvPr>
            <p:cNvSpPr/>
            <p:nvPr/>
          </p:nvSpPr>
          <p:spPr>
            <a:xfrm>
              <a:off x="3582766" y="4005567"/>
              <a:ext cx="1358579" cy="593443"/>
            </a:xfrm>
            <a:custGeom>
              <a:avLst/>
              <a:gdLst>
                <a:gd name="connsiteX0" fmla="*/ 270728 w 1358579"/>
                <a:gd name="connsiteY0" fmla="*/ 5 h 1172396"/>
                <a:gd name="connsiteX1" fmla="*/ 525389 w 1358579"/>
                <a:gd name="connsiteY1" fmla="*/ 2386 h 1172396"/>
                <a:gd name="connsiteX2" fmla="*/ 1211189 w 1358579"/>
                <a:gd name="connsiteY2" fmla="*/ 87053 h 1172396"/>
                <a:gd name="connsiteX3" fmla="*/ 1297352 w 1358579"/>
                <a:gd name="connsiteY3" fmla="*/ 82687 h 1172396"/>
                <a:gd name="connsiteX4" fmla="*/ 1358579 w 1358579"/>
                <a:gd name="connsiteY4" fmla="*/ 72560 h 1172396"/>
                <a:gd name="connsiteX5" fmla="*/ 1356308 w 1358579"/>
                <a:gd name="connsiteY5" fmla="*/ 992893 h 1172396"/>
                <a:gd name="connsiteX6" fmla="*/ 1176804 w 1358579"/>
                <a:gd name="connsiteY6" fmla="*/ 1172396 h 1172396"/>
                <a:gd name="connsiteX7" fmla="*/ 689214 w 1358579"/>
                <a:gd name="connsiteY7" fmla="*/ 1172396 h 1172396"/>
                <a:gd name="connsiteX8" fmla="*/ 671601 w 1358579"/>
                <a:gd name="connsiteY8" fmla="*/ 1172396 h 1172396"/>
                <a:gd name="connsiteX9" fmla="*/ 184010 w 1358579"/>
                <a:gd name="connsiteY9" fmla="*/ 1172396 h 1172396"/>
                <a:gd name="connsiteX10" fmla="*/ 4506 w 1358579"/>
                <a:gd name="connsiteY10" fmla="*/ 992893 h 1172396"/>
                <a:gd name="connsiteX11" fmla="*/ 208 w 1358579"/>
                <a:gd name="connsiteY11" fmla="*/ 46835 h 1172396"/>
                <a:gd name="connsiteX12" fmla="*/ 0 w 1358579"/>
                <a:gd name="connsiteY12" fmla="*/ 3934 h 1172396"/>
                <a:gd name="connsiteX13" fmla="*/ 124397 w 1358579"/>
                <a:gd name="connsiteY13" fmla="*/ 1097 h 1172396"/>
                <a:gd name="connsiteX14" fmla="*/ 270728 w 1358579"/>
                <a:gd name="connsiteY14" fmla="*/ 5 h 117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8579" h="1172396">
                  <a:moveTo>
                    <a:pt x="270728" y="5"/>
                  </a:moveTo>
                  <a:cubicBezTo>
                    <a:pt x="365669" y="-83"/>
                    <a:pt x="453776" y="975"/>
                    <a:pt x="525389" y="2386"/>
                  </a:cubicBezTo>
                  <a:cubicBezTo>
                    <a:pt x="811844" y="8030"/>
                    <a:pt x="989645" y="79998"/>
                    <a:pt x="1211189" y="87053"/>
                  </a:cubicBezTo>
                  <a:cubicBezTo>
                    <a:pt x="1238882" y="87935"/>
                    <a:pt x="1267766" y="86193"/>
                    <a:pt x="1297352" y="82687"/>
                  </a:cubicBezTo>
                  <a:lnTo>
                    <a:pt x="1358579" y="72560"/>
                  </a:lnTo>
                  <a:lnTo>
                    <a:pt x="1356308" y="992893"/>
                  </a:lnTo>
                  <a:cubicBezTo>
                    <a:pt x="1356308" y="1092029"/>
                    <a:pt x="1275941" y="1172396"/>
                    <a:pt x="1176804" y="1172396"/>
                  </a:cubicBezTo>
                  <a:lnTo>
                    <a:pt x="689214" y="1172396"/>
                  </a:lnTo>
                  <a:lnTo>
                    <a:pt x="671601" y="1172396"/>
                  </a:lnTo>
                  <a:lnTo>
                    <a:pt x="184010" y="1172396"/>
                  </a:lnTo>
                  <a:cubicBezTo>
                    <a:pt x="84873" y="1172396"/>
                    <a:pt x="4506" y="1092029"/>
                    <a:pt x="4506" y="992893"/>
                  </a:cubicBezTo>
                  <a:cubicBezTo>
                    <a:pt x="3824" y="716589"/>
                    <a:pt x="1855" y="373344"/>
                    <a:pt x="208" y="46835"/>
                  </a:cubicBezTo>
                  <a:lnTo>
                    <a:pt x="0" y="3934"/>
                  </a:lnTo>
                  <a:lnTo>
                    <a:pt x="124397" y="1097"/>
                  </a:lnTo>
                  <a:cubicBezTo>
                    <a:pt x="174078" y="380"/>
                    <a:pt x="223257" y="49"/>
                    <a:pt x="270728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4" name="!!CocThuyTinh">
              <a:extLst>
                <a:ext uri="{FF2B5EF4-FFF2-40B4-BE49-F238E27FC236}">
                  <a16:creationId xmlns:a16="http://schemas.microsoft.com/office/drawing/2014/main" id="{BA36A119-40B7-4A8B-BE9D-C59234C5CE1F}"/>
                </a:ext>
              </a:extLst>
            </p:cNvPr>
            <p:cNvGrpSpPr/>
            <p:nvPr/>
          </p:nvGrpSpPr>
          <p:grpSpPr>
            <a:xfrm>
              <a:off x="3578882" y="2921879"/>
              <a:ext cx="1432446" cy="1677130"/>
              <a:chOff x="3543300" y="3878555"/>
              <a:chExt cx="1525116" cy="1785629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485CABF-D404-E896-9685-91B9B813DE3B}"/>
                  </a:ext>
                </a:extLst>
              </p:cNvPr>
              <p:cNvSpPr/>
              <p:nvPr/>
            </p:nvSpPr>
            <p:spPr>
              <a:xfrm flipH="1">
                <a:off x="3543300" y="3878555"/>
                <a:ext cx="1525116" cy="1785629"/>
              </a:xfrm>
              <a:custGeom>
                <a:avLst/>
                <a:gdLst>
                  <a:gd name="connsiteX0" fmla="*/ 240242 w 486193"/>
                  <a:gd name="connsiteY0" fmla="*/ 0 h 532394"/>
                  <a:gd name="connsiteX1" fmla="*/ 3 w 486193"/>
                  <a:gd name="connsiteY1" fmla="*/ 0 h 532394"/>
                  <a:gd name="connsiteX2" fmla="*/ 22950 w 486193"/>
                  <a:gd name="connsiteY2" fmla="*/ 44320 h 532394"/>
                  <a:gd name="connsiteX3" fmla="*/ 24011 w 486193"/>
                  <a:gd name="connsiteY3" fmla="*/ 474210 h 532394"/>
                  <a:gd name="connsiteX4" fmla="*/ 82195 w 486193"/>
                  <a:gd name="connsiteY4" fmla="*/ 532394 h 532394"/>
                  <a:gd name="connsiteX5" fmla="*/ 240242 w 486193"/>
                  <a:gd name="connsiteY5" fmla="*/ 532394 h 532394"/>
                  <a:gd name="connsiteX6" fmla="*/ 486190 w 486193"/>
                  <a:gd name="connsiteY6" fmla="*/ 0 h 532394"/>
                  <a:gd name="connsiteX7" fmla="*/ 245951 w 486193"/>
                  <a:gd name="connsiteY7" fmla="*/ 0 h 532394"/>
                  <a:gd name="connsiteX8" fmla="*/ 245951 w 486193"/>
                  <a:gd name="connsiteY8" fmla="*/ 532394 h 532394"/>
                  <a:gd name="connsiteX9" fmla="*/ 403998 w 486193"/>
                  <a:gd name="connsiteY9" fmla="*/ 532394 h 532394"/>
                  <a:gd name="connsiteX10" fmla="*/ 462182 w 486193"/>
                  <a:gd name="connsiteY10" fmla="*/ 474210 h 532394"/>
                  <a:gd name="connsiteX11" fmla="*/ 463243 w 486193"/>
                  <a:gd name="connsiteY11" fmla="*/ 44320 h 532394"/>
                  <a:gd name="connsiteX12" fmla="*/ 486190 w 486193"/>
                  <a:gd name="connsiteY12" fmla="*/ 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486190 w 486193"/>
                  <a:gd name="connsiteY12" fmla="*/ 0 h 532394"/>
                  <a:gd name="connsiteX13" fmla="*/ 337391 w 486193"/>
                  <a:gd name="connsiteY13" fmla="*/ 9144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245951 w 486193"/>
                  <a:gd name="connsiteY12" fmla="*/ 0 h 532394"/>
                  <a:gd name="connsiteX0" fmla="*/ 240242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0" fmla="*/ 240242 w 486193"/>
                  <a:gd name="connsiteY0" fmla="*/ 532394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10" fmla="*/ 91443 w 486193"/>
                  <a:gd name="connsiteY10" fmla="*/ 91440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0" fmla="*/ 3 w 463243"/>
                  <a:gd name="connsiteY0" fmla="*/ 0 h 532394"/>
                  <a:gd name="connsiteX1" fmla="*/ 22950 w 463243"/>
                  <a:gd name="connsiteY1" fmla="*/ 44320 h 532394"/>
                  <a:gd name="connsiteX2" fmla="*/ 24011 w 463243"/>
                  <a:gd name="connsiteY2" fmla="*/ 474210 h 532394"/>
                  <a:gd name="connsiteX3" fmla="*/ 82195 w 463243"/>
                  <a:gd name="connsiteY3" fmla="*/ 532394 h 532394"/>
                  <a:gd name="connsiteX4" fmla="*/ 240242 w 463243"/>
                  <a:gd name="connsiteY4" fmla="*/ 532394 h 532394"/>
                  <a:gd name="connsiteX5" fmla="*/ 245951 w 463243"/>
                  <a:gd name="connsiteY5" fmla="*/ 532394 h 532394"/>
                  <a:gd name="connsiteX6" fmla="*/ 403998 w 463243"/>
                  <a:gd name="connsiteY6" fmla="*/ 532394 h 532394"/>
                  <a:gd name="connsiteX7" fmla="*/ 462182 w 463243"/>
                  <a:gd name="connsiteY7" fmla="*/ 474210 h 532394"/>
                  <a:gd name="connsiteX8" fmla="*/ 463243 w 463243"/>
                  <a:gd name="connsiteY8" fmla="*/ 44320 h 532394"/>
                  <a:gd name="connsiteX0" fmla="*/ 3 w 464311"/>
                  <a:gd name="connsiteY0" fmla="*/ 0 h 532394"/>
                  <a:gd name="connsiteX1" fmla="*/ 22950 w 464311"/>
                  <a:gd name="connsiteY1" fmla="*/ 44320 h 532394"/>
                  <a:gd name="connsiteX2" fmla="*/ 24011 w 464311"/>
                  <a:gd name="connsiteY2" fmla="*/ 474210 h 532394"/>
                  <a:gd name="connsiteX3" fmla="*/ 82195 w 464311"/>
                  <a:gd name="connsiteY3" fmla="*/ 532394 h 532394"/>
                  <a:gd name="connsiteX4" fmla="*/ 240242 w 464311"/>
                  <a:gd name="connsiteY4" fmla="*/ 532394 h 532394"/>
                  <a:gd name="connsiteX5" fmla="*/ 245951 w 464311"/>
                  <a:gd name="connsiteY5" fmla="*/ 532394 h 532394"/>
                  <a:gd name="connsiteX6" fmla="*/ 403998 w 464311"/>
                  <a:gd name="connsiteY6" fmla="*/ 532394 h 532394"/>
                  <a:gd name="connsiteX7" fmla="*/ 462182 w 464311"/>
                  <a:gd name="connsiteY7" fmla="*/ 474210 h 532394"/>
                  <a:gd name="connsiteX8" fmla="*/ 464311 w 464311"/>
                  <a:gd name="connsiteY8" fmla="*/ 8000 h 532394"/>
                  <a:gd name="connsiteX0" fmla="*/ 3 w 466447"/>
                  <a:gd name="connsiteY0" fmla="*/ 10160 h 542554"/>
                  <a:gd name="connsiteX1" fmla="*/ 22950 w 466447"/>
                  <a:gd name="connsiteY1" fmla="*/ 54480 h 542554"/>
                  <a:gd name="connsiteX2" fmla="*/ 24011 w 466447"/>
                  <a:gd name="connsiteY2" fmla="*/ 484370 h 542554"/>
                  <a:gd name="connsiteX3" fmla="*/ 82195 w 466447"/>
                  <a:gd name="connsiteY3" fmla="*/ 542554 h 542554"/>
                  <a:gd name="connsiteX4" fmla="*/ 240242 w 466447"/>
                  <a:gd name="connsiteY4" fmla="*/ 542554 h 542554"/>
                  <a:gd name="connsiteX5" fmla="*/ 245951 w 466447"/>
                  <a:gd name="connsiteY5" fmla="*/ 542554 h 542554"/>
                  <a:gd name="connsiteX6" fmla="*/ 403998 w 466447"/>
                  <a:gd name="connsiteY6" fmla="*/ 542554 h 542554"/>
                  <a:gd name="connsiteX7" fmla="*/ 462182 w 466447"/>
                  <a:gd name="connsiteY7" fmla="*/ 484370 h 542554"/>
                  <a:gd name="connsiteX8" fmla="*/ 466447 w 466447"/>
                  <a:gd name="connsiteY8" fmla="*/ 0 h 542554"/>
                  <a:gd name="connsiteX0" fmla="*/ 3 w 464311"/>
                  <a:gd name="connsiteY0" fmla="*/ 11228 h 543622"/>
                  <a:gd name="connsiteX1" fmla="*/ 22950 w 464311"/>
                  <a:gd name="connsiteY1" fmla="*/ 55548 h 543622"/>
                  <a:gd name="connsiteX2" fmla="*/ 24011 w 464311"/>
                  <a:gd name="connsiteY2" fmla="*/ 485438 h 543622"/>
                  <a:gd name="connsiteX3" fmla="*/ 82195 w 464311"/>
                  <a:gd name="connsiteY3" fmla="*/ 543622 h 543622"/>
                  <a:gd name="connsiteX4" fmla="*/ 240242 w 464311"/>
                  <a:gd name="connsiteY4" fmla="*/ 543622 h 543622"/>
                  <a:gd name="connsiteX5" fmla="*/ 245951 w 464311"/>
                  <a:gd name="connsiteY5" fmla="*/ 543622 h 543622"/>
                  <a:gd name="connsiteX6" fmla="*/ 403998 w 464311"/>
                  <a:gd name="connsiteY6" fmla="*/ 543622 h 543622"/>
                  <a:gd name="connsiteX7" fmla="*/ 462182 w 464311"/>
                  <a:gd name="connsiteY7" fmla="*/ 485438 h 543622"/>
                  <a:gd name="connsiteX8" fmla="*/ 464311 w 464311"/>
                  <a:gd name="connsiteY8" fmla="*/ 0 h 54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4311" h="543622">
                    <a:moveTo>
                      <a:pt x="3" y="11228"/>
                    </a:moveTo>
                    <a:cubicBezTo>
                      <a:pt x="-351" y="26002"/>
                      <a:pt x="23304" y="40775"/>
                      <a:pt x="22950" y="55548"/>
                    </a:cubicBezTo>
                    <a:cubicBezTo>
                      <a:pt x="23304" y="198845"/>
                      <a:pt x="23657" y="342141"/>
                      <a:pt x="24011" y="485438"/>
                    </a:cubicBezTo>
                    <a:cubicBezTo>
                      <a:pt x="24011" y="517572"/>
                      <a:pt x="50061" y="543622"/>
                      <a:pt x="82195" y="543622"/>
                    </a:cubicBezTo>
                    <a:lnTo>
                      <a:pt x="240242" y="543622"/>
                    </a:lnTo>
                    <a:lnTo>
                      <a:pt x="245951" y="543622"/>
                    </a:lnTo>
                    <a:lnTo>
                      <a:pt x="403998" y="543622"/>
                    </a:lnTo>
                    <a:cubicBezTo>
                      <a:pt x="436132" y="543622"/>
                      <a:pt x="462182" y="517572"/>
                      <a:pt x="462182" y="485438"/>
                    </a:cubicBezTo>
                    <a:cubicBezTo>
                      <a:pt x="462536" y="342141"/>
                      <a:pt x="463957" y="143297"/>
                      <a:pt x="464311" y="0"/>
                    </a:cubicBezTo>
                  </a:path>
                </a:pathLst>
              </a:custGeom>
              <a:noFill/>
              <a:ln w="50800" cap="rnd">
                <a:solidFill>
                  <a:srgbClr val="00206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D4F2DDA-5727-EEEA-C55B-62F37188CE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066677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D4C4820-AD2B-9744-235C-02DE6FACA5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39793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414268F-A196-AC75-7627-8E2BACE7FD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72919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D321846-EB29-A8F1-0421-6836605427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060459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51A1C58-79BF-4AA8-68BF-8CFE5E29FA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391720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14" name="Group 913">
            <a:extLst>
              <a:ext uri="{FF2B5EF4-FFF2-40B4-BE49-F238E27FC236}">
                <a16:creationId xmlns:a16="http://schemas.microsoft.com/office/drawing/2014/main" id="{1BAD9FFB-BCEB-7AC2-3307-3EBDB8310E9F}"/>
              </a:ext>
            </a:extLst>
          </p:cNvPr>
          <p:cNvGrpSpPr/>
          <p:nvPr/>
        </p:nvGrpSpPr>
        <p:grpSpPr>
          <a:xfrm>
            <a:off x="1224080" y="1259334"/>
            <a:ext cx="244897" cy="244897"/>
            <a:chOff x="5799149" y="4964691"/>
            <a:chExt cx="326529" cy="326529"/>
          </a:xfrm>
        </p:grpSpPr>
        <p:sp>
          <p:nvSpPr>
            <p:cNvPr id="915" name="Rectangle 914">
              <a:extLst>
                <a:ext uri="{FF2B5EF4-FFF2-40B4-BE49-F238E27FC236}">
                  <a16:creationId xmlns:a16="http://schemas.microsoft.com/office/drawing/2014/main" id="{85A9F027-0A54-701B-1C94-9D78236024E8}"/>
                </a:ext>
              </a:extLst>
            </p:cNvPr>
            <p:cNvSpPr/>
            <p:nvPr/>
          </p:nvSpPr>
          <p:spPr>
            <a:xfrm>
              <a:off x="5799149" y="4964691"/>
              <a:ext cx="326529" cy="3265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6" name="Dripping">
              <a:extLst>
                <a:ext uri="{FF2B5EF4-FFF2-40B4-BE49-F238E27FC236}">
                  <a16:creationId xmlns:a16="http://schemas.microsoft.com/office/drawing/2014/main" id="{10965231-9548-C7BE-EBFD-02E21C185049}"/>
                </a:ext>
              </a:extLst>
            </p:cNvPr>
            <p:cNvSpPr/>
            <p:nvPr/>
          </p:nvSpPr>
          <p:spPr>
            <a:xfrm>
              <a:off x="5902413" y="5027955"/>
              <a:ext cx="120000" cy="200000"/>
            </a:xfrm>
            <a:custGeom>
              <a:avLst/>
              <a:gdLst>
                <a:gd name="connsiteX0" fmla="*/ 60000 w 120000"/>
                <a:gd name="connsiteY0" fmla="*/ 0 h 200000"/>
              </a:gdLst>
              <a:ahLst/>
              <a:cxnLst>
                <a:cxn ang="0">
                  <a:pos x="connsiteX0" y="connsiteY0"/>
                </a:cxn>
              </a:cxnLst>
              <a:rect l="0" t="0" r="0" b="0"/>
              <a:pathLst>
                <a:path w="120000" h="200000">
                  <a:moveTo>
                    <a:pt x="59835" y="-225"/>
                  </a:moveTo>
                  <a:cubicBezTo>
                    <a:pt x="63733" y="18162"/>
                    <a:pt x="68154" y="32807"/>
                    <a:pt x="73100" y="43702"/>
                  </a:cubicBezTo>
                  <a:cubicBezTo>
                    <a:pt x="78046" y="54606"/>
                    <a:pt x="85591" y="66405"/>
                    <a:pt x="95726" y="79099"/>
                  </a:cubicBezTo>
                  <a:cubicBezTo>
                    <a:pt x="113324" y="100907"/>
                    <a:pt x="120000" y="117309"/>
                    <a:pt x="120000" y="133694"/>
                  </a:cubicBezTo>
                  <a:cubicBezTo>
                    <a:pt x="120000" y="151810"/>
                    <a:pt x="114033" y="167351"/>
                    <a:pt x="102237" y="180324"/>
                  </a:cubicBezTo>
                  <a:cubicBezTo>
                    <a:pt x="90440" y="193297"/>
                    <a:pt x="76304" y="199775"/>
                    <a:pt x="59835" y="199775"/>
                  </a:cubicBezTo>
                  <a:cubicBezTo>
                    <a:pt x="43455" y="199775"/>
                    <a:pt x="29363" y="193297"/>
                    <a:pt x="17566" y="180324"/>
                  </a:cubicBezTo>
                  <a:cubicBezTo>
                    <a:pt x="5770" y="167351"/>
                    <a:pt x="-135" y="151810"/>
                    <a:pt x="-135" y="133694"/>
                  </a:cubicBezTo>
                  <a:cubicBezTo>
                    <a:pt x="-135" y="117309"/>
                    <a:pt x="6479" y="100907"/>
                    <a:pt x="19692" y="84505"/>
                  </a:cubicBezTo>
                  <a:cubicBezTo>
                    <a:pt x="34213" y="66405"/>
                    <a:pt x="41757" y="54606"/>
                    <a:pt x="46703" y="43702"/>
                  </a:cubicBezTo>
                  <a:cubicBezTo>
                    <a:pt x="51649" y="32807"/>
                    <a:pt x="56026" y="18162"/>
                    <a:pt x="59835" y="-225"/>
                  </a:cubicBezTo>
                  <a:close/>
                </a:path>
              </a:pathLst>
            </a:custGeom>
            <a:gradFill>
              <a:gsLst>
                <a:gs pos="0">
                  <a:srgbClr val="D0FFFF">
                    <a:alpha val="70000"/>
                  </a:srgbClr>
                </a:gs>
                <a:gs pos="100000">
                  <a:srgbClr val="A0FFFF">
                    <a:alpha val="70000"/>
                  </a:srgbClr>
                </a:gs>
              </a:gsLst>
              <a:lin ang="5400000" scaled="0"/>
            </a:gradFill>
            <a:ln w="38100" cap="rnd">
              <a:solidFill>
                <a:srgbClr val="1E90FF"/>
              </a:solidFill>
              <a:round/>
            </a:ln>
          </p:spPr>
        </p:sp>
      </p:grpSp>
      <p:grpSp>
        <p:nvGrpSpPr>
          <p:cNvPr id="921" name="Group 920">
            <a:extLst>
              <a:ext uri="{FF2B5EF4-FFF2-40B4-BE49-F238E27FC236}">
                <a16:creationId xmlns:a16="http://schemas.microsoft.com/office/drawing/2014/main" id="{CD20B99D-AE72-F977-1647-F2C9E96B6326}"/>
              </a:ext>
            </a:extLst>
          </p:cNvPr>
          <p:cNvGrpSpPr/>
          <p:nvPr/>
        </p:nvGrpSpPr>
        <p:grpSpPr>
          <a:xfrm>
            <a:off x="1910483" y="1406874"/>
            <a:ext cx="766469" cy="2157208"/>
            <a:chOff x="2137361" y="3254911"/>
            <a:chExt cx="1021959" cy="869368"/>
          </a:xfrm>
        </p:grpSpPr>
        <p:cxnSp>
          <p:nvCxnSpPr>
            <p:cNvPr id="922" name="Straight Connector 921">
              <a:extLst>
                <a:ext uri="{FF2B5EF4-FFF2-40B4-BE49-F238E27FC236}">
                  <a16:creationId xmlns:a16="http://schemas.microsoft.com/office/drawing/2014/main" id="{231A478D-6879-090D-4CF6-DA044347C900}"/>
                </a:ext>
              </a:extLst>
            </p:cNvPr>
            <p:cNvCxnSpPr>
              <a:cxnSpLocks/>
            </p:cNvCxnSpPr>
            <p:nvPr/>
          </p:nvCxnSpPr>
          <p:spPr>
            <a:xfrm>
              <a:off x="2137361" y="3689595"/>
              <a:ext cx="606816" cy="0"/>
            </a:xfrm>
            <a:prstGeom prst="line">
              <a:avLst/>
            </a:prstGeom>
            <a:ln w="254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3" name="Straight Connector 922">
              <a:extLst>
                <a:ext uri="{FF2B5EF4-FFF2-40B4-BE49-F238E27FC236}">
                  <a16:creationId xmlns:a16="http://schemas.microsoft.com/office/drawing/2014/main" id="{1160B0A3-DED5-8EAA-B3BC-ED672AAE68DD}"/>
                </a:ext>
              </a:extLst>
            </p:cNvPr>
            <p:cNvCxnSpPr/>
            <p:nvPr/>
          </p:nvCxnSpPr>
          <p:spPr>
            <a:xfrm flipV="1">
              <a:off x="2747592" y="3254911"/>
              <a:ext cx="78788" cy="434684"/>
            </a:xfrm>
            <a:prstGeom prst="line">
              <a:avLst/>
            </a:prstGeom>
            <a:ln w="254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4" name="Straight Connector 923">
              <a:extLst>
                <a:ext uri="{FF2B5EF4-FFF2-40B4-BE49-F238E27FC236}">
                  <a16:creationId xmlns:a16="http://schemas.microsoft.com/office/drawing/2014/main" id="{EDB74D1D-F710-FE23-00CF-74B02789CF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47592" y="3689595"/>
              <a:ext cx="78788" cy="434684"/>
            </a:xfrm>
            <a:prstGeom prst="line">
              <a:avLst/>
            </a:prstGeom>
            <a:ln w="254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5" name="Straight Connector 924">
              <a:extLst>
                <a:ext uri="{FF2B5EF4-FFF2-40B4-BE49-F238E27FC236}">
                  <a16:creationId xmlns:a16="http://schemas.microsoft.com/office/drawing/2014/main" id="{355ED301-8BAA-402C-6C4B-8B487F3FD59C}"/>
                </a:ext>
              </a:extLst>
            </p:cNvPr>
            <p:cNvCxnSpPr>
              <a:cxnSpLocks/>
            </p:cNvCxnSpPr>
            <p:nvPr/>
          </p:nvCxnSpPr>
          <p:spPr>
            <a:xfrm>
              <a:off x="2835770" y="3254911"/>
              <a:ext cx="323550" cy="0"/>
            </a:xfrm>
            <a:prstGeom prst="line">
              <a:avLst/>
            </a:prstGeom>
            <a:ln w="25400" cap="rnd">
              <a:beve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6" name="Straight Connector 925">
              <a:extLst>
                <a:ext uri="{FF2B5EF4-FFF2-40B4-BE49-F238E27FC236}">
                  <a16:creationId xmlns:a16="http://schemas.microsoft.com/office/drawing/2014/main" id="{282972CA-D22C-461D-E118-BB32825FBC9F}"/>
                </a:ext>
              </a:extLst>
            </p:cNvPr>
            <p:cNvCxnSpPr>
              <a:cxnSpLocks/>
            </p:cNvCxnSpPr>
            <p:nvPr/>
          </p:nvCxnSpPr>
          <p:spPr>
            <a:xfrm>
              <a:off x="2835770" y="4123975"/>
              <a:ext cx="323550" cy="0"/>
            </a:xfrm>
            <a:prstGeom prst="line">
              <a:avLst/>
            </a:prstGeom>
            <a:ln w="25400" cap="rnd">
              <a:beve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7" name="Group 926">
            <a:extLst>
              <a:ext uri="{FF2B5EF4-FFF2-40B4-BE49-F238E27FC236}">
                <a16:creationId xmlns:a16="http://schemas.microsoft.com/office/drawing/2014/main" id="{B85A25D0-64F5-BDE7-45CD-AD6B84ED1F38}"/>
              </a:ext>
            </a:extLst>
          </p:cNvPr>
          <p:cNvGrpSpPr/>
          <p:nvPr/>
        </p:nvGrpSpPr>
        <p:grpSpPr>
          <a:xfrm>
            <a:off x="227288" y="1114510"/>
            <a:ext cx="2268783" cy="1467123"/>
            <a:chOff x="2895661" y="1559383"/>
            <a:chExt cx="2019898" cy="2019898"/>
          </a:xfrm>
        </p:grpSpPr>
        <p:sp>
          <p:nvSpPr>
            <p:cNvPr id="800" name="Rectangle 799">
              <a:extLst>
                <a:ext uri="{FF2B5EF4-FFF2-40B4-BE49-F238E27FC236}">
                  <a16:creationId xmlns:a16="http://schemas.microsoft.com/office/drawing/2014/main" id="{066B89A6-01BC-1E3A-A261-E920E68AB641}"/>
                </a:ext>
              </a:extLst>
            </p:cNvPr>
            <p:cNvSpPr/>
            <p:nvPr/>
          </p:nvSpPr>
          <p:spPr>
            <a:xfrm>
              <a:off x="2895661" y="1559383"/>
              <a:ext cx="2019898" cy="20198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23" name="Group 822">
              <a:extLst>
                <a:ext uri="{FF2B5EF4-FFF2-40B4-BE49-F238E27FC236}">
                  <a16:creationId xmlns:a16="http://schemas.microsoft.com/office/drawing/2014/main" id="{2E084A4D-3623-7023-649E-A03270E58BD0}"/>
                </a:ext>
              </a:extLst>
            </p:cNvPr>
            <p:cNvGrpSpPr/>
            <p:nvPr/>
          </p:nvGrpSpPr>
          <p:grpSpPr>
            <a:xfrm>
              <a:off x="3571200" y="1904844"/>
              <a:ext cx="680000" cy="1520000"/>
              <a:chOff x="2102586" y="1904844"/>
              <a:chExt cx="680000" cy="1520000"/>
            </a:xfrm>
          </p:grpSpPr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010B80E8-E9AD-D11F-19FF-9090FAC7ECD4}"/>
                  </a:ext>
                </a:extLst>
              </p:cNvPr>
              <p:cNvSpPr/>
              <p:nvPr/>
            </p:nvSpPr>
            <p:spPr>
              <a:xfrm>
                <a:off x="2182586" y="1981200"/>
                <a:ext cx="520001" cy="524176"/>
              </a:xfrm>
              <a:custGeom>
                <a:avLst/>
                <a:gdLst>
                  <a:gd name="connsiteX0" fmla="*/ 30342 w 520001"/>
                  <a:gd name="connsiteY0" fmla="*/ 0 h 600532"/>
                  <a:gd name="connsiteX1" fmla="*/ 59145 w 520001"/>
                  <a:gd name="connsiteY1" fmla="*/ 67132 h 600532"/>
                  <a:gd name="connsiteX2" fmla="*/ 87949 w 520001"/>
                  <a:gd name="connsiteY2" fmla="*/ 0 h 600532"/>
                  <a:gd name="connsiteX3" fmla="*/ 116752 w 520001"/>
                  <a:gd name="connsiteY3" fmla="*/ 67132 h 600532"/>
                  <a:gd name="connsiteX4" fmla="*/ 145556 w 520001"/>
                  <a:gd name="connsiteY4" fmla="*/ 0 h 600532"/>
                  <a:gd name="connsiteX5" fmla="*/ 174359 w 520001"/>
                  <a:gd name="connsiteY5" fmla="*/ 67132 h 600532"/>
                  <a:gd name="connsiteX6" fmla="*/ 203163 w 520001"/>
                  <a:gd name="connsiteY6" fmla="*/ 0 h 600532"/>
                  <a:gd name="connsiteX7" fmla="*/ 231966 w 520001"/>
                  <a:gd name="connsiteY7" fmla="*/ 67132 h 600532"/>
                  <a:gd name="connsiteX8" fmla="*/ 260770 w 520001"/>
                  <a:gd name="connsiteY8" fmla="*/ 0 h 600532"/>
                  <a:gd name="connsiteX9" fmla="*/ 289573 w 520001"/>
                  <a:gd name="connsiteY9" fmla="*/ 67132 h 600532"/>
                  <a:gd name="connsiteX10" fmla="*/ 318377 w 520001"/>
                  <a:gd name="connsiteY10" fmla="*/ 0 h 600532"/>
                  <a:gd name="connsiteX11" fmla="*/ 347180 w 520001"/>
                  <a:gd name="connsiteY11" fmla="*/ 67132 h 600532"/>
                  <a:gd name="connsiteX12" fmla="*/ 375984 w 520001"/>
                  <a:gd name="connsiteY12" fmla="*/ 0 h 600532"/>
                  <a:gd name="connsiteX13" fmla="*/ 404787 w 520001"/>
                  <a:gd name="connsiteY13" fmla="*/ 67132 h 600532"/>
                  <a:gd name="connsiteX14" fmla="*/ 433591 w 520001"/>
                  <a:gd name="connsiteY14" fmla="*/ 0 h 600532"/>
                  <a:gd name="connsiteX15" fmla="*/ 462394 w 520001"/>
                  <a:gd name="connsiteY15" fmla="*/ 67132 h 600532"/>
                  <a:gd name="connsiteX16" fmla="*/ 491198 w 520001"/>
                  <a:gd name="connsiteY16" fmla="*/ 0 h 600532"/>
                  <a:gd name="connsiteX17" fmla="*/ 520001 w 520001"/>
                  <a:gd name="connsiteY17" fmla="*/ 67132 h 600532"/>
                  <a:gd name="connsiteX18" fmla="*/ 260001 w 520001"/>
                  <a:gd name="connsiteY18" fmla="*/ 600532 h 600532"/>
                  <a:gd name="connsiteX19" fmla="*/ 0 w 520001"/>
                  <a:gd name="connsiteY19" fmla="*/ 67132 h 600532"/>
                  <a:gd name="connsiteX20" fmla="*/ 1538 w 520001"/>
                  <a:gd name="connsiteY20" fmla="*/ 67132 h 60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20001" h="600532">
                    <a:moveTo>
                      <a:pt x="30342" y="0"/>
                    </a:moveTo>
                    <a:lnTo>
                      <a:pt x="59145" y="67132"/>
                    </a:lnTo>
                    <a:lnTo>
                      <a:pt x="87949" y="0"/>
                    </a:lnTo>
                    <a:lnTo>
                      <a:pt x="116752" y="67132"/>
                    </a:lnTo>
                    <a:lnTo>
                      <a:pt x="145556" y="0"/>
                    </a:lnTo>
                    <a:lnTo>
                      <a:pt x="174359" y="67132"/>
                    </a:lnTo>
                    <a:lnTo>
                      <a:pt x="203163" y="0"/>
                    </a:lnTo>
                    <a:lnTo>
                      <a:pt x="231966" y="67132"/>
                    </a:lnTo>
                    <a:lnTo>
                      <a:pt x="260770" y="0"/>
                    </a:lnTo>
                    <a:lnTo>
                      <a:pt x="289573" y="67132"/>
                    </a:lnTo>
                    <a:lnTo>
                      <a:pt x="318377" y="0"/>
                    </a:lnTo>
                    <a:lnTo>
                      <a:pt x="347180" y="67132"/>
                    </a:lnTo>
                    <a:lnTo>
                      <a:pt x="375984" y="0"/>
                    </a:lnTo>
                    <a:lnTo>
                      <a:pt x="404787" y="67132"/>
                    </a:lnTo>
                    <a:lnTo>
                      <a:pt x="433591" y="0"/>
                    </a:lnTo>
                    <a:lnTo>
                      <a:pt x="462394" y="67132"/>
                    </a:lnTo>
                    <a:lnTo>
                      <a:pt x="491198" y="0"/>
                    </a:lnTo>
                    <a:lnTo>
                      <a:pt x="520001" y="67132"/>
                    </a:lnTo>
                    <a:lnTo>
                      <a:pt x="260001" y="600532"/>
                    </a:lnTo>
                    <a:lnTo>
                      <a:pt x="0" y="67132"/>
                    </a:lnTo>
                    <a:lnTo>
                      <a:pt x="1538" y="6713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5" name="Funnel">
                <a:extLst>
                  <a:ext uri="{FF2B5EF4-FFF2-40B4-BE49-F238E27FC236}">
                    <a16:creationId xmlns:a16="http://schemas.microsoft.com/office/drawing/2014/main" id="{116DBFAF-5162-197D-2AEC-8EA8BF296969}"/>
                  </a:ext>
                </a:extLst>
              </p:cNvPr>
              <p:cNvSpPr/>
              <p:nvPr/>
            </p:nvSpPr>
            <p:spPr>
              <a:xfrm>
                <a:off x="2102586" y="1904844"/>
                <a:ext cx="680000" cy="1520000"/>
              </a:xfrm>
              <a:custGeom>
                <a:avLst/>
                <a:gdLst/>
                <a:ahLst/>
                <a:cxnLst/>
                <a:rect l="0" t="0" r="0" b="0"/>
                <a:pathLst>
                  <a:path w="680000" h="1520000">
                    <a:moveTo>
                      <a:pt x="0" y="0"/>
                    </a:moveTo>
                    <a:lnTo>
                      <a:pt x="299033" y="530988"/>
                    </a:lnTo>
                    <a:lnTo>
                      <a:pt x="299033" y="1520000"/>
                    </a:lnTo>
                    <a:lnTo>
                      <a:pt x="380801" y="1438710"/>
                    </a:lnTo>
                    <a:lnTo>
                      <a:pt x="380801" y="520541"/>
                    </a:lnTo>
                    <a:lnTo>
                      <a:pt x="6800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000000"/>
                </a:solidFill>
                <a:bevel/>
              </a:ln>
            </p:spPr>
          </p:sp>
        </p:grpSp>
      </p:grpSp>
      <p:grpSp>
        <p:nvGrpSpPr>
          <p:cNvPr id="826" name="Group 825">
            <a:extLst>
              <a:ext uri="{FF2B5EF4-FFF2-40B4-BE49-F238E27FC236}">
                <a16:creationId xmlns:a16="http://schemas.microsoft.com/office/drawing/2014/main" id="{0D307EC8-7FCA-5B8D-F8D3-E4A505CB09E1}"/>
              </a:ext>
            </a:extLst>
          </p:cNvPr>
          <p:cNvGrpSpPr/>
          <p:nvPr/>
        </p:nvGrpSpPr>
        <p:grpSpPr>
          <a:xfrm>
            <a:off x="44182" y="954028"/>
            <a:ext cx="1280993" cy="538497"/>
            <a:chOff x="58909" y="1600294"/>
            <a:chExt cx="1707991" cy="717996"/>
          </a:xfrm>
        </p:grpSpPr>
        <p:grpSp>
          <p:nvGrpSpPr>
            <p:cNvPr id="827" name="Group 826">
              <a:extLst>
                <a:ext uri="{FF2B5EF4-FFF2-40B4-BE49-F238E27FC236}">
                  <a16:creationId xmlns:a16="http://schemas.microsoft.com/office/drawing/2014/main" id="{DCE68C82-045E-488B-81A5-517C4B63422C}"/>
                </a:ext>
              </a:extLst>
            </p:cNvPr>
            <p:cNvGrpSpPr/>
            <p:nvPr/>
          </p:nvGrpSpPr>
          <p:grpSpPr>
            <a:xfrm rot="4538853">
              <a:off x="719268" y="939935"/>
              <a:ext cx="387274" cy="1707991"/>
              <a:chOff x="3071009" y="3657601"/>
              <a:chExt cx="262820" cy="1700000"/>
            </a:xfrm>
          </p:grpSpPr>
          <p:grpSp>
            <p:nvGrpSpPr>
              <p:cNvPr id="943" name="Group 942">
                <a:extLst>
                  <a:ext uri="{FF2B5EF4-FFF2-40B4-BE49-F238E27FC236}">
                    <a16:creationId xmlns:a16="http://schemas.microsoft.com/office/drawing/2014/main" id="{C000737D-71F3-2647-0D20-9C37AB37DF8F}"/>
                  </a:ext>
                </a:extLst>
              </p:cNvPr>
              <p:cNvGrpSpPr/>
              <p:nvPr/>
            </p:nvGrpSpPr>
            <p:grpSpPr>
              <a:xfrm>
                <a:off x="3071009" y="3661222"/>
                <a:ext cx="260366" cy="1693205"/>
                <a:chOff x="3071009" y="3661222"/>
                <a:chExt cx="260366" cy="1693205"/>
              </a:xfrm>
            </p:grpSpPr>
            <p:sp>
              <p:nvSpPr>
                <p:cNvPr id="945" name="Right Triangle 132">
                  <a:extLst>
                    <a:ext uri="{FF2B5EF4-FFF2-40B4-BE49-F238E27FC236}">
                      <a16:creationId xmlns:a16="http://schemas.microsoft.com/office/drawing/2014/main" id="{F32D9A18-7491-D37F-F878-807AEDD45275}"/>
                    </a:ext>
                  </a:extLst>
                </p:cNvPr>
                <p:cNvSpPr/>
                <p:nvPr/>
              </p:nvSpPr>
              <p:spPr>
                <a:xfrm flipH="1">
                  <a:off x="3071009" y="3661222"/>
                  <a:ext cx="259998" cy="1292049"/>
                </a:xfrm>
                <a:custGeom>
                  <a:avLst/>
                  <a:gdLst>
                    <a:gd name="connsiteX0" fmla="*/ 0 w 315589"/>
                    <a:gd name="connsiteY0" fmla="*/ 171806 h 171806"/>
                    <a:gd name="connsiteX1" fmla="*/ 0 w 315589"/>
                    <a:gd name="connsiteY1" fmla="*/ 0 h 171806"/>
                    <a:gd name="connsiteX2" fmla="*/ 315589 w 315589"/>
                    <a:gd name="connsiteY2" fmla="*/ 171806 h 171806"/>
                    <a:gd name="connsiteX3" fmla="*/ 0 w 315589"/>
                    <a:gd name="connsiteY3" fmla="*/ 171806 h 171806"/>
                    <a:gd name="connsiteX0" fmla="*/ 0 w 315589"/>
                    <a:gd name="connsiteY0" fmla="*/ 1069321 h 1069321"/>
                    <a:gd name="connsiteX1" fmla="*/ 1399 w 315589"/>
                    <a:gd name="connsiteY1" fmla="*/ 0 h 1069321"/>
                    <a:gd name="connsiteX2" fmla="*/ 315589 w 315589"/>
                    <a:gd name="connsiteY2" fmla="*/ 1069321 h 1069321"/>
                    <a:gd name="connsiteX3" fmla="*/ 0 w 315589"/>
                    <a:gd name="connsiteY3" fmla="*/ 1069321 h 1069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589" h="1069321">
                      <a:moveTo>
                        <a:pt x="0" y="1069321"/>
                      </a:moveTo>
                      <a:cubicBezTo>
                        <a:pt x="466" y="712881"/>
                        <a:pt x="933" y="356440"/>
                        <a:pt x="1399" y="0"/>
                      </a:cubicBezTo>
                      <a:lnTo>
                        <a:pt x="315589" y="1069321"/>
                      </a:lnTo>
                      <a:lnTo>
                        <a:pt x="0" y="1069321"/>
                      </a:lnTo>
                      <a:close/>
                    </a:path>
                  </a:pathLst>
                </a:custGeom>
                <a:solidFill>
                  <a:srgbClr val="1E9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46" name="Freeform: Shape 945">
                  <a:extLst>
                    <a:ext uri="{FF2B5EF4-FFF2-40B4-BE49-F238E27FC236}">
                      <a16:creationId xmlns:a16="http://schemas.microsoft.com/office/drawing/2014/main" id="{4DC7D4E6-D3B3-DBEB-81D0-4DC752FE1531}"/>
                    </a:ext>
                  </a:extLst>
                </p:cNvPr>
                <p:cNvSpPr/>
                <p:nvPr/>
              </p:nvSpPr>
              <p:spPr>
                <a:xfrm>
                  <a:off x="3073859" y="5212517"/>
                  <a:ext cx="256395" cy="141910"/>
                </a:xfrm>
                <a:custGeom>
                  <a:avLst/>
                  <a:gdLst>
                    <a:gd name="connsiteX0" fmla="*/ 1950 w 260000"/>
                    <a:gd name="connsiteY0" fmla="*/ 0 h 141910"/>
                    <a:gd name="connsiteX1" fmla="*/ 258050 w 260000"/>
                    <a:gd name="connsiteY1" fmla="*/ 0 h 141910"/>
                    <a:gd name="connsiteX2" fmla="*/ 260000 w 260000"/>
                    <a:gd name="connsiteY2" fmla="*/ 9813 h 141910"/>
                    <a:gd name="connsiteX3" fmla="*/ 130000 w 260000"/>
                    <a:gd name="connsiteY3" fmla="*/ 141910 h 141910"/>
                    <a:gd name="connsiteX4" fmla="*/ 0 w 260000"/>
                    <a:gd name="connsiteY4" fmla="*/ 9813 h 141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0000" h="141910">
                      <a:moveTo>
                        <a:pt x="1950" y="0"/>
                      </a:moveTo>
                      <a:lnTo>
                        <a:pt x="258050" y="0"/>
                      </a:lnTo>
                      <a:lnTo>
                        <a:pt x="260000" y="9813"/>
                      </a:lnTo>
                      <a:cubicBezTo>
                        <a:pt x="260000" y="82768"/>
                        <a:pt x="201797" y="141910"/>
                        <a:pt x="130000" y="141910"/>
                      </a:cubicBezTo>
                      <a:cubicBezTo>
                        <a:pt x="58203" y="141910"/>
                        <a:pt x="0" y="82768"/>
                        <a:pt x="0" y="9813"/>
                      </a:cubicBezTo>
                      <a:close/>
                    </a:path>
                  </a:pathLst>
                </a:custGeom>
                <a:solidFill>
                  <a:srgbClr val="1E9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47" name="Rectangle 946">
                  <a:extLst>
                    <a:ext uri="{FF2B5EF4-FFF2-40B4-BE49-F238E27FC236}">
                      <a16:creationId xmlns:a16="http://schemas.microsoft.com/office/drawing/2014/main" id="{7F147CC1-76EA-6709-9FB9-6F8E3650BFC0}"/>
                    </a:ext>
                  </a:extLst>
                </p:cNvPr>
                <p:cNvSpPr/>
                <p:nvPr/>
              </p:nvSpPr>
              <p:spPr>
                <a:xfrm>
                  <a:off x="3071376" y="4946217"/>
                  <a:ext cx="259999" cy="272496"/>
                </a:xfrm>
                <a:prstGeom prst="rect">
                  <a:avLst/>
                </a:prstGeom>
                <a:solidFill>
                  <a:srgbClr val="1E9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44" name="Freeform: Shape 943">
                <a:extLst>
                  <a:ext uri="{FF2B5EF4-FFF2-40B4-BE49-F238E27FC236}">
                    <a16:creationId xmlns:a16="http://schemas.microsoft.com/office/drawing/2014/main" id="{40AC7FBB-C335-3A0D-FA65-A90CBA12EBDF}"/>
                  </a:ext>
                </a:extLst>
              </p:cNvPr>
              <p:cNvSpPr/>
              <p:nvPr/>
            </p:nvSpPr>
            <p:spPr>
              <a:xfrm>
                <a:off x="3073829" y="3657601"/>
                <a:ext cx="260000" cy="1700000"/>
              </a:xfrm>
              <a:custGeom>
                <a:avLst/>
                <a:gdLst/>
                <a:ahLst/>
                <a:cxnLst/>
                <a:rect l="0" t="0" r="0" b="0"/>
                <a:pathLst>
                  <a:path w="260000" h="1700000" fill="none">
                    <a:moveTo>
                      <a:pt x="0" y="0"/>
                    </a:moveTo>
                    <a:lnTo>
                      <a:pt x="0" y="1544000"/>
                    </a:lnTo>
                    <a:cubicBezTo>
                      <a:pt x="0" y="1544000"/>
                      <a:pt x="0" y="1700000"/>
                      <a:pt x="130000" y="1700000"/>
                    </a:cubicBezTo>
                    <a:cubicBezTo>
                      <a:pt x="260000" y="1700000"/>
                      <a:pt x="260000" y="1544000"/>
                      <a:pt x="260000" y="1544000"/>
                    </a:cubicBezTo>
                    <a:lnTo>
                      <a:pt x="26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000000"/>
                </a:solidFill>
                <a:round/>
              </a:ln>
            </p:spPr>
          </p:sp>
        </p:grpSp>
        <p:grpSp>
          <p:nvGrpSpPr>
            <p:cNvPr id="828" name="Group 827">
              <a:extLst>
                <a:ext uri="{FF2B5EF4-FFF2-40B4-BE49-F238E27FC236}">
                  <a16:creationId xmlns:a16="http://schemas.microsoft.com/office/drawing/2014/main" id="{2D6BD159-2E58-E9A9-5762-96C8CD00FA95}"/>
                </a:ext>
              </a:extLst>
            </p:cNvPr>
            <p:cNvGrpSpPr/>
            <p:nvPr/>
          </p:nvGrpSpPr>
          <p:grpSpPr>
            <a:xfrm rot="20818113">
              <a:off x="92490" y="1747481"/>
              <a:ext cx="591269" cy="570809"/>
              <a:chOff x="4134737" y="1919520"/>
              <a:chExt cx="751219" cy="751219"/>
            </a:xfrm>
          </p:grpSpPr>
          <p:sp>
            <p:nvSpPr>
              <p:cNvPr id="829" name="Rectangle 828">
                <a:extLst>
                  <a:ext uri="{FF2B5EF4-FFF2-40B4-BE49-F238E27FC236}">
                    <a16:creationId xmlns:a16="http://schemas.microsoft.com/office/drawing/2014/main" id="{C5691696-F2D9-D4E4-F19B-097B1CB7BF9F}"/>
                  </a:ext>
                </a:extLst>
              </p:cNvPr>
              <p:cNvSpPr/>
              <p:nvPr/>
            </p:nvSpPr>
            <p:spPr>
              <a:xfrm>
                <a:off x="4134737" y="1919520"/>
                <a:ext cx="751219" cy="75121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30" name="Group 829">
                <a:extLst>
                  <a:ext uri="{FF2B5EF4-FFF2-40B4-BE49-F238E27FC236}">
                    <a16:creationId xmlns:a16="http://schemas.microsoft.com/office/drawing/2014/main" id="{93899B46-EBB6-D17F-A510-58F5C92355AF}"/>
                  </a:ext>
                </a:extLst>
              </p:cNvPr>
              <p:cNvGrpSpPr/>
              <p:nvPr/>
            </p:nvGrpSpPr>
            <p:grpSpPr>
              <a:xfrm>
                <a:off x="4302762" y="2169258"/>
                <a:ext cx="415168" cy="215756"/>
                <a:chOff x="4869620" y="2211474"/>
                <a:chExt cx="1039384" cy="540153"/>
              </a:xfrm>
            </p:grpSpPr>
            <p:sp>
              <p:nvSpPr>
                <p:cNvPr id="831" name="Rectangle 830">
                  <a:extLst>
                    <a:ext uri="{FF2B5EF4-FFF2-40B4-BE49-F238E27FC236}">
                      <a16:creationId xmlns:a16="http://schemas.microsoft.com/office/drawing/2014/main" id="{4ED3EB76-7C60-FC74-6075-D588CCE8F3F8}"/>
                    </a:ext>
                  </a:extLst>
                </p:cNvPr>
                <p:cNvSpPr/>
                <p:nvPr/>
              </p:nvSpPr>
              <p:spPr>
                <a:xfrm rot="1323380">
                  <a:off x="5009738" y="2438400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3" name="Rectangle 842">
                  <a:extLst>
                    <a:ext uri="{FF2B5EF4-FFF2-40B4-BE49-F238E27FC236}">
                      <a16:creationId xmlns:a16="http://schemas.microsoft.com/office/drawing/2014/main" id="{385578E2-D9F7-8A04-3A80-9FCACD0374C6}"/>
                    </a:ext>
                  </a:extLst>
                </p:cNvPr>
                <p:cNvSpPr/>
                <p:nvPr/>
              </p:nvSpPr>
              <p:spPr>
                <a:xfrm rot="1142476">
                  <a:off x="4994825" y="2526855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4" name="Rectangle 843">
                  <a:extLst>
                    <a:ext uri="{FF2B5EF4-FFF2-40B4-BE49-F238E27FC236}">
                      <a16:creationId xmlns:a16="http://schemas.microsoft.com/office/drawing/2014/main" id="{687008D7-7668-177B-6751-75034A283C20}"/>
                    </a:ext>
                  </a:extLst>
                </p:cNvPr>
                <p:cNvSpPr/>
                <p:nvPr/>
              </p:nvSpPr>
              <p:spPr>
                <a:xfrm rot="19489800">
                  <a:off x="4932159" y="2448209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5" name="Rectangle 844">
                  <a:extLst>
                    <a:ext uri="{FF2B5EF4-FFF2-40B4-BE49-F238E27FC236}">
                      <a16:creationId xmlns:a16="http://schemas.microsoft.com/office/drawing/2014/main" id="{F5DA834B-A09D-1069-D03F-376328244F94}"/>
                    </a:ext>
                  </a:extLst>
                </p:cNvPr>
                <p:cNvSpPr/>
                <p:nvPr/>
              </p:nvSpPr>
              <p:spPr>
                <a:xfrm rot="20514041">
                  <a:off x="5105082" y="2439540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6" name="Rectangle 845">
                  <a:extLst>
                    <a:ext uri="{FF2B5EF4-FFF2-40B4-BE49-F238E27FC236}">
                      <a16:creationId xmlns:a16="http://schemas.microsoft.com/office/drawing/2014/main" id="{F8E471DC-9FBD-76B6-D4FC-6FF9A23B9969}"/>
                    </a:ext>
                  </a:extLst>
                </p:cNvPr>
                <p:cNvSpPr/>
                <p:nvPr/>
              </p:nvSpPr>
              <p:spPr>
                <a:xfrm rot="20568971">
                  <a:off x="5076772" y="2590974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7" name="Rectangle 846">
                  <a:extLst>
                    <a:ext uri="{FF2B5EF4-FFF2-40B4-BE49-F238E27FC236}">
                      <a16:creationId xmlns:a16="http://schemas.microsoft.com/office/drawing/2014/main" id="{264EEE8C-A80C-B96A-DDE9-07A3EB9ABBD0}"/>
                    </a:ext>
                  </a:extLst>
                </p:cNvPr>
                <p:cNvSpPr/>
                <p:nvPr/>
              </p:nvSpPr>
              <p:spPr>
                <a:xfrm>
                  <a:off x="5168501" y="2574255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8" name="Rectangle 847">
                  <a:extLst>
                    <a:ext uri="{FF2B5EF4-FFF2-40B4-BE49-F238E27FC236}">
                      <a16:creationId xmlns:a16="http://schemas.microsoft.com/office/drawing/2014/main" id="{33F12402-C922-0345-D4DE-3BE2523DC394}"/>
                    </a:ext>
                  </a:extLst>
                </p:cNvPr>
                <p:cNvSpPr/>
                <p:nvPr/>
              </p:nvSpPr>
              <p:spPr>
                <a:xfrm rot="20734951">
                  <a:off x="5260263" y="2574020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9" name="Rectangle 848">
                  <a:extLst>
                    <a:ext uri="{FF2B5EF4-FFF2-40B4-BE49-F238E27FC236}">
                      <a16:creationId xmlns:a16="http://schemas.microsoft.com/office/drawing/2014/main" id="{61C46145-5CEE-B068-B636-B61346F30A5C}"/>
                    </a:ext>
                  </a:extLst>
                </p:cNvPr>
                <p:cNvSpPr/>
                <p:nvPr/>
              </p:nvSpPr>
              <p:spPr>
                <a:xfrm rot="1241437">
                  <a:off x="4869620" y="2545560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0" name="Rectangle 849">
                  <a:extLst>
                    <a:ext uri="{FF2B5EF4-FFF2-40B4-BE49-F238E27FC236}">
                      <a16:creationId xmlns:a16="http://schemas.microsoft.com/office/drawing/2014/main" id="{3680BB32-1FF3-6D42-3D08-6DF27F49F65C}"/>
                    </a:ext>
                  </a:extLst>
                </p:cNvPr>
                <p:cNvSpPr/>
                <p:nvPr/>
              </p:nvSpPr>
              <p:spPr>
                <a:xfrm rot="872366">
                  <a:off x="5169948" y="2561026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1" name="Rectangle 850">
                  <a:extLst>
                    <a:ext uri="{FF2B5EF4-FFF2-40B4-BE49-F238E27FC236}">
                      <a16:creationId xmlns:a16="http://schemas.microsoft.com/office/drawing/2014/main" id="{AD771498-7BED-3894-AF22-CA18B3A92E5A}"/>
                    </a:ext>
                  </a:extLst>
                </p:cNvPr>
                <p:cNvSpPr/>
                <p:nvPr/>
              </p:nvSpPr>
              <p:spPr>
                <a:xfrm>
                  <a:off x="5394319" y="2211474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2" name="Rectangle 851">
                  <a:extLst>
                    <a:ext uri="{FF2B5EF4-FFF2-40B4-BE49-F238E27FC236}">
                      <a16:creationId xmlns:a16="http://schemas.microsoft.com/office/drawing/2014/main" id="{451FAE08-55B7-EEF2-3447-C173EE7C35AC}"/>
                    </a:ext>
                  </a:extLst>
                </p:cNvPr>
                <p:cNvSpPr/>
                <p:nvPr/>
              </p:nvSpPr>
              <p:spPr>
                <a:xfrm>
                  <a:off x="5251301" y="2429265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3" name="Rectangle 852">
                  <a:extLst>
                    <a:ext uri="{FF2B5EF4-FFF2-40B4-BE49-F238E27FC236}">
                      <a16:creationId xmlns:a16="http://schemas.microsoft.com/office/drawing/2014/main" id="{D2F25057-0265-8AC5-9C0C-98D034A8FFFA}"/>
                    </a:ext>
                  </a:extLst>
                </p:cNvPr>
                <p:cNvSpPr/>
                <p:nvPr/>
              </p:nvSpPr>
              <p:spPr>
                <a:xfrm>
                  <a:off x="5209510" y="2324694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4" name="Rectangle 853">
                  <a:extLst>
                    <a:ext uri="{FF2B5EF4-FFF2-40B4-BE49-F238E27FC236}">
                      <a16:creationId xmlns:a16="http://schemas.microsoft.com/office/drawing/2014/main" id="{6DF90896-E2B4-AE02-C68F-298FA218919E}"/>
                    </a:ext>
                  </a:extLst>
                </p:cNvPr>
                <p:cNvSpPr/>
                <p:nvPr/>
              </p:nvSpPr>
              <p:spPr>
                <a:xfrm>
                  <a:off x="5430228" y="2302697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8" name="Rectangle 927">
                  <a:extLst>
                    <a:ext uri="{FF2B5EF4-FFF2-40B4-BE49-F238E27FC236}">
                      <a16:creationId xmlns:a16="http://schemas.microsoft.com/office/drawing/2014/main" id="{6D88288D-16C6-9D1C-86F2-4830FDDD5757}"/>
                    </a:ext>
                  </a:extLst>
                </p:cNvPr>
                <p:cNvSpPr/>
                <p:nvPr/>
              </p:nvSpPr>
              <p:spPr>
                <a:xfrm>
                  <a:off x="5493647" y="2437412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9" name="Rectangle 928">
                  <a:extLst>
                    <a:ext uri="{FF2B5EF4-FFF2-40B4-BE49-F238E27FC236}">
                      <a16:creationId xmlns:a16="http://schemas.microsoft.com/office/drawing/2014/main" id="{A7703E0F-1D3F-4C50-42C0-5077E3D54B8A}"/>
                    </a:ext>
                  </a:extLst>
                </p:cNvPr>
                <p:cNvSpPr/>
                <p:nvPr/>
              </p:nvSpPr>
              <p:spPr>
                <a:xfrm rot="1460997">
                  <a:off x="5644017" y="2267967"/>
                  <a:ext cx="81654" cy="13063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0" name="Rectangle 929">
                  <a:extLst>
                    <a:ext uri="{FF2B5EF4-FFF2-40B4-BE49-F238E27FC236}">
                      <a16:creationId xmlns:a16="http://schemas.microsoft.com/office/drawing/2014/main" id="{E6D56605-C4B9-B661-B3C4-C43A79579F14}"/>
                    </a:ext>
                  </a:extLst>
                </p:cNvPr>
                <p:cNvSpPr/>
                <p:nvPr/>
              </p:nvSpPr>
              <p:spPr>
                <a:xfrm rot="20743999">
                  <a:off x="5585409" y="2437177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1" name="Rectangle 930">
                  <a:extLst>
                    <a:ext uri="{FF2B5EF4-FFF2-40B4-BE49-F238E27FC236}">
                      <a16:creationId xmlns:a16="http://schemas.microsoft.com/office/drawing/2014/main" id="{57703DD8-6506-344A-8060-357074AF13AA}"/>
                    </a:ext>
                  </a:extLst>
                </p:cNvPr>
                <p:cNvSpPr/>
                <p:nvPr/>
              </p:nvSpPr>
              <p:spPr>
                <a:xfrm rot="1560400">
                  <a:off x="5555246" y="2490804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2" name="Rectangle 931">
                  <a:extLst>
                    <a:ext uri="{FF2B5EF4-FFF2-40B4-BE49-F238E27FC236}">
                      <a16:creationId xmlns:a16="http://schemas.microsoft.com/office/drawing/2014/main" id="{3029E863-265F-0D65-30FB-D213FD947CEA}"/>
                    </a:ext>
                  </a:extLst>
                </p:cNvPr>
                <p:cNvSpPr/>
                <p:nvPr/>
              </p:nvSpPr>
              <p:spPr>
                <a:xfrm rot="1254344">
                  <a:off x="5673832" y="2437176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3" name="Rectangle 932">
                  <a:extLst>
                    <a:ext uri="{FF2B5EF4-FFF2-40B4-BE49-F238E27FC236}">
                      <a16:creationId xmlns:a16="http://schemas.microsoft.com/office/drawing/2014/main" id="{5B52BC57-9DF3-CD7A-EBC1-08CDEA1484C9}"/>
                    </a:ext>
                  </a:extLst>
                </p:cNvPr>
                <p:cNvSpPr/>
                <p:nvPr/>
              </p:nvSpPr>
              <p:spPr>
                <a:xfrm rot="20566681">
                  <a:off x="5655406" y="2575148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4" name="Rectangle 933">
                  <a:extLst>
                    <a:ext uri="{FF2B5EF4-FFF2-40B4-BE49-F238E27FC236}">
                      <a16:creationId xmlns:a16="http://schemas.microsoft.com/office/drawing/2014/main" id="{DFA11D9C-81CE-03ED-96BA-6566D4A0A42F}"/>
                    </a:ext>
                  </a:extLst>
                </p:cNvPr>
                <p:cNvSpPr/>
                <p:nvPr/>
              </p:nvSpPr>
              <p:spPr>
                <a:xfrm>
                  <a:off x="5493242" y="2590386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5" name="Rectangle 934">
                  <a:extLst>
                    <a:ext uri="{FF2B5EF4-FFF2-40B4-BE49-F238E27FC236}">
                      <a16:creationId xmlns:a16="http://schemas.microsoft.com/office/drawing/2014/main" id="{ECF9796B-2675-03B7-7D7F-1D7230168FF8}"/>
                    </a:ext>
                  </a:extLst>
                </p:cNvPr>
                <p:cNvSpPr/>
                <p:nvPr/>
              </p:nvSpPr>
              <p:spPr>
                <a:xfrm rot="20514666">
                  <a:off x="5425028" y="2620992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6" name="Rectangle 935">
                  <a:extLst>
                    <a:ext uri="{FF2B5EF4-FFF2-40B4-BE49-F238E27FC236}">
                      <a16:creationId xmlns:a16="http://schemas.microsoft.com/office/drawing/2014/main" id="{6CB13309-DBCC-1503-27F4-399B36C4B0EA}"/>
                    </a:ext>
                  </a:extLst>
                </p:cNvPr>
                <p:cNvSpPr/>
                <p:nvPr/>
              </p:nvSpPr>
              <p:spPr>
                <a:xfrm>
                  <a:off x="5735588" y="2598533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7" name="Rectangle 936">
                  <a:extLst>
                    <a:ext uri="{FF2B5EF4-FFF2-40B4-BE49-F238E27FC236}">
                      <a16:creationId xmlns:a16="http://schemas.microsoft.com/office/drawing/2014/main" id="{36EE1EC5-CF59-A32F-D8A7-ADD5A0CB8B02}"/>
                    </a:ext>
                  </a:extLst>
                </p:cNvPr>
                <p:cNvSpPr/>
                <p:nvPr/>
              </p:nvSpPr>
              <p:spPr>
                <a:xfrm rot="1067545">
                  <a:off x="5770586" y="2508264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8" name="Rectangle 937">
                  <a:extLst>
                    <a:ext uri="{FF2B5EF4-FFF2-40B4-BE49-F238E27FC236}">
                      <a16:creationId xmlns:a16="http://schemas.microsoft.com/office/drawing/2014/main" id="{F99B1B4C-7771-9B4C-B7E4-21003D757C95}"/>
                    </a:ext>
                  </a:extLst>
                </p:cNvPr>
                <p:cNvSpPr/>
                <p:nvPr/>
              </p:nvSpPr>
              <p:spPr>
                <a:xfrm rot="1155050">
                  <a:off x="5827350" y="2598298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9" name="Rectangle 938">
                  <a:extLst>
                    <a:ext uri="{FF2B5EF4-FFF2-40B4-BE49-F238E27FC236}">
                      <a16:creationId xmlns:a16="http://schemas.microsoft.com/office/drawing/2014/main" id="{799DDEBE-ACA4-B515-50B3-298F3333D75B}"/>
                    </a:ext>
                  </a:extLst>
                </p:cNvPr>
                <p:cNvSpPr/>
                <p:nvPr/>
              </p:nvSpPr>
              <p:spPr>
                <a:xfrm rot="804462">
                  <a:off x="5334713" y="2607998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40" name="Rectangle 939">
                  <a:extLst>
                    <a:ext uri="{FF2B5EF4-FFF2-40B4-BE49-F238E27FC236}">
                      <a16:creationId xmlns:a16="http://schemas.microsoft.com/office/drawing/2014/main" id="{5594B11C-4314-50E3-D0D1-7C3E54D51090}"/>
                    </a:ext>
                  </a:extLst>
                </p:cNvPr>
                <p:cNvSpPr/>
                <p:nvPr/>
              </p:nvSpPr>
              <p:spPr>
                <a:xfrm>
                  <a:off x="5737035" y="2585304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41" name="Rectangle 940">
                  <a:extLst>
                    <a:ext uri="{FF2B5EF4-FFF2-40B4-BE49-F238E27FC236}">
                      <a16:creationId xmlns:a16="http://schemas.microsoft.com/office/drawing/2014/main" id="{28748583-EDD3-88C8-1819-7DEAE7D87DAD}"/>
                    </a:ext>
                  </a:extLst>
                </p:cNvPr>
                <p:cNvSpPr/>
                <p:nvPr/>
              </p:nvSpPr>
              <p:spPr>
                <a:xfrm rot="20816450">
                  <a:off x="5754569" y="2404104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42" name="Rectangle 941">
                  <a:extLst>
                    <a:ext uri="{FF2B5EF4-FFF2-40B4-BE49-F238E27FC236}">
                      <a16:creationId xmlns:a16="http://schemas.microsoft.com/office/drawing/2014/main" id="{844F9C4B-E709-B5E3-649F-AAA0DF29BCE9}"/>
                    </a:ext>
                  </a:extLst>
                </p:cNvPr>
                <p:cNvSpPr/>
                <p:nvPr/>
              </p:nvSpPr>
              <p:spPr>
                <a:xfrm rot="2222903">
                  <a:off x="5394022" y="2463507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948" name="TextBox 947">
            <a:extLst>
              <a:ext uri="{FF2B5EF4-FFF2-40B4-BE49-F238E27FC236}">
                <a16:creationId xmlns:a16="http://schemas.microsoft.com/office/drawing/2014/main" id="{B43E7DDD-6232-BDC5-AF70-E2276A119D92}"/>
              </a:ext>
            </a:extLst>
          </p:cNvPr>
          <p:cNvSpPr txBox="1"/>
          <p:nvPr/>
        </p:nvSpPr>
        <p:spPr>
          <a:xfrm>
            <a:off x="613689" y="3501069"/>
            <a:ext cx="1738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49" name="Group 948">
            <a:extLst>
              <a:ext uri="{FF2B5EF4-FFF2-40B4-BE49-F238E27FC236}">
                <a16:creationId xmlns:a16="http://schemas.microsoft.com/office/drawing/2014/main" id="{3273675E-2BEA-5FAF-E131-337A1A9153E6}"/>
              </a:ext>
            </a:extLst>
          </p:cNvPr>
          <p:cNvGrpSpPr/>
          <p:nvPr/>
        </p:nvGrpSpPr>
        <p:grpSpPr>
          <a:xfrm>
            <a:off x="1220611" y="1063594"/>
            <a:ext cx="244897" cy="244897"/>
            <a:chOff x="5799149" y="4964691"/>
            <a:chExt cx="326529" cy="326529"/>
          </a:xfrm>
        </p:grpSpPr>
        <p:sp>
          <p:nvSpPr>
            <p:cNvPr id="950" name="Rectangle 949">
              <a:extLst>
                <a:ext uri="{FF2B5EF4-FFF2-40B4-BE49-F238E27FC236}">
                  <a16:creationId xmlns:a16="http://schemas.microsoft.com/office/drawing/2014/main" id="{06D3EEF4-0E93-8F19-088A-E7CC356A1318}"/>
                </a:ext>
              </a:extLst>
            </p:cNvPr>
            <p:cNvSpPr/>
            <p:nvPr/>
          </p:nvSpPr>
          <p:spPr>
            <a:xfrm>
              <a:off x="5799149" y="4964691"/>
              <a:ext cx="326529" cy="3265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1" name="Dripping">
              <a:extLst>
                <a:ext uri="{FF2B5EF4-FFF2-40B4-BE49-F238E27FC236}">
                  <a16:creationId xmlns:a16="http://schemas.microsoft.com/office/drawing/2014/main" id="{42A8C89B-8C47-3F85-547F-A23A0B39AF08}"/>
                </a:ext>
              </a:extLst>
            </p:cNvPr>
            <p:cNvSpPr/>
            <p:nvPr/>
          </p:nvSpPr>
          <p:spPr>
            <a:xfrm>
              <a:off x="5902413" y="5027955"/>
              <a:ext cx="120000" cy="200000"/>
            </a:xfrm>
            <a:custGeom>
              <a:avLst/>
              <a:gdLst>
                <a:gd name="connsiteX0" fmla="*/ 60000 w 120000"/>
                <a:gd name="connsiteY0" fmla="*/ 0 h 200000"/>
              </a:gdLst>
              <a:ahLst/>
              <a:cxnLst>
                <a:cxn ang="0">
                  <a:pos x="connsiteX0" y="connsiteY0"/>
                </a:cxn>
              </a:cxnLst>
              <a:rect l="0" t="0" r="0" b="0"/>
              <a:pathLst>
                <a:path w="120000" h="200000">
                  <a:moveTo>
                    <a:pt x="59835" y="-225"/>
                  </a:moveTo>
                  <a:cubicBezTo>
                    <a:pt x="63733" y="18162"/>
                    <a:pt x="68154" y="32807"/>
                    <a:pt x="73100" y="43702"/>
                  </a:cubicBezTo>
                  <a:cubicBezTo>
                    <a:pt x="78046" y="54606"/>
                    <a:pt x="85591" y="66405"/>
                    <a:pt x="95726" y="79099"/>
                  </a:cubicBezTo>
                  <a:cubicBezTo>
                    <a:pt x="113324" y="100907"/>
                    <a:pt x="120000" y="117309"/>
                    <a:pt x="120000" y="133694"/>
                  </a:cubicBezTo>
                  <a:cubicBezTo>
                    <a:pt x="120000" y="151810"/>
                    <a:pt x="114033" y="167351"/>
                    <a:pt x="102237" y="180324"/>
                  </a:cubicBezTo>
                  <a:cubicBezTo>
                    <a:pt x="90440" y="193297"/>
                    <a:pt x="76304" y="199775"/>
                    <a:pt x="59835" y="199775"/>
                  </a:cubicBezTo>
                  <a:cubicBezTo>
                    <a:pt x="43455" y="199775"/>
                    <a:pt x="29363" y="193297"/>
                    <a:pt x="17566" y="180324"/>
                  </a:cubicBezTo>
                  <a:cubicBezTo>
                    <a:pt x="5770" y="167351"/>
                    <a:pt x="-135" y="151810"/>
                    <a:pt x="-135" y="133694"/>
                  </a:cubicBezTo>
                  <a:cubicBezTo>
                    <a:pt x="-135" y="117309"/>
                    <a:pt x="6479" y="100907"/>
                    <a:pt x="19692" y="84505"/>
                  </a:cubicBezTo>
                  <a:cubicBezTo>
                    <a:pt x="34213" y="66405"/>
                    <a:pt x="41757" y="54606"/>
                    <a:pt x="46703" y="43702"/>
                  </a:cubicBezTo>
                  <a:cubicBezTo>
                    <a:pt x="51649" y="32807"/>
                    <a:pt x="56026" y="18162"/>
                    <a:pt x="59835" y="-225"/>
                  </a:cubicBezTo>
                  <a:close/>
                </a:path>
              </a:pathLst>
            </a:custGeom>
            <a:gradFill>
              <a:gsLst>
                <a:gs pos="0">
                  <a:srgbClr val="D0FFFF">
                    <a:alpha val="70000"/>
                  </a:srgbClr>
                </a:gs>
                <a:gs pos="100000">
                  <a:srgbClr val="A0FFFF">
                    <a:alpha val="70000"/>
                  </a:srgbClr>
                </a:gs>
              </a:gsLst>
              <a:lin ang="5400000" scaled="0"/>
            </a:gradFill>
            <a:ln w="38100" cap="rnd">
              <a:solidFill>
                <a:srgbClr val="1E90FF"/>
              </a:solidFill>
              <a:round/>
            </a:ln>
          </p:spPr>
        </p:sp>
      </p:grpSp>
      <p:grpSp>
        <p:nvGrpSpPr>
          <p:cNvPr id="952" name="Group 951">
            <a:extLst>
              <a:ext uri="{FF2B5EF4-FFF2-40B4-BE49-F238E27FC236}">
                <a16:creationId xmlns:a16="http://schemas.microsoft.com/office/drawing/2014/main" id="{E0DF5644-F7A9-F652-ACCF-F6585676BC15}"/>
              </a:ext>
            </a:extLst>
          </p:cNvPr>
          <p:cNvGrpSpPr/>
          <p:nvPr/>
        </p:nvGrpSpPr>
        <p:grpSpPr>
          <a:xfrm>
            <a:off x="2746677" y="107438"/>
            <a:ext cx="6245974" cy="2261870"/>
            <a:chOff x="3662235" y="143251"/>
            <a:chExt cx="8327965" cy="3015826"/>
          </a:xfrm>
        </p:grpSpPr>
        <p:sp>
          <p:nvSpPr>
            <p:cNvPr id="953" name="Rectangle 952">
              <a:extLst>
                <a:ext uri="{FF2B5EF4-FFF2-40B4-BE49-F238E27FC236}">
                  <a16:creationId xmlns:a16="http://schemas.microsoft.com/office/drawing/2014/main" id="{BA9BF7A2-20C2-C0F8-ABB2-34EEEF755B87}"/>
                </a:ext>
              </a:extLst>
            </p:cNvPr>
            <p:cNvSpPr/>
            <p:nvPr/>
          </p:nvSpPr>
          <p:spPr>
            <a:xfrm>
              <a:off x="8424895" y="841591"/>
              <a:ext cx="2317486" cy="2317486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74000"/>
              </a:schemeClr>
            </a:solidFill>
            <a:ln w="254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4" name="Arrow: Down 145">
              <a:extLst>
                <a:ext uri="{FF2B5EF4-FFF2-40B4-BE49-F238E27FC236}">
                  <a16:creationId xmlns:a16="http://schemas.microsoft.com/office/drawing/2014/main" id="{433A8C0D-7A76-9395-95EF-13674DFA1FF6}"/>
                </a:ext>
              </a:extLst>
            </p:cNvPr>
            <p:cNvSpPr/>
            <p:nvPr/>
          </p:nvSpPr>
          <p:spPr>
            <a:xfrm rot="16200000">
              <a:off x="7101065" y="717481"/>
              <a:ext cx="279399" cy="2187968"/>
            </a:xfrm>
            <a:custGeom>
              <a:avLst/>
              <a:gdLst>
                <a:gd name="connsiteX0" fmla="*/ 0 w 279399"/>
                <a:gd name="connsiteY0" fmla="*/ 2048269 h 2187968"/>
                <a:gd name="connsiteX1" fmla="*/ 69850 w 279399"/>
                <a:gd name="connsiteY1" fmla="*/ 2048269 h 2187968"/>
                <a:gd name="connsiteX2" fmla="*/ 69850 w 279399"/>
                <a:gd name="connsiteY2" fmla="*/ 1345030 h 2187968"/>
                <a:gd name="connsiteX3" fmla="*/ 69850 w 279399"/>
                <a:gd name="connsiteY3" fmla="*/ 662274 h 2187968"/>
                <a:gd name="connsiteX4" fmla="*/ 69850 w 279399"/>
                <a:gd name="connsiteY4" fmla="*/ 0 h 2187968"/>
                <a:gd name="connsiteX5" fmla="*/ 209549 w 279399"/>
                <a:gd name="connsiteY5" fmla="*/ 0 h 2187968"/>
                <a:gd name="connsiteX6" fmla="*/ 209549 w 279399"/>
                <a:gd name="connsiteY6" fmla="*/ 662274 h 2187968"/>
                <a:gd name="connsiteX7" fmla="*/ 209549 w 279399"/>
                <a:gd name="connsiteY7" fmla="*/ 1304065 h 2187968"/>
                <a:gd name="connsiteX8" fmla="*/ 209549 w 279399"/>
                <a:gd name="connsiteY8" fmla="*/ 2048269 h 2187968"/>
                <a:gd name="connsiteX9" fmla="*/ 279399 w 279399"/>
                <a:gd name="connsiteY9" fmla="*/ 2048269 h 2187968"/>
                <a:gd name="connsiteX10" fmla="*/ 139700 w 279399"/>
                <a:gd name="connsiteY10" fmla="*/ 2187968 h 2187968"/>
                <a:gd name="connsiteX11" fmla="*/ 0 w 279399"/>
                <a:gd name="connsiteY11" fmla="*/ 2048269 h 218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399" h="2187968" fill="none" extrusionOk="0">
                  <a:moveTo>
                    <a:pt x="0" y="2048269"/>
                  </a:moveTo>
                  <a:cubicBezTo>
                    <a:pt x="33509" y="2045312"/>
                    <a:pt x="38972" y="2045741"/>
                    <a:pt x="69850" y="2048269"/>
                  </a:cubicBezTo>
                  <a:cubicBezTo>
                    <a:pt x="37656" y="1830806"/>
                    <a:pt x="60891" y="1579281"/>
                    <a:pt x="69850" y="1345030"/>
                  </a:cubicBezTo>
                  <a:cubicBezTo>
                    <a:pt x="78809" y="1110779"/>
                    <a:pt x="92714" y="872306"/>
                    <a:pt x="69850" y="662274"/>
                  </a:cubicBezTo>
                  <a:cubicBezTo>
                    <a:pt x="46986" y="452242"/>
                    <a:pt x="62420" y="182247"/>
                    <a:pt x="69850" y="0"/>
                  </a:cubicBezTo>
                  <a:cubicBezTo>
                    <a:pt x="111645" y="-1208"/>
                    <a:pt x="163943" y="-5023"/>
                    <a:pt x="209549" y="0"/>
                  </a:cubicBezTo>
                  <a:cubicBezTo>
                    <a:pt x="234653" y="239387"/>
                    <a:pt x="207997" y="456249"/>
                    <a:pt x="209549" y="662274"/>
                  </a:cubicBezTo>
                  <a:cubicBezTo>
                    <a:pt x="211101" y="868299"/>
                    <a:pt x="193126" y="1060988"/>
                    <a:pt x="209549" y="1304065"/>
                  </a:cubicBezTo>
                  <a:cubicBezTo>
                    <a:pt x="225972" y="1547142"/>
                    <a:pt x="192069" y="1758676"/>
                    <a:pt x="209549" y="2048269"/>
                  </a:cubicBezTo>
                  <a:cubicBezTo>
                    <a:pt x="234011" y="2046436"/>
                    <a:pt x="252919" y="2046042"/>
                    <a:pt x="279399" y="2048269"/>
                  </a:cubicBezTo>
                  <a:cubicBezTo>
                    <a:pt x="216772" y="2110762"/>
                    <a:pt x="164412" y="2150196"/>
                    <a:pt x="139700" y="2187968"/>
                  </a:cubicBezTo>
                  <a:cubicBezTo>
                    <a:pt x="89152" y="2141629"/>
                    <a:pt x="56988" y="2092850"/>
                    <a:pt x="0" y="2048269"/>
                  </a:cubicBezTo>
                  <a:close/>
                </a:path>
                <a:path w="279399" h="2187968" stroke="0" extrusionOk="0">
                  <a:moveTo>
                    <a:pt x="0" y="2048269"/>
                  </a:moveTo>
                  <a:cubicBezTo>
                    <a:pt x="21419" y="2049764"/>
                    <a:pt x="53837" y="2045284"/>
                    <a:pt x="69850" y="2048269"/>
                  </a:cubicBezTo>
                  <a:cubicBezTo>
                    <a:pt x="59925" y="1807929"/>
                    <a:pt x="99796" y="1601923"/>
                    <a:pt x="69850" y="1426961"/>
                  </a:cubicBezTo>
                  <a:cubicBezTo>
                    <a:pt x="39904" y="1251999"/>
                    <a:pt x="69334" y="902630"/>
                    <a:pt x="69850" y="703239"/>
                  </a:cubicBezTo>
                  <a:cubicBezTo>
                    <a:pt x="70366" y="503848"/>
                    <a:pt x="98208" y="305879"/>
                    <a:pt x="69850" y="0"/>
                  </a:cubicBezTo>
                  <a:cubicBezTo>
                    <a:pt x="124791" y="-5257"/>
                    <a:pt x="148674" y="-3832"/>
                    <a:pt x="209549" y="0"/>
                  </a:cubicBezTo>
                  <a:cubicBezTo>
                    <a:pt x="222027" y="297359"/>
                    <a:pt x="239187" y="484280"/>
                    <a:pt x="209549" y="723722"/>
                  </a:cubicBezTo>
                  <a:cubicBezTo>
                    <a:pt x="179911" y="963164"/>
                    <a:pt x="232532" y="1117407"/>
                    <a:pt x="209549" y="1447443"/>
                  </a:cubicBezTo>
                  <a:cubicBezTo>
                    <a:pt x="186566" y="1777479"/>
                    <a:pt x="234719" y="1876343"/>
                    <a:pt x="209549" y="2048269"/>
                  </a:cubicBezTo>
                  <a:cubicBezTo>
                    <a:pt x="223962" y="2046116"/>
                    <a:pt x="249376" y="2050393"/>
                    <a:pt x="279399" y="2048269"/>
                  </a:cubicBezTo>
                  <a:cubicBezTo>
                    <a:pt x="244151" y="2088800"/>
                    <a:pt x="173469" y="2149776"/>
                    <a:pt x="139700" y="2187968"/>
                  </a:cubicBezTo>
                  <a:cubicBezTo>
                    <a:pt x="72113" y="2126451"/>
                    <a:pt x="25465" y="2081630"/>
                    <a:pt x="0" y="204826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cap="rnd">
              <a:bevel/>
              <a:extLst>
                <a:ext uri="{C807C97D-BFC1-408E-A445-0C87EB9F89A2}">
                  <ask:lineSketchStyleProps xmlns="" xmlns:ask="http://schemas.microsoft.com/office/drawing/2018/sketchyshapes" sd="1219033472">
                    <a:custGeom>
                      <a:avLst/>
                      <a:gdLst>
                        <a:gd name="connsiteX0" fmla="*/ 0 w 209549"/>
                        <a:gd name="connsiteY0" fmla="*/ 1536202 h 1640976"/>
                        <a:gd name="connsiteX1" fmla="*/ 52387 w 209549"/>
                        <a:gd name="connsiteY1" fmla="*/ 1536202 h 1640976"/>
                        <a:gd name="connsiteX2" fmla="*/ 52387 w 209549"/>
                        <a:gd name="connsiteY2" fmla="*/ 1008773 h 1640976"/>
                        <a:gd name="connsiteX3" fmla="*/ 52387 w 209549"/>
                        <a:gd name="connsiteY3" fmla="*/ 496705 h 1640976"/>
                        <a:gd name="connsiteX4" fmla="*/ 52387 w 209549"/>
                        <a:gd name="connsiteY4" fmla="*/ 0 h 1640976"/>
                        <a:gd name="connsiteX5" fmla="*/ 157162 w 209549"/>
                        <a:gd name="connsiteY5" fmla="*/ 0 h 1640976"/>
                        <a:gd name="connsiteX6" fmla="*/ 157162 w 209549"/>
                        <a:gd name="connsiteY6" fmla="*/ 496705 h 1640976"/>
                        <a:gd name="connsiteX7" fmla="*/ 157162 w 209549"/>
                        <a:gd name="connsiteY7" fmla="*/ 978049 h 1640976"/>
                        <a:gd name="connsiteX8" fmla="*/ 157162 w 209549"/>
                        <a:gd name="connsiteY8" fmla="*/ 1536202 h 1640976"/>
                        <a:gd name="connsiteX9" fmla="*/ 209549 w 209549"/>
                        <a:gd name="connsiteY9" fmla="*/ 1536202 h 1640976"/>
                        <a:gd name="connsiteX10" fmla="*/ 104775 w 209549"/>
                        <a:gd name="connsiteY10" fmla="*/ 1640976 h 1640976"/>
                        <a:gd name="connsiteX11" fmla="*/ 0 w 209549"/>
                        <a:gd name="connsiteY11" fmla="*/ 1536202 h 1640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09549" h="1640976" fill="none" extrusionOk="0">
                          <a:moveTo>
                            <a:pt x="0" y="1536202"/>
                          </a:moveTo>
                          <a:cubicBezTo>
                            <a:pt x="21168" y="1534303"/>
                            <a:pt x="38175" y="1538261"/>
                            <a:pt x="52387" y="1536202"/>
                          </a:cubicBezTo>
                          <a:cubicBezTo>
                            <a:pt x="29291" y="1358208"/>
                            <a:pt x="35284" y="1209165"/>
                            <a:pt x="52387" y="1008773"/>
                          </a:cubicBezTo>
                          <a:cubicBezTo>
                            <a:pt x="69490" y="808381"/>
                            <a:pt x="64584" y="630817"/>
                            <a:pt x="52387" y="496705"/>
                          </a:cubicBezTo>
                          <a:cubicBezTo>
                            <a:pt x="40190" y="362593"/>
                            <a:pt x="72022" y="199572"/>
                            <a:pt x="52387" y="0"/>
                          </a:cubicBezTo>
                          <a:cubicBezTo>
                            <a:pt x="74309" y="-1626"/>
                            <a:pt x="134266" y="5"/>
                            <a:pt x="157162" y="0"/>
                          </a:cubicBezTo>
                          <a:cubicBezTo>
                            <a:pt x="140636" y="203588"/>
                            <a:pt x="163634" y="273845"/>
                            <a:pt x="157162" y="496705"/>
                          </a:cubicBezTo>
                          <a:cubicBezTo>
                            <a:pt x="150690" y="719566"/>
                            <a:pt x="149963" y="850624"/>
                            <a:pt x="157162" y="978049"/>
                          </a:cubicBezTo>
                          <a:cubicBezTo>
                            <a:pt x="164361" y="1105474"/>
                            <a:pt x="148985" y="1282227"/>
                            <a:pt x="157162" y="1536202"/>
                          </a:cubicBezTo>
                          <a:cubicBezTo>
                            <a:pt x="182012" y="1535273"/>
                            <a:pt x="196244" y="1535921"/>
                            <a:pt x="209549" y="1536202"/>
                          </a:cubicBezTo>
                          <a:cubicBezTo>
                            <a:pt x="172715" y="1563807"/>
                            <a:pt x="152024" y="1583781"/>
                            <a:pt x="104775" y="1640976"/>
                          </a:cubicBezTo>
                          <a:cubicBezTo>
                            <a:pt x="80352" y="1609454"/>
                            <a:pt x="33500" y="1567804"/>
                            <a:pt x="0" y="1536202"/>
                          </a:cubicBezTo>
                          <a:close/>
                        </a:path>
                        <a:path w="209549" h="1640976" stroke="0" extrusionOk="0">
                          <a:moveTo>
                            <a:pt x="0" y="1536202"/>
                          </a:moveTo>
                          <a:cubicBezTo>
                            <a:pt x="25705" y="1538714"/>
                            <a:pt x="29570" y="1536842"/>
                            <a:pt x="52387" y="1536202"/>
                          </a:cubicBezTo>
                          <a:cubicBezTo>
                            <a:pt x="50229" y="1332652"/>
                            <a:pt x="43501" y="1171304"/>
                            <a:pt x="52387" y="1070221"/>
                          </a:cubicBezTo>
                          <a:cubicBezTo>
                            <a:pt x="61273" y="969138"/>
                            <a:pt x="77688" y="747349"/>
                            <a:pt x="52387" y="527429"/>
                          </a:cubicBezTo>
                          <a:cubicBezTo>
                            <a:pt x="27086" y="307509"/>
                            <a:pt x="37277" y="220310"/>
                            <a:pt x="52387" y="0"/>
                          </a:cubicBezTo>
                          <a:cubicBezTo>
                            <a:pt x="104728" y="-2763"/>
                            <a:pt x="132377" y="-3193"/>
                            <a:pt x="157162" y="0"/>
                          </a:cubicBezTo>
                          <a:cubicBezTo>
                            <a:pt x="175965" y="260442"/>
                            <a:pt x="141533" y="283515"/>
                            <a:pt x="157162" y="542791"/>
                          </a:cubicBezTo>
                          <a:cubicBezTo>
                            <a:pt x="172791" y="802067"/>
                            <a:pt x="172994" y="949521"/>
                            <a:pt x="157162" y="1085583"/>
                          </a:cubicBezTo>
                          <a:cubicBezTo>
                            <a:pt x="141330" y="1221645"/>
                            <a:pt x="141012" y="1347401"/>
                            <a:pt x="157162" y="1536202"/>
                          </a:cubicBezTo>
                          <a:cubicBezTo>
                            <a:pt x="172697" y="1536306"/>
                            <a:pt x="195625" y="1535905"/>
                            <a:pt x="209549" y="1536202"/>
                          </a:cubicBezTo>
                          <a:cubicBezTo>
                            <a:pt x="160356" y="1583322"/>
                            <a:pt x="129036" y="1620552"/>
                            <a:pt x="104775" y="1640976"/>
                          </a:cubicBezTo>
                          <a:cubicBezTo>
                            <a:pt x="58874" y="1602582"/>
                            <a:pt x="55890" y="1582635"/>
                            <a:pt x="0" y="1536202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5" name="TextBox 954">
              <a:extLst>
                <a:ext uri="{FF2B5EF4-FFF2-40B4-BE49-F238E27FC236}">
                  <a16:creationId xmlns:a16="http://schemas.microsoft.com/office/drawing/2014/main" id="{02DA61C9-3399-BDA5-8B05-4707B008F40D}"/>
                </a:ext>
              </a:extLst>
            </p:cNvPr>
            <p:cNvSpPr txBox="1"/>
            <p:nvPr/>
          </p:nvSpPr>
          <p:spPr>
            <a:xfrm>
              <a:off x="6014442" y="1071499"/>
              <a:ext cx="2215436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bay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hơi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6" name="TextBox 955">
              <a:extLst>
                <a:ext uri="{FF2B5EF4-FFF2-40B4-BE49-F238E27FC236}">
                  <a16:creationId xmlns:a16="http://schemas.microsoft.com/office/drawing/2014/main" id="{E115840A-2DFE-A02B-F7ED-9A655C13A421}"/>
                </a:ext>
              </a:extLst>
            </p:cNvPr>
            <p:cNvSpPr txBox="1"/>
            <p:nvPr/>
          </p:nvSpPr>
          <p:spPr>
            <a:xfrm>
              <a:off x="7088418" y="143251"/>
              <a:ext cx="4901782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vết</a:t>
              </a:r>
              <a:endPara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57" name="Group 956">
              <a:extLst>
                <a:ext uri="{FF2B5EF4-FFF2-40B4-BE49-F238E27FC236}">
                  <a16:creationId xmlns:a16="http://schemas.microsoft.com/office/drawing/2014/main" id="{A9F4E670-3DF2-8709-398C-6C5003B5947F}"/>
                </a:ext>
              </a:extLst>
            </p:cNvPr>
            <p:cNvGrpSpPr/>
            <p:nvPr/>
          </p:nvGrpSpPr>
          <p:grpSpPr>
            <a:xfrm>
              <a:off x="3662235" y="218033"/>
              <a:ext cx="2317486" cy="2838120"/>
              <a:chOff x="3662235" y="218033"/>
              <a:chExt cx="2317486" cy="2838120"/>
            </a:xfrm>
          </p:grpSpPr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EAD4D243-9477-6C77-6EAD-B57F1D84D637}"/>
                  </a:ext>
                </a:extLst>
              </p:cNvPr>
              <p:cNvGrpSpPr/>
              <p:nvPr/>
            </p:nvGrpSpPr>
            <p:grpSpPr>
              <a:xfrm>
                <a:off x="3662235" y="738667"/>
                <a:ext cx="2317486" cy="2317486"/>
                <a:chOff x="3252286" y="1598370"/>
                <a:chExt cx="1207965" cy="1207965"/>
              </a:xfrm>
            </p:grpSpPr>
            <p:sp>
              <p:nvSpPr>
                <p:cNvPr id="960" name="Rectangle 959">
                  <a:extLst>
                    <a:ext uri="{FF2B5EF4-FFF2-40B4-BE49-F238E27FC236}">
                      <a16:creationId xmlns:a16="http://schemas.microsoft.com/office/drawing/2014/main" id="{63858F7F-4342-2B4D-FB89-A6CF55CE93C6}"/>
                    </a:ext>
                  </a:extLst>
                </p:cNvPr>
                <p:cNvSpPr/>
                <p:nvPr/>
              </p:nvSpPr>
              <p:spPr>
                <a:xfrm>
                  <a:off x="3252286" y="1598370"/>
                  <a:ext cx="1207965" cy="120796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  <a:alpha val="74000"/>
                  </a:schemeClr>
                </a:solidFill>
                <a:ln w="25400">
                  <a:solidFill>
                    <a:schemeClr val="accent1">
                      <a:shade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61" name="Oval 960">
                  <a:extLst>
                    <a:ext uri="{FF2B5EF4-FFF2-40B4-BE49-F238E27FC236}">
                      <a16:creationId xmlns:a16="http://schemas.microsoft.com/office/drawing/2014/main" id="{B80593D7-274D-D8E2-3AD2-91A75695B022}"/>
                    </a:ext>
                  </a:extLst>
                </p:cNvPr>
                <p:cNvSpPr/>
                <p:nvPr/>
              </p:nvSpPr>
              <p:spPr>
                <a:xfrm flipV="1">
                  <a:off x="3470411" y="1814704"/>
                  <a:ext cx="725182" cy="724976"/>
                </a:xfrm>
                <a:prstGeom prst="ellipse">
                  <a:avLst/>
                </a:prstGeom>
                <a:blipFill>
                  <a:blip r:embed="rId3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59" name="TextBox 958">
                <a:extLst>
                  <a:ext uri="{FF2B5EF4-FFF2-40B4-BE49-F238E27FC236}">
                    <a16:creationId xmlns:a16="http://schemas.microsoft.com/office/drawing/2014/main" id="{0AAAFE3F-7479-C67E-3BC0-24485D419C96}"/>
                  </a:ext>
                </a:extLst>
              </p:cNvPr>
              <p:cNvSpPr txBox="1"/>
              <p:nvPr/>
            </p:nvSpPr>
            <p:spPr>
              <a:xfrm>
                <a:off x="4080710" y="218033"/>
                <a:ext cx="1462676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TN1</a:t>
                </a:r>
              </a:p>
            </p:txBody>
          </p:sp>
        </p:grpSp>
      </p:grpSp>
      <p:grpSp>
        <p:nvGrpSpPr>
          <p:cNvPr id="962" name="Group 961">
            <a:extLst>
              <a:ext uri="{FF2B5EF4-FFF2-40B4-BE49-F238E27FC236}">
                <a16:creationId xmlns:a16="http://schemas.microsoft.com/office/drawing/2014/main" id="{C5EF060F-0167-1AAB-0213-B51BE85085E6}"/>
              </a:ext>
            </a:extLst>
          </p:cNvPr>
          <p:cNvGrpSpPr/>
          <p:nvPr/>
        </p:nvGrpSpPr>
        <p:grpSpPr>
          <a:xfrm>
            <a:off x="2746676" y="2694271"/>
            <a:ext cx="5310110" cy="2230251"/>
            <a:chOff x="3662235" y="3592360"/>
            <a:chExt cx="7080146" cy="2973667"/>
          </a:xfrm>
        </p:grpSpPr>
        <p:grpSp>
          <p:nvGrpSpPr>
            <p:cNvPr id="963" name="Group 962">
              <a:extLst>
                <a:ext uri="{FF2B5EF4-FFF2-40B4-BE49-F238E27FC236}">
                  <a16:creationId xmlns:a16="http://schemas.microsoft.com/office/drawing/2014/main" id="{6A49FA4F-6D15-E07F-16B0-370B7B5878C9}"/>
                </a:ext>
              </a:extLst>
            </p:cNvPr>
            <p:cNvGrpSpPr/>
            <p:nvPr/>
          </p:nvGrpSpPr>
          <p:grpSpPr>
            <a:xfrm>
              <a:off x="8424895" y="3695284"/>
              <a:ext cx="2317486" cy="2317486"/>
              <a:chOff x="3252286" y="1598370"/>
              <a:chExt cx="1207965" cy="1207965"/>
            </a:xfrm>
          </p:grpSpPr>
          <p:sp>
            <p:nvSpPr>
              <p:cNvPr id="972" name="Rectangle 971">
                <a:extLst>
                  <a:ext uri="{FF2B5EF4-FFF2-40B4-BE49-F238E27FC236}">
                    <a16:creationId xmlns:a16="http://schemas.microsoft.com/office/drawing/2014/main" id="{CB84E293-55D6-1760-9F71-6DD39D7BAA6C}"/>
                  </a:ext>
                </a:extLst>
              </p:cNvPr>
              <p:cNvSpPr/>
              <p:nvPr/>
            </p:nvSpPr>
            <p:spPr>
              <a:xfrm>
                <a:off x="3252286" y="1598370"/>
                <a:ext cx="1207965" cy="120796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74000"/>
                </a:schemeClr>
              </a:solidFill>
              <a:ln w="254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3" name="Oval 972">
                <a:extLst>
                  <a:ext uri="{FF2B5EF4-FFF2-40B4-BE49-F238E27FC236}">
                    <a16:creationId xmlns:a16="http://schemas.microsoft.com/office/drawing/2014/main" id="{63B01014-4593-65D2-BB87-5377F0222920}"/>
                  </a:ext>
                </a:extLst>
              </p:cNvPr>
              <p:cNvSpPr/>
              <p:nvPr/>
            </p:nvSpPr>
            <p:spPr>
              <a:xfrm flipV="1">
                <a:off x="3487452" y="1832334"/>
                <a:ext cx="725182" cy="724976"/>
              </a:xfrm>
              <a:prstGeom prst="ellipse">
                <a:avLst/>
              </a:prstGeom>
              <a:blipFill>
                <a:blip r:embed="rId4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-100000"/>
                          </a14:imgEffect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64" name="Arrow: Down 147">
              <a:extLst>
                <a:ext uri="{FF2B5EF4-FFF2-40B4-BE49-F238E27FC236}">
                  <a16:creationId xmlns:a16="http://schemas.microsoft.com/office/drawing/2014/main" id="{6300EEFB-C1AA-3F9A-F62B-A99C80A1E613}"/>
                </a:ext>
              </a:extLst>
            </p:cNvPr>
            <p:cNvSpPr/>
            <p:nvPr/>
          </p:nvSpPr>
          <p:spPr>
            <a:xfrm rot="16200000">
              <a:off x="7101063" y="3657118"/>
              <a:ext cx="279399" cy="2187968"/>
            </a:xfrm>
            <a:custGeom>
              <a:avLst/>
              <a:gdLst>
                <a:gd name="connsiteX0" fmla="*/ 0 w 279399"/>
                <a:gd name="connsiteY0" fmla="*/ 2048269 h 2187968"/>
                <a:gd name="connsiteX1" fmla="*/ 69850 w 279399"/>
                <a:gd name="connsiteY1" fmla="*/ 2048269 h 2187968"/>
                <a:gd name="connsiteX2" fmla="*/ 69850 w 279399"/>
                <a:gd name="connsiteY2" fmla="*/ 1345030 h 2187968"/>
                <a:gd name="connsiteX3" fmla="*/ 69850 w 279399"/>
                <a:gd name="connsiteY3" fmla="*/ 662274 h 2187968"/>
                <a:gd name="connsiteX4" fmla="*/ 69850 w 279399"/>
                <a:gd name="connsiteY4" fmla="*/ 0 h 2187968"/>
                <a:gd name="connsiteX5" fmla="*/ 209549 w 279399"/>
                <a:gd name="connsiteY5" fmla="*/ 0 h 2187968"/>
                <a:gd name="connsiteX6" fmla="*/ 209549 w 279399"/>
                <a:gd name="connsiteY6" fmla="*/ 662274 h 2187968"/>
                <a:gd name="connsiteX7" fmla="*/ 209549 w 279399"/>
                <a:gd name="connsiteY7" fmla="*/ 1304065 h 2187968"/>
                <a:gd name="connsiteX8" fmla="*/ 209549 w 279399"/>
                <a:gd name="connsiteY8" fmla="*/ 2048269 h 2187968"/>
                <a:gd name="connsiteX9" fmla="*/ 279399 w 279399"/>
                <a:gd name="connsiteY9" fmla="*/ 2048269 h 2187968"/>
                <a:gd name="connsiteX10" fmla="*/ 139700 w 279399"/>
                <a:gd name="connsiteY10" fmla="*/ 2187968 h 2187968"/>
                <a:gd name="connsiteX11" fmla="*/ 0 w 279399"/>
                <a:gd name="connsiteY11" fmla="*/ 2048269 h 218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399" h="2187968" fill="none" extrusionOk="0">
                  <a:moveTo>
                    <a:pt x="0" y="2048269"/>
                  </a:moveTo>
                  <a:cubicBezTo>
                    <a:pt x="33509" y="2045312"/>
                    <a:pt x="38972" y="2045741"/>
                    <a:pt x="69850" y="2048269"/>
                  </a:cubicBezTo>
                  <a:cubicBezTo>
                    <a:pt x="37656" y="1830806"/>
                    <a:pt x="60891" y="1579281"/>
                    <a:pt x="69850" y="1345030"/>
                  </a:cubicBezTo>
                  <a:cubicBezTo>
                    <a:pt x="78809" y="1110779"/>
                    <a:pt x="92714" y="872306"/>
                    <a:pt x="69850" y="662274"/>
                  </a:cubicBezTo>
                  <a:cubicBezTo>
                    <a:pt x="46986" y="452242"/>
                    <a:pt x="62420" y="182247"/>
                    <a:pt x="69850" y="0"/>
                  </a:cubicBezTo>
                  <a:cubicBezTo>
                    <a:pt x="111645" y="-1208"/>
                    <a:pt x="163943" y="-5023"/>
                    <a:pt x="209549" y="0"/>
                  </a:cubicBezTo>
                  <a:cubicBezTo>
                    <a:pt x="234653" y="239387"/>
                    <a:pt x="207997" y="456249"/>
                    <a:pt x="209549" y="662274"/>
                  </a:cubicBezTo>
                  <a:cubicBezTo>
                    <a:pt x="211101" y="868299"/>
                    <a:pt x="193126" y="1060988"/>
                    <a:pt x="209549" y="1304065"/>
                  </a:cubicBezTo>
                  <a:cubicBezTo>
                    <a:pt x="225972" y="1547142"/>
                    <a:pt x="192069" y="1758676"/>
                    <a:pt x="209549" y="2048269"/>
                  </a:cubicBezTo>
                  <a:cubicBezTo>
                    <a:pt x="234011" y="2046436"/>
                    <a:pt x="252919" y="2046042"/>
                    <a:pt x="279399" y="2048269"/>
                  </a:cubicBezTo>
                  <a:cubicBezTo>
                    <a:pt x="216772" y="2110762"/>
                    <a:pt x="164412" y="2150196"/>
                    <a:pt x="139700" y="2187968"/>
                  </a:cubicBezTo>
                  <a:cubicBezTo>
                    <a:pt x="89152" y="2141629"/>
                    <a:pt x="56988" y="2092850"/>
                    <a:pt x="0" y="2048269"/>
                  </a:cubicBezTo>
                  <a:close/>
                </a:path>
                <a:path w="279399" h="2187968" stroke="0" extrusionOk="0">
                  <a:moveTo>
                    <a:pt x="0" y="2048269"/>
                  </a:moveTo>
                  <a:cubicBezTo>
                    <a:pt x="21419" y="2049764"/>
                    <a:pt x="53837" y="2045284"/>
                    <a:pt x="69850" y="2048269"/>
                  </a:cubicBezTo>
                  <a:cubicBezTo>
                    <a:pt x="59925" y="1807929"/>
                    <a:pt x="99796" y="1601923"/>
                    <a:pt x="69850" y="1426961"/>
                  </a:cubicBezTo>
                  <a:cubicBezTo>
                    <a:pt x="39904" y="1251999"/>
                    <a:pt x="69334" y="902630"/>
                    <a:pt x="69850" y="703239"/>
                  </a:cubicBezTo>
                  <a:cubicBezTo>
                    <a:pt x="70366" y="503848"/>
                    <a:pt x="98208" y="305879"/>
                    <a:pt x="69850" y="0"/>
                  </a:cubicBezTo>
                  <a:cubicBezTo>
                    <a:pt x="124791" y="-5257"/>
                    <a:pt x="148674" y="-3832"/>
                    <a:pt x="209549" y="0"/>
                  </a:cubicBezTo>
                  <a:cubicBezTo>
                    <a:pt x="222027" y="297359"/>
                    <a:pt x="239187" y="484280"/>
                    <a:pt x="209549" y="723722"/>
                  </a:cubicBezTo>
                  <a:cubicBezTo>
                    <a:pt x="179911" y="963164"/>
                    <a:pt x="232532" y="1117407"/>
                    <a:pt x="209549" y="1447443"/>
                  </a:cubicBezTo>
                  <a:cubicBezTo>
                    <a:pt x="186566" y="1777479"/>
                    <a:pt x="234719" y="1876343"/>
                    <a:pt x="209549" y="2048269"/>
                  </a:cubicBezTo>
                  <a:cubicBezTo>
                    <a:pt x="223962" y="2046116"/>
                    <a:pt x="249376" y="2050393"/>
                    <a:pt x="279399" y="2048269"/>
                  </a:cubicBezTo>
                  <a:cubicBezTo>
                    <a:pt x="244151" y="2088800"/>
                    <a:pt x="173469" y="2149776"/>
                    <a:pt x="139700" y="2187968"/>
                  </a:cubicBezTo>
                  <a:cubicBezTo>
                    <a:pt x="72113" y="2126451"/>
                    <a:pt x="25465" y="2081630"/>
                    <a:pt x="0" y="204826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cap="rnd">
              <a:bevel/>
              <a:extLst>
                <a:ext uri="{C807C97D-BFC1-408E-A445-0C87EB9F89A2}">
                  <ask:lineSketchStyleProps xmlns="" xmlns:ask="http://schemas.microsoft.com/office/drawing/2018/sketchyshapes" sd="1219033472">
                    <a:custGeom>
                      <a:avLst/>
                      <a:gdLst>
                        <a:gd name="connsiteX0" fmla="*/ 0 w 209549"/>
                        <a:gd name="connsiteY0" fmla="*/ 1536202 h 1640976"/>
                        <a:gd name="connsiteX1" fmla="*/ 52387 w 209549"/>
                        <a:gd name="connsiteY1" fmla="*/ 1536202 h 1640976"/>
                        <a:gd name="connsiteX2" fmla="*/ 52387 w 209549"/>
                        <a:gd name="connsiteY2" fmla="*/ 1008773 h 1640976"/>
                        <a:gd name="connsiteX3" fmla="*/ 52387 w 209549"/>
                        <a:gd name="connsiteY3" fmla="*/ 496705 h 1640976"/>
                        <a:gd name="connsiteX4" fmla="*/ 52387 w 209549"/>
                        <a:gd name="connsiteY4" fmla="*/ 0 h 1640976"/>
                        <a:gd name="connsiteX5" fmla="*/ 157162 w 209549"/>
                        <a:gd name="connsiteY5" fmla="*/ 0 h 1640976"/>
                        <a:gd name="connsiteX6" fmla="*/ 157162 w 209549"/>
                        <a:gd name="connsiteY6" fmla="*/ 496705 h 1640976"/>
                        <a:gd name="connsiteX7" fmla="*/ 157162 w 209549"/>
                        <a:gd name="connsiteY7" fmla="*/ 978049 h 1640976"/>
                        <a:gd name="connsiteX8" fmla="*/ 157162 w 209549"/>
                        <a:gd name="connsiteY8" fmla="*/ 1536202 h 1640976"/>
                        <a:gd name="connsiteX9" fmla="*/ 209549 w 209549"/>
                        <a:gd name="connsiteY9" fmla="*/ 1536202 h 1640976"/>
                        <a:gd name="connsiteX10" fmla="*/ 104775 w 209549"/>
                        <a:gd name="connsiteY10" fmla="*/ 1640976 h 1640976"/>
                        <a:gd name="connsiteX11" fmla="*/ 0 w 209549"/>
                        <a:gd name="connsiteY11" fmla="*/ 1536202 h 1640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09549" h="1640976" fill="none" extrusionOk="0">
                          <a:moveTo>
                            <a:pt x="0" y="1536202"/>
                          </a:moveTo>
                          <a:cubicBezTo>
                            <a:pt x="21168" y="1534303"/>
                            <a:pt x="38175" y="1538261"/>
                            <a:pt x="52387" y="1536202"/>
                          </a:cubicBezTo>
                          <a:cubicBezTo>
                            <a:pt x="29291" y="1358208"/>
                            <a:pt x="35284" y="1209165"/>
                            <a:pt x="52387" y="1008773"/>
                          </a:cubicBezTo>
                          <a:cubicBezTo>
                            <a:pt x="69490" y="808381"/>
                            <a:pt x="64584" y="630817"/>
                            <a:pt x="52387" y="496705"/>
                          </a:cubicBezTo>
                          <a:cubicBezTo>
                            <a:pt x="40190" y="362593"/>
                            <a:pt x="72022" y="199572"/>
                            <a:pt x="52387" y="0"/>
                          </a:cubicBezTo>
                          <a:cubicBezTo>
                            <a:pt x="74309" y="-1626"/>
                            <a:pt x="134266" y="5"/>
                            <a:pt x="157162" y="0"/>
                          </a:cubicBezTo>
                          <a:cubicBezTo>
                            <a:pt x="140636" y="203588"/>
                            <a:pt x="163634" y="273845"/>
                            <a:pt x="157162" y="496705"/>
                          </a:cubicBezTo>
                          <a:cubicBezTo>
                            <a:pt x="150690" y="719566"/>
                            <a:pt x="149963" y="850624"/>
                            <a:pt x="157162" y="978049"/>
                          </a:cubicBezTo>
                          <a:cubicBezTo>
                            <a:pt x="164361" y="1105474"/>
                            <a:pt x="148985" y="1282227"/>
                            <a:pt x="157162" y="1536202"/>
                          </a:cubicBezTo>
                          <a:cubicBezTo>
                            <a:pt x="182012" y="1535273"/>
                            <a:pt x="196244" y="1535921"/>
                            <a:pt x="209549" y="1536202"/>
                          </a:cubicBezTo>
                          <a:cubicBezTo>
                            <a:pt x="172715" y="1563807"/>
                            <a:pt x="152024" y="1583781"/>
                            <a:pt x="104775" y="1640976"/>
                          </a:cubicBezTo>
                          <a:cubicBezTo>
                            <a:pt x="80352" y="1609454"/>
                            <a:pt x="33500" y="1567804"/>
                            <a:pt x="0" y="1536202"/>
                          </a:cubicBezTo>
                          <a:close/>
                        </a:path>
                        <a:path w="209549" h="1640976" stroke="0" extrusionOk="0">
                          <a:moveTo>
                            <a:pt x="0" y="1536202"/>
                          </a:moveTo>
                          <a:cubicBezTo>
                            <a:pt x="25705" y="1538714"/>
                            <a:pt x="29570" y="1536842"/>
                            <a:pt x="52387" y="1536202"/>
                          </a:cubicBezTo>
                          <a:cubicBezTo>
                            <a:pt x="50229" y="1332652"/>
                            <a:pt x="43501" y="1171304"/>
                            <a:pt x="52387" y="1070221"/>
                          </a:cubicBezTo>
                          <a:cubicBezTo>
                            <a:pt x="61273" y="969138"/>
                            <a:pt x="77688" y="747349"/>
                            <a:pt x="52387" y="527429"/>
                          </a:cubicBezTo>
                          <a:cubicBezTo>
                            <a:pt x="27086" y="307509"/>
                            <a:pt x="37277" y="220310"/>
                            <a:pt x="52387" y="0"/>
                          </a:cubicBezTo>
                          <a:cubicBezTo>
                            <a:pt x="104728" y="-2763"/>
                            <a:pt x="132377" y="-3193"/>
                            <a:pt x="157162" y="0"/>
                          </a:cubicBezTo>
                          <a:cubicBezTo>
                            <a:pt x="175965" y="260442"/>
                            <a:pt x="141533" y="283515"/>
                            <a:pt x="157162" y="542791"/>
                          </a:cubicBezTo>
                          <a:cubicBezTo>
                            <a:pt x="172791" y="802067"/>
                            <a:pt x="172994" y="949521"/>
                            <a:pt x="157162" y="1085583"/>
                          </a:cubicBezTo>
                          <a:cubicBezTo>
                            <a:pt x="141330" y="1221645"/>
                            <a:pt x="141012" y="1347401"/>
                            <a:pt x="157162" y="1536202"/>
                          </a:cubicBezTo>
                          <a:cubicBezTo>
                            <a:pt x="172697" y="1536306"/>
                            <a:pt x="195625" y="1535905"/>
                            <a:pt x="209549" y="1536202"/>
                          </a:cubicBezTo>
                          <a:cubicBezTo>
                            <a:pt x="160356" y="1583322"/>
                            <a:pt x="129036" y="1620552"/>
                            <a:pt x="104775" y="1640976"/>
                          </a:cubicBezTo>
                          <a:cubicBezTo>
                            <a:pt x="58874" y="1602582"/>
                            <a:pt x="55890" y="1582635"/>
                            <a:pt x="0" y="1536202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5" name="TextBox 964">
              <a:extLst>
                <a:ext uri="{FF2B5EF4-FFF2-40B4-BE49-F238E27FC236}">
                  <a16:creationId xmlns:a16="http://schemas.microsoft.com/office/drawing/2014/main" id="{B78F08DB-5833-D597-5B1E-16388CA2F47B}"/>
                </a:ext>
              </a:extLst>
            </p:cNvPr>
            <p:cNvSpPr txBox="1"/>
            <p:nvPr/>
          </p:nvSpPr>
          <p:spPr>
            <a:xfrm>
              <a:off x="6146778" y="4036871"/>
              <a:ext cx="2187969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bay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hơi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6" name="TextBox 965">
              <a:extLst>
                <a:ext uri="{FF2B5EF4-FFF2-40B4-BE49-F238E27FC236}">
                  <a16:creationId xmlns:a16="http://schemas.microsoft.com/office/drawing/2014/main" id="{24F4C573-30E4-7BF0-99CB-9F2CDBEF3D95}"/>
                </a:ext>
              </a:extLst>
            </p:cNvPr>
            <p:cNvSpPr txBox="1"/>
            <p:nvPr/>
          </p:nvSpPr>
          <p:spPr>
            <a:xfrm>
              <a:off x="8876061" y="6012030"/>
              <a:ext cx="171705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Vệt</a:t>
              </a:r>
              <a:r>
                <a:rPr lang="en-US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</a:t>
              </a:r>
              <a:endPara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67" name="Group 966">
              <a:extLst>
                <a:ext uri="{FF2B5EF4-FFF2-40B4-BE49-F238E27FC236}">
                  <a16:creationId xmlns:a16="http://schemas.microsoft.com/office/drawing/2014/main" id="{AB09150F-D9A2-62C6-5B1A-D1C33C7D0924}"/>
                </a:ext>
              </a:extLst>
            </p:cNvPr>
            <p:cNvGrpSpPr/>
            <p:nvPr/>
          </p:nvGrpSpPr>
          <p:grpSpPr>
            <a:xfrm>
              <a:off x="3662235" y="3592360"/>
              <a:ext cx="2317486" cy="2973667"/>
              <a:chOff x="3662235" y="3592360"/>
              <a:chExt cx="2317486" cy="2973667"/>
            </a:xfrm>
          </p:grpSpPr>
          <p:grpSp>
            <p:nvGrpSpPr>
              <p:cNvPr id="968" name="Group 967">
                <a:extLst>
                  <a:ext uri="{FF2B5EF4-FFF2-40B4-BE49-F238E27FC236}">
                    <a16:creationId xmlns:a16="http://schemas.microsoft.com/office/drawing/2014/main" id="{B219FABE-7E8D-A3F0-292D-3412F9A3A827}"/>
                  </a:ext>
                </a:extLst>
              </p:cNvPr>
              <p:cNvGrpSpPr/>
              <p:nvPr/>
            </p:nvGrpSpPr>
            <p:grpSpPr>
              <a:xfrm>
                <a:off x="3662235" y="3592360"/>
                <a:ext cx="2317486" cy="2317486"/>
                <a:chOff x="3252286" y="1598370"/>
                <a:chExt cx="1207965" cy="1207965"/>
              </a:xfrm>
            </p:grpSpPr>
            <p:sp>
              <p:nvSpPr>
                <p:cNvPr id="970" name="Rectangle 969">
                  <a:extLst>
                    <a:ext uri="{FF2B5EF4-FFF2-40B4-BE49-F238E27FC236}">
                      <a16:creationId xmlns:a16="http://schemas.microsoft.com/office/drawing/2014/main" id="{91D7C155-0608-2F23-2052-76097325750B}"/>
                    </a:ext>
                  </a:extLst>
                </p:cNvPr>
                <p:cNvSpPr/>
                <p:nvPr/>
              </p:nvSpPr>
              <p:spPr>
                <a:xfrm>
                  <a:off x="3252286" y="1598370"/>
                  <a:ext cx="1207965" cy="120796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  <a:alpha val="74000"/>
                  </a:schemeClr>
                </a:solidFill>
                <a:ln w="25400">
                  <a:solidFill>
                    <a:schemeClr val="accent1">
                      <a:shade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71" name="Oval 970">
                  <a:extLst>
                    <a:ext uri="{FF2B5EF4-FFF2-40B4-BE49-F238E27FC236}">
                      <a16:creationId xmlns:a16="http://schemas.microsoft.com/office/drawing/2014/main" id="{9601B022-EC0B-DB16-787C-3B7D8070B1DA}"/>
                    </a:ext>
                  </a:extLst>
                </p:cNvPr>
                <p:cNvSpPr/>
                <p:nvPr/>
              </p:nvSpPr>
              <p:spPr>
                <a:xfrm flipV="1">
                  <a:off x="3470411" y="1814704"/>
                  <a:ext cx="725182" cy="724976"/>
                </a:xfrm>
                <a:prstGeom prst="ellipse">
                  <a:avLst/>
                </a:prstGeom>
                <a:blipFill>
                  <a:blip r:embed="rId3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69" name="TextBox 968">
                <a:extLst>
                  <a:ext uri="{FF2B5EF4-FFF2-40B4-BE49-F238E27FC236}">
                    <a16:creationId xmlns:a16="http://schemas.microsoft.com/office/drawing/2014/main" id="{9B21DCE1-C06E-F9C1-75B8-D32D6C1CD5DD}"/>
                  </a:ext>
                </a:extLst>
              </p:cNvPr>
              <p:cNvSpPr txBox="1"/>
              <p:nvPr/>
            </p:nvSpPr>
            <p:spPr>
              <a:xfrm>
                <a:off x="4089640" y="6012030"/>
                <a:ext cx="1462676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TN2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3815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" name="Google Shape;100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71">
            <a:off x="920119" y="3617317"/>
            <a:ext cx="494109" cy="441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199937">
            <a:off x="7529415" y="873461"/>
            <a:ext cx="509092" cy="481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0F833B-F38E-1A68-64F1-94F6A48A1345}"/>
              </a:ext>
            </a:extLst>
          </p:cNvPr>
          <p:cNvSpPr txBox="1"/>
          <p:nvPr/>
        </p:nvSpPr>
        <p:spPr>
          <a:xfrm>
            <a:off x="2097087" y="519027"/>
            <a:ext cx="4484393" cy="1200329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5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DA9364-0CE4-B18E-163C-134F42B9A284}"/>
              </a:ext>
            </a:extLst>
          </p:cNvPr>
          <p:cNvGrpSpPr/>
          <p:nvPr/>
        </p:nvGrpSpPr>
        <p:grpSpPr>
          <a:xfrm>
            <a:off x="2765988" y="1609226"/>
            <a:ext cx="1629820" cy="1841052"/>
            <a:chOff x="7343874" y="3091628"/>
            <a:chExt cx="2173094" cy="24547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7A2EF6B-7FE3-B9F5-7026-7D11A390A653}"/>
                </a:ext>
              </a:extLst>
            </p:cNvPr>
            <p:cNvGrpSpPr/>
            <p:nvPr/>
          </p:nvGrpSpPr>
          <p:grpSpPr>
            <a:xfrm>
              <a:off x="7343874" y="3945926"/>
              <a:ext cx="2173094" cy="1600438"/>
              <a:chOff x="7343874" y="3945926"/>
              <a:chExt cx="2173094" cy="1600438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4DB939F-0A69-CA51-7E3F-E2601E25EB22}"/>
                  </a:ext>
                </a:extLst>
              </p:cNvPr>
              <p:cNvSpPr/>
              <p:nvPr/>
            </p:nvSpPr>
            <p:spPr>
              <a:xfrm flipV="1">
                <a:off x="7343874" y="3945926"/>
                <a:ext cx="2173094" cy="1600438"/>
              </a:xfrm>
              <a:prstGeom prst="ellipse">
                <a:avLst/>
              </a:prstGeom>
              <a:solidFill>
                <a:srgbClr val="FF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54C361-82E8-8540-9872-FE3D723CC8E9}"/>
                  </a:ext>
                </a:extLst>
              </p:cNvPr>
              <p:cNvSpPr txBox="1"/>
              <p:nvPr/>
            </p:nvSpPr>
            <p:spPr>
              <a:xfrm>
                <a:off x="7381562" y="4100041"/>
                <a:ext cx="213540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tan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ít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(tan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kém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659F83E-DE38-9DE2-09CE-F67FD10D30E2}"/>
                </a:ext>
              </a:extLst>
            </p:cNvPr>
            <p:cNvSpPr/>
            <p:nvPr/>
          </p:nvSpPr>
          <p:spPr>
            <a:xfrm rot="12397050">
              <a:off x="8776849" y="3091628"/>
              <a:ext cx="344712" cy="897204"/>
            </a:xfrm>
            <a:custGeom>
              <a:avLst/>
              <a:gdLst>
                <a:gd name="connsiteX0" fmla="*/ 137389 w 139187"/>
                <a:gd name="connsiteY0" fmla="*/ 81550 h 362271"/>
                <a:gd name="connsiteX1" fmla="*/ 112624 w 139187"/>
                <a:gd name="connsiteY1" fmla="*/ 52023 h 362271"/>
                <a:gd name="connsiteX2" fmla="*/ 89764 w 139187"/>
                <a:gd name="connsiteY2" fmla="*/ 7255 h 362271"/>
                <a:gd name="connsiteX3" fmla="*/ 74524 w 139187"/>
                <a:gd name="connsiteY3" fmla="*/ 588 h 362271"/>
                <a:gd name="connsiteX4" fmla="*/ 35471 w 139187"/>
                <a:gd name="connsiteY4" fmla="*/ 45355 h 362271"/>
                <a:gd name="connsiteX5" fmla="*/ 229 w 139187"/>
                <a:gd name="connsiteY5" fmla="*/ 101553 h 362271"/>
                <a:gd name="connsiteX6" fmla="*/ 13564 w 139187"/>
                <a:gd name="connsiteY6" fmla="*/ 109173 h 362271"/>
                <a:gd name="connsiteX7" fmla="*/ 47854 w 139187"/>
                <a:gd name="connsiteY7" fmla="*/ 71073 h 362271"/>
                <a:gd name="connsiteX8" fmla="*/ 56426 w 139187"/>
                <a:gd name="connsiteY8" fmla="*/ 60595 h 362271"/>
                <a:gd name="connsiteX9" fmla="*/ 51664 w 139187"/>
                <a:gd name="connsiteY9" fmla="*/ 192993 h 362271"/>
                <a:gd name="connsiteX10" fmla="*/ 110719 w 139187"/>
                <a:gd name="connsiteY10" fmla="*/ 360633 h 362271"/>
                <a:gd name="connsiteX11" fmla="*/ 120244 w 139187"/>
                <a:gd name="connsiteY11" fmla="*/ 353965 h 362271"/>
                <a:gd name="connsiteX12" fmla="*/ 85001 w 139187"/>
                <a:gd name="connsiteY12" fmla="*/ 200613 h 362271"/>
                <a:gd name="connsiteX13" fmla="*/ 75476 w 139187"/>
                <a:gd name="connsiteY13" fmla="*/ 113935 h 362271"/>
                <a:gd name="connsiteX14" fmla="*/ 82144 w 139187"/>
                <a:gd name="connsiteY14" fmla="*/ 57738 h 362271"/>
                <a:gd name="connsiteX15" fmla="*/ 88811 w 139187"/>
                <a:gd name="connsiteY15" fmla="*/ 66310 h 362271"/>
                <a:gd name="connsiteX16" fmla="*/ 134531 w 139187"/>
                <a:gd name="connsiteY16" fmla="*/ 88218 h 362271"/>
                <a:gd name="connsiteX17" fmla="*/ 137389 w 139187"/>
                <a:gd name="connsiteY17" fmla="*/ 81550 h 36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9187" h="362271">
                  <a:moveTo>
                    <a:pt x="137389" y="81550"/>
                  </a:moveTo>
                  <a:cubicBezTo>
                    <a:pt x="127864" y="72978"/>
                    <a:pt x="122149" y="60595"/>
                    <a:pt x="112624" y="52023"/>
                  </a:cubicBezTo>
                  <a:cubicBezTo>
                    <a:pt x="99289" y="40593"/>
                    <a:pt x="96431" y="22495"/>
                    <a:pt x="89764" y="7255"/>
                  </a:cubicBezTo>
                  <a:cubicBezTo>
                    <a:pt x="87859" y="1540"/>
                    <a:pt x="79286" y="-1317"/>
                    <a:pt x="74524" y="588"/>
                  </a:cubicBezTo>
                  <a:cubicBezTo>
                    <a:pt x="54521" y="8208"/>
                    <a:pt x="48806" y="30115"/>
                    <a:pt x="35471" y="45355"/>
                  </a:cubicBezTo>
                  <a:cubicBezTo>
                    <a:pt x="20231" y="62500"/>
                    <a:pt x="5944" y="78693"/>
                    <a:pt x="229" y="101553"/>
                  </a:cubicBezTo>
                  <a:cubicBezTo>
                    <a:pt x="-1676" y="109173"/>
                    <a:pt x="8801" y="115840"/>
                    <a:pt x="13564" y="109173"/>
                  </a:cubicBezTo>
                  <a:cubicBezTo>
                    <a:pt x="24041" y="95838"/>
                    <a:pt x="40234" y="86313"/>
                    <a:pt x="47854" y="71073"/>
                  </a:cubicBezTo>
                  <a:cubicBezTo>
                    <a:pt x="49759" y="67263"/>
                    <a:pt x="53569" y="64405"/>
                    <a:pt x="56426" y="60595"/>
                  </a:cubicBezTo>
                  <a:cubicBezTo>
                    <a:pt x="39281" y="101553"/>
                    <a:pt x="44044" y="146320"/>
                    <a:pt x="51664" y="192993"/>
                  </a:cubicBezTo>
                  <a:cubicBezTo>
                    <a:pt x="60236" y="249190"/>
                    <a:pt x="68809" y="318723"/>
                    <a:pt x="110719" y="360633"/>
                  </a:cubicBezTo>
                  <a:cubicBezTo>
                    <a:pt x="115481" y="365395"/>
                    <a:pt x="124054" y="358728"/>
                    <a:pt x="120244" y="353965"/>
                  </a:cubicBezTo>
                  <a:cubicBezTo>
                    <a:pt x="91669" y="313960"/>
                    <a:pt x="91669" y="249190"/>
                    <a:pt x="85001" y="200613"/>
                  </a:cubicBezTo>
                  <a:cubicBezTo>
                    <a:pt x="81191" y="171085"/>
                    <a:pt x="75476" y="143463"/>
                    <a:pt x="75476" y="113935"/>
                  </a:cubicBezTo>
                  <a:cubicBezTo>
                    <a:pt x="75476" y="94885"/>
                    <a:pt x="80239" y="75835"/>
                    <a:pt x="82144" y="57738"/>
                  </a:cubicBezTo>
                  <a:cubicBezTo>
                    <a:pt x="84049" y="60595"/>
                    <a:pt x="85954" y="63453"/>
                    <a:pt x="88811" y="66310"/>
                  </a:cubicBezTo>
                  <a:cubicBezTo>
                    <a:pt x="100241" y="78693"/>
                    <a:pt x="117386" y="90123"/>
                    <a:pt x="134531" y="88218"/>
                  </a:cubicBezTo>
                  <a:cubicBezTo>
                    <a:pt x="138341" y="88218"/>
                    <a:pt x="141199" y="84408"/>
                    <a:pt x="137389" y="81550"/>
                  </a:cubicBezTo>
                  <a:close/>
                </a:path>
              </a:pathLst>
            </a:custGeom>
            <a:solidFill>
              <a:srgbClr val="3F1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6B4F95-F306-CD54-66B5-15DEA24A46E8}"/>
              </a:ext>
            </a:extLst>
          </p:cNvPr>
          <p:cNvGrpSpPr/>
          <p:nvPr/>
        </p:nvGrpSpPr>
        <p:grpSpPr>
          <a:xfrm>
            <a:off x="4953501" y="1745438"/>
            <a:ext cx="1987658" cy="1499449"/>
            <a:chOff x="8663013" y="3372166"/>
            <a:chExt cx="2650211" cy="199926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F8D3EAB-966E-29E6-1CC0-87563F7A5F73}"/>
                </a:ext>
              </a:extLst>
            </p:cNvPr>
            <p:cNvGrpSpPr/>
            <p:nvPr/>
          </p:nvGrpSpPr>
          <p:grpSpPr>
            <a:xfrm>
              <a:off x="8787012" y="3559114"/>
              <a:ext cx="2526212" cy="1812317"/>
              <a:chOff x="8787012" y="3559114"/>
              <a:chExt cx="2526212" cy="181231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0161A8D-EDF9-FE5E-75D9-FF4F935ED312}"/>
                  </a:ext>
                </a:extLst>
              </p:cNvPr>
              <p:cNvSpPr/>
              <p:nvPr/>
            </p:nvSpPr>
            <p:spPr>
              <a:xfrm flipV="1">
                <a:off x="8990821" y="3559114"/>
                <a:ext cx="2118596" cy="1812317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DCA07F-549A-265B-308D-9524815A9BA1}"/>
                  </a:ext>
                </a:extLst>
              </p:cNvPr>
              <p:cNvSpPr txBox="1"/>
              <p:nvPr/>
            </p:nvSpPr>
            <p:spPr>
              <a:xfrm>
                <a:off x="8787012" y="3665053"/>
                <a:ext cx="2526212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tan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nhiều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(tan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3F34FA9-FEFC-0858-430A-F268E3F037CF}"/>
                </a:ext>
              </a:extLst>
            </p:cNvPr>
            <p:cNvSpPr/>
            <p:nvPr/>
          </p:nvSpPr>
          <p:spPr>
            <a:xfrm rot="7537588" flipH="1">
              <a:off x="8939259" y="3095920"/>
              <a:ext cx="344712" cy="897204"/>
            </a:xfrm>
            <a:custGeom>
              <a:avLst/>
              <a:gdLst>
                <a:gd name="connsiteX0" fmla="*/ 137389 w 139187"/>
                <a:gd name="connsiteY0" fmla="*/ 81550 h 362271"/>
                <a:gd name="connsiteX1" fmla="*/ 112624 w 139187"/>
                <a:gd name="connsiteY1" fmla="*/ 52023 h 362271"/>
                <a:gd name="connsiteX2" fmla="*/ 89764 w 139187"/>
                <a:gd name="connsiteY2" fmla="*/ 7255 h 362271"/>
                <a:gd name="connsiteX3" fmla="*/ 74524 w 139187"/>
                <a:gd name="connsiteY3" fmla="*/ 588 h 362271"/>
                <a:gd name="connsiteX4" fmla="*/ 35471 w 139187"/>
                <a:gd name="connsiteY4" fmla="*/ 45355 h 362271"/>
                <a:gd name="connsiteX5" fmla="*/ 229 w 139187"/>
                <a:gd name="connsiteY5" fmla="*/ 101553 h 362271"/>
                <a:gd name="connsiteX6" fmla="*/ 13564 w 139187"/>
                <a:gd name="connsiteY6" fmla="*/ 109173 h 362271"/>
                <a:gd name="connsiteX7" fmla="*/ 47854 w 139187"/>
                <a:gd name="connsiteY7" fmla="*/ 71073 h 362271"/>
                <a:gd name="connsiteX8" fmla="*/ 56426 w 139187"/>
                <a:gd name="connsiteY8" fmla="*/ 60595 h 362271"/>
                <a:gd name="connsiteX9" fmla="*/ 51664 w 139187"/>
                <a:gd name="connsiteY9" fmla="*/ 192993 h 362271"/>
                <a:gd name="connsiteX10" fmla="*/ 110719 w 139187"/>
                <a:gd name="connsiteY10" fmla="*/ 360633 h 362271"/>
                <a:gd name="connsiteX11" fmla="*/ 120244 w 139187"/>
                <a:gd name="connsiteY11" fmla="*/ 353965 h 362271"/>
                <a:gd name="connsiteX12" fmla="*/ 85001 w 139187"/>
                <a:gd name="connsiteY12" fmla="*/ 200613 h 362271"/>
                <a:gd name="connsiteX13" fmla="*/ 75476 w 139187"/>
                <a:gd name="connsiteY13" fmla="*/ 113935 h 362271"/>
                <a:gd name="connsiteX14" fmla="*/ 82144 w 139187"/>
                <a:gd name="connsiteY14" fmla="*/ 57738 h 362271"/>
                <a:gd name="connsiteX15" fmla="*/ 88811 w 139187"/>
                <a:gd name="connsiteY15" fmla="*/ 66310 h 362271"/>
                <a:gd name="connsiteX16" fmla="*/ 134531 w 139187"/>
                <a:gd name="connsiteY16" fmla="*/ 88218 h 362271"/>
                <a:gd name="connsiteX17" fmla="*/ 137389 w 139187"/>
                <a:gd name="connsiteY17" fmla="*/ 81550 h 36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9187" h="362271">
                  <a:moveTo>
                    <a:pt x="137389" y="81550"/>
                  </a:moveTo>
                  <a:cubicBezTo>
                    <a:pt x="127864" y="72978"/>
                    <a:pt x="122149" y="60595"/>
                    <a:pt x="112624" y="52023"/>
                  </a:cubicBezTo>
                  <a:cubicBezTo>
                    <a:pt x="99289" y="40593"/>
                    <a:pt x="96431" y="22495"/>
                    <a:pt x="89764" y="7255"/>
                  </a:cubicBezTo>
                  <a:cubicBezTo>
                    <a:pt x="87859" y="1540"/>
                    <a:pt x="79286" y="-1317"/>
                    <a:pt x="74524" y="588"/>
                  </a:cubicBezTo>
                  <a:cubicBezTo>
                    <a:pt x="54521" y="8208"/>
                    <a:pt x="48806" y="30115"/>
                    <a:pt x="35471" y="45355"/>
                  </a:cubicBezTo>
                  <a:cubicBezTo>
                    <a:pt x="20231" y="62500"/>
                    <a:pt x="5944" y="78693"/>
                    <a:pt x="229" y="101553"/>
                  </a:cubicBezTo>
                  <a:cubicBezTo>
                    <a:pt x="-1676" y="109173"/>
                    <a:pt x="8801" y="115840"/>
                    <a:pt x="13564" y="109173"/>
                  </a:cubicBezTo>
                  <a:cubicBezTo>
                    <a:pt x="24041" y="95838"/>
                    <a:pt x="40234" y="86313"/>
                    <a:pt x="47854" y="71073"/>
                  </a:cubicBezTo>
                  <a:cubicBezTo>
                    <a:pt x="49759" y="67263"/>
                    <a:pt x="53569" y="64405"/>
                    <a:pt x="56426" y="60595"/>
                  </a:cubicBezTo>
                  <a:cubicBezTo>
                    <a:pt x="39281" y="101553"/>
                    <a:pt x="44044" y="146320"/>
                    <a:pt x="51664" y="192993"/>
                  </a:cubicBezTo>
                  <a:cubicBezTo>
                    <a:pt x="60236" y="249190"/>
                    <a:pt x="68809" y="318723"/>
                    <a:pt x="110719" y="360633"/>
                  </a:cubicBezTo>
                  <a:cubicBezTo>
                    <a:pt x="115481" y="365395"/>
                    <a:pt x="124054" y="358728"/>
                    <a:pt x="120244" y="353965"/>
                  </a:cubicBezTo>
                  <a:cubicBezTo>
                    <a:pt x="91669" y="313960"/>
                    <a:pt x="91669" y="249190"/>
                    <a:pt x="85001" y="200613"/>
                  </a:cubicBezTo>
                  <a:cubicBezTo>
                    <a:pt x="81191" y="171085"/>
                    <a:pt x="75476" y="143463"/>
                    <a:pt x="75476" y="113935"/>
                  </a:cubicBezTo>
                  <a:cubicBezTo>
                    <a:pt x="75476" y="94885"/>
                    <a:pt x="80239" y="75835"/>
                    <a:pt x="82144" y="57738"/>
                  </a:cubicBezTo>
                  <a:cubicBezTo>
                    <a:pt x="84049" y="60595"/>
                    <a:pt x="85954" y="63453"/>
                    <a:pt x="88811" y="66310"/>
                  </a:cubicBezTo>
                  <a:cubicBezTo>
                    <a:pt x="100241" y="78693"/>
                    <a:pt x="117386" y="90123"/>
                    <a:pt x="134531" y="88218"/>
                  </a:cubicBezTo>
                  <a:cubicBezTo>
                    <a:pt x="138341" y="88218"/>
                    <a:pt x="141199" y="84408"/>
                    <a:pt x="137389" y="81550"/>
                  </a:cubicBezTo>
                  <a:close/>
                </a:path>
              </a:pathLst>
            </a:custGeom>
            <a:solidFill>
              <a:srgbClr val="3F1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453BC7-6638-67E4-F10D-4D00AF9C5DA1}"/>
              </a:ext>
            </a:extLst>
          </p:cNvPr>
          <p:cNvGrpSpPr/>
          <p:nvPr/>
        </p:nvGrpSpPr>
        <p:grpSpPr>
          <a:xfrm>
            <a:off x="6757564" y="2584524"/>
            <a:ext cx="2331687" cy="954107"/>
            <a:chOff x="5666870" y="2334594"/>
            <a:chExt cx="2331687" cy="95410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ACC9F11-F8B8-1F98-9682-0DC75C385D13}"/>
                </a:ext>
              </a:extLst>
            </p:cNvPr>
            <p:cNvSpPr/>
            <p:nvPr/>
          </p:nvSpPr>
          <p:spPr>
            <a:xfrm rot="5758747" flipH="1">
              <a:off x="5874055" y="2364570"/>
              <a:ext cx="258534" cy="672903"/>
            </a:xfrm>
            <a:custGeom>
              <a:avLst/>
              <a:gdLst>
                <a:gd name="connsiteX0" fmla="*/ 137389 w 139187"/>
                <a:gd name="connsiteY0" fmla="*/ 81550 h 362271"/>
                <a:gd name="connsiteX1" fmla="*/ 112624 w 139187"/>
                <a:gd name="connsiteY1" fmla="*/ 52023 h 362271"/>
                <a:gd name="connsiteX2" fmla="*/ 89764 w 139187"/>
                <a:gd name="connsiteY2" fmla="*/ 7255 h 362271"/>
                <a:gd name="connsiteX3" fmla="*/ 74524 w 139187"/>
                <a:gd name="connsiteY3" fmla="*/ 588 h 362271"/>
                <a:gd name="connsiteX4" fmla="*/ 35471 w 139187"/>
                <a:gd name="connsiteY4" fmla="*/ 45355 h 362271"/>
                <a:gd name="connsiteX5" fmla="*/ 229 w 139187"/>
                <a:gd name="connsiteY5" fmla="*/ 101553 h 362271"/>
                <a:gd name="connsiteX6" fmla="*/ 13564 w 139187"/>
                <a:gd name="connsiteY6" fmla="*/ 109173 h 362271"/>
                <a:gd name="connsiteX7" fmla="*/ 47854 w 139187"/>
                <a:gd name="connsiteY7" fmla="*/ 71073 h 362271"/>
                <a:gd name="connsiteX8" fmla="*/ 56426 w 139187"/>
                <a:gd name="connsiteY8" fmla="*/ 60595 h 362271"/>
                <a:gd name="connsiteX9" fmla="*/ 51664 w 139187"/>
                <a:gd name="connsiteY9" fmla="*/ 192993 h 362271"/>
                <a:gd name="connsiteX10" fmla="*/ 110719 w 139187"/>
                <a:gd name="connsiteY10" fmla="*/ 360633 h 362271"/>
                <a:gd name="connsiteX11" fmla="*/ 120244 w 139187"/>
                <a:gd name="connsiteY11" fmla="*/ 353965 h 362271"/>
                <a:gd name="connsiteX12" fmla="*/ 85001 w 139187"/>
                <a:gd name="connsiteY12" fmla="*/ 200613 h 362271"/>
                <a:gd name="connsiteX13" fmla="*/ 75476 w 139187"/>
                <a:gd name="connsiteY13" fmla="*/ 113935 h 362271"/>
                <a:gd name="connsiteX14" fmla="*/ 82144 w 139187"/>
                <a:gd name="connsiteY14" fmla="*/ 57738 h 362271"/>
                <a:gd name="connsiteX15" fmla="*/ 88811 w 139187"/>
                <a:gd name="connsiteY15" fmla="*/ 66310 h 362271"/>
                <a:gd name="connsiteX16" fmla="*/ 134531 w 139187"/>
                <a:gd name="connsiteY16" fmla="*/ 88218 h 362271"/>
                <a:gd name="connsiteX17" fmla="*/ 137389 w 139187"/>
                <a:gd name="connsiteY17" fmla="*/ 81550 h 36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9187" h="362271">
                  <a:moveTo>
                    <a:pt x="137389" y="81550"/>
                  </a:moveTo>
                  <a:cubicBezTo>
                    <a:pt x="127864" y="72978"/>
                    <a:pt x="122149" y="60595"/>
                    <a:pt x="112624" y="52023"/>
                  </a:cubicBezTo>
                  <a:cubicBezTo>
                    <a:pt x="99289" y="40593"/>
                    <a:pt x="96431" y="22495"/>
                    <a:pt x="89764" y="7255"/>
                  </a:cubicBezTo>
                  <a:cubicBezTo>
                    <a:pt x="87859" y="1540"/>
                    <a:pt x="79286" y="-1317"/>
                    <a:pt x="74524" y="588"/>
                  </a:cubicBezTo>
                  <a:cubicBezTo>
                    <a:pt x="54521" y="8208"/>
                    <a:pt x="48806" y="30115"/>
                    <a:pt x="35471" y="45355"/>
                  </a:cubicBezTo>
                  <a:cubicBezTo>
                    <a:pt x="20231" y="62500"/>
                    <a:pt x="5944" y="78693"/>
                    <a:pt x="229" y="101553"/>
                  </a:cubicBezTo>
                  <a:cubicBezTo>
                    <a:pt x="-1676" y="109173"/>
                    <a:pt x="8801" y="115840"/>
                    <a:pt x="13564" y="109173"/>
                  </a:cubicBezTo>
                  <a:cubicBezTo>
                    <a:pt x="24041" y="95838"/>
                    <a:pt x="40234" y="86313"/>
                    <a:pt x="47854" y="71073"/>
                  </a:cubicBezTo>
                  <a:cubicBezTo>
                    <a:pt x="49759" y="67263"/>
                    <a:pt x="53569" y="64405"/>
                    <a:pt x="56426" y="60595"/>
                  </a:cubicBezTo>
                  <a:cubicBezTo>
                    <a:pt x="39281" y="101553"/>
                    <a:pt x="44044" y="146320"/>
                    <a:pt x="51664" y="192993"/>
                  </a:cubicBezTo>
                  <a:cubicBezTo>
                    <a:pt x="60236" y="249190"/>
                    <a:pt x="68809" y="318723"/>
                    <a:pt x="110719" y="360633"/>
                  </a:cubicBezTo>
                  <a:cubicBezTo>
                    <a:pt x="115481" y="365395"/>
                    <a:pt x="124054" y="358728"/>
                    <a:pt x="120244" y="353965"/>
                  </a:cubicBezTo>
                  <a:cubicBezTo>
                    <a:pt x="91669" y="313960"/>
                    <a:pt x="91669" y="249190"/>
                    <a:pt x="85001" y="200613"/>
                  </a:cubicBezTo>
                  <a:cubicBezTo>
                    <a:pt x="81191" y="171085"/>
                    <a:pt x="75476" y="143463"/>
                    <a:pt x="75476" y="113935"/>
                  </a:cubicBezTo>
                  <a:cubicBezTo>
                    <a:pt x="75476" y="94885"/>
                    <a:pt x="80239" y="75835"/>
                    <a:pt x="82144" y="57738"/>
                  </a:cubicBezTo>
                  <a:cubicBezTo>
                    <a:pt x="84049" y="60595"/>
                    <a:pt x="85954" y="63453"/>
                    <a:pt x="88811" y="66310"/>
                  </a:cubicBezTo>
                  <a:cubicBezTo>
                    <a:pt x="100241" y="78693"/>
                    <a:pt x="117386" y="90123"/>
                    <a:pt x="134531" y="88218"/>
                  </a:cubicBezTo>
                  <a:cubicBezTo>
                    <a:pt x="138341" y="88218"/>
                    <a:pt x="141199" y="84408"/>
                    <a:pt x="137389" y="81550"/>
                  </a:cubicBezTo>
                  <a:close/>
                </a:path>
              </a:pathLst>
            </a:custGeom>
            <a:solidFill>
              <a:srgbClr val="3F1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1D9E4BE-C2D0-D48E-BD94-419C7C1B83B2}"/>
                </a:ext>
              </a:extLst>
            </p:cNvPr>
            <p:cNvSpPr txBox="1"/>
            <p:nvPr/>
          </p:nvSpPr>
          <p:spPr>
            <a:xfrm>
              <a:off x="6319766" y="2334594"/>
              <a:ext cx="167879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ourier New" panose="02070309020205020404" pitchFamily="49" charset="0"/>
                  <a:cs typeface="Times New Roman" panose="02020603050405020304" pitchFamily="18" charset="0"/>
                </a:rPr>
                <a:t>Dung dịch bão hoà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843DA3-633F-BAF4-C99A-758DF6DA3649}"/>
              </a:ext>
            </a:extLst>
          </p:cNvPr>
          <p:cNvGrpSpPr/>
          <p:nvPr/>
        </p:nvGrpSpPr>
        <p:grpSpPr>
          <a:xfrm>
            <a:off x="1528399" y="3194138"/>
            <a:ext cx="2179456" cy="1184114"/>
            <a:chOff x="1528399" y="3194138"/>
            <a:chExt cx="2179456" cy="118411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752155B-2A44-5EE4-4CC3-0D96DB0AD8AB}"/>
                </a:ext>
              </a:extLst>
            </p:cNvPr>
            <p:cNvSpPr txBox="1"/>
            <p:nvPr/>
          </p:nvSpPr>
          <p:spPr>
            <a:xfrm>
              <a:off x="1528399" y="3424145"/>
              <a:ext cx="217945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ourier New" panose="02070309020205020404" pitchFamily="49" charset="0"/>
                  <a:cs typeface="Times New Roman" panose="02020603050405020304" pitchFamily="18" charset="0"/>
                </a:rPr>
                <a:t>Dung dịch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ourier New" panose="02070309020205020404" pitchFamily="49" charset="0"/>
                  <a:cs typeface="Times New Roman" panose="02020603050405020304" pitchFamily="18" charset="0"/>
                </a:rPr>
                <a:t>chưa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ourier New" panose="02070309020205020404" pitchFamily="49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ourier New" panose="02070309020205020404" pitchFamily="49" charset="0"/>
                  <a:cs typeface="Times New Roman" panose="02020603050405020304" pitchFamily="18" charset="0"/>
                </a:rPr>
                <a:t>bão hoà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B4069B2-1719-902B-E4BF-609C0B7F192F}"/>
                </a:ext>
              </a:extLst>
            </p:cNvPr>
            <p:cNvSpPr/>
            <p:nvPr/>
          </p:nvSpPr>
          <p:spPr>
            <a:xfrm rot="14370048">
              <a:off x="2512132" y="2986953"/>
              <a:ext cx="258534" cy="672903"/>
            </a:xfrm>
            <a:custGeom>
              <a:avLst/>
              <a:gdLst>
                <a:gd name="connsiteX0" fmla="*/ 137389 w 139187"/>
                <a:gd name="connsiteY0" fmla="*/ 81550 h 362271"/>
                <a:gd name="connsiteX1" fmla="*/ 112624 w 139187"/>
                <a:gd name="connsiteY1" fmla="*/ 52023 h 362271"/>
                <a:gd name="connsiteX2" fmla="*/ 89764 w 139187"/>
                <a:gd name="connsiteY2" fmla="*/ 7255 h 362271"/>
                <a:gd name="connsiteX3" fmla="*/ 74524 w 139187"/>
                <a:gd name="connsiteY3" fmla="*/ 588 h 362271"/>
                <a:gd name="connsiteX4" fmla="*/ 35471 w 139187"/>
                <a:gd name="connsiteY4" fmla="*/ 45355 h 362271"/>
                <a:gd name="connsiteX5" fmla="*/ 229 w 139187"/>
                <a:gd name="connsiteY5" fmla="*/ 101553 h 362271"/>
                <a:gd name="connsiteX6" fmla="*/ 13564 w 139187"/>
                <a:gd name="connsiteY6" fmla="*/ 109173 h 362271"/>
                <a:gd name="connsiteX7" fmla="*/ 47854 w 139187"/>
                <a:gd name="connsiteY7" fmla="*/ 71073 h 362271"/>
                <a:gd name="connsiteX8" fmla="*/ 56426 w 139187"/>
                <a:gd name="connsiteY8" fmla="*/ 60595 h 362271"/>
                <a:gd name="connsiteX9" fmla="*/ 51664 w 139187"/>
                <a:gd name="connsiteY9" fmla="*/ 192993 h 362271"/>
                <a:gd name="connsiteX10" fmla="*/ 110719 w 139187"/>
                <a:gd name="connsiteY10" fmla="*/ 360633 h 362271"/>
                <a:gd name="connsiteX11" fmla="*/ 120244 w 139187"/>
                <a:gd name="connsiteY11" fmla="*/ 353965 h 362271"/>
                <a:gd name="connsiteX12" fmla="*/ 85001 w 139187"/>
                <a:gd name="connsiteY12" fmla="*/ 200613 h 362271"/>
                <a:gd name="connsiteX13" fmla="*/ 75476 w 139187"/>
                <a:gd name="connsiteY13" fmla="*/ 113935 h 362271"/>
                <a:gd name="connsiteX14" fmla="*/ 82144 w 139187"/>
                <a:gd name="connsiteY14" fmla="*/ 57738 h 362271"/>
                <a:gd name="connsiteX15" fmla="*/ 88811 w 139187"/>
                <a:gd name="connsiteY15" fmla="*/ 66310 h 362271"/>
                <a:gd name="connsiteX16" fmla="*/ 134531 w 139187"/>
                <a:gd name="connsiteY16" fmla="*/ 88218 h 362271"/>
                <a:gd name="connsiteX17" fmla="*/ 137389 w 139187"/>
                <a:gd name="connsiteY17" fmla="*/ 81550 h 36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9187" h="362271">
                  <a:moveTo>
                    <a:pt x="137389" y="81550"/>
                  </a:moveTo>
                  <a:cubicBezTo>
                    <a:pt x="127864" y="72978"/>
                    <a:pt x="122149" y="60595"/>
                    <a:pt x="112624" y="52023"/>
                  </a:cubicBezTo>
                  <a:cubicBezTo>
                    <a:pt x="99289" y="40593"/>
                    <a:pt x="96431" y="22495"/>
                    <a:pt x="89764" y="7255"/>
                  </a:cubicBezTo>
                  <a:cubicBezTo>
                    <a:pt x="87859" y="1540"/>
                    <a:pt x="79286" y="-1317"/>
                    <a:pt x="74524" y="588"/>
                  </a:cubicBezTo>
                  <a:cubicBezTo>
                    <a:pt x="54521" y="8208"/>
                    <a:pt x="48806" y="30115"/>
                    <a:pt x="35471" y="45355"/>
                  </a:cubicBezTo>
                  <a:cubicBezTo>
                    <a:pt x="20231" y="62500"/>
                    <a:pt x="5944" y="78693"/>
                    <a:pt x="229" y="101553"/>
                  </a:cubicBezTo>
                  <a:cubicBezTo>
                    <a:pt x="-1676" y="109173"/>
                    <a:pt x="8801" y="115840"/>
                    <a:pt x="13564" y="109173"/>
                  </a:cubicBezTo>
                  <a:cubicBezTo>
                    <a:pt x="24041" y="95838"/>
                    <a:pt x="40234" y="86313"/>
                    <a:pt x="47854" y="71073"/>
                  </a:cubicBezTo>
                  <a:cubicBezTo>
                    <a:pt x="49759" y="67263"/>
                    <a:pt x="53569" y="64405"/>
                    <a:pt x="56426" y="60595"/>
                  </a:cubicBezTo>
                  <a:cubicBezTo>
                    <a:pt x="39281" y="101553"/>
                    <a:pt x="44044" y="146320"/>
                    <a:pt x="51664" y="192993"/>
                  </a:cubicBezTo>
                  <a:cubicBezTo>
                    <a:pt x="60236" y="249190"/>
                    <a:pt x="68809" y="318723"/>
                    <a:pt x="110719" y="360633"/>
                  </a:cubicBezTo>
                  <a:cubicBezTo>
                    <a:pt x="115481" y="365395"/>
                    <a:pt x="124054" y="358728"/>
                    <a:pt x="120244" y="353965"/>
                  </a:cubicBezTo>
                  <a:cubicBezTo>
                    <a:pt x="91669" y="313960"/>
                    <a:pt x="91669" y="249190"/>
                    <a:pt x="85001" y="200613"/>
                  </a:cubicBezTo>
                  <a:cubicBezTo>
                    <a:pt x="81191" y="171085"/>
                    <a:pt x="75476" y="143463"/>
                    <a:pt x="75476" y="113935"/>
                  </a:cubicBezTo>
                  <a:cubicBezTo>
                    <a:pt x="75476" y="94885"/>
                    <a:pt x="80239" y="75835"/>
                    <a:pt x="82144" y="57738"/>
                  </a:cubicBezTo>
                  <a:cubicBezTo>
                    <a:pt x="84049" y="60595"/>
                    <a:pt x="85954" y="63453"/>
                    <a:pt x="88811" y="66310"/>
                  </a:cubicBezTo>
                  <a:cubicBezTo>
                    <a:pt x="100241" y="78693"/>
                    <a:pt x="117386" y="90123"/>
                    <a:pt x="134531" y="88218"/>
                  </a:cubicBezTo>
                  <a:cubicBezTo>
                    <a:pt x="138341" y="88218"/>
                    <a:pt x="141199" y="84408"/>
                    <a:pt x="137389" y="81550"/>
                  </a:cubicBezTo>
                  <a:close/>
                </a:path>
              </a:pathLst>
            </a:custGeom>
            <a:solidFill>
              <a:srgbClr val="3F1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FA3C8CB-2F99-058D-8BBE-AC1041B48CB3}"/>
              </a:ext>
            </a:extLst>
          </p:cNvPr>
          <p:cNvSpPr txBox="1"/>
          <p:nvPr/>
        </p:nvSpPr>
        <p:spPr>
          <a:xfrm>
            <a:off x="1134734" y="410042"/>
            <a:ext cx="72050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indent="12700" algn="just"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 tan của một chất trong nước là </a:t>
            </a:r>
            <a:r>
              <a:rPr lang="vi-VN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gam chất 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 hoà tan trong </a:t>
            </a:r>
            <a:r>
              <a:rPr lang="vi-VN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100 ga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vi-VN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nước 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ể 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 thành </a:t>
            </a:r>
            <a:r>
              <a:rPr lang="vi-VN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dung dịch bão hoà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nhiệt độ, áp suất xác định.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D01C5E7-F478-96A2-9E9B-2221B6D06050}"/>
                  </a:ext>
                </a:extLst>
              </p:cNvPr>
              <p:cNvSpPr txBox="1"/>
              <p:nvPr/>
            </p:nvSpPr>
            <p:spPr>
              <a:xfrm>
                <a:off x="1019058" y="1729996"/>
                <a:ext cx="7631782" cy="1270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vi-VN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 tan của một chất trong nước được tính theo công thức:</a:t>
                </a:r>
                <a:endPara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6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𝒄𝒕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  <m: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ướ</m:t>
                            </m:r>
                            <m: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sub>
                        </m:sSub>
                      </m:den>
                    </m:f>
                  </m:oMath>
                </a14:m>
                <a:r>
                  <a:rPr lang="vi-VN" sz="36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100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D01C5E7-F478-96A2-9E9B-2221B6D06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058" y="1729996"/>
                <a:ext cx="7631782" cy="1270220"/>
              </a:xfrm>
              <a:prstGeom prst="rect">
                <a:avLst/>
              </a:prstGeom>
              <a:blipFill>
                <a:blip r:embed="rId3"/>
                <a:stretch>
                  <a:fillRect l="-1198" t="-3846"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C318D1AF-34DA-38A3-F703-7510EF5549AC}"/>
              </a:ext>
            </a:extLst>
          </p:cNvPr>
          <p:cNvSpPr txBox="1"/>
          <p:nvPr/>
        </p:nvSpPr>
        <p:spPr>
          <a:xfrm>
            <a:off x="1134734" y="2985469"/>
            <a:ext cx="6896562" cy="1486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7780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đó: s là độ tan, đơn vị g/100 g nước;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marR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400" i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khối lượng chất tan, đơn vị là gam (g);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marR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i="1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vi-VN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 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khối lượng nước, đơn vị là gam (g).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99276-602A-4D8B-BAEF-3FCEEC652F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C4B8F8-5D23-40C7-8FC9-BADB35A221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oogle Shape;719;p46">
            <a:extLst>
              <a:ext uri="{FF2B5EF4-FFF2-40B4-BE49-F238E27FC236}">
                <a16:creationId xmlns:a16="http://schemas.microsoft.com/office/drawing/2014/main" id="{621AB449-748D-4CE2-A881-1F3617273D37}"/>
              </a:ext>
            </a:extLst>
          </p:cNvPr>
          <p:cNvGrpSpPr/>
          <p:nvPr/>
        </p:nvGrpSpPr>
        <p:grpSpPr>
          <a:xfrm>
            <a:off x="1055047" y="1138893"/>
            <a:ext cx="6816734" cy="2339327"/>
            <a:chOff x="444425" y="3165200"/>
            <a:chExt cx="6727925" cy="2308850"/>
          </a:xfrm>
        </p:grpSpPr>
        <p:sp>
          <p:nvSpPr>
            <p:cNvPr id="5" name="Google Shape;720;p46">
              <a:extLst>
                <a:ext uri="{FF2B5EF4-FFF2-40B4-BE49-F238E27FC236}">
                  <a16:creationId xmlns:a16="http://schemas.microsoft.com/office/drawing/2014/main" id="{8CA3C41A-FF19-49F1-B90E-321EF6721512}"/>
                </a:ext>
              </a:extLst>
            </p:cNvPr>
            <p:cNvSpPr/>
            <p:nvPr/>
          </p:nvSpPr>
          <p:spPr>
            <a:xfrm>
              <a:off x="514550" y="3733000"/>
              <a:ext cx="218150" cy="155950"/>
            </a:xfrm>
            <a:custGeom>
              <a:avLst/>
              <a:gdLst/>
              <a:ahLst/>
              <a:cxnLst/>
              <a:rect l="l" t="t" r="r" b="b"/>
              <a:pathLst>
                <a:path w="8726" h="6238" extrusionOk="0">
                  <a:moveTo>
                    <a:pt x="4699" y="1"/>
                  </a:moveTo>
                  <a:cubicBezTo>
                    <a:pt x="4224" y="1"/>
                    <a:pt x="3776" y="91"/>
                    <a:pt x="3408" y="274"/>
                  </a:cubicBezTo>
                  <a:cubicBezTo>
                    <a:pt x="1465" y="1237"/>
                    <a:pt x="0" y="4847"/>
                    <a:pt x="3922" y="6062"/>
                  </a:cubicBezTo>
                  <a:cubicBezTo>
                    <a:pt x="4318" y="6184"/>
                    <a:pt x="4710" y="6238"/>
                    <a:pt x="5088" y="6238"/>
                  </a:cubicBezTo>
                  <a:cubicBezTo>
                    <a:pt x="5751" y="6238"/>
                    <a:pt x="6370" y="6071"/>
                    <a:pt x="6893" y="5812"/>
                  </a:cubicBezTo>
                  <a:cubicBezTo>
                    <a:pt x="7716" y="5402"/>
                    <a:pt x="8363" y="4749"/>
                    <a:pt x="8544" y="3881"/>
                  </a:cubicBezTo>
                  <a:cubicBezTo>
                    <a:pt x="8726" y="3017"/>
                    <a:pt x="8390" y="1932"/>
                    <a:pt x="7552" y="1127"/>
                  </a:cubicBezTo>
                  <a:cubicBezTo>
                    <a:pt x="6780" y="385"/>
                    <a:pt x="5680" y="1"/>
                    <a:pt x="46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6" name="Google Shape;721;p46">
              <a:extLst>
                <a:ext uri="{FF2B5EF4-FFF2-40B4-BE49-F238E27FC236}">
                  <a16:creationId xmlns:a16="http://schemas.microsoft.com/office/drawing/2014/main" id="{68ECC747-00CF-4345-BEC6-479E7158F1E2}"/>
                </a:ext>
              </a:extLst>
            </p:cNvPr>
            <p:cNvSpPr/>
            <p:nvPr/>
          </p:nvSpPr>
          <p:spPr>
            <a:xfrm>
              <a:off x="518925" y="3979150"/>
              <a:ext cx="117150" cy="83800"/>
            </a:xfrm>
            <a:custGeom>
              <a:avLst/>
              <a:gdLst/>
              <a:ahLst/>
              <a:cxnLst/>
              <a:rect l="l" t="t" r="r" b="b"/>
              <a:pathLst>
                <a:path w="4686" h="3352" extrusionOk="0">
                  <a:moveTo>
                    <a:pt x="2523" y="0"/>
                  </a:moveTo>
                  <a:cubicBezTo>
                    <a:pt x="2268" y="0"/>
                    <a:pt x="2028" y="48"/>
                    <a:pt x="1830" y="146"/>
                  </a:cubicBezTo>
                  <a:cubicBezTo>
                    <a:pt x="788" y="666"/>
                    <a:pt x="0" y="2603"/>
                    <a:pt x="2107" y="3257"/>
                  </a:cubicBezTo>
                  <a:cubicBezTo>
                    <a:pt x="2318" y="3322"/>
                    <a:pt x="2528" y="3351"/>
                    <a:pt x="2730" y="3351"/>
                  </a:cubicBezTo>
                  <a:cubicBezTo>
                    <a:pt x="3087" y="3351"/>
                    <a:pt x="3421" y="3261"/>
                    <a:pt x="3702" y="3120"/>
                  </a:cubicBezTo>
                  <a:cubicBezTo>
                    <a:pt x="4145" y="2900"/>
                    <a:pt x="4489" y="2550"/>
                    <a:pt x="4587" y="2086"/>
                  </a:cubicBezTo>
                  <a:cubicBezTo>
                    <a:pt x="4686" y="1620"/>
                    <a:pt x="4504" y="1038"/>
                    <a:pt x="4056" y="607"/>
                  </a:cubicBezTo>
                  <a:cubicBezTo>
                    <a:pt x="3641" y="206"/>
                    <a:pt x="3050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7" name="Google Shape;722;p46">
              <a:extLst>
                <a:ext uri="{FF2B5EF4-FFF2-40B4-BE49-F238E27FC236}">
                  <a16:creationId xmlns:a16="http://schemas.microsoft.com/office/drawing/2014/main" id="{CF6A5121-5AC3-417A-946C-A50944AB7B79}"/>
                </a:ext>
              </a:extLst>
            </p:cNvPr>
            <p:cNvSpPr/>
            <p:nvPr/>
          </p:nvSpPr>
          <p:spPr>
            <a:xfrm>
              <a:off x="444425" y="4837850"/>
              <a:ext cx="335525" cy="256775"/>
            </a:xfrm>
            <a:custGeom>
              <a:avLst/>
              <a:gdLst/>
              <a:ahLst/>
              <a:cxnLst/>
              <a:rect l="l" t="t" r="r" b="b"/>
              <a:pathLst>
                <a:path w="13421" h="10271" extrusionOk="0">
                  <a:moveTo>
                    <a:pt x="7560" y="0"/>
                  </a:moveTo>
                  <a:cubicBezTo>
                    <a:pt x="4967" y="0"/>
                    <a:pt x="1845" y="666"/>
                    <a:pt x="651" y="3888"/>
                  </a:cubicBezTo>
                  <a:cubicBezTo>
                    <a:pt x="1" y="5635"/>
                    <a:pt x="559" y="7320"/>
                    <a:pt x="1474" y="8395"/>
                  </a:cubicBezTo>
                  <a:cubicBezTo>
                    <a:pt x="2487" y="9584"/>
                    <a:pt x="3944" y="10271"/>
                    <a:pt x="5573" y="10271"/>
                  </a:cubicBezTo>
                  <a:cubicBezTo>
                    <a:pt x="5702" y="10271"/>
                    <a:pt x="5832" y="10267"/>
                    <a:pt x="5963" y="10258"/>
                  </a:cubicBezTo>
                  <a:cubicBezTo>
                    <a:pt x="7749" y="10142"/>
                    <a:pt x="9698" y="9194"/>
                    <a:pt x="11254" y="7620"/>
                  </a:cubicBezTo>
                  <a:cubicBezTo>
                    <a:pt x="12357" y="6506"/>
                    <a:pt x="13298" y="4958"/>
                    <a:pt x="13349" y="3499"/>
                  </a:cubicBezTo>
                  <a:cubicBezTo>
                    <a:pt x="13420" y="1470"/>
                    <a:pt x="11795" y="389"/>
                    <a:pt x="10117" y="181"/>
                  </a:cubicBezTo>
                  <a:cubicBezTo>
                    <a:pt x="9424" y="93"/>
                    <a:pt x="8529" y="0"/>
                    <a:pt x="7560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8" name="Google Shape;723;p46">
              <a:extLst>
                <a:ext uri="{FF2B5EF4-FFF2-40B4-BE49-F238E27FC236}">
                  <a16:creationId xmlns:a16="http://schemas.microsoft.com/office/drawing/2014/main" id="{FA7B6598-3167-4D28-B35B-B387E174552E}"/>
                </a:ext>
              </a:extLst>
            </p:cNvPr>
            <p:cNvSpPr/>
            <p:nvPr/>
          </p:nvSpPr>
          <p:spPr>
            <a:xfrm>
              <a:off x="1206975" y="31896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3" y="1"/>
                  </a:moveTo>
                  <a:cubicBezTo>
                    <a:pt x="4324" y="1"/>
                    <a:pt x="4306" y="1"/>
                    <a:pt x="4288" y="1"/>
                  </a:cubicBezTo>
                  <a:cubicBezTo>
                    <a:pt x="3379" y="7"/>
                    <a:pt x="2452" y="117"/>
                    <a:pt x="1662" y="444"/>
                  </a:cubicBezTo>
                  <a:cubicBezTo>
                    <a:pt x="874" y="770"/>
                    <a:pt x="241" y="1341"/>
                    <a:pt x="132" y="1994"/>
                  </a:cubicBezTo>
                  <a:cubicBezTo>
                    <a:pt x="1" y="2779"/>
                    <a:pt x="610" y="3521"/>
                    <a:pt x="1278" y="4145"/>
                  </a:cubicBezTo>
                  <a:cubicBezTo>
                    <a:pt x="2718" y="5484"/>
                    <a:pt x="5918" y="7701"/>
                    <a:pt x="8758" y="7701"/>
                  </a:cubicBezTo>
                  <a:cubicBezTo>
                    <a:pt x="9668" y="7701"/>
                    <a:pt x="10542" y="7473"/>
                    <a:pt x="11308" y="6914"/>
                  </a:cubicBezTo>
                  <a:cubicBezTo>
                    <a:pt x="12357" y="6151"/>
                    <a:pt x="12672" y="4950"/>
                    <a:pt x="12303" y="3905"/>
                  </a:cubicBezTo>
                  <a:cubicBezTo>
                    <a:pt x="11935" y="2859"/>
                    <a:pt x="10955" y="1968"/>
                    <a:pt x="9769" y="1317"/>
                  </a:cubicBezTo>
                  <a:cubicBezTo>
                    <a:pt x="8218" y="469"/>
                    <a:pt x="6282" y="1"/>
                    <a:pt x="4343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9" name="Google Shape;724;p46">
              <a:extLst>
                <a:ext uri="{FF2B5EF4-FFF2-40B4-BE49-F238E27FC236}">
                  <a16:creationId xmlns:a16="http://schemas.microsoft.com/office/drawing/2014/main" id="{270E0D1E-8616-40DC-9AB2-37B1B8156B5C}"/>
                </a:ext>
              </a:extLst>
            </p:cNvPr>
            <p:cNvSpPr/>
            <p:nvPr/>
          </p:nvSpPr>
          <p:spPr>
            <a:xfrm>
              <a:off x="1579175" y="3168525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6" y="1"/>
                  </a:moveTo>
                  <a:cubicBezTo>
                    <a:pt x="3012" y="1"/>
                    <a:pt x="2680" y="41"/>
                    <a:pt x="2365" y="126"/>
                  </a:cubicBezTo>
                  <a:cubicBezTo>
                    <a:pt x="1093" y="471"/>
                    <a:pt x="86" y="2060"/>
                    <a:pt x="39" y="3385"/>
                  </a:cubicBezTo>
                  <a:cubicBezTo>
                    <a:pt x="0" y="4404"/>
                    <a:pt x="535" y="5266"/>
                    <a:pt x="1958" y="5275"/>
                  </a:cubicBezTo>
                  <a:cubicBezTo>
                    <a:pt x="1965" y="5275"/>
                    <a:pt x="1972" y="5275"/>
                    <a:pt x="1979" y="5275"/>
                  </a:cubicBezTo>
                  <a:cubicBezTo>
                    <a:pt x="2829" y="5275"/>
                    <a:pt x="3603" y="4915"/>
                    <a:pt x="4275" y="4532"/>
                  </a:cubicBezTo>
                  <a:cubicBezTo>
                    <a:pt x="5440" y="3866"/>
                    <a:pt x="6554" y="2936"/>
                    <a:pt x="6441" y="1861"/>
                  </a:cubicBezTo>
                  <a:cubicBezTo>
                    <a:pt x="6327" y="783"/>
                    <a:pt x="4823" y="1"/>
                    <a:pt x="334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0" name="Google Shape;725;p46">
              <a:extLst>
                <a:ext uri="{FF2B5EF4-FFF2-40B4-BE49-F238E27FC236}">
                  <a16:creationId xmlns:a16="http://schemas.microsoft.com/office/drawing/2014/main" id="{00E12AA6-8911-42A9-92BF-8FAAB9611EC9}"/>
                </a:ext>
              </a:extLst>
            </p:cNvPr>
            <p:cNvSpPr/>
            <p:nvPr/>
          </p:nvSpPr>
          <p:spPr>
            <a:xfrm>
              <a:off x="2097150" y="3165200"/>
              <a:ext cx="191575" cy="171200"/>
            </a:xfrm>
            <a:custGeom>
              <a:avLst/>
              <a:gdLst/>
              <a:ahLst/>
              <a:cxnLst/>
              <a:rect l="l" t="t" r="r" b="b"/>
              <a:pathLst>
                <a:path w="7663" h="6848" extrusionOk="0">
                  <a:moveTo>
                    <a:pt x="4585" y="1"/>
                  </a:moveTo>
                  <a:cubicBezTo>
                    <a:pt x="3592" y="1"/>
                    <a:pt x="2558" y="299"/>
                    <a:pt x="1866" y="826"/>
                  </a:cubicBezTo>
                  <a:cubicBezTo>
                    <a:pt x="591" y="1798"/>
                    <a:pt x="303" y="3271"/>
                    <a:pt x="568" y="4599"/>
                  </a:cubicBezTo>
                  <a:cubicBezTo>
                    <a:pt x="793" y="5731"/>
                    <a:pt x="0" y="5951"/>
                    <a:pt x="1432" y="6432"/>
                  </a:cubicBezTo>
                  <a:cubicBezTo>
                    <a:pt x="1716" y="6719"/>
                    <a:pt x="2194" y="6847"/>
                    <a:pt x="2685" y="6847"/>
                  </a:cubicBezTo>
                  <a:cubicBezTo>
                    <a:pt x="2990" y="6847"/>
                    <a:pt x="3299" y="6798"/>
                    <a:pt x="3571" y="6706"/>
                  </a:cubicBezTo>
                  <a:cubicBezTo>
                    <a:pt x="4281" y="6462"/>
                    <a:pt x="4798" y="6002"/>
                    <a:pt x="5288" y="5556"/>
                  </a:cubicBezTo>
                  <a:cubicBezTo>
                    <a:pt x="6067" y="4846"/>
                    <a:pt x="6860" y="4115"/>
                    <a:pt x="7261" y="3257"/>
                  </a:cubicBezTo>
                  <a:cubicBezTo>
                    <a:pt x="7662" y="2395"/>
                    <a:pt x="7600" y="1364"/>
                    <a:pt x="6783" y="675"/>
                  </a:cubicBezTo>
                  <a:cubicBezTo>
                    <a:pt x="6230" y="212"/>
                    <a:pt x="5422" y="1"/>
                    <a:pt x="458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1" name="Google Shape;726;p46">
              <a:extLst>
                <a:ext uri="{FF2B5EF4-FFF2-40B4-BE49-F238E27FC236}">
                  <a16:creationId xmlns:a16="http://schemas.microsoft.com/office/drawing/2014/main" id="{530ED036-3F0F-4659-A221-243D486ED3A8}"/>
                </a:ext>
              </a:extLst>
            </p:cNvPr>
            <p:cNvSpPr/>
            <p:nvPr/>
          </p:nvSpPr>
          <p:spPr>
            <a:xfrm>
              <a:off x="3018850" y="31896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0" y="1"/>
                  </a:moveTo>
                  <a:cubicBezTo>
                    <a:pt x="4322" y="1"/>
                    <a:pt x="4303" y="1"/>
                    <a:pt x="4285" y="1"/>
                  </a:cubicBezTo>
                  <a:cubicBezTo>
                    <a:pt x="3379" y="7"/>
                    <a:pt x="2449" y="117"/>
                    <a:pt x="1662" y="444"/>
                  </a:cubicBezTo>
                  <a:cubicBezTo>
                    <a:pt x="874" y="770"/>
                    <a:pt x="242" y="1341"/>
                    <a:pt x="132" y="1994"/>
                  </a:cubicBezTo>
                  <a:cubicBezTo>
                    <a:pt x="1" y="2779"/>
                    <a:pt x="607" y="3521"/>
                    <a:pt x="1275" y="4145"/>
                  </a:cubicBezTo>
                  <a:cubicBezTo>
                    <a:pt x="2717" y="5484"/>
                    <a:pt x="5918" y="7701"/>
                    <a:pt x="8758" y="7701"/>
                  </a:cubicBezTo>
                  <a:cubicBezTo>
                    <a:pt x="9668" y="7701"/>
                    <a:pt x="10542" y="7473"/>
                    <a:pt x="11308" y="6914"/>
                  </a:cubicBezTo>
                  <a:cubicBezTo>
                    <a:pt x="12357" y="6151"/>
                    <a:pt x="12672" y="4950"/>
                    <a:pt x="12303" y="3905"/>
                  </a:cubicBezTo>
                  <a:cubicBezTo>
                    <a:pt x="11932" y="2859"/>
                    <a:pt x="10955" y="1968"/>
                    <a:pt x="9766" y="1317"/>
                  </a:cubicBezTo>
                  <a:cubicBezTo>
                    <a:pt x="8215" y="469"/>
                    <a:pt x="6282" y="1"/>
                    <a:pt x="434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2" name="Google Shape;727;p46">
              <a:extLst>
                <a:ext uri="{FF2B5EF4-FFF2-40B4-BE49-F238E27FC236}">
                  <a16:creationId xmlns:a16="http://schemas.microsoft.com/office/drawing/2014/main" id="{93E4DBD4-E718-4A8F-AA23-5F2A5983618B}"/>
                </a:ext>
              </a:extLst>
            </p:cNvPr>
            <p:cNvSpPr/>
            <p:nvPr/>
          </p:nvSpPr>
          <p:spPr>
            <a:xfrm>
              <a:off x="3391050" y="3168525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4" y="1"/>
                  </a:moveTo>
                  <a:cubicBezTo>
                    <a:pt x="3010" y="1"/>
                    <a:pt x="2677" y="41"/>
                    <a:pt x="2362" y="126"/>
                  </a:cubicBezTo>
                  <a:cubicBezTo>
                    <a:pt x="1090" y="471"/>
                    <a:pt x="83" y="2060"/>
                    <a:pt x="36" y="3385"/>
                  </a:cubicBezTo>
                  <a:cubicBezTo>
                    <a:pt x="0" y="4404"/>
                    <a:pt x="535" y="5266"/>
                    <a:pt x="1955" y="5275"/>
                  </a:cubicBezTo>
                  <a:cubicBezTo>
                    <a:pt x="1962" y="5275"/>
                    <a:pt x="1969" y="5275"/>
                    <a:pt x="1976" y="5275"/>
                  </a:cubicBezTo>
                  <a:cubicBezTo>
                    <a:pt x="2829" y="5275"/>
                    <a:pt x="3600" y="4915"/>
                    <a:pt x="4272" y="4532"/>
                  </a:cubicBezTo>
                  <a:cubicBezTo>
                    <a:pt x="5440" y="3866"/>
                    <a:pt x="6554" y="2936"/>
                    <a:pt x="6438" y="1861"/>
                  </a:cubicBezTo>
                  <a:cubicBezTo>
                    <a:pt x="6324" y="783"/>
                    <a:pt x="4823" y="1"/>
                    <a:pt x="3344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3" name="Google Shape;728;p46">
              <a:extLst>
                <a:ext uri="{FF2B5EF4-FFF2-40B4-BE49-F238E27FC236}">
                  <a16:creationId xmlns:a16="http://schemas.microsoft.com/office/drawing/2014/main" id="{0A05980D-90BA-4AEE-B9C2-9354C965F6AD}"/>
                </a:ext>
              </a:extLst>
            </p:cNvPr>
            <p:cNvSpPr/>
            <p:nvPr/>
          </p:nvSpPr>
          <p:spPr>
            <a:xfrm>
              <a:off x="3909025" y="3165200"/>
              <a:ext cx="191500" cy="171200"/>
            </a:xfrm>
            <a:custGeom>
              <a:avLst/>
              <a:gdLst/>
              <a:ahLst/>
              <a:cxnLst/>
              <a:rect l="l" t="t" r="r" b="b"/>
              <a:pathLst>
                <a:path w="7660" h="6848" extrusionOk="0">
                  <a:moveTo>
                    <a:pt x="4585" y="1"/>
                  </a:moveTo>
                  <a:cubicBezTo>
                    <a:pt x="3591" y="1"/>
                    <a:pt x="2557" y="299"/>
                    <a:pt x="1863" y="826"/>
                  </a:cubicBezTo>
                  <a:cubicBezTo>
                    <a:pt x="588" y="1798"/>
                    <a:pt x="300" y="3271"/>
                    <a:pt x="565" y="4599"/>
                  </a:cubicBezTo>
                  <a:cubicBezTo>
                    <a:pt x="790" y="5731"/>
                    <a:pt x="0" y="5951"/>
                    <a:pt x="1429" y="6432"/>
                  </a:cubicBezTo>
                  <a:cubicBezTo>
                    <a:pt x="1713" y="6719"/>
                    <a:pt x="2191" y="6847"/>
                    <a:pt x="2683" y="6847"/>
                  </a:cubicBezTo>
                  <a:cubicBezTo>
                    <a:pt x="2987" y="6847"/>
                    <a:pt x="3297" y="6798"/>
                    <a:pt x="3568" y="6706"/>
                  </a:cubicBezTo>
                  <a:cubicBezTo>
                    <a:pt x="4281" y="6462"/>
                    <a:pt x="4795" y="6002"/>
                    <a:pt x="5285" y="5556"/>
                  </a:cubicBezTo>
                  <a:cubicBezTo>
                    <a:pt x="6064" y="4846"/>
                    <a:pt x="6857" y="4115"/>
                    <a:pt x="7258" y="3257"/>
                  </a:cubicBezTo>
                  <a:cubicBezTo>
                    <a:pt x="7659" y="2395"/>
                    <a:pt x="7597" y="1364"/>
                    <a:pt x="6780" y="675"/>
                  </a:cubicBezTo>
                  <a:cubicBezTo>
                    <a:pt x="6229" y="212"/>
                    <a:pt x="5421" y="1"/>
                    <a:pt x="458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4" name="Google Shape;729;p46">
              <a:extLst>
                <a:ext uri="{FF2B5EF4-FFF2-40B4-BE49-F238E27FC236}">
                  <a16:creationId xmlns:a16="http://schemas.microsoft.com/office/drawing/2014/main" id="{1550463A-3B8E-4272-A94C-B45E30D4B3A3}"/>
                </a:ext>
              </a:extLst>
            </p:cNvPr>
            <p:cNvSpPr/>
            <p:nvPr/>
          </p:nvSpPr>
          <p:spPr>
            <a:xfrm>
              <a:off x="473000" y="3165200"/>
              <a:ext cx="6670850" cy="2308850"/>
            </a:xfrm>
            <a:custGeom>
              <a:avLst/>
              <a:gdLst/>
              <a:ahLst/>
              <a:cxnLst/>
              <a:rect l="l" t="t" r="r" b="b"/>
              <a:pathLst>
                <a:path w="266834" h="92354" extrusionOk="0">
                  <a:moveTo>
                    <a:pt x="198080" y="1"/>
                  </a:moveTo>
                  <a:cubicBezTo>
                    <a:pt x="194393" y="1"/>
                    <a:pt x="190700" y="1113"/>
                    <a:pt x="187721" y="3292"/>
                  </a:cubicBezTo>
                  <a:cubicBezTo>
                    <a:pt x="186684" y="4050"/>
                    <a:pt x="185706" y="4956"/>
                    <a:pt x="185187" y="6129"/>
                  </a:cubicBezTo>
                  <a:cubicBezTo>
                    <a:pt x="184102" y="8580"/>
                    <a:pt x="186363" y="12309"/>
                    <a:pt x="187988" y="14100"/>
                  </a:cubicBezTo>
                  <a:cubicBezTo>
                    <a:pt x="187661" y="13871"/>
                    <a:pt x="187340" y="13781"/>
                    <a:pt x="187014" y="13781"/>
                  </a:cubicBezTo>
                  <a:cubicBezTo>
                    <a:pt x="186204" y="13781"/>
                    <a:pt x="185367" y="14339"/>
                    <a:pt x="184352" y="14698"/>
                  </a:cubicBezTo>
                  <a:cubicBezTo>
                    <a:pt x="182932" y="15200"/>
                    <a:pt x="182023" y="16379"/>
                    <a:pt x="182183" y="17523"/>
                  </a:cubicBezTo>
                  <a:cubicBezTo>
                    <a:pt x="179515" y="16290"/>
                    <a:pt x="176529" y="15479"/>
                    <a:pt x="173446" y="15093"/>
                  </a:cubicBezTo>
                  <a:cubicBezTo>
                    <a:pt x="174955" y="12856"/>
                    <a:pt x="174711" y="10090"/>
                    <a:pt x="173110" y="7882"/>
                  </a:cubicBezTo>
                  <a:cubicBezTo>
                    <a:pt x="171458" y="5610"/>
                    <a:pt x="168493" y="3919"/>
                    <a:pt x="165183" y="3013"/>
                  </a:cubicBezTo>
                  <a:cubicBezTo>
                    <a:pt x="163272" y="2490"/>
                    <a:pt x="161227" y="2230"/>
                    <a:pt x="159183" y="2230"/>
                  </a:cubicBezTo>
                  <a:cubicBezTo>
                    <a:pt x="155718" y="2230"/>
                    <a:pt x="152259" y="2978"/>
                    <a:pt x="149467" y="4466"/>
                  </a:cubicBezTo>
                  <a:cubicBezTo>
                    <a:pt x="145029" y="6831"/>
                    <a:pt x="142521" y="11046"/>
                    <a:pt x="143463" y="14989"/>
                  </a:cubicBezTo>
                  <a:cubicBezTo>
                    <a:pt x="143154" y="14178"/>
                    <a:pt x="141217" y="13370"/>
                    <a:pt x="140070" y="13257"/>
                  </a:cubicBezTo>
                  <a:cubicBezTo>
                    <a:pt x="139950" y="13245"/>
                    <a:pt x="139828" y="13239"/>
                    <a:pt x="139707" y="13239"/>
                  </a:cubicBezTo>
                  <a:cubicBezTo>
                    <a:pt x="138676" y="13239"/>
                    <a:pt x="137652" y="13648"/>
                    <a:pt x="137123" y="14294"/>
                  </a:cubicBezTo>
                  <a:cubicBezTo>
                    <a:pt x="138499" y="11132"/>
                    <a:pt x="134833" y="7600"/>
                    <a:pt x="130807" y="6040"/>
                  </a:cubicBezTo>
                  <a:cubicBezTo>
                    <a:pt x="129430" y="5507"/>
                    <a:pt x="127883" y="5252"/>
                    <a:pt x="126328" y="5252"/>
                  </a:cubicBezTo>
                  <a:cubicBezTo>
                    <a:pt x="123338" y="5252"/>
                    <a:pt x="120324" y="6194"/>
                    <a:pt x="118451" y="7900"/>
                  </a:cubicBezTo>
                  <a:cubicBezTo>
                    <a:pt x="116291" y="9867"/>
                    <a:pt x="114363" y="12083"/>
                    <a:pt x="114833" y="14579"/>
                  </a:cubicBezTo>
                  <a:cubicBezTo>
                    <a:pt x="113375" y="13634"/>
                    <a:pt x="110974" y="12899"/>
                    <a:pt x="108871" y="12899"/>
                  </a:cubicBezTo>
                  <a:cubicBezTo>
                    <a:pt x="108335" y="12899"/>
                    <a:pt x="107817" y="12947"/>
                    <a:pt x="107340" y="13052"/>
                  </a:cubicBezTo>
                  <a:cubicBezTo>
                    <a:pt x="106066" y="11843"/>
                    <a:pt x="104072" y="11127"/>
                    <a:pt x="101906" y="10871"/>
                  </a:cubicBezTo>
                  <a:cubicBezTo>
                    <a:pt x="101740" y="9831"/>
                    <a:pt x="101306" y="8806"/>
                    <a:pt x="100635" y="7882"/>
                  </a:cubicBezTo>
                  <a:cubicBezTo>
                    <a:pt x="98986" y="5610"/>
                    <a:pt x="96018" y="3919"/>
                    <a:pt x="92708" y="3013"/>
                  </a:cubicBezTo>
                  <a:cubicBezTo>
                    <a:pt x="90797" y="2490"/>
                    <a:pt x="88752" y="2230"/>
                    <a:pt x="86709" y="2230"/>
                  </a:cubicBezTo>
                  <a:cubicBezTo>
                    <a:pt x="83245" y="2230"/>
                    <a:pt x="79787" y="2978"/>
                    <a:pt x="76995" y="4466"/>
                  </a:cubicBezTo>
                  <a:cubicBezTo>
                    <a:pt x="72557" y="6831"/>
                    <a:pt x="70049" y="11046"/>
                    <a:pt x="70988" y="14989"/>
                  </a:cubicBezTo>
                  <a:cubicBezTo>
                    <a:pt x="70682" y="14178"/>
                    <a:pt x="68742" y="13370"/>
                    <a:pt x="67598" y="13257"/>
                  </a:cubicBezTo>
                  <a:cubicBezTo>
                    <a:pt x="67478" y="13245"/>
                    <a:pt x="67356" y="13239"/>
                    <a:pt x="67235" y="13239"/>
                  </a:cubicBezTo>
                  <a:cubicBezTo>
                    <a:pt x="66203" y="13239"/>
                    <a:pt x="65178" y="13648"/>
                    <a:pt x="64651" y="14294"/>
                  </a:cubicBezTo>
                  <a:cubicBezTo>
                    <a:pt x="66027" y="11132"/>
                    <a:pt x="62361" y="7600"/>
                    <a:pt x="58332" y="6040"/>
                  </a:cubicBezTo>
                  <a:cubicBezTo>
                    <a:pt x="56955" y="5507"/>
                    <a:pt x="55407" y="5252"/>
                    <a:pt x="53853" y="5252"/>
                  </a:cubicBezTo>
                  <a:cubicBezTo>
                    <a:pt x="50864" y="5252"/>
                    <a:pt x="47850" y="6194"/>
                    <a:pt x="45979" y="7900"/>
                  </a:cubicBezTo>
                  <a:cubicBezTo>
                    <a:pt x="43819" y="9867"/>
                    <a:pt x="41891" y="12083"/>
                    <a:pt x="42358" y="14579"/>
                  </a:cubicBezTo>
                  <a:cubicBezTo>
                    <a:pt x="40900" y="13634"/>
                    <a:pt x="38501" y="12899"/>
                    <a:pt x="36397" y="12899"/>
                  </a:cubicBezTo>
                  <a:cubicBezTo>
                    <a:pt x="35860" y="12899"/>
                    <a:pt x="35343" y="12947"/>
                    <a:pt x="34865" y="13052"/>
                  </a:cubicBezTo>
                  <a:cubicBezTo>
                    <a:pt x="33232" y="11502"/>
                    <a:pt x="30406" y="10761"/>
                    <a:pt x="27557" y="10761"/>
                  </a:cubicBezTo>
                  <a:cubicBezTo>
                    <a:pt x="25541" y="10761"/>
                    <a:pt x="23512" y="11132"/>
                    <a:pt x="21888" y="11851"/>
                  </a:cubicBezTo>
                  <a:cubicBezTo>
                    <a:pt x="17969" y="13586"/>
                    <a:pt x="15694" y="16801"/>
                    <a:pt x="14630" y="20045"/>
                  </a:cubicBezTo>
                  <a:cubicBezTo>
                    <a:pt x="14003" y="21953"/>
                    <a:pt x="13730" y="23949"/>
                    <a:pt x="14217" y="25877"/>
                  </a:cubicBezTo>
                  <a:cubicBezTo>
                    <a:pt x="14704" y="27805"/>
                    <a:pt x="16003" y="29665"/>
                    <a:pt x="18112" y="30889"/>
                  </a:cubicBezTo>
                  <a:cubicBezTo>
                    <a:pt x="16502" y="32009"/>
                    <a:pt x="15905" y="34549"/>
                    <a:pt x="17565" y="35634"/>
                  </a:cubicBezTo>
                  <a:cubicBezTo>
                    <a:pt x="16684" y="35502"/>
                    <a:pt x="15834" y="35440"/>
                    <a:pt x="15016" y="35440"/>
                  </a:cubicBezTo>
                  <a:cubicBezTo>
                    <a:pt x="5166" y="35440"/>
                    <a:pt x="1" y="44463"/>
                    <a:pt x="1641" y="50723"/>
                  </a:cubicBezTo>
                  <a:cubicBezTo>
                    <a:pt x="1927" y="51816"/>
                    <a:pt x="2363" y="52874"/>
                    <a:pt x="2922" y="53899"/>
                  </a:cubicBezTo>
                  <a:cubicBezTo>
                    <a:pt x="4226" y="56281"/>
                    <a:pt x="6205" y="58465"/>
                    <a:pt x="8543" y="60387"/>
                  </a:cubicBezTo>
                  <a:cubicBezTo>
                    <a:pt x="9288" y="60997"/>
                    <a:pt x="18121" y="66252"/>
                    <a:pt x="19419" y="66252"/>
                  </a:cubicBezTo>
                  <a:cubicBezTo>
                    <a:pt x="19487" y="66252"/>
                    <a:pt x="19534" y="66237"/>
                    <a:pt x="19559" y="66207"/>
                  </a:cubicBezTo>
                  <a:lnTo>
                    <a:pt x="19559" y="66207"/>
                  </a:lnTo>
                  <a:cubicBezTo>
                    <a:pt x="17714" y="68471"/>
                    <a:pt x="17078" y="71133"/>
                    <a:pt x="18570" y="73533"/>
                  </a:cubicBezTo>
                  <a:cubicBezTo>
                    <a:pt x="20248" y="76240"/>
                    <a:pt x="23920" y="78129"/>
                    <a:pt x="27886" y="78848"/>
                  </a:cubicBezTo>
                  <a:cubicBezTo>
                    <a:pt x="29766" y="79191"/>
                    <a:pt x="31587" y="79459"/>
                    <a:pt x="33372" y="79459"/>
                  </a:cubicBezTo>
                  <a:cubicBezTo>
                    <a:pt x="35717" y="79459"/>
                    <a:pt x="37999" y="78996"/>
                    <a:pt x="40266" y="77633"/>
                  </a:cubicBezTo>
                  <a:cubicBezTo>
                    <a:pt x="40397" y="79847"/>
                    <a:pt x="41748" y="81864"/>
                    <a:pt x="43522" y="83192"/>
                  </a:cubicBezTo>
                  <a:cubicBezTo>
                    <a:pt x="45393" y="84597"/>
                    <a:pt x="47166" y="85070"/>
                    <a:pt x="48969" y="85070"/>
                  </a:cubicBezTo>
                  <a:cubicBezTo>
                    <a:pt x="51280" y="85070"/>
                    <a:pt x="53639" y="84292"/>
                    <a:pt x="56318" y="83700"/>
                  </a:cubicBezTo>
                  <a:lnTo>
                    <a:pt x="56318" y="83700"/>
                  </a:lnTo>
                  <a:cubicBezTo>
                    <a:pt x="55673" y="86406"/>
                    <a:pt x="57990" y="88935"/>
                    <a:pt x="60427" y="90272"/>
                  </a:cubicBezTo>
                  <a:cubicBezTo>
                    <a:pt x="62967" y="91667"/>
                    <a:pt x="65859" y="92354"/>
                    <a:pt x="68755" y="92354"/>
                  </a:cubicBezTo>
                  <a:cubicBezTo>
                    <a:pt x="72442" y="92354"/>
                    <a:pt x="76135" y="91241"/>
                    <a:pt x="79114" y="89062"/>
                  </a:cubicBezTo>
                  <a:cubicBezTo>
                    <a:pt x="80147" y="88305"/>
                    <a:pt x="81125" y="87396"/>
                    <a:pt x="81645" y="86225"/>
                  </a:cubicBezTo>
                  <a:cubicBezTo>
                    <a:pt x="82732" y="83771"/>
                    <a:pt x="80471" y="80046"/>
                    <a:pt x="78846" y="78254"/>
                  </a:cubicBezTo>
                  <a:lnTo>
                    <a:pt x="78846" y="78254"/>
                  </a:lnTo>
                  <a:cubicBezTo>
                    <a:pt x="79172" y="78482"/>
                    <a:pt x="79493" y="78572"/>
                    <a:pt x="79818" y="78572"/>
                  </a:cubicBezTo>
                  <a:cubicBezTo>
                    <a:pt x="80628" y="78572"/>
                    <a:pt x="81466" y="78015"/>
                    <a:pt x="82480" y="77657"/>
                  </a:cubicBezTo>
                  <a:cubicBezTo>
                    <a:pt x="83903" y="77155"/>
                    <a:pt x="84809" y="75973"/>
                    <a:pt x="84651" y="74829"/>
                  </a:cubicBezTo>
                  <a:lnTo>
                    <a:pt x="84651" y="74829"/>
                  </a:lnTo>
                  <a:cubicBezTo>
                    <a:pt x="88047" y="76403"/>
                    <a:pt x="91957" y="77286"/>
                    <a:pt x="95935" y="77485"/>
                  </a:cubicBezTo>
                  <a:cubicBezTo>
                    <a:pt x="97295" y="78106"/>
                    <a:pt x="98805" y="78566"/>
                    <a:pt x="100358" y="78851"/>
                  </a:cubicBezTo>
                  <a:cubicBezTo>
                    <a:pt x="102238" y="79193"/>
                    <a:pt x="104058" y="79460"/>
                    <a:pt x="105842" y="79460"/>
                  </a:cubicBezTo>
                  <a:cubicBezTo>
                    <a:pt x="108189" y="79460"/>
                    <a:pt x="110472" y="78997"/>
                    <a:pt x="112741" y="77633"/>
                  </a:cubicBezTo>
                  <a:cubicBezTo>
                    <a:pt x="112872" y="79847"/>
                    <a:pt x="114221" y="81864"/>
                    <a:pt x="115994" y="83192"/>
                  </a:cubicBezTo>
                  <a:cubicBezTo>
                    <a:pt x="117867" y="84597"/>
                    <a:pt x="119640" y="85070"/>
                    <a:pt x="121442" y="85070"/>
                  </a:cubicBezTo>
                  <a:cubicBezTo>
                    <a:pt x="123753" y="85070"/>
                    <a:pt x="126113" y="84292"/>
                    <a:pt x="128793" y="83700"/>
                  </a:cubicBezTo>
                  <a:lnTo>
                    <a:pt x="128793" y="83700"/>
                  </a:lnTo>
                  <a:cubicBezTo>
                    <a:pt x="128148" y="86406"/>
                    <a:pt x="130463" y="88935"/>
                    <a:pt x="132902" y="90272"/>
                  </a:cubicBezTo>
                  <a:cubicBezTo>
                    <a:pt x="135442" y="91667"/>
                    <a:pt x="138334" y="92354"/>
                    <a:pt x="141229" y="92354"/>
                  </a:cubicBezTo>
                  <a:cubicBezTo>
                    <a:pt x="144915" y="92354"/>
                    <a:pt x="148607" y="91241"/>
                    <a:pt x="151586" y="89062"/>
                  </a:cubicBezTo>
                  <a:cubicBezTo>
                    <a:pt x="152623" y="88305"/>
                    <a:pt x="153600" y="87396"/>
                    <a:pt x="154120" y="86225"/>
                  </a:cubicBezTo>
                  <a:cubicBezTo>
                    <a:pt x="155204" y="83771"/>
                    <a:pt x="152943" y="80046"/>
                    <a:pt x="151318" y="78254"/>
                  </a:cubicBezTo>
                  <a:lnTo>
                    <a:pt x="151318" y="78254"/>
                  </a:lnTo>
                  <a:cubicBezTo>
                    <a:pt x="151645" y="78482"/>
                    <a:pt x="151966" y="78572"/>
                    <a:pt x="152291" y="78572"/>
                  </a:cubicBezTo>
                  <a:cubicBezTo>
                    <a:pt x="153102" y="78572"/>
                    <a:pt x="153939" y="78015"/>
                    <a:pt x="154955" y="77657"/>
                  </a:cubicBezTo>
                  <a:cubicBezTo>
                    <a:pt x="156375" y="77155"/>
                    <a:pt x="157284" y="75973"/>
                    <a:pt x="157123" y="74829"/>
                  </a:cubicBezTo>
                  <a:lnTo>
                    <a:pt x="157123" y="74829"/>
                  </a:lnTo>
                  <a:cubicBezTo>
                    <a:pt x="159791" y="76065"/>
                    <a:pt x="162777" y="76876"/>
                    <a:pt x="165861" y="77262"/>
                  </a:cubicBezTo>
                  <a:cubicBezTo>
                    <a:pt x="164352" y="79496"/>
                    <a:pt x="164595" y="82262"/>
                    <a:pt x="166197" y="84469"/>
                  </a:cubicBezTo>
                  <a:cubicBezTo>
                    <a:pt x="167848" y="86742"/>
                    <a:pt x="170813" y="88433"/>
                    <a:pt x="174123" y="89339"/>
                  </a:cubicBezTo>
                  <a:cubicBezTo>
                    <a:pt x="176036" y="89862"/>
                    <a:pt x="178084" y="90122"/>
                    <a:pt x="180129" y="90122"/>
                  </a:cubicBezTo>
                  <a:cubicBezTo>
                    <a:pt x="183592" y="90122"/>
                    <a:pt x="187049" y="89375"/>
                    <a:pt x="189839" y="87889"/>
                  </a:cubicBezTo>
                  <a:cubicBezTo>
                    <a:pt x="194277" y="85524"/>
                    <a:pt x="196785" y="81305"/>
                    <a:pt x="195843" y="77366"/>
                  </a:cubicBezTo>
                  <a:lnTo>
                    <a:pt x="195843" y="77366"/>
                  </a:lnTo>
                  <a:cubicBezTo>
                    <a:pt x="196152" y="78174"/>
                    <a:pt x="198089" y="78985"/>
                    <a:pt x="199236" y="79095"/>
                  </a:cubicBezTo>
                  <a:cubicBezTo>
                    <a:pt x="199358" y="79107"/>
                    <a:pt x="199481" y="79113"/>
                    <a:pt x="199605" y="79113"/>
                  </a:cubicBezTo>
                  <a:cubicBezTo>
                    <a:pt x="200632" y="79113"/>
                    <a:pt x="201655" y="78703"/>
                    <a:pt x="202183" y="78058"/>
                  </a:cubicBezTo>
                  <a:lnTo>
                    <a:pt x="202183" y="78058"/>
                  </a:lnTo>
                  <a:cubicBezTo>
                    <a:pt x="200808" y="81219"/>
                    <a:pt x="204474" y="84752"/>
                    <a:pt x="208499" y="86311"/>
                  </a:cubicBezTo>
                  <a:cubicBezTo>
                    <a:pt x="209877" y="86845"/>
                    <a:pt x="211427" y="87100"/>
                    <a:pt x="212982" y="87100"/>
                  </a:cubicBezTo>
                  <a:cubicBezTo>
                    <a:pt x="215971" y="87100"/>
                    <a:pt x="218983" y="86160"/>
                    <a:pt x="220855" y="84454"/>
                  </a:cubicBezTo>
                  <a:cubicBezTo>
                    <a:pt x="223015" y="82485"/>
                    <a:pt x="224940" y="80268"/>
                    <a:pt x="224474" y="77776"/>
                  </a:cubicBezTo>
                  <a:lnTo>
                    <a:pt x="224474" y="77776"/>
                  </a:lnTo>
                  <a:cubicBezTo>
                    <a:pt x="225933" y="78719"/>
                    <a:pt x="228337" y="79454"/>
                    <a:pt x="230441" y="79454"/>
                  </a:cubicBezTo>
                  <a:cubicBezTo>
                    <a:pt x="230976" y="79454"/>
                    <a:pt x="231491" y="79406"/>
                    <a:pt x="231966" y="79303"/>
                  </a:cubicBezTo>
                  <a:cubicBezTo>
                    <a:pt x="233601" y="80852"/>
                    <a:pt x="236425" y="81593"/>
                    <a:pt x="239272" y="81593"/>
                  </a:cubicBezTo>
                  <a:cubicBezTo>
                    <a:pt x="241290" y="81593"/>
                    <a:pt x="243320" y="81221"/>
                    <a:pt x="244946" y="80500"/>
                  </a:cubicBezTo>
                  <a:cubicBezTo>
                    <a:pt x="248865" y="78765"/>
                    <a:pt x="251138" y="75551"/>
                    <a:pt x="252204" y="72309"/>
                  </a:cubicBezTo>
                  <a:cubicBezTo>
                    <a:pt x="252831" y="70402"/>
                    <a:pt x="253104" y="68406"/>
                    <a:pt x="252617" y="66478"/>
                  </a:cubicBezTo>
                  <a:cubicBezTo>
                    <a:pt x="252130" y="64549"/>
                    <a:pt x="250829" y="62687"/>
                    <a:pt x="248719" y="61466"/>
                  </a:cubicBezTo>
                  <a:cubicBezTo>
                    <a:pt x="250329" y="60343"/>
                    <a:pt x="250930" y="57805"/>
                    <a:pt x="249269" y="56721"/>
                  </a:cubicBezTo>
                  <a:lnTo>
                    <a:pt x="249269" y="56721"/>
                  </a:lnTo>
                  <a:cubicBezTo>
                    <a:pt x="250150" y="56852"/>
                    <a:pt x="251001" y="56915"/>
                    <a:pt x="251819" y="56915"/>
                  </a:cubicBezTo>
                  <a:cubicBezTo>
                    <a:pt x="261668" y="56915"/>
                    <a:pt x="266833" y="47891"/>
                    <a:pt x="265190" y="41629"/>
                  </a:cubicBezTo>
                  <a:cubicBezTo>
                    <a:pt x="264905" y="40539"/>
                    <a:pt x="264471" y="39478"/>
                    <a:pt x="263909" y="38456"/>
                  </a:cubicBezTo>
                  <a:cubicBezTo>
                    <a:pt x="262605" y="36073"/>
                    <a:pt x="260630" y="33887"/>
                    <a:pt x="258289" y="31967"/>
                  </a:cubicBezTo>
                  <a:cubicBezTo>
                    <a:pt x="257543" y="31355"/>
                    <a:pt x="248714" y="26103"/>
                    <a:pt x="247412" y="26103"/>
                  </a:cubicBezTo>
                  <a:cubicBezTo>
                    <a:pt x="247345" y="26103"/>
                    <a:pt x="247297" y="26117"/>
                    <a:pt x="247272" y="26147"/>
                  </a:cubicBezTo>
                  <a:cubicBezTo>
                    <a:pt x="249120" y="23881"/>
                    <a:pt x="249753" y="21222"/>
                    <a:pt x="248265" y="18821"/>
                  </a:cubicBezTo>
                  <a:cubicBezTo>
                    <a:pt x="246583" y="16115"/>
                    <a:pt x="242911" y="14222"/>
                    <a:pt x="238948" y="13503"/>
                  </a:cubicBezTo>
                  <a:cubicBezTo>
                    <a:pt x="237069" y="13162"/>
                    <a:pt x="235248" y="12895"/>
                    <a:pt x="233464" y="12895"/>
                  </a:cubicBezTo>
                  <a:cubicBezTo>
                    <a:pt x="231117" y="12895"/>
                    <a:pt x="228834" y="13357"/>
                    <a:pt x="226565" y="14721"/>
                  </a:cubicBezTo>
                  <a:cubicBezTo>
                    <a:pt x="226435" y="12508"/>
                    <a:pt x="225086" y="10491"/>
                    <a:pt x="223312" y="9160"/>
                  </a:cubicBezTo>
                  <a:cubicBezTo>
                    <a:pt x="221440" y="7756"/>
                    <a:pt x="219667" y="7283"/>
                    <a:pt x="217865" y="7283"/>
                  </a:cubicBezTo>
                  <a:cubicBezTo>
                    <a:pt x="215554" y="7283"/>
                    <a:pt x="213194" y="8061"/>
                    <a:pt x="210513" y="8652"/>
                  </a:cubicBezTo>
                  <a:cubicBezTo>
                    <a:pt x="211158" y="5948"/>
                    <a:pt x="208844" y="3420"/>
                    <a:pt x="206405" y="2080"/>
                  </a:cubicBezTo>
                  <a:cubicBezTo>
                    <a:pt x="203865" y="686"/>
                    <a:pt x="200974" y="1"/>
                    <a:pt x="19808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5" name="Google Shape;730;p46">
              <a:extLst>
                <a:ext uri="{FF2B5EF4-FFF2-40B4-BE49-F238E27FC236}">
                  <a16:creationId xmlns:a16="http://schemas.microsoft.com/office/drawing/2014/main" id="{610EEA7E-436E-4844-BE21-C35E54C4863B}"/>
                </a:ext>
              </a:extLst>
            </p:cNvPr>
            <p:cNvSpPr/>
            <p:nvPr/>
          </p:nvSpPr>
          <p:spPr>
            <a:xfrm>
              <a:off x="6884075" y="4750275"/>
              <a:ext cx="218175" cy="155975"/>
            </a:xfrm>
            <a:custGeom>
              <a:avLst/>
              <a:gdLst/>
              <a:ahLst/>
              <a:cxnLst/>
              <a:rect l="l" t="t" r="r" b="b"/>
              <a:pathLst>
                <a:path w="8727" h="6239" extrusionOk="0">
                  <a:moveTo>
                    <a:pt x="3639" y="1"/>
                  </a:moveTo>
                  <a:cubicBezTo>
                    <a:pt x="2976" y="1"/>
                    <a:pt x="2357" y="168"/>
                    <a:pt x="1837" y="427"/>
                  </a:cubicBezTo>
                  <a:cubicBezTo>
                    <a:pt x="1011" y="834"/>
                    <a:pt x="366" y="1491"/>
                    <a:pt x="185" y="2356"/>
                  </a:cubicBezTo>
                  <a:cubicBezTo>
                    <a:pt x="1" y="3220"/>
                    <a:pt x="336" y="4307"/>
                    <a:pt x="1174" y="5110"/>
                  </a:cubicBezTo>
                  <a:cubicBezTo>
                    <a:pt x="1947" y="5854"/>
                    <a:pt x="3047" y="6239"/>
                    <a:pt x="4029" y="6239"/>
                  </a:cubicBezTo>
                  <a:cubicBezTo>
                    <a:pt x="4504" y="6239"/>
                    <a:pt x="4952" y="6148"/>
                    <a:pt x="5321" y="5965"/>
                  </a:cubicBezTo>
                  <a:cubicBezTo>
                    <a:pt x="7261" y="5000"/>
                    <a:pt x="8726" y="1390"/>
                    <a:pt x="4805" y="178"/>
                  </a:cubicBezTo>
                  <a:cubicBezTo>
                    <a:pt x="4409" y="55"/>
                    <a:pt x="4017" y="1"/>
                    <a:pt x="363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6" name="Google Shape;731;p46">
              <a:extLst>
                <a:ext uri="{FF2B5EF4-FFF2-40B4-BE49-F238E27FC236}">
                  <a16:creationId xmlns:a16="http://schemas.microsoft.com/office/drawing/2014/main" id="{02C5F64B-02DF-4969-92D8-DF425000B5DA}"/>
                </a:ext>
              </a:extLst>
            </p:cNvPr>
            <p:cNvSpPr/>
            <p:nvPr/>
          </p:nvSpPr>
          <p:spPr>
            <a:xfrm>
              <a:off x="6980700" y="4576325"/>
              <a:ext cx="117150" cy="83725"/>
            </a:xfrm>
            <a:custGeom>
              <a:avLst/>
              <a:gdLst/>
              <a:ahLst/>
              <a:cxnLst/>
              <a:rect l="l" t="t" r="r" b="b"/>
              <a:pathLst>
                <a:path w="4686" h="3349" extrusionOk="0">
                  <a:moveTo>
                    <a:pt x="1957" y="0"/>
                  </a:moveTo>
                  <a:cubicBezTo>
                    <a:pt x="1601" y="0"/>
                    <a:pt x="1268" y="90"/>
                    <a:pt x="987" y="229"/>
                  </a:cubicBezTo>
                  <a:cubicBezTo>
                    <a:pt x="544" y="448"/>
                    <a:pt x="197" y="799"/>
                    <a:pt x="99" y="1265"/>
                  </a:cubicBezTo>
                  <a:cubicBezTo>
                    <a:pt x="1" y="1729"/>
                    <a:pt x="182" y="2311"/>
                    <a:pt x="631" y="2745"/>
                  </a:cubicBezTo>
                  <a:cubicBezTo>
                    <a:pt x="1045" y="3143"/>
                    <a:pt x="1636" y="3349"/>
                    <a:pt x="2162" y="3349"/>
                  </a:cubicBezTo>
                  <a:cubicBezTo>
                    <a:pt x="2418" y="3349"/>
                    <a:pt x="2658" y="3300"/>
                    <a:pt x="2856" y="3202"/>
                  </a:cubicBezTo>
                  <a:cubicBezTo>
                    <a:pt x="3899" y="2685"/>
                    <a:pt x="4686" y="745"/>
                    <a:pt x="2579" y="95"/>
                  </a:cubicBezTo>
                  <a:cubicBezTo>
                    <a:pt x="2369" y="29"/>
                    <a:pt x="2159" y="0"/>
                    <a:pt x="195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7" name="Google Shape;732;p46">
              <a:extLst>
                <a:ext uri="{FF2B5EF4-FFF2-40B4-BE49-F238E27FC236}">
                  <a16:creationId xmlns:a16="http://schemas.microsoft.com/office/drawing/2014/main" id="{8F401FC2-1315-4083-B23C-4B92A2F02412}"/>
                </a:ext>
              </a:extLst>
            </p:cNvPr>
            <p:cNvSpPr/>
            <p:nvPr/>
          </p:nvSpPr>
          <p:spPr>
            <a:xfrm>
              <a:off x="6836925" y="3544575"/>
              <a:ext cx="335425" cy="256800"/>
            </a:xfrm>
            <a:custGeom>
              <a:avLst/>
              <a:gdLst/>
              <a:ahLst/>
              <a:cxnLst/>
              <a:rect l="l" t="t" r="r" b="b"/>
              <a:pathLst>
                <a:path w="13417" h="10272" extrusionOk="0">
                  <a:moveTo>
                    <a:pt x="7837" y="0"/>
                  </a:moveTo>
                  <a:cubicBezTo>
                    <a:pt x="7710" y="0"/>
                    <a:pt x="7583" y="4"/>
                    <a:pt x="7454" y="13"/>
                  </a:cubicBezTo>
                  <a:cubicBezTo>
                    <a:pt x="5669" y="132"/>
                    <a:pt x="3720" y="1079"/>
                    <a:pt x="2166" y="2651"/>
                  </a:cubicBezTo>
                  <a:cubicBezTo>
                    <a:pt x="1061" y="3768"/>
                    <a:pt x="122" y="5313"/>
                    <a:pt x="71" y="6775"/>
                  </a:cubicBezTo>
                  <a:cubicBezTo>
                    <a:pt x="0" y="8801"/>
                    <a:pt x="1625" y="9882"/>
                    <a:pt x="3301" y="10093"/>
                  </a:cubicBezTo>
                  <a:cubicBezTo>
                    <a:pt x="3992" y="10179"/>
                    <a:pt x="4885" y="10272"/>
                    <a:pt x="5852" y="10272"/>
                  </a:cubicBezTo>
                  <a:cubicBezTo>
                    <a:pt x="8447" y="10272"/>
                    <a:pt x="11574" y="9608"/>
                    <a:pt x="12769" y="6385"/>
                  </a:cubicBezTo>
                  <a:cubicBezTo>
                    <a:pt x="13417" y="4635"/>
                    <a:pt x="12858" y="2951"/>
                    <a:pt x="11946" y="1878"/>
                  </a:cubicBezTo>
                  <a:cubicBezTo>
                    <a:pt x="10931" y="687"/>
                    <a:pt x="9471" y="0"/>
                    <a:pt x="78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8" name="Google Shape;733;p46">
              <a:extLst>
                <a:ext uri="{FF2B5EF4-FFF2-40B4-BE49-F238E27FC236}">
                  <a16:creationId xmlns:a16="http://schemas.microsoft.com/office/drawing/2014/main" id="{7CDCF7C4-F533-468D-B807-E178AF25DABF}"/>
                </a:ext>
              </a:extLst>
            </p:cNvPr>
            <p:cNvSpPr/>
            <p:nvPr/>
          </p:nvSpPr>
          <p:spPr>
            <a:xfrm>
              <a:off x="6093000" y="52570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3915" y="1"/>
                  </a:moveTo>
                  <a:cubicBezTo>
                    <a:pt x="3004" y="1"/>
                    <a:pt x="2130" y="229"/>
                    <a:pt x="1364" y="787"/>
                  </a:cubicBezTo>
                  <a:cubicBezTo>
                    <a:pt x="315" y="1554"/>
                    <a:pt x="1" y="2751"/>
                    <a:pt x="369" y="3797"/>
                  </a:cubicBezTo>
                  <a:cubicBezTo>
                    <a:pt x="737" y="4843"/>
                    <a:pt x="1718" y="5737"/>
                    <a:pt x="2906" y="6385"/>
                  </a:cubicBezTo>
                  <a:cubicBezTo>
                    <a:pt x="4457" y="7232"/>
                    <a:pt x="6390" y="7701"/>
                    <a:pt x="8333" y="7701"/>
                  </a:cubicBezTo>
                  <a:cubicBezTo>
                    <a:pt x="8351" y="7701"/>
                    <a:pt x="8369" y="7701"/>
                    <a:pt x="8387" y="7701"/>
                  </a:cubicBezTo>
                  <a:cubicBezTo>
                    <a:pt x="9294" y="7698"/>
                    <a:pt x="10223" y="7588"/>
                    <a:pt x="11011" y="7261"/>
                  </a:cubicBezTo>
                  <a:cubicBezTo>
                    <a:pt x="11798" y="6934"/>
                    <a:pt x="12431" y="6364"/>
                    <a:pt x="12541" y="5710"/>
                  </a:cubicBezTo>
                  <a:cubicBezTo>
                    <a:pt x="12671" y="4926"/>
                    <a:pt x="12065" y="4180"/>
                    <a:pt x="11397" y="3559"/>
                  </a:cubicBezTo>
                  <a:cubicBezTo>
                    <a:pt x="9955" y="2219"/>
                    <a:pt x="6754" y="1"/>
                    <a:pt x="391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9" name="Google Shape;734;p46">
              <a:extLst>
                <a:ext uri="{FF2B5EF4-FFF2-40B4-BE49-F238E27FC236}">
                  <a16:creationId xmlns:a16="http://schemas.microsoft.com/office/drawing/2014/main" id="{6E0B1586-4FA1-49AE-9F2A-DC3F05CCADE2}"/>
                </a:ext>
              </a:extLst>
            </p:cNvPr>
            <p:cNvSpPr/>
            <p:nvPr/>
          </p:nvSpPr>
          <p:spPr>
            <a:xfrm>
              <a:off x="5873750" y="5338850"/>
              <a:ext cx="163875" cy="131875"/>
            </a:xfrm>
            <a:custGeom>
              <a:avLst/>
              <a:gdLst/>
              <a:ahLst/>
              <a:cxnLst/>
              <a:rect l="l" t="t" r="r" b="b"/>
              <a:pathLst>
                <a:path w="6555" h="5275" extrusionOk="0">
                  <a:moveTo>
                    <a:pt x="4578" y="1"/>
                  </a:moveTo>
                  <a:cubicBezTo>
                    <a:pt x="3725" y="1"/>
                    <a:pt x="2954" y="358"/>
                    <a:pt x="2282" y="741"/>
                  </a:cubicBezTo>
                  <a:cubicBezTo>
                    <a:pt x="1115" y="1406"/>
                    <a:pt x="0" y="2339"/>
                    <a:pt x="116" y="3415"/>
                  </a:cubicBezTo>
                  <a:cubicBezTo>
                    <a:pt x="230" y="4493"/>
                    <a:pt x="1732" y="5275"/>
                    <a:pt x="3210" y="5275"/>
                  </a:cubicBezTo>
                  <a:cubicBezTo>
                    <a:pt x="3544" y="5275"/>
                    <a:pt x="3877" y="5235"/>
                    <a:pt x="4192" y="5150"/>
                  </a:cubicBezTo>
                  <a:cubicBezTo>
                    <a:pt x="5464" y="4805"/>
                    <a:pt x="6471" y="3213"/>
                    <a:pt x="6519" y="1891"/>
                  </a:cubicBezTo>
                  <a:cubicBezTo>
                    <a:pt x="6554" y="869"/>
                    <a:pt x="6019" y="7"/>
                    <a:pt x="4599" y="1"/>
                  </a:cubicBezTo>
                  <a:cubicBezTo>
                    <a:pt x="4592" y="1"/>
                    <a:pt x="4585" y="1"/>
                    <a:pt x="4578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0" name="Google Shape;735;p46">
              <a:extLst>
                <a:ext uri="{FF2B5EF4-FFF2-40B4-BE49-F238E27FC236}">
                  <a16:creationId xmlns:a16="http://schemas.microsoft.com/office/drawing/2014/main" id="{5816229E-236F-4641-A0B7-D8384D3E9883}"/>
                </a:ext>
              </a:extLst>
            </p:cNvPr>
            <p:cNvSpPr/>
            <p:nvPr/>
          </p:nvSpPr>
          <p:spPr>
            <a:xfrm>
              <a:off x="5328075" y="5302825"/>
              <a:ext cx="191575" cy="171225"/>
            </a:xfrm>
            <a:custGeom>
              <a:avLst/>
              <a:gdLst/>
              <a:ahLst/>
              <a:cxnLst/>
              <a:rect l="l" t="t" r="r" b="b"/>
              <a:pathLst>
                <a:path w="7663" h="6849" extrusionOk="0">
                  <a:moveTo>
                    <a:pt x="4980" y="1"/>
                  </a:moveTo>
                  <a:cubicBezTo>
                    <a:pt x="4675" y="1"/>
                    <a:pt x="4366" y="50"/>
                    <a:pt x="4094" y="144"/>
                  </a:cubicBezTo>
                  <a:cubicBezTo>
                    <a:pt x="3381" y="384"/>
                    <a:pt x="2867" y="845"/>
                    <a:pt x="2377" y="1294"/>
                  </a:cubicBezTo>
                  <a:cubicBezTo>
                    <a:pt x="1599" y="2004"/>
                    <a:pt x="802" y="2731"/>
                    <a:pt x="401" y="3593"/>
                  </a:cubicBezTo>
                  <a:cubicBezTo>
                    <a:pt x="0" y="4452"/>
                    <a:pt x="66" y="5485"/>
                    <a:pt x="883" y="6172"/>
                  </a:cubicBezTo>
                  <a:cubicBezTo>
                    <a:pt x="1434" y="6637"/>
                    <a:pt x="2243" y="6848"/>
                    <a:pt x="3080" y="6848"/>
                  </a:cubicBezTo>
                  <a:cubicBezTo>
                    <a:pt x="4073" y="6848"/>
                    <a:pt x="5106" y="6550"/>
                    <a:pt x="5799" y="6023"/>
                  </a:cubicBezTo>
                  <a:cubicBezTo>
                    <a:pt x="7074" y="5052"/>
                    <a:pt x="7359" y="3578"/>
                    <a:pt x="7098" y="2250"/>
                  </a:cubicBezTo>
                  <a:cubicBezTo>
                    <a:pt x="6872" y="1115"/>
                    <a:pt x="7662" y="895"/>
                    <a:pt x="6233" y="414"/>
                  </a:cubicBezTo>
                  <a:cubicBezTo>
                    <a:pt x="5947" y="130"/>
                    <a:pt x="5470" y="1"/>
                    <a:pt x="498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1" name="Google Shape;736;p46">
            <a:extLst>
              <a:ext uri="{FF2B5EF4-FFF2-40B4-BE49-F238E27FC236}">
                <a16:creationId xmlns:a16="http://schemas.microsoft.com/office/drawing/2014/main" id="{402BEC67-69D9-4AB2-A549-449E16A01F64}"/>
              </a:ext>
            </a:extLst>
          </p:cNvPr>
          <p:cNvSpPr txBox="1">
            <a:spLocks/>
          </p:cNvSpPr>
          <p:nvPr/>
        </p:nvSpPr>
        <p:spPr>
          <a:xfrm>
            <a:off x="1305427" y="167287"/>
            <a:ext cx="6623455" cy="56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36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Mali"/>
              <a:buNone/>
              <a:defRPr sz="5200" b="1" i="0" u="none" strike="noStrike" cap="none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r>
              <a:rPr lang="en-US" i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PHT số 2</a:t>
            </a:r>
            <a:endParaRPr lang="en-US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Google Shape;737;p46">
            <a:extLst>
              <a:ext uri="{FF2B5EF4-FFF2-40B4-BE49-F238E27FC236}">
                <a16:creationId xmlns:a16="http://schemas.microsoft.com/office/drawing/2014/main" id="{B4E56E95-3BA3-430B-9897-5AF07703BBB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0054">
            <a:off x="962346" y="358609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738;p46">
            <a:extLst>
              <a:ext uri="{FF2B5EF4-FFF2-40B4-BE49-F238E27FC236}">
                <a16:creationId xmlns:a16="http://schemas.microsoft.com/office/drawing/2014/main" id="{F4F1082A-99C8-4FA1-97B4-679AB8E1201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243">
            <a:off x="283888" y="659300"/>
            <a:ext cx="619102" cy="55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739;p46">
            <a:extLst>
              <a:ext uri="{FF2B5EF4-FFF2-40B4-BE49-F238E27FC236}">
                <a16:creationId xmlns:a16="http://schemas.microsoft.com/office/drawing/2014/main" id="{5B8EC915-DEBE-49F4-AC39-6FFF12987A4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599997">
            <a:off x="7835059" y="304122"/>
            <a:ext cx="366458" cy="32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740;p46">
            <a:extLst>
              <a:ext uri="{FF2B5EF4-FFF2-40B4-BE49-F238E27FC236}">
                <a16:creationId xmlns:a16="http://schemas.microsoft.com/office/drawing/2014/main" id="{A30354E2-49A5-4D48-95C3-3277AA041E5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0081">
            <a:off x="8146244" y="592126"/>
            <a:ext cx="648561" cy="6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E65B54A-327A-45F5-BC2E-E8B2F142E054}"/>
              </a:ext>
            </a:extLst>
          </p:cNvPr>
          <p:cNvSpPr txBox="1"/>
          <p:nvPr/>
        </p:nvSpPr>
        <p:spPr>
          <a:xfrm>
            <a:off x="980576" y="1908009"/>
            <a:ext cx="7347139" cy="1384995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4. </a:t>
            </a:r>
            <a:r>
              <a:rPr lang="vi-VN" sz="28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Ở nhiệt độ 25 °C, khi cho 12 gam muối X vào 20 gam nước, khuấy kĩ thì còn lại 5 ga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</a:t>
            </a:r>
            <a:r>
              <a:rPr lang="vi-VN" sz="28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muối không tan. Tính độ tan của muối X.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44269A-9486-4856-8FF4-7DD0DE47984D}"/>
              </a:ext>
            </a:extLst>
          </p:cNvPr>
          <p:cNvSpPr txBox="1"/>
          <p:nvPr/>
        </p:nvSpPr>
        <p:spPr>
          <a:xfrm>
            <a:off x="1006808" y="3384420"/>
            <a:ext cx="7167882" cy="1200329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5.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Ở 18 °C, khi hoà tan hết 53 gam Na</a:t>
            </a:r>
            <a:r>
              <a:rPr lang="en-US" sz="2400" i="1" baseline="-25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</a:t>
            </a:r>
            <a:r>
              <a:rPr lang="vi-VN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CO</a:t>
            </a:r>
            <a:r>
              <a:rPr lang="vi-VN" sz="2400" i="1" baseline="-25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3</a:t>
            </a:r>
            <a:r>
              <a:rPr lang="vi-VN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trong 250 gam nước thì được dung dịch bão hoà. Tính độ tan của Na</a:t>
            </a:r>
            <a:r>
              <a:rPr lang="vi-VN" sz="2400" i="1" baseline="-25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</a:t>
            </a:r>
            <a:r>
              <a:rPr lang="vi-VN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CO</a:t>
            </a:r>
            <a:r>
              <a:rPr lang="vi-VN" sz="2400" i="1" baseline="-25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3</a:t>
            </a:r>
            <a:r>
              <a:rPr lang="vi-VN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trong nước 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ở </a:t>
            </a:r>
            <a:r>
              <a:rPr lang="vi-VN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nhiệt độ trên.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FCEEE9-C5EB-497D-BC07-E375A4F9CACC}"/>
              </a:ext>
            </a:extLst>
          </p:cNvPr>
          <p:cNvSpPr txBox="1"/>
          <p:nvPr/>
        </p:nvSpPr>
        <p:spPr>
          <a:xfrm>
            <a:off x="970898" y="824381"/>
            <a:ext cx="7347139" cy="954107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3</a:t>
            </a:r>
            <a:r>
              <a:rPr lang="en-US" sz="2800" b="1" i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r>
              <a:rPr lang="vi-VN" sz="2800" i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 nêu cách pha dung dịch bão hoà của sodium carbonate (Na</a:t>
            </a:r>
            <a:r>
              <a:rPr lang="en-US" sz="2800" i="1" baseline="-250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</a:t>
            </a:r>
            <a:r>
              <a:rPr lang="vi-VN" sz="2800" i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CO</a:t>
            </a:r>
            <a:r>
              <a:rPr lang="vi-VN" sz="2800" i="1" baseline="-250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3</a:t>
            </a:r>
            <a:r>
              <a:rPr lang="vi-VN" sz="2800" i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) trong nước.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8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BDCB99-89B2-67EC-6606-386EF2D4D82C}"/>
              </a:ext>
            </a:extLst>
          </p:cNvPr>
          <p:cNvSpPr/>
          <p:nvPr/>
        </p:nvSpPr>
        <p:spPr>
          <a:xfrm>
            <a:off x="914399" y="349321"/>
            <a:ext cx="3030877" cy="81165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0D4988-1502-C281-9945-F3BFE0E7C8AA}"/>
              </a:ext>
            </a:extLst>
          </p:cNvPr>
          <p:cNvSpPr txBox="1"/>
          <p:nvPr/>
        </p:nvSpPr>
        <p:spPr>
          <a:xfrm>
            <a:off x="523983" y="1505195"/>
            <a:ext cx="4602822" cy="1083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 nóng, cá thường ngoi lên phía mặt nước để hô hấp vì độ tan của oxygen trong nước đã bị giảm đi khi nhiệt độ tăng.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CE471F-1FFA-F765-97C6-E897596784F3}"/>
              </a:ext>
            </a:extLst>
          </p:cNvPr>
          <p:cNvSpPr txBox="1"/>
          <p:nvPr/>
        </p:nvSpPr>
        <p:spPr>
          <a:xfrm>
            <a:off x="4572000" y="3109647"/>
            <a:ext cx="4304705" cy="1083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 sản xu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 nước ngọt có gas, người ta nén khí carbon dioxide ở áp suất cao để tăng độ tan của khí này trong nước.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24C85-D4E7-85D7-0404-6E52FC2CDE0E}"/>
              </a:ext>
            </a:extLst>
          </p:cNvPr>
          <p:cNvSpPr txBox="1"/>
          <p:nvPr/>
        </p:nvSpPr>
        <p:spPr>
          <a:xfrm>
            <a:off x="1392714" y="4297847"/>
            <a:ext cx="6358572" cy="744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 chung, độ tan của hấu hết chất khí giảm khi nhiệt độ tăng hoặc áp suất gi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64E221-A27C-D3EB-C461-4D886A5FD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697" y="2739143"/>
            <a:ext cx="1698286" cy="1558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730DB-D444-697C-0F79-6669F575C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83" y="2739143"/>
            <a:ext cx="2088984" cy="15587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8810B1-A422-6008-22EB-606BE3B83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159" y="1408202"/>
            <a:ext cx="3142385" cy="1596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912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ống nước chanh mỗi ngày có tốt không và uống khi nào?">
            <a:extLst>
              <a:ext uri="{FF2B5EF4-FFF2-40B4-BE49-F238E27FC236}">
                <a16:creationId xmlns:a16="http://schemas.microsoft.com/office/drawing/2014/main" id="{20412A5B-AC1D-49FE-890B-303AB1A9F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094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33"/>
          <p:cNvGrpSpPr/>
          <p:nvPr/>
        </p:nvGrpSpPr>
        <p:grpSpPr>
          <a:xfrm>
            <a:off x="1259315" y="771392"/>
            <a:ext cx="4703364" cy="3495184"/>
            <a:chOff x="309900" y="238100"/>
            <a:chExt cx="7048350" cy="5237800"/>
          </a:xfrm>
        </p:grpSpPr>
        <p:sp>
          <p:nvSpPr>
            <p:cNvPr id="503" name="Google Shape;503;p33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3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3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2" name="Google Shape;512;p33"/>
          <p:cNvSpPr/>
          <p:nvPr/>
        </p:nvSpPr>
        <p:spPr>
          <a:xfrm>
            <a:off x="6653125" y="4299498"/>
            <a:ext cx="1149000" cy="309000"/>
          </a:xfrm>
          <a:prstGeom prst="ellipse">
            <a:avLst/>
          </a:prstGeom>
          <a:solidFill>
            <a:srgbClr val="053A3F">
              <a:alpha val="2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33"/>
          <p:cNvSpPr txBox="1">
            <a:spLocks noGrp="1"/>
          </p:cNvSpPr>
          <p:nvPr>
            <p:ph type="ctrTitle"/>
          </p:nvPr>
        </p:nvSpPr>
        <p:spPr>
          <a:xfrm>
            <a:off x="1365432" y="2098910"/>
            <a:ext cx="4410300" cy="16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7" name="Google Shape;51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1625" y="343275"/>
            <a:ext cx="1509268" cy="11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8334244" y="3400490"/>
            <a:ext cx="327023" cy="309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20578" y="2965813"/>
            <a:ext cx="486038" cy="43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699987">
            <a:off x="7884686" y="3720913"/>
            <a:ext cx="486036" cy="43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183;p68">
            <a:extLst>
              <a:ext uri="{FF2B5EF4-FFF2-40B4-BE49-F238E27FC236}">
                <a16:creationId xmlns:a16="http://schemas.microsoft.com/office/drawing/2014/main" id="{5ACD3524-FB85-BD2C-6C00-D345D197D96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2195" y="1292482"/>
            <a:ext cx="2354774" cy="3346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178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" grpId="0"/>
      <p:bldP spid="51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96F066-378C-CD33-7284-7BC6DE9C61BA}"/>
              </a:ext>
            </a:extLst>
          </p:cNvPr>
          <p:cNvSpPr txBox="1"/>
          <p:nvPr/>
        </p:nvSpPr>
        <p:spPr>
          <a:xfrm>
            <a:off x="3541188" y="108594"/>
            <a:ext cx="2685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</a:p>
        </p:txBody>
      </p:sp>
      <p:pic>
        <p:nvPicPr>
          <p:cNvPr id="5" name="Dung dich - Độ tan của một chất trong nước - Hóa 8 - DT STUDY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9BD46B7-C817-C301-5FE4-DB84BB0CE9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480" y="976026"/>
            <a:ext cx="5673686" cy="319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9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33"/>
          <p:cNvGrpSpPr/>
          <p:nvPr/>
        </p:nvGrpSpPr>
        <p:grpSpPr>
          <a:xfrm>
            <a:off x="1259315" y="771392"/>
            <a:ext cx="4703364" cy="3495184"/>
            <a:chOff x="309900" y="238100"/>
            <a:chExt cx="7048350" cy="5237800"/>
          </a:xfrm>
        </p:grpSpPr>
        <p:sp>
          <p:nvSpPr>
            <p:cNvPr id="503" name="Google Shape;503;p33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3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3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2" name="Google Shape;512;p33"/>
          <p:cNvSpPr/>
          <p:nvPr/>
        </p:nvSpPr>
        <p:spPr>
          <a:xfrm>
            <a:off x="6653125" y="4299498"/>
            <a:ext cx="1149000" cy="309000"/>
          </a:xfrm>
          <a:prstGeom prst="ellipse">
            <a:avLst/>
          </a:prstGeom>
          <a:solidFill>
            <a:srgbClr val="053A3F">
              <a:alpha val="2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33"/>
          <p:cNvSpPr txBox="1">
            <a:spLocks noGrp="1"/>
          </p:cNvSpPr>
          <p:nvPr>
            <p:ph type="ctrTitle"/>
          </p:nvPr>
        </p:nvSpPr>
        <p:spPr>
          <a:xfrm>
            <a:off x="1334454" y="1818095"/>
            <a:ext cx="4410300" cy="16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DỊCH VÀ NỒNG ĐỘ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6" name="Google Shape;5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3224" y="995525"/>
            <a:ext cx="1751018" cy="3495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1625" y="343275"/>
            <a:ext cx="1509268" cy="11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8334244" y="3400490"/>
            <a:ext cx="327023" cy="309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0578" y="2965813"/>
            <a:ext cx="486038" cy="43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699987">
            <a:off x="7884686" y="3720913"/>
            <a:ext cx="486036" cy="43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5"/>
          <p:cNvSpPr txBox="1">
            <a:spLocks noGrp="1"/>
          </p:cNvSpPr>
          <p:nvPr>
            <p:ph type="title"/>
          </p:nvPr>
        </p:nvSpPr>
        <p:spPr>
          <a:xfrm>
            <a:off x="1012800" y="1845812"/>
            <a:ext cx="6390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endParaRPr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8" name="Google Shape;538;p35"/>
          <p:cNvSpPr txBox="1">
            <a:spLocks noGrp="1"/>
          </p:cNvSpPr>
          <p:nvPr>
            <p:ph type="subTitle" idx="2"/>
          </p:nvPr>
        </p:nvSpPr>
        <p:spPr>
          <a:xfrm>
            <a:off x="1684158" y="2199529"/>
            <a:ext cx="3207279" cy="5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i="1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Dung dịch, chất tan và dung môi</a:t>
            </a:r>
            <a:endParaRPr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9" name="Google Shape;539;p35"/>
          <p:cNvSpPr txBox="1">
            <a:spLocks noGrp="1"/>
          </p:cNvSpPr>
          <p:nvPr>
            <p:ph type="title" idx="3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dirty="0"/>
          </a:p>
        </p:txBody>
      </p:sp>
      <p:sp>
        <p:nvSpPr>
          <p:cNvPr id="540" name="Google Shape;540;p35"/>
          <p:cNvSpPr txBox="1">
            <a:spLocks noGrp="1"/>
          </p:cNvSpPr>
          <p:nvPr>
            <p:ph type="title" idx="4"/>
          </p:nvPr>
        </p:nvSpPr>
        <p:spPr>
          <a:xfrm>
            <a:off x="5013638" y="1847546"/>
            <a:ext cx="886256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endParaRPr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2" name="Google Shape;542;p35"/>
          <p:cNvSpPr txBox="1">
            <a:spLocks noGrp="1"/>
          </p:cNvSpPr>
          <p:nvPr>
            <p:ph type="subTitle" idx="6"/>
          </p:nvPr>
        </p:nvSpPr>
        <p:spPr>
          <a:xfrm>
            <a:off x="6022095" y="1845812"/>
            <a:ext cx="2264400" cy="5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 tan</a:t>
            </a:r>
            <a:endParaRPr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3" name="Google Shape;543;p35"/>
          <p:cNvSpPr txBox="1">
            <a:spLocks noGrp="1"/>
          </p:cNvSpPr>
          <p:nvPr>
            <p:ph type="title" idx="7"/>
          </p:nvPr>
        </p:nvSpPr>
        <p:spPr>
          <a:xfrm>
            <a:off x="957600" y="3561084"/>
            <a:ext cx="9930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  <a:endParaRPr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5" name="Google Shape;545;p35"/>
          <p:cNvSpPr txBox="1">
            <a:spLocks noGrp="1"/>
          </p:cNvSpPr>
          <p:nvPr>
            <p:ph type="subTitle" idx="9"/>
          </p:nvPr>
        </p:nvSpPr>
        <p:spPr>
          <a:xfrm>
            <a:off x="2130600" y="3827786"/>
            <a:ext cx="2264400" cy="5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i="1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Nồng độ dung dịch</a:t>
            </a:r>
            <a:endParaRPr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6" name="Google Shape;546;p35"/>
          <p:cNvSpPr txBox="1">
            <a:spLocks noGrp="1"/>
          </p:cNvSpPr>
          <p:nvPr>
            <p:ph type="title" idx="13"/>
          </p:nvPr>
        </p:nvSpPr>
        <p:spPr>
          <a:xfrm>
            <a:off x="4406156" y="3561084"/>
            <a:ext cx="970563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</a:t>
            </a:r>
            <a:endParaRPr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8" name="Google Shape;548;p35"/>
          <p:cNvSpPr txBox="1">
            <a:spLocks noGrp="1"/>
          </p:cNvSpPr>
          <p:nvPr>
            <p:ph type="subTitle" idx="15"/>
          </p:nvPr>
        </p:nvSpPr>
        <p:spPr>
          <a:xfrm>
            <a:off x="5387875" y="4094550"/>
            <a:ext cx="3532841" cy="5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i="1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Thực hành pha ch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ế</a:t>
            </a:r>
            <a:r>
              <a:rPr lang="vi-VN" sz="3200" i="1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dung dịch theo một nồng độ cho trước</a:t>
            </a:r>
            <a:endParaRPr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9" name="Google Shape;54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216">
            <a:off x="1432453" y="625522"/>
            <a:ext cx="374940" cy="335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999860">
            <a:off x="1109030" y="1761292"/>
            <a:ext cx="773901" cy="69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867">
            <a:off x="1288080" y="2356405"/>
            <a:ext cx="529818" cy="47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517922">
            <a:off x="996185" y="3474237"/>
            <a:ext cx="458992" cy="43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9965">
            <a:off x="745752" y="2888580"/>
            <a:ext cx="799678" cy="71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928290">
            <a:off x="2445996" y="2829424"/>
            <a:ext cx="713001" cy="63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100000">
            <a:off x="2526719" y="1491964"/>
            <a:ext cx="799856" cy="756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799960">
            <a:off x="2725003" y="1130487"/>
            <a:ext cx="799680" cy="715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6">
            <a:off x="1529870" y="1056263"/>
            <a:ext cx="1511980" cy="22454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1" name="Google Shape;581;p37"/>
          <p:cNvGrpSpPr/>
          <p:nvPr/>
        </p:nvGrpSpPr>
        <p:grpSpPr>
          <a:xfrm>
            <a:off x="4074602" y="939364"/>
            <a:ext cx="4365748" cy="3244293"/>
            <a:chOff x="309900" y="238100"/>
            <a:chExt cx="7048350" cy="5237800"/>
          </a:xfrm>
        </p:grpSpPr>
        <p:sp>
          <p:nvSpPr>
            <p:cNvPr id="582" name="Google Shape;582;p37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7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7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7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7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7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7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7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7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2" name="Google Shape;592;p37"/>
          <p:cNvSpPr txBox="1">
            <a:spLocks noGrp="1"/>
          </p:cNvSpPr>
          <p:nvPr>
            <p:ph type="title"/>
          </p:nvPr>
        </p:nvSpPr>
        <p:spPr>
          <a:xfrm>
            <a:off x="4173102" y="2477476"/>
            <a:ext cx="4572683" cy="15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DUNG DỊCH, CHẤT TAN VÀ DUNG MÔI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3" name="Google Shape;593;p37"/>
          <p:cNvSpPr txBox="1">
            <a:spLocks noGrp="1"/>
          </p:cNvSpPr>
          <p:nvPr>
            <p:ph type="title" idx="2"/>
          </p:nvPr>
        </p:nvSpPr>
        <p:spPr>
          <a:xfrm>
            <a:off x="4242595" y="534727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endParaRPr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5" name="Google Shape;595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99983">
            <a:off x="2088794" y="3283764"/>
            <a:ext cx="1508595" cy="1149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5">
            <a:off x="1655196" y="3074715"/>
            <a:ext cx="1105072" cy="114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1">
            <a:off x="1081838" y="2922852"/>
            <a:ext cx="1412416" cy="1219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04194" y="3276676"/>
            <a:ext cx="687367" cy="245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54">
            <a:off x="3299984" y="2587684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229">
            <a:off x="1299113" y="780088"/>
            <a:ext cx="393716" cy="352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74000">
              <a:schemeClr val="accent6">
                <a:lumMod val="25000"/>
                <a:lumOff val="75000"/>
              </a:schemeClr>
            </a:gs>
            <a:gs pos="83000">
              <a:schemeClr val="accent6">
                <a:lumMod val="50000"/>
                <a:lumOff val="50000"/>
              </a:schemeClr>
            </a:gs>
            <a:gs pos="100000">
              <a:schemeClr val="accent6">
                <a:lumMod val="75000"/>
                <a:lumOff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94611" y="385852"/>
            <a:ext cx="7999112" cy="4758929"/>
            <a:chOff x="593384" y="385969"/>
            <a:chExt cx="8001580" cy="4760397"/>
          </a:xfrm>
        </p:grpSpPr>
        <p:sp>
          <p:nvSpPr>
            <p:cNvPr id="76" name="椭圆 109"/>
            <p:cNvSpPr/>
            <p:nvPr/>
          </p:nvSpPr>
          <p:spPr>
            <a:xfrm>
              <a:off x="3255974" y="4129147"/>
              <a:ext cx="3281562" cy="1017219"/>
            </a:xfrm>
            <a:prstGeom prst="ellipse">
              <a:avLst/>
            </a:prstGeom>
            <a:gradFill flip="none" rotWithShape="1">
              <a:gsLst>
                <a:gs pos="47000">
                  <a:srgbClr val="747474">
                    <a:alpha val="15000"/>
                  </a:srgbClr>
                </a:gs>
                <a:gs pos="0">
                  <a:schemeClr val="tx1">
                    <a:alpha val="23000"/>
                  </a:schemeClr>
                </a:gs>
                <a:gs pos="100000">
                  <a:srgbClr val="E8E8E8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7" tIns="34274" rIns="68547" bIns="34274"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grpSp>
          <p:nvGrpSpPr>
            <p:cNvPr id="258" name="组合 40"/>
            <p:cNvGrpSpPr/>
            <p:nvPr/>
          </p:nvGrpSpPr>
          <p:grpSpPr>
            <a:xfrm>
              <a:off x="593384" y="702519"/>
              <a:ext cx="3395220" cy="4261663"/>
              <a:chOff x="1665167" y="1115627"/>
              <a:chExt cx="3769590" cy="4730110"/>
            </a:xfrm>
          </p:grpSpPr>
          <p:sp>
            <p:nvSpPr>
              <p:cNvPr id="259" name="圆角矩形 41"/>
              <p:cNvSpPr/>
              <p:nvPr/>
            </p:nvSpPr>
            <p:spPr>
              <a:xfrm>
                <a:off x="1665167" y="1190610"/>
                <a:ext cx="3769590" cy="4655127"/>
              </a:xfrm>
              <a:prstGeom prst="roundRect">
                <a:avLst>
                  <a:gd name="adj" fmla="val 4670"/>
                </a:avLst>
              </a:prstGeom>
              <a:solidFill>
                <a:schemeClr val="accent2"/>
              </a:solidFill>
              <a:ln w="2222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60" name="圆角矩形 42"/>
              <p:cNvSpPr/>
              <p:nvPr/>
            </p:nvSpPr>
            <p:spPr>
              <a:xfrm>
                <a:off x="1884385" y="1360824"/>
                <a:ext cx="3331153" cy="4156364"/>
              </a:xfrm>
              <a:prstGeom prst="roundRect">
                <a:avLst>
                  <a:gd name="adj" fmla="val 0"/>
                </a:avLst>
              </a:prstGeom>
              <a:gradFill>
                <a:gsLst>
                  <a:gs pos="52000">
                    <a:srgbClr val="FFFF00"/>
                  </a:gs>
                  <a:gs pos="0">
                    <a:schemeClr val="bg2">
                      <a:lumMod val="7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0" scaled="0"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grpSp>
            <p:nvGrpSpPr>
              <p:cNvPr id="261" name="组合 43"/>
              <p:cNvGrpSpPr/>
              <p:nvPr/>
            </p:nvGrpSpPr>
            <p:grpSpPr>
              <a:xfrm>
                <a:off x="1965492" y="1443022"/>
                <a:ext cx="3168938" cy="213302"/>
                <a:chOff x="2149634" y="1165384"/>
                <a:chExt cx="3485832" cy="234632"/>
              </a:xfrm>
            </p:grpSpPr>
            <p:grpSp>
              <p:nvGrpSpPr>
                <p:cNvPr id="296" name="组合 78"/>
                <p:cNvGrpSpPr/>
                <p:nvPr/>
              </p:nvGrpSpPr>
              <p:grpSpPr>
                <a:xfrm>
                  <a:off x="21496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24" name="椭圆 106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25" name="椭圆 107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grpSp>
              <p:nvGrpSpPr>
                <p:cNvPr id="297" name="组合 79"/>
                <p:cNvGrpSpPr/>
                <p:nvPr/>
              </p:nvGrpSpPr>
              <p:grpSpPr>
                <a:xfrm>
                  <a:off x="2510879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22" name="椭圆 104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23" name="椭圆 105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grpSp>
              <p:nvGrpSpPr>
                <p:cNvPr id="298" name="组合 80"/>
                <p:cNvGrpSpPr/>
                <p:nvPr/>
              </p:nvGrpSpPr>
              <p:grpSpPr>
                <a:xfrm>
                  <a:off x="2872123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20" name="椭圆 10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21" name="椭圆 103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grpSp>
              <p:nvGrpSpPr>
                <p:cNvPr id="299" name="组合 81"/>
                <p:cNvGrpSpPr/>
                <p:nvPr/>
              </p:nvGrpSpPr>
              <p:grpSpPr>
                <a:xfrm>
                  <a:off x="3233367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18" name="椭圆 100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19" name="椭圆 101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grpSp>
              <p:nvGrpSpPr>
                <p:cNvPr id="300" name="组合 82"/>
                <p:cNvGrpSpPr/>
                <p:nvPr/>
              </p:nvGrpSpPr>
              <p:grpSpPr>
                <a:xfrm>
                  <a:off x="3594612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16" name="椭圆 98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17" name="椭圆 99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grpSp>
              <p:nvGrpSpPr>
                <p:cNvPr id="301" name="组合 83"/>
                <p:cNvGrpSpPr/>
                <p:nvPr/>
              </p:nvGrpSpPr>
              <p:grpSpPr>
                <a:xfrm>
                  <a:off x="3955856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14" name="椭圆 96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15" name="椭圆 97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grpSp>
              <p:nvGrpSpPr>
                <p:cNvPr id="302" name="组合 84"/>
                <p:cNvGrpSpPr/>
                <p:nvPr/>
              </p:nvGrpSpPr>
              <p:grpSpPr>
                <a:xfrm>
                  <a:off x="4317101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12" name="椭圆 94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13" name="椭圆 95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grpSp>
              <p:nvGrpSpPr>
                <p:cNvPr id="303" name="组合 85"/>
                <p:cNvGrpSpPr/>
                <p:nvPr/>
              </p:nvGrpSpPr>
              <p:grpSpPr>
                <a:xfrm>
                  <a:off x="4678345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10" name="椭圆 9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11" name="椭圆 93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grpSp>
              <p:nvGrpSpPr>
                <p:cNvPr id="304" name="组合 86"/>
                <p:cNvGrpSpPr/>
                <p:nvPr/>
              </p:nvGrpSpPr>
              <p:grpSpPr>
                <a:xfrm>
                  <a:off x="5039590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08" name="椭圆 90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09" name="椭圆 91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grpSp>
              <p:nvGrpSpPr>
                <p:cNvPr id="305" name="组合 87"/>
                <p:cNvGrpSpPr/>
                <p:nvPr/>
              </p:nvGrpSpPr>
              <p:grpSpPr>
                <a:xfrm>
                  <a:off x="54008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06" name="椭圆 88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07" name="椭圆 89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262" name="组合 44"/>
              <p:cNvGrpSpPr/>
              <p:nvPr/>
            </p:nvGrpSpPr>
            <p:grpSpPr>
              <a:xfrm>
                <a:off x="2020452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94" name="圆角矩形 76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95" name="圆角矩形 77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263" name="组合 45"/>
              <p:cNvGrpSpPr/>
              <p:nvPr/>
            </p:nvGrpSpPr>
            <p:grpSpPr>
              <a:xfrm>
                <a:off x="2350139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92" name="圆角矩形 74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93" name="圆角矩形 75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264" name="组合 46"/>
              <p:cNvGrpSpPr/>
              <p:nvPr/>
            </p:nvGrpSpPr>
            <p:grpSpPr>
              <a:xfrm>
                <a:off x="2679826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90" name="圆角矩形 7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91" name="圆角矩形 73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265" name="组合 47"/>
              <p:cNvGrpSpPr/>
              <p:nvPr/>
            </p:nvGrpSpPr>
            <p:grpSpPr>
              <a:xfrm>
                <a:off x="3009512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88" name="圆角矩形 70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89" name="圆角矩形 71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266" name="组合 48"/>
              <p:cNvGrpSpPr/>
              <p:nvPr/>
            </p:nvGrpSpPr>
            <p:grpSpPr>
              <a:xfrm>
                <a:off x="3339200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86" name="圆角矩形 68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87" name="圆角矩形 69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267" name="组合 49"/>
              <p:cNvGrpSpPr/>
              <p:nvPr/>
            </p:nvGrpSpPr>
            <p:grpSpPr>
              <a:xfrm>
                <a:off x="3668886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84" name="圆角矩形 66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85" name="圆角矩形 67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268" name="组合 50"/>
              <p:cNvGrpSpPr/>
              <p:nvPr/>
            </p:nvGrpSpPr>
            <p:grpSpPr>
              <a:xfrm>
                <a:off x="3998573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82" name="圆角矩形 64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83" name="圆角矩形 65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269" name="组合 51"/>
              <p:cNvGrpSpPr/>
              <p:nvPr/>
            </p:nvGrpSpPr>
            <p:grpSpPr>
              <a:xfrm>
                <a:off x="4328260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80" name="圆角矩形 6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81" name="圆角矩形 63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270" name="组合 52"/>
              <p:cNvGrpSpPr/>
              <p:nvPr/>
            </p:nvGrpSpPr>
            <p:grpSpPr>
              <a:xfrm>
                <a:off x="4657947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78" name="圆角矩形 60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79" name="圆角矩形 61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271" name="组合 53"/>
              <p:cNvGrpSpPr/>
              <p:nvPr/>
            </p:nvGrpSpPr>
            <p:grpSpPr>
              <a:xfrm>
                <a:off x="4987634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76" name="圆角矩形 58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77" name="圆角矩形 59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sp>
            <p:nvSpPr>
              <p:cNvPr id="274" name="文本框 435"/>
              <p:cNvSpPr txBox="1"/>
              <p:nvPr/>
            </p:nvSpPr>
            <p:spPr>
              <a:xfrm>
                <a:off x="2079298" y="4164097"/>
                <a:ext cx="3082688" cy="580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altLang="zh-CN" sz="28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NƯỚC ĐƯỜNG</a:t>
                </a:r>
                <a:endParaRPr lang="zh-CN" alt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326" name="椭圆 108"/>
            <p:cNvSpPr/>
            <p:nvPr/>
          </p:nvSpPr>
          <p:spPr>
            <a:xfrm>
              <a:off x="3075069" y="1024579"/>
              <a:ext cx="3428926" cy="1062899"/>
            </a:xfrm>
            <a:prstGeom prst="ellipse">
              <a:avLst/>
            </a:prstGeom>
            <a:gradFill flip="none" rotWithShape="1">
              <a:gsLst>
                <a:gs pos="47000">
                  <a:srgbClr val="747474">
                    <a:alpha val="15000"/>
                  </a:srgbClr>
                </a:gs>
                <a:gs pos="0">
                  <a:schemeClr val="tx1">
                    <a:alpha val="23000"/>
                  </a:schemeClr>
                </a:gs>
                <a:gs pos="100000">
                  <a:srgbClr val="E8E8E8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7" tIns="34274" rIns="68547" bIns="34274"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27" name="椭圆 109"/>
            <p:cNvSpPr/>
            <p:nvPr/>
          </p:nvSpPr>
          <p:spPr>
            <a:xfrm>
              <a:off x="3021058" y="4083467"/>
              <a:ext cx="3428926" cy="1062899"/>
            </a:xfrm>
            <a:prstGeom prst="ellipse">
              <a:avLst/>
            </a:prstGeom>
            <a:gradFill flip="none" rotWithShape="1">
              <a:gsLst>
                <a:gs pos="47000">
                  <a:srgbClr val="747474">
                    <a:alpha val="15000"/>
                  </a:srgbClr>
                </a:gs>
                <a:gs pos="0">
                  <a:schemeClr val="tx1">
                    <a:alpha val="23000"/>
                  </a:schemeClr>
                </a:gs>
                <a:gs pos="100000">
                  <a:srgbClr val="E8E8E8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7" tIns="34274" rIns="68547" bIns="34274"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grpSp>
          <p:nvGrpSpPr>
            <p:cNvPr id="328" name="组合 110"/>
            <p:cNvGrpSpPr/>
            <p:nvPr/>
          </p:nvGrpSpPr>
          <p:grpSpPr>
            <a:xfrm>
              <a:off x="3795233" y="693735"/>
              <a:ext cx="1483257" cy="4134214"/>
              <a:chOff x="5206229" y="1101404"/>
              <a:chExt cx="1646806" cy="4588652"/>
            </a:xfrm>
          </p:grpSpPr>
          <p:grpSp>
            <p:nvGrpSpPr>
              <p:cNvPr id="329" name="组合 111"/>
              <p:cNvGrpSpPr/>
              <p:nvPr/>
            </p:nvGrpSpPr>
            <p:grpSpPr>
              <a:xfrm>
                <a:off x="5624034" y="1101404"/>
                <a:ext cx="860661" cy="1640723"/>
                <a:chOff x="5537459" y="941354"/>
                <a:chExt cx="946727" cy="1804795"/>
              </a:xfrm>
              <a:scene3d>
                <a:camera prst="orthographicFront">
                  <a:rot lat="600000" lon="20399993" rev="0"/>
                </a:camera>
                <a:lightRig rig="threePt" dir="t"/>
              </a:scene3d>
            </p:grpSpPr>
            <p:sp>
              <p:nvSpPr>
                <p:cNvPr id="345" name="圆角矩形 127"/>
                <p:cNvSpPr/>
                <p:nvPr/>
              </p:nvSpPr>
              <p:spPr>
                <a:xfrm rot="5400000">
                  <a:off x="5108425" y="1370388"/>
                  <a:ext cx="1804795" cy="946727"/>
                </a:xfrm>
                <a:prstGeom prst="roundRect">
                  <a:avLst>
                    <a:gd name="adj" fmla="val 19898"/>
                  </a:avLst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46" name="圆角矩形 128"/>
                <p:cNvSpPr/>
                <p:nvPr/>
              </p:nvSpPr>
              <p:spPr>
                <a:xfrm rot="5400000">
                  <a:off x="5222427" y="1446913"/>
                  <a:ext cx="1579634" cy="753287"/>
                </a:xfrm>
                <a:prstGeom prst="roundRect">
                  <a:avLst>
                    <a:gd name="adj" fmla="val 15457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sp>
            <p:nvSpPr>
              <p:cNvPr id="330" name="梯形 112"/>
              <p:cNvSpPr/>
              <p:nvPr/>
            </p:nvSpPr>
            <p:spPr>
              <a:xfrm rot="16200000">
                <a:off x="3776493" y="2613514"/>
                <a:ext cx="4506278" cy="1646805"/>
              </a:xfrm>
              <a:prstGeom prst="trapezoid">
                <a:avLst>
                  <a:gd name="adj" fmla="val 9948"/>
                </a:avLst>
              </a:prstGeom>
              <a:solidFill>
                <a:srgbClr val="FD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grpSp>
            <p:nvGrpSpPr>
              <p:cNvPr id="331" name="组合 113"/>
              <p:cNvGrpSpPr/>
              <p:nvPr/>
            </p:nvGrpSpPr>
            <p:grpSpPr>
              <a:xfrm>
                <a:off x="5767215" y="1136749"/>
                <a:ext cx="568651" cy="996955"/>
                <a:chOff x="5695240" y="977137"/>
                <a:chExt cx="625516" cy="1096651"/>
              </a:xfrm>
              <a:scene3d>
                <a:camera prst="orthographicFront">
                  <a:rot lat="600000" lon="20399993" rev="0"/>
                </a:camera>
                <a:lightRig rig="threePt" dir="t"/>
              </a:scene3d>
            </p:grpSpPr>
            <p:sp>
              <p:nvSpPr>
                <p:cNvPr id="343" name="任意多边形 125"/>
                <p:cNvSpPr/>
                <p:nvPr/>
              </p:nvSpPr>
              <p:spPr bwMode="auto">
                <a:xfrm rot="5400000">
                  <a:off x="5533884" y="1302921"/>
                  <a:ext cx="923924" cy="527529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solidFill>
                  <a:srgbClr val="01A9BB"/>
                </a:solidFill>
                <a:ln w="25400">
                  <a:noFill/>
                </a:ln>
                <a:effectLst>
                  <a:outerShdw blurRad="215900" dist="76200" dir="2700000" algn="tl" rotWithShape="0">
                    <a:prstClr val="black">
                      <a:alpha val="37000"/>
                    </a:prstClr>
                  </a:outerShdw>
                </a:effectLst>
              </p:spPr>
              <p:txBody>
                <a:bodyPr vert="horz" wrap="square" lIns="91396" tIns="45698" rIns="91396" bIns="45698" numCol="1" anchor="t" anchorCtr="0" compatLnSpc="1">
                  <a:noAutofit/>
                </a:bodyPr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44" name="任意多边形 126"/>
                <p:cNvSpPr/>
                <p:nvPr/>
              </p:nvSpPr>
              <p:spPr bwMode="auto">
                <a:xfrm rot="5400000">
                  <a:off x="5459672" y="1212705"/>
                  <a:ext cx="1096651" cy="625516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25400">
                  <a:solidFill>
                    <a:schemeClr val="accent1"/>
                  </a:solidFill>
                </a:ln>
                <a:effectLst/>
              </p:spPr>
              <p:txBody>
                <a:bodyPr vert="horz" wrap="square" lIns="91396" tIns="45698" rIns="91396" bIns="45698" numCol="1" anchor="t" anchorCtr="0" compatLnSpc="1">
                  <a:noAutofit/>
                </a:bodyPr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332" name="组合 114"/>
              <p:cNvGrpSpPr/>
              <p:nvPr/>
            </p:nvGrpSpPr>
            <p:grpSpPr>
              <a:xfrm>
                <a:off x="5542590" y="2593211"/>
                <a:ext cx="1000117" cy="878791"/>
                <a:chOff x="4123036" y="1134371"/>
                <a:chExt cx="1000117" cy="878791"/>
              </a:xfrm>
              <a:scene3d>
                <a:camera prst="perspectiveFront">
                  <a:rot lat="0" lon="1799981" rev="0"/>
                </a:camera>
                <a:lightRig rig="threePt" dir="t"/>
              </a:scene3d>
            </p:grpSpPr>
            <p:sp>
              <p:nvSpPr>
                <p:cNvPr id="341" name="文本框 200"/>
                <p:cNvSpPr txBox="1"/>
                <p:nvPr/>
              </p:nvSpPr>
              <p:spPr>
                <a:xfrm>
                  <a:off x="4123036" y="1134371"/>
                  <a:ext cx="1000117" cy="7175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3600" b="1" dirty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rPr>
                    <a:t>1</a:t>
                  </a:r>
                  <a:endParaRPr lang="zh-CN" altLang="en-US" sz="36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42" name="文本框 201"/>
                <p:cNvSpPr txBox="1"/>
                <p:nvPr/>
              </p:nvSpPr>
              <p:spPr>
                <a:xfrm>
                  <a:off x="4188959" y="1731248"/>
                  <a:ext cx="895896" cy="2819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zh-CN" alt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sp>
            <p:nvSpPr>
              <p:cNvPr id="339" name="文本框 209"/>
              <p:cNvSpPr txBox="1"/>
              <p:nvPr/>
            </p:nvSpPr>
            <p:spPr>
              <a:xfrm>
                <a:off x="5248720" y="3608719"/>
                <a:ext cx="1604315" cy="1059310"/>
              </a:xfrm>
              <a:prstGeom prst="rect">
                <a:avLst/>
              </a:prstGeom>
              <a:noFill/>
              <a:scene3d>
                <a:camera prst="perspectiveFront">
                  <a:rot lat="0" lon="2099990" rev="0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altLang="zh-CN" sz="28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Dung </a:t>
                </a:r>
                <a:r>
                  <a:rPr lang="en-GB" altLang="zh-CN" sz="28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dịch</a:t>
                </a:r>
                <a:endParaRPr lang="en-GB" altLang="zh-CN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grpSp>
            <p:nvGrpSpPr>
              <p:cNvPr id="334" name="Group 4"/>
              <p:cNvGrpSpPr>
                <a:grpSpLocks noChangeAspect="1"/>
              </p:cNvGrpSpPr>
              <p:nvPr/>
            </p:nvGrpSpPr>
            <p:grpSpPr bwMode="auto">
              <a:xfrm>
                <a:off x="6321857" y="5034452"/>
                <a:ext cx="347592" cy="407338"/>
                <a:chOff x="1776" y="1776"/>
                <a:chExt cx="64" cy="75"/>
              </a:xfrm>
              <a:solidFill>
                <a:schemeClr val="tx1">
                  <a:lumMod val="50000"/>
                  <a:lumOff val="50000"/>
                </a:schemeClr>
              </a:solidFill>
              <a:scene3d>
                <a:camera prst="perspectiveFront">
                  <a:rot lat="0" lon="1799990" rev="0"/>
                </a:camera>
                <a:lightRig rig="threePt" dir="t"/>
              </a:scene3d>
            </p:grpSpPr>
            <p:sp>
              <p:nvSpPr>
                <p:cNvPr id="335" name="Freeform 5"/>
                <p:cNvSpPr/>
                <p:nvPr/>
              </p:nvSpPr>
              <p:spPr bwMode="auto">
                <a:xfrm>
                  <a:off x="1795" y="1779"/>
                  <a:ext cx="29" cy="26"/>
                </a:xfrm>
                <a:custGeom>
                  <a:avLst/>
                  <a:gdLst>
                    <a:gd name="T0" fmla="*/ 5 w 11"/>
                    <a:gd name="T1" fmla="*/ 10 h 10"/>
                    <a:gd name="T2" fmla="*/ 5 w 11"/>
                    <a:gd name="T3" fmla="*/ 10 h 10"/>
                    <a:gd name="T4" fmla="*/ 11 w 11"/>
                    <a:gd name="T5" fmla="*/ 5 h 10"/>
                    <a:gd name="T6" fmla="*/ 5 w 11"/>
                    <a:gd name="T7" fmla="*/ 0 h 10"/>
                    <a:gd name="T8" fmla="*/ 5 w 11"/>
                    <a:gd name="T9" fmla="*/ 0 h 10"/>
                    <a:gd name="T10" fmla="*/ 0 w 11"/>
                    <a:gd name="T11" fmla="*/ 5 h 10"/>
                    <a:gd name="T12" fmla="*/ 5 w 11"/>
                    <a:gd name="T13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10">
                      <a:moveTo>
                        <a:pt x="5" y="10"/>
                      </a:move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8" y="10"/>
                        <a:pt x="11" y="8"/>
                        <a:pt x="11" y="5"/>
                      </a:cubicBezTo>
                      <a:cubicBezTo>
                        <a:pt x="11" y="2"/>
                        <a:pt x="8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2" y="1"/>
                        <a:pt x="0" y="3"/>
                        <a:pt x="0" y="5"/>
                      </a:cubicBezTo>
                      <a:cubicBezTo>
                        <a:pt x="0" y="8"/>
                        <a:pt x="2" y="10"/>
                        <a:pt x="5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36" name="Freeform 6"/>
                <p:cNvSpPr/>
                <p:nvPr/>
              </p:nvSpPr>
              <p:spPr bwMode="auto">
                <a:xfrm>
                  <a:off x="1776" y="1810"/>
                  <a:ext cx="64" cy="41"/>
                </a:xfrm>
                <a:custGeom>
                  <a:avLst/>
                  <a:gdLst>
                    <a:gd name="T0" fmla="*/ 23 w 24"/>
                    <a:gd name="T1" fmla="*/ 3 h 16"/>
                    <a:gd name="T2" fmla="*/ 19 w 24"/>
                    <a:gd name="T3" fmla="*/ 0 h 16"/>
                    <a:gd name="T4" fmla="*/ 19 w 24"/>
                    <a:gd name="T5" fmla="*/ 0 h 16"/>
                    <a:gd name="T6" fmla="*/ 17 w 24"/>
                    <a:gd name="T7" fmla="*/ 0 h 16"/>
                    <a:gd name="T8" fmla="*/ 15 w 24"/>
                    <a:gd name="T9" fmla="*/ 5 h 16"/>
                    <a:gd name="T10" fmla="*/ 12 w 24"/>
                    <a:gd name="T11" fmla="*/ 11 h 16"/>
                    <a:gd name="T12" fmla="*/ 14 w 24"/>
                    <a:gd name="T13" fmla="*/ 7 h 16"/>
                    <a:gd name="T14" fmla="*/ 13 w 24"/>
                    <a:gd name="T15" fmla="*/ 1 h 16"/>
                    <a:gd name="T16" fmla="*/ 13 w 24"/>
                    <a:gd name="T17" fmla="*/ 1 h 16"/>
                    <a:gd name="T18" fmla="*/ 12 w 24"/>
                    <a:gd name="T19" fmla="*/ 0 h 16"/>
                    <a:gd name="T20" fmla="*/ 12 w 24"/>
                    <a:gd name="T21" fmla="*/ 0 h 16"/>
                    <a:gd name="T22" fmla="*/ 12 w 24"/>
                    <a:gd name="T23" fmla="*/ 1 h 16"/>
                    <a:gd name="T24" fmla="*/ 12 w 24"/>
                    <a:gd name="T25" fmla="*/ 1 h 16"/>
                    <a:gd name="T26" fmla="*/ 11 w 24"/>
                    <a:gd name="T27" fmla="*/ 7 h 16"/>
                    <a:gd name="T28" fmla="*/ 10 w 24"/>
                    <a:gd name="T29" fmla="*/ 5 h 16"/>
                    <a:gd name="T30" fmla="*/ 8 w 24"/>
                    <a:gd name="T31" fmla="*/ 0 h 16"/>
                    <a:gd name="T32" fmla="*/ 5 w 24"/>
                    <a:gd name="T33" fmla="*/ 0 h 16"/>
                    <a:gd name="T34" fmla="*/ 5 w 24"/>
                    <a:gd name="T35" fmla="*/ 0 h 16"/>
                    <a:gd name="T36" fmla="*/ 1 w 24"/>
                    <a:gd name="T37" fmla="*/ 3 h 16"/>
                    <a:gd name="T38" fmla="*/ 0 w 24"/>
                    <a:gd name="T39" fmla="*/ 16 h 16"/>
                    <a:gd name="T40" fmla="*/ 4 w 24"/>
                    <a:gd name="T41" fmla="*/ 16 h 16"/>
                    <a:gd name="T42" fmla="*/ 4 w 24"/>
                    <a:gd name="T43" fmla="*/ 6 h 16"/>
                    <a:gd name="T44" fmla="*/ 5 w 24"/>
                    <a:gd name="T45" fmla="*/ 6 h 16"/>
                    <a:gd name="T46" fmla="*/ 5 w 24"/>
                    <a:gd name="T47" fmla="*/ 16 h 16"/>
                    <a:gd name="T48" fmla="*/ 12 w 24"/>
                    <a:gd name="T49" fmla="*/ 16 h 16"/>
                    <a:gd name="T50" fmla="*/ 19 w 24"/>
                    <a:gd name="T51" fmla="*/ 16 h 16"/>
                    <a:gd name="T52" fmla="*/ 19 w 24"/>
                    <a:gd name="T53" fmla="*/ 6 h 16"/>
                    <a:gd name="T54" fmla="*/ 19 w 24"/>
                    <a:gd name="T55" fmla="*/ 6 h 16"/>
                    <a:gd name="T56" fmla="*/ 20 w 24"/>
                    <a:gd name="T57" fmla="*/ 6 h 16"/>
                    <a:gd name="T58" fmla="*/ 20 w 24"/>
                    <a:gd name="T59" fmla="*/ 16 h 16"/>
                    <a:gd name="T60" fmla="*/ 23 w 24"/>
                    <a:gd name="T61" fmla="*/ 16 h 16"/>
                    <a:gd name="T62" fmla="*/ 23 w 24"/>
                    <a:gd name="T63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" h="16">
                      <a:moveTo>
                        <a:pt x="23" y="3"/>
                      </a:moveTo>
                      <a:cubicBezTo>
                        <a:pt x="22" y="1"/>
                        <a:pt x="20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5" y="5"/>
                        <a:pt x="15" y="5"/>
                        <a:pt x="15" y="5"/>
                      </a:cubicBez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0"/>
                        <a:pt x="13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2" y="1"/>
                        <a:pt x="1" y="3"/>
                      </a:cubicBezTo>
                      <a:cubicBezTo>
                        <a:pt x="0" y="5"/>
                        <a:pt x="0" y="11"/>
                        <a:pt x="0" y="16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6"/>
                        <a:pt x="4" y="6"/>
                        <a:pt x="5" y="6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9" y="6"/>
                        <a:pt x="20" y="6"/>
                        <a:pt x="20" y="6"/>
                      </a:cubicBezTo>
                      <a:cubicBezTo>
                        <a:pt x="20" y="16"/>
                        <a:pt x="20" y="16"/>
                        <a:pt x="20" y="1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4" y="11"/>
                        <a:pt x="24" y="5"/>
                        <a:pt x="23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37" name="Freeform 7"/>
                <p:cNvSpPr/>
                <p:nvPr/>
              </p:nvSpPr>
              <p:spPr bwMode="auto">
                <a:xfrm>
                  <a:off x="1795" y="1776"/>
                  <a:ext cx="29" cy="26"/>
                </a:xfrm>
                <a:custGeom>
                  <a:avLst/>
                  <a:gdLst>
                    <a:gd name="T0" fmla="*/ 5 w 11"/>
                    <a:gd name="T1" fmla="*/ 10 h 10"/>
                    <a:gd name="T2" fmla="*/ 5 w 11"/>
                    <a:gd name="T3" fmla="*/ 10 h 10"/>
                    <a:gd name="T4" fmla="*/ 11 w 11"/>
                    <a:gd name="T5" fmla="*/ 5 h 10"/>
                    <a:gd name="T6" fmla="*/ 5 w 11"/>
                    <a:gd name="T7" fmla="*/ 0 h 10"/>
                    <a:gd name="T8" fmla="*/ 5 w 11"/>
                    <a:gd name="T9" fmla="*/ 0 h 10"/>
                    <a:gd name="T10" fmla="*/ 0 w 11"/>
                    <a:gd name="T11" fmla="*/ 5 h 10"/>
                    <a:gd name="T12" fmla="*/ 5 w 11"/>
                    <a:gd name="T13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10">
                      <a:moveTo>
                        <a:pt x="5" y="10"/>
                      </a:move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8" y="10"/>
                        <a:pt x="11" y="8"/>
                        <a:pt x="11" y="5"/>
                      </a:cubicBezTo>
                      <a:cubicBezTo>
                        <a:pt x="11" y="2"/>
                        <a:pt x="8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2" y="1"/>
                        <a:pt x="0" y="3"/>
                        <a:pt x="0" y="5"/>
                      </a:cubicBezTo>
                      <a:cubicBezTo>
                        <a:pt x="0" y="8"/>
                        <a:pt x="2" y="10"/>
                        <a:pt x="5" y="1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38" name="Freeform 8"/>
                <p:cNvSpPr/>
                <p:nvPr/>
              </p:nvSpPr>
              <p:spPr bwMode="auto">
                <a:xfrm>
                  <a:off x="1776" y="1807"/>
                  <a:ext cx="64" cy="42"/>
                </a:xfrm>
                <a:custGeom>
                  <a:avLst/>
                  <a:gdLst>
                    <a:gd name="T0" fmla="*/ 23 w 24"/>
                    <a:gd name="T1" fmla="*/ 3 h 16"/>
                    <a:gd name="T2" fmla="*/ 19 w 24"/>
                    <a:gd name="T3" fmla="*/ 0 h 16"/>
                    <a:gd name="T4" fmla="*/ 19 w 24"/>
                    <a:gd name="T5" fmla="*/ 0 h 16"/>
                    <a:gd name="T6" fmla="*/ 17 w 24"/>
                    <a:gd name="T7" fmla="*/ 0 h 16"/>
                    <a:gd name="T8" fmla="*/ 15 w 24"/>
                    <a:gd name="T9" fmla="*/ 5 h 16"/>
                    <a:gd name="T10" fmla="*/ 12 w 24"/>
                    <a:gd name="T11" fmla="*/ 11 h 16"/>
                    <a:gd name="T12" fmla="*/ 14 w 24"/>
                    <a:gd name="T13" fmla="*/ 7 h 16"/>
                    <a:gd name="T14" fmla="*/ 13 w 24"/>
                    <a:gd name="T15" fmla="*/ 1 h 16"/>
                    <a:gd name="T16" fmla="*/ 13 w 24"/>
                    <a:gd name="T17" fmla="*/ 1 h 16"/>
                    <a:gd name="T18" fmla="*/ 12 w 24"/>
                    <a:gd name="T19" fmla="*/ 0 h 16"/>
                    <a:gd name="T20" fmla="*/ 12 w 24"/>
                    <a:gd name="T21" fmla="*/ 0 h 16"/>
                    <a:gd name="T22" fmla="*/ 12 w 24"/>
                    <a:gd name="T23" fmla="*/ 1 h 16"/>
                    <a:gd name="T24" fmla="*/ 12 w 24"/>
                    <a:gd name="T25" fmla="*/ 1 h 16"/>
                    <a:gd name="T26" fmla="*/ 11 w 24"/>
                    <a:gd name="T27" fmla="*/ 7 h 16"/>
                    <a:gd name="T28" fmla="*/ 10 w 24"/>
                    <a:gd name="T29" fmla="*/ 5 h 16"/>
                    <a:gd name="T30" fmla="*/ 8 w 24"/>
                    <a:gd name="T31" fmla="*/ 0 h 16"/>
                    <a:gd name="T32" fmla="*/ 5 w 24"/>
                    <a:gd name="T33" fmla="*/ 0 h 16"/>
                    <a:gd name="T34" fmla="*/ 5 w 24"/>
                    <a:gd name="T35" fmla="*/ 0 h 16"/>
                    <a:gd name="T36" fmla="*/ 1 w 24"/>
                    <a:gd name="T37" fmla="*/ 3 h 16"/>
                    <a:gd name="T38" fmla="*/ 0 w 24"/>
                    <a:gd name="T39" fmla="*/ 16 h 16"/>
                    <a:gd name="T40" fmla="*/ 4 w 24"/>
                    <a:gd name="T41" fmla="*/ 16 h 16"/>
                    <a:gd name="T42" fmla="*/ 4 w 24"/>
                    <a:gd name="T43" fmla="*/ 6 h 16"/>
                    <a:gd name="T44" fmla="*/ 5 w 24"/>
                    <a:gd name="T45" fmla="*/ 6 h 16"/>
                    <a:gd name="T46" fmla="*/ 5 w 24"/>
                    <a:gd name="T47" fmla="*/ 16 h 16"/>
                    <a:gd name="T48" fmla="*/ 12 w 24"/>
                    <a:gd name="T49" fmla="*/ 16 h 16"/>
                    <a:gd name="T50" fmla="*/ 19 w 24"/>
                    <a:gd name="T51" fmla="*/ 16 h 16"/>
                    <a:gd name="T52" fmla="*/ 19 w 24"/>
                    <a:gd name="T53" fmla="*/ 6 h 16"/>
                    <a:gd name="T54" fmla="*/ 19 w 24"/>
                    <a:gd name="T55" fmla="*/ 6 h 16"/>
                    <a:gd name="T56" fmla="*/ 20 w 24"/>
                    <a:gd name="T57" fmla="*/ 6 h 16"/>
                    <a:gd name="T58" fmla="*/ 20 w 24"/>
                    <a:gd name="T59" fmla="*/ 16 h 16"/>
                    <a:gd name="T60" fmla="*/ 23 w 24"/>
                    <a:gd name="T61" fmla="*/ 16 h 16"/>
                    <a:gd name="T62" fmla="*/ 23 w 24"/>
                    <a:gd name="T63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" h="16">
                      <a:moveTo>
                        <a:pt x="23" y="3"/>
                      </a:moveTo>
                      <a:cubicBezTo>
                        <a:pt x="22" y="1"/>
                        <a:pt x="20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5" y="5"/>
                        <a:pt x="15" y="5"/>
                        <a:pt x="15" y="5"/>
                      </a:cubicBez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0"/>
                        <a:pt x="13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2" y="1"/>
                        <a:pt x="1" y="3"/>
                      </a:cubicBezTo>
                      <a:cubicBezTo>
                        <a:pt x="0" y="5"/>
                        <a:pt x="0" y="11"/>
                        <a:pt x="0" y="16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6"/>
                        <a:pt x="4" y="6"/>
                        <a:pt x="5" y="6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9" y="6"/>
                        <a:pt x="20" y="6"/>
                        <a:pt x="20" y="6"/>
                      </a:cubicBezTo>
                      <a:cubicBezTo>
                        <a:pt x="20" y="16"/>
                        <a:pt x="20" y="16"/>
                        <a:pt x="20" y="1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4" y="11"/>
                        <a:pt x="24" y="5"/>
                        <a:pt x="23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</p:grpSp>
        <p:grpSp>
          <p:nvGrpSpPr>
            <p:cNvPr id="347" name="组合 129"/>
            <p:cNvGrpSpPr/>
            <p:nvPr/>
          </p:nvGrpSpPr>
          <p:grpSpPr>
            <a:xfrm>
              <a:off x="5283593" y="718911"/>
              <a:ext cx="1506873" cy="4109040"/>
              <a:chOff x="6852202" y="1129344"/>
              <a:chExt cx="1673025" cy="4560711"/>
            </a:xfrm>
          </p:grpSpPr>
          <p:grpSp>
            <p:nvGrpSpPr>
              <p:cNvPr id="348" name="组合 130"/>
              <p:cNvGrpSpPr/>
              <p:nvPr/>
            </p:nvGrpSpPr>
            <p:grpSpPr>
              <a:xfrm>
                <a:off x="7264831" y="1129344"/>
                <a:ext cx="860661" cy="1640723"/>
                <a:chOff x="5537459" y="941354"/>
                <a:chExt cx="946727" cy="1804795"/>
              </a:xfrm>
              <a:scene3d>
                <a:camera prst="orthographicFront">
                  <a:rot lat="20967539" lon="19191102" rev="113251"/>
                </a:camera>
                <a:lightRig rig="threePt" dir="t"/>
              </a:scene3d>
            </p:grpSpPr>
            <p:sp>
              <p:nvSpPr>
                <p:cNvPr id="362" name="圆角矩形 144"/>
                <p:cNvSpPr/>
                <p:nvPr/>
              </p:nvSpPr>
              <p:spPr>
                <a:xfrm rot="5400000">
                  <a:off x="5108425" y="1370388"/>
                  <a:ext cx="1804795" cy="946727"/>
                </a:xfrm>
                <a:prstGeom prst="roundRect">
                  <a:avLst>
                    <a:gd name="adj" fmla="val 19898"/>
                  </a:avLst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63" name="圆角矩形 145"/>
                <p:cNvSpPr/>
                <p:nvPr/>
              </p:nvSpPr>
              <p:spPr>
                <a:xfrm rot="5400000">
                  <a:off x="5222427" y="1446913"/>
                  <a:ext cx="1579634" cy="753287"/>
                </a:xfrm>
                <a:prstGeom prst="roundRect">
                  <a:avLst>
                    <a:gd name="adj" fmla="val 15457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sp>
            <p:nvSpPr>
              <p:cNvPr id="349" name="梯形 131"/>
              <p:cNvSpPr/>
              <p:nvPr/>
            </p:nvSpPr>
            <p:spPr>
              <a:xfrm rot="5400000" flipH="1">
                <a:off x="5422466" y="2613513"/>
                <a:ext cx="4506278" cy="1646805"/>
              </a:xfrm>
              <a:prstGeom prst="trapezoid">
                <a:avLst>
                  <a:gd name="adj" fmla="val 11105"/>
                </a:avLst>
              </a:prstGeom>
              <a:solidFill>
                <a:srgbClr val="E8E8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grpSp>
            <p:nvGrpSpPr>
              <p:cNvPr id="350" name="组合 132"/>
              <p:cNvGrpSpPr/>
              <p:nvPr/>
            </p:nvGrpSpPr>
            <p:grpSpPr>
              <a:xfrm>
                <a:off x="7411034" y="1166629"/>
                <a:ext cx="568651" cy="996956"/>
                <a:chOff x="5695240" y="977137"/>
                <a:chExt cx="625516" cy="1096651"/>
              </a:xfrm>
              <a:scene3d>
                <a:camera prst="orthographicFront">
                  <a:rot lat="20944032" lon="19239453" rev="161931"/>
                </a:camera>
                <a:lightRig rig="threePt" dir="t"/>
              </a:scene3d>
            </p:grpSpPr>
            <p:sp>
              <p:nvSpPr>
                <p:cNvPr id="360" name="任意多边形 142"/>
                <p:cNvSpPr/>
                <p:nvPr/>
              </p:nvSpPr>
              <p:spPr bwMode="auto">
                <a:xfrm rot="5400000">
                  <a:off x="5533885" y="1302922"/>
                  <a:ext cx="923924" cy="527529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gradFill>
                  <a:gsLst>
                    <a:gs pos="38000">
                      <a:srgbClr val="E04949"/>
                    </a:gs>
                    <a:gs pos="0">
                      <a:srgbClr val="E04949"/>
                    </a:gs>
                    <a:gs pos="100000">
                      <a:srgbClr val="E04949"/>
                    </a:gs>
                  </a:gsLst>
                  <a:lin ang="0" scaled="0"/>
                </a:gradFill>
                <a:ln w="25400">
                  <a:noFill/>
                </a:ln>
                <a:effectLst>
                  <a:outerShdw blurRad="215900" dist="76200" dir="2700000" algn="tl" rotWithShape="0">
                    <a:prstClr val="black">
                      <a:alpha val="37000"/>
                    </a:prstClr>
                  </a:outerShdw>
                </a:effectLst>
              </p:spPr>
              <p:txBody>
                <a:bodyPr vert="horz" wrap="square" lIns="91396" tIns="45698" rIns="91396" bIns="45698" numCol="1" anchor="t" anchorCtr="0" compatLnSpc="1">
                  <a:noAutofit/>
                </a:bodyPr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61" name="任意多边形 143"/>
                <p:cNvSpPr/>
                <p:nvPr/>
              </p:nvSpPr>
              <p:spPr bwMode="auto">
                <a:xfrm rot="5400000">
                  <a:off x="5459672" y="1212705"/>
                  <a:ext cx="1096651" cy="625516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25400">
                  <a:solidFill>
                    <a:schemeClr val="accent1"/>
                  </a:solidFill>
                </a:ln>
                <a:effectLst/>
              </p:spPr>
              <p:txBody>
                <a:bodyPr vert="horz" wrap="square" lIns="91396" tIns="45698" rIns="91396" bIns="45698" numCol="1" anchor="t" anchorCtr="0" compatLnSpc="1">
                  <a:noAutofit/>
                </a:bodyPr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351" name="组合 133"/>
              <p:cNvGrpSpPr/>
              <p:nvPr/>
            </p:nvGrpSpPr>
            <p:grpSpPr>
              <a:xfrm>
                <a:off x="7162891" y="2593211"/>
                <a:ext cx="1000117" cy="878789"/>
                <a:chOff x="4123036" y="1134371"/>
                <a:chExt cx="1000117" cy="878789"/>
              </a:xfrm>
              <a:scene3d>
                <a:camera prst="perspectiveFront">
                  <a:rot lat="0" lon="19799991" rev="0"/>
                </a:camera>
                <a:lightRig rig="threePt" dir="t"/>
              </a:scene3d>
            </p:grpSpPr>
            <p:sp>
              <p:nvSpPr>
                <p:cNvPr id="358" name="文本框 203"/>
                <p:cNvSpPr txBox="1"/>
                <p:nvPr/>
              </p:nvSpPr>
              <p:spPr>
                <a:xfrm>
                  <a:off x="4123036" y="1134371"/>
                  <a:ext cx="1000117" cy="7175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3600" b="1" dirty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rPr>
                    <a:t>2</a:t>
                  </a:r>
                  <a:endParaRPr lang="zh-CN" altLang="en-US" sz="36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59" name="文本框 204"/>
                <p:cNvSpPr txBox="1"/>
                <p:nvPr/>
              </p:nvSpPr>
              <p:spPr>
                <a:xfrm>
                  <a:off x="4188959" y="1731246"/>
                  <a:ext cx="895896" cy="2819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zh-CN" alt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sp>
            <p:nvSpPr>
              <p:cNvPr id="356" name="文本框 212"/>
              <p:cNvSpPr txBox="1"/>
              <p:nvPr/>
            </p:nvSpPr>
            <p:spPr>
              <a:xfrm>
                <a:off x="6886973" y="3608719"/>
                <a:ext cx="1638254" cy="1059310"/>
              </a:xfrm>
              <a:prstGeom prst="rect">
                <a:avLst/>
              </a:prstGeom>
              <a:noFill/>
              <a:scene3d>
                <a:camera prst="perspectiveFront">
                  <a:rot lat="0" lon="19799991" rev="0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altLang="zh-CN" sz="2800" b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Chất tan</a:t>
                </a:r>
                <a:endParaRPr lang="zh-CN" alt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grpSp>
            <p:nvGrpSpPr>
              <p:cNvPr id="353" name="Group 13"/>
              <p:cNvGrpSpPr>
                <a:grpSpLocks noChangeAspect="1"/>
              </p:cNvGrpSpPr>
              <p:nvPr/>
            </p:nvGrpSpPr>
            <p:grpSpPr bwMode="auto">
              <a:xfrm>
                <a:off x="7975650" y="4994409"/>
                <a:ext cx="423877" cy="428882"/>
                <a:chOff x="2426" y="2781"/>
                <a:chExt cx="593" cy="600"/>
              </a:xfrm>
              <a:solidFill>
                <a:schemeClr val="tx1">
                  <a:lumMod val="50000"/>
                  <a:lumOff val="50000"/>
                </a:schemeClr>
              </a:solidFill>
              <a:scene3d>
                <a:camera prst="perspectiveFront">
                  <a:rot lat="0" lon="19799991" rev="0"/>
                </a:camera>
                <a:lightRig rig="threePt" dir="t"/>
              </a:scene3d>
            </p:grpSpPr>
            <p:sp>
              <p:nvSpPr>
                <p:cNvPr id="354" name="Freeform 14"/>
                <p:cNvSpPr/>
                <p:nvPr/>
              </p:nvSpPr>
              <p:spPr bwMode="auto">
                <a:xfrm>
                  <a:off x="2442" y="2805"/>
                  <a:ext cx="577" cy="576"/>
                </a:xfrm>
                <a:custGeom>
                  <a:avLst/>
                  <a:gdLst>
                    <a:gd name="T0" fmla="*/ 0 w 241"/>
                    <a:gd name="T1" fmla="*/ 115 h 241"/>
                    <a:gd name="T2" fmla="*/ 0 w 241"/>
                    <a:gd name="T3" fmla="*/ 121 h 241"/>
                    <a:gd name="T4" fmla="*/ 121 w 241"/>
                    <a:gd name="T5" fmla="*/ 241 h 241"/>
                    <a:gd name="T6" fmla="*/ 241 w 241"/>
                    <a:gd name="T7" fmla="*/ 121 h 241"/>
                    <a:gd name="T8" fmla="*/ 121 w 241"/>
                    <a:gd name="T9" fmla="*/ 0 h 241"/>
                    <a:gd name="T10" fmla="*/ 121 w 241"/>
                    <a:gd name="T11" fmla="*/ 115 h 241"/>
                    <a:gd name="T12" fmla="*/ 0 w 241"/>
                    <a:gd name="T13" fmla="*/ 115 h 2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1" h="241">
                      <a:moveTo>
                        <a:pt x="0" y="115"/>
                      </a:moveTo>
                      <a:cubicBezTo>
                        <a:pt x="0" y="117"/>
                        <a:pt x="0" y="119"/>
                        <a:pt x="0" y="121"/>
                      </a:cubicBezTo>
                      <a:cubicBezTo>
                        <a:pt x="0" y="187"/>
                        <a:pt x="54" y="241"/>
                        <a:pt x="121" y="241"/>
                      </a:cubicBezTo>
                      <a:cubicBezTo>
                        <a:pt x="187" y="241"/>
                        <a:pt x="241" y="187"/>
                        <a:pt x="241" y="121"/>
                      </a:cubicBezTo>
                      <a:cubicBezTo>
                        <a:pt x="241" y="54"/>
                        <a:pt x="187" y="0"/>
                        <a:pt x="121" y="0"/>
                      </a:cubicBezTo>
                      <a:cubicBezTo>
                        <a:pt x="121" y="115"/>
                        <a:pt x="121" y="115"/>
                        <a:pt x="121" y="115"/>
                      </a:cubicBez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55" name="Freeform 15"/>
                <p:cNvSpPr>
                  <a:spLocks noEditPoints="1"/>
                </p:cNvSpPr>
                <p:nvPr/>
              </p:nvSpPr>
              <p:spPr bwMode="auto">
                <a:xfrm>
                  <a:off x="2426" y="2781"/>
                  <a:ext cx="275" cy="273"/>
                </a:xfrm>
                <a:custGeom>
                  <a:avLst/>
                  <a:gdLst>
                    <a:gd name="T0" fmla="*/ 0 w 115"/>
                    <a:gd name="T1" fmla="*/ 114 h 114"/>
                    <a:gd name="T2" fmla="*/ 115 w 115"/>
                    <a:gd name="T3" fmla="*/ 114 h 114"/>
                    <a:gd name="T4" fmla="*/ 115 w 115"/>
                    <a:gd name="T5" fmla="*/ 0 h 114"/>
                    <a:gd name="T6" fmla="*/ 0 w 115"/>
                    <a:gd name="T7" fmla="*/ 114 h 114"/>
                    <a:gd name="T8" fmla="*/ 15 w 115"/>
                    <a:gd name="T9" fmla="*/ 104 h 114"/>
                    <a:gd name="T10" fmla="*/ 104 w 115"/>
                    <a:gd name="T11" fmla="*/ 14 h 114"/>
                    <a:gd name="T12" fmla="*/ 104 w 115"/>
                    <a:gd name="T13" fmla="*/ 104 h 114"/>
                    <a:gd name="T14" fmla="*/ 15 w 115"/>
                    <a:gd name="T15" fmla="*/ 10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5" h="114">
                      <a:moveTo>
                        <a:pt x="0" y="114"/>
                      </a:moveTo>
                      <a:cubicBezTo>
                        <a:pt x="115" y="114"/>
                        <a:pt x="115" y="114"/>
                        <a:pt x="115" y="114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51" y="0"/>
                        <a:pt x="0" y="51"/>
                        <a:pt x="0" y="114"/>
                      </a:cubicBezTo>
                      <a:close/>
                      <a:moveTo>
                        <a:pt x="15" y="104"/>
                      </a:moveTo>
                      <a:cubicBezTo>
                        <a:pt x="15" y="54"/>
                        <a:pt x="55" y="14"/>
                        <a:pt x="104" y="14"/>
                      </a:cubicBezTo>
                      <a:cubicBezTo>
                        <a:pt x="104" y="104"/>
                        <a:pt x="104" y="104"/>
                        <a:pt x="104" y="104"/>
                      </a:cubicBezTo>
                      <a:lnTo>
                        <a:pt x="15" y="104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accent1"/>
                  </a:solidFill>
                </a:ln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</p:grpSp>
        <p:grpSp>
          <p:nvGrpSpPr>
            <p:cNvPr id="364" name="组合 146"/>
            <p:cNvGrpSpPr/>
            <p:nvPr/>
          </p:nvGrpSpPr>
          <p:grpSpPr>
            <a:xfrm>
              <a:off x="6768527" y="385969"/>
              <a:ext cx="1826437" cy="4565311"/>
              <a:chOff x="8499007" y="784648"/>
              <a:chExt cx="2027826" cy="5067134"/>
            </a:xfrm>
          </p:grpSpPr>
          <p:grpSp>
            <p:nvGrpSpPr>
              <p:cNvPr id="365" name="组合 147"/>
              <p:cNvGrpSpPr/>
              <p:nvPr/>
            </p:nvGrpSpPr>
            <p:grpSpPr>
              <a:xfrm>
                <a:off x="8910113" y="1110294"/>
                <a:ext cx="860661" cy="1640723"/>
                <a:chOff x="5537459" y="941354"/>
                <a:chExt cx="946727" cy="1804795"/>
              </a:xfrm>
              <a:scene3d>
                <a:camera prst="orthographicFront">
                  <a:rot lat="600000" lon="20399993" rev="0"/>
                </a:camera>
                <a:lightRig rig="threePt" dir="t"/>
              </a:scene3d>
            </p:grpSpPr>
            <p:sp>
              <p:nvSpPr>
                <p:cNvPr id="382" name="圆角矩形 164"/>
                <p:cNvSpPr/>
                <p:nvPr/>
              </p:nvSpPr>
              <p:spPr>
                <a:xfrm rot="5400000">
                  <a:off x="5108425" y="1370388"/>
                  <a:ext cx="1804795" cy="946727"/>
                </a:xfrm>
                <a:prstGeom prst="roundRect">
                  <a:avLst>
                    <a:gd name="adj" fmla="val 19898"/>
                  </a:avLst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83" name="圆角矩形 165"/>
                <p:cNvSpPr/>
                <p:nvPr/>
              </p:nvSpPr>
              <p:spPr>
                <a:xfrm rot="5400000">
                  <a:off x="5222427" y="1446913"/>
                  <a:ext cx="1579634" cy="753287"/>
                </a:xfrm>
                <a:prstGeom prst="roundRect">
                  <a:avLst>
                    <a:gd name="adj" fmla="val 15457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sp>
            <p:nvSpPr>
              <p:cNvPr id="366" name="椭圆 148"/>
              <p:cNvSpPr/>
              <p:nvPr/>
            </p:nvSpPr>
            <p:spPr>
              <a:xfrm rot="5400000">
                <a:off x="7505773" y="2830722"/>
                <a:ext cx="5067134" cy="974986"/>
              </a:xfrm>
              <a:prstGeom prst="ellipse">
                <a:avLst/>
              </a:prstGeom>
              <a:gradFill flip="none" rotWithShape="1">
                <a:gsLst>
                  <a:gs pos="47000">
                    <a:srgbClr val="747474">
                      <a:alpha val="15000"/>
                    </a:srgbClr>
                  </a:gs>
                  <a:gs pos="0">
                    <a:schemeClr val="tx1">
                      <a:alpha val="23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67" name="梯形 149"/>
              <p:cNvSpPr/>
              <p:nvPr/>
            </p:nvSpPr>
            <p:spPr>
              <a:xfrm rot="16200000">
                <a:off x="7069271" y="2613513"/>
                <a:ext cx="4506278" cy="1646805"/>
              </a:xfrm>
              <a:prstGeom prst="trapezoid">
                <a:avLst>
                  <a:gd name="adj" fmla="val 11105"/>
                </a:avLst>
              </a:prstGeom>
              <a:solidFill>
                <a:srgbClr val="FD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grpSp>
            <p:nvGrpSpPr>
              <p:cNvPr id="368" name="组合 150"/>
              <p:cNvGrpSpPr/>
              <p:nvPr/>
            </p:nvGrpSpPr>
            <p:grpSpPr>
              <a:xfrm>
                <a:off x="9053294" y="1145639"/>
                <a:ext cx="568651" cy="996955"/>
                <a:chOff x="5695240" y="977137"/>
                <a:chExt cx="625516" cy="1096651"/>
              </a:xfrm>
              <a:scene3d>
                <a:camera prst="orthographicFront">
                  <a:rot lat="600000" lon="20399993" rev="0"/>
                </a:camera>
                <a:lightRig rig="threePt" dir="t"/>
              </a:scene3d>
            </p:grpSpPr>
            <p:sp>
              <p:nvSpPr>
                <p:cNvPr id="380" name="任意多边形 162"/>
                <p:cNvSpPr/>
                <p:nvPr/>
              </p:nvSpPr>
              <p:spPr bwMode="auto">
                <a:xfrm rot="5400000">
                  <a:off x="5533884" y="1302921"/>
                  <a:ext cx="923924" cy="527529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solidFill>
                  <a:srgbClr val="01A9BB"/>
                </a:solidFill>
                <a:ln w="25400">
                  <a:noFill/>
                </a:ln>
                <a:effectLst>
                  <a:outerShdw blurRad="215900" dist="76200" dir="2700000" algn="tl" rotWithShape="0">
                    <a:prstClr val="black">
                      <a:alpha val="37000"/>
                    </a:prstClr>
                  </a:outerShdw>
                </a:effectLst>
              </p:spPr>
              <p:txBody>
                <a:bodyPr vert="horz" wrap="square" lIns="91396" tIns="45698" rIns="91396" bIns="45698" numCol="1" anchor="t" anchorCtr="0" compatLnSpc="1">
                  <a:noAutofit/>
                </a:bodyPr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81" name="任意多边形 163"/>
                <p:cNvSpPr/>
                <p:nvPr/>
              </p:nvSpPr>
              <p:spPr bwMode="auto">
                <a:xfrm rot="5400000">
                  <a:off x="5459672" y="1212705"/>
                  <a:ext cx="1096651" cy="625516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25400">
                  <a:solidFill>
                    <a:schemeClr val="accent1"/>
                  </a:solidFill>
                </a:ln>
                <a:effectLst/>
              </p:spPr>
              <p:txBody>
                <a:bodyPr vert="horz" wrap="square" lIns="91396" tIns="45698" rIns="91396" bIns="45698" numCol="1" anchor="t" anchorCtr="0" compatLnSpc="1">
                  <a:noAutofit/>
                </a:bodyPr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369" name="组合 151"/>
              <p:cNvGrpSpPr/>
              <p:nvPr/>
            </p:nvGrpSpPr>
            <p:grpSpPr>
              <a:xfrm>
                <a:off x="8846802" y="2593211"/>
                <a:ext cx="1000117" cy="878791"/>
                <a:chOff x="4123036" y="1134371"/>
                <a:chExt cx="1000117" cy="878791"/>
              </a:xfrm>
              <a:scene3d>
                <a:camera prst="perspectiveFront">
                  <a:rot lat="0" lon="1800000" rev="0"/>
                </a:camera>
                <a:lightRig rig="threePt" dir="t"/>
              </a:scene3d>
            </p:grpSpPr>
            <p:sp>
              <p:nvSpPr>
                <p:cNvPr id="378" name="文本框 206"/>
                <p:cNvSpPr txBox="1"/>
                <p:nvPr/>
              </p:nvSpPr>
              <p:spPr>
                <a:xfrm>
                  <a:off x="4123036" y="1134371"/>
                  <a:ext cx="1000117" cy="7175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3600" b="1" dirty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rPr>
                    <a:t>3</a:t>
                  </a:r>
                  <a:endParaRPr lang="zh-CN" altLang="en-US" sz="36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79" name="文本框 207"/>
                <p:cNvSpPr txBox="1"/>
                <p:nvPr/>
              </p:nvSpPr>
              <p:spPr>
                <a:xfrm>
                  <a:off x="4188959" y="1731248"/>
                  <a:ext cx="895896" cy="2819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zh-CN" alt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sp>
            <p:nvSpPr>
              <p:cNvPr id="376" name="文本框 215"/>
              <p:cNvSpPr txBox="1"/>
              <p:nvPr/>
            </p:nvSpPr>
            <p:spPr>
              <a:xfrm>
                <a:off x="8500750" y="3608720"/>
                <a:ext cx="1645064" cy="1059310"/>
              </a:xfrm>
              <a:prstGeom prst="rect">
                <a:avLst/>
              </a:prstGeom>
              <a:noFill/>
              <a:scene3d>
                <a:camera prst="perspectiveFront">
                  <a:rot lat="0" lon="1800000" rev="0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altLang="zh-CN" sz="28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Dung </a:t>
                </a:r>
                <a:r>
                  <a:rPr lang="en-GB" altLang="zh-CN" sz="28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môi</a:t>
                </a:r>
                <a:endParaRPr lang="en-GB" altLang="zh-CN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grpSp>
            <p:nvGrpSpPr>
              <p:cNvPr id="371" name="组合 153"/>
              <p:cNvGrpSpPr/>
              <p:nvPr/>
            </p:nvGrpSpPr>
            <p:grpSpPr>
              <a:xfrm>
                <a:off x="9546100" y="5045457"/>
                <a:ext cx="400684" cy="436036"/>
                <a:chOff x="4873626" y="1965325"/>
                <a:chExt cx="269876" cy="293688"/>
              </a:xfrm>
              <a:solidFill>
                <a:schemeClr val="tx1">
                  <a:lumMod val="50000"/>
                  <a:lumOff val="50000"/>
                </a:schemeClr>
              </a:solidFill>
              <a:scene3d>
                <a:camera prst="perspectiveFront">
                  <a:rot lat="0" lon="1799990" rev="0"/>
                </a:camera>
                <a:lightRig rig="threePt" dir="t"/>
              </a:scene3d>
            </p:grpSpPr>
            <p:sp>
              <p:nvSpPr>
                <p:cNvPr id="372" name="Freeform 502"/>
                <p:cNvSpPr/>
                <p:nvPr/>
              </p:nvSpPr>
              <p:spPr bwMode="auto">
                <a:xfrm>
                  <a:off x="4873626" y="2127250"/>
                  <a:ext cx="112713" cy="131763"/>
                </a:xfrm>
                <a:custGeom>
                  <a:avLst/>
                  <a:gdLst>
                    <a:gd name="T0" fmla="*/ 2 w 30"/>
                    <a:gd name="T1" fmla="*/ 0 h 35"/>
                    <a:gd name="T2" fmla="*/ 28 w 30"/>
                    <a:gd name="T3" fmla="*/ 0 h 35"/>
                    <a:gd name="T4" fmla="*/ 30 w 30"/>
                    <a:gd name="T5" fmla="*/ 1 h 35"/>
                    <a:gd name="T6" fmla="*/ 28 w 30"/>
                    <a:gd name="T7" fmla="*/ 3 h 35"/>
                    <a:gd name="T8" fmla="*/ 3 w 30"/>
                    <a:gd name="T9" fmla="*/ 3 h 35"/>
                    <a:gd name="T10" fmla="*/ 3 w 30"/>
                    <a:gd name="T11" fmla="*/ 33 h 35"/>
                    <a:gd name="T12" fmla="*/ 2 w 30"/>
                    <a:gd name="T13" fmla="*/ 35 h 35"/>
                    <a:gd name="T14" fmla="*/ 0 w 30"/>
                    <a:gd name="T15" fmla="*/ 33 h 35"/>
                    <a:gd name="T16" fmla="*/ 0 w 30"/>
                    <a:gd name="T17" fmla="*/ 1 h 35"/>
                    <a:gd name="T18" fmla="*/ 2 w 30"/>
                    <a:gd name="T19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35">
                      <a:moveTo>
                        <a:pt x="2" y="0"/>
                      </a:move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9" y="0"/>
                        <a:pt x="30" y="1"/>
                        <a:pt x="30" y="1"/>
                      </a:cubicBezTo>
                      <a:cubicBezTo>
                        <a:pt x="30" y="2"/>
                        <a:pt x="29" y="3"/>
                        <a:pt x="28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4"/>
                        <a:pt x="3" y="35"/>
                        <a:pt x="2" y="35"/>
                      </a:cubicBezTo>
                      <a:cubicBezTo>
                        <a:pt x="1" y="35"/>
                        <a:pt x="0" y="34"/>
                        <a:pt x="0" y="33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73" name="Freeform 503"/>
                <p:cNvSpPr/>
                <p:nvPr/>
              </p:nvSpPr>
              <p:spPr bwMode="auto">
                <a:xfrm>
                  <a:off x="4884739" y="1973263"/>
                  <a:ext cx="41275" cy="146050"/>
                </a:xfrm>
                <a:custGeom>
                  <a:avLst/>
                  <a:gdLst>
                    <a:gd name="T0" fmla="*/ 11 w 11"/>
                    <a:gd name="T1" fmla="*/ 34 h 39"/>
                    <a:gd name="T2" fmla="*/ 11 w 11"/>
                    <a:gd name="T3" fmla="*/ 6 h 39"/>
                    <a:gd name="T4" fmla="*/ 5 w 11"/>
                    <a:gd name="T5" fmla="*/ 0 h 39"/>
                    <a:gd name="T6" fmla="*/ 0 w 11"/>
                    <a:gd name="T7" fmla="*/ 6 h 39"/>
                    <a:gd name="T8" fmla="*/ 0 w 11"/>
                    <a:gd name="T9" fmla="*/ 34 h 39"/>
                    <a:gd name="T10" fmla="*/ 5 w 11"/>
                    <a:gd name="T11" fmla="*/ 39 h 39"/>
                    <a:gd name="T12" fmla="*/ 11 w 11"/>
                    <a:gd name="T13" fmla="*/ 34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39">
                      <a:moveTo>
                        <a:pt x="11" y="34"/>
                      </a:move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3"/>
                        <a:pt x="9" y="0"/>
                        <a:pt x="5" y="0"/>
                      </a:cubicBezTo>
                      <a:cubicBezTo>
                        <a:pt x="2" y="0"/>
                        <a:pt x="0" y="3"/>
                        <a:pt x="0" y="6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0" y="37"/>
                        <a:pt x="2" y="39"/>
                        <a:pt x="5" y="39"/>
                      </a:cubicBezTo>
                      <a:cubicBezTo>
                        <a:pt x="9" y="39"/>
                        <a:pt x="11" y="37"/>
                        <a:pt x="11" y="3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74" name="Freeform 504"/>
                <p:cNvSpPr/>
                <p:nvPr/>
              </p:nvSpPr>
              <p:spPr bwMode="auto">
                <a:xfrm>
                  <a:off x="4940301" y="1965325"/>
                  <a:ext cx="177800" cy="293688"/>
                </a:xfrm>
                <a:custGeom>
                  <a:avLst/>
                  <a:gdLst>
                    <a:gd name="T0" fmla="*/ 5 w 47"/>
                    <a:gd name="T1" fmla="*/ 69 h 78"/>
                    <a:gd name="T2" fmla="*/ 6 w 47"/>
                    <a:gd name="T3" fmla="*/ 77 h 78"/>
                    <a:gd name="T4" fmla="*/ 9 w 47"/>
                    <a:gd name="T5" fmla="*/ 78 h 78"/>
                    <a:gd name="T6" fmla="*/ 14 w 47"/>
                    <a:gd name="T7" fmla="*/ 76 h 78"/>
                    <a:gd name="T8" fmla="*/ 26 w 47"/>
                    <a:gd name="T9" fmla="*/ 57 h 78"/>
                    <a:gd name="T10" fmla="*/ 46 w 47"/>
                    <a:gd name="T11" fmla="*/ 57 h 78"/>
                    <a:gd name="T12" fmla="*/ 47 w 47"/>
                    <a:gd name="T13" fmla="*/ 56 h 78"/>
                    <a:gd name="T14" fmla="*/ 47 w 47"/>
                    <a:gd name="T15" fmla="*/ 42 h 78"/>
                    <a:gd name="T16" fmla="*/ 32 w 47"/>
                    <a:gd name="T17" fmla="*/ 19 h 78"/>
                    <a:gd name="T18" fmla="*/ 30 w 47"/>
                    <a:gd name="T19" fmla="*/ 20 h 78"/>
                    <a:gd name="T20" fmla="*/ 35 w 47"/>
                    <a:gd name="T21" fmla="*/ 10 h 78"/>
                    <a:gd name="T22" fmla="*/ 24 w 47"/>
                    <a:gd name="T23" fmla="*/ 0 h 78"/>
                    <a:gd name="T24" fmla="*/ 14 w 47"/>
                    <a:gd name="T25" fmla="*/ 10 h 78"/>
                    <a:gd name="T26" fmla="*/ 24 w 47"/>
                    <a:gd name="T27" fmla="*/ 21 h 78"/>
                    <a:gd name="T28" fmla="*/ 27 w 47"/>
                    <a:gd name="T29" fmla="*/ 20 h 78"/>
                    <a:gd name="T30" fmla="*/ 21 w 47"/>
                    <a:gd name="T31" fmla="*/ 27 h 78"/>
                    <a:gd name="T32" fmla="*/ 5 w 47"/>
                    <a:gd name="T33" fmla="*/ 31 h 78"/>
                    <a:gd name="T34" fmla="*/ 1 w 47"/>
                    <a:gd name="T35" fmla="*/ 34 h 78"/>
                    <a:gd name="T36" fmla="*/ 1 w 47"/>
                    <a:gd name="T37" fmla="*/ 38 h 78"/>
                    <a:gd name="T38" fmla="*/ 6 w 47"/>
                    <a:gd name="T39" fmla="*/ 42 h 78"/>
                    <a:gd name="T40" fmla="*/ 8 w 47"/>
                    <a:gd name="T41" fmla="*/ 42 h 78"/>
                    <a:gd name="T42" fmla="*/ 17 w 47"/>
                    <a:gd name="T43" fmla="*/ 40 h 78"/>
                    <a:gd name="T44" fmla="*/ 17 w 47"/>
                    <a:gd name="T45" fmla="*/ 43 h 78"/>
                    <a:gd name="T46" fmla="*/ 17 w 47"/>
                    <a:gd name="T47" fmla="*/ 47 h 78"/>
                    <a:gd name="T48" fmla="*/ 5 w 47"/>
                    <a:gd name="T49" fmla="*/ 69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7" h="78">
                      <a:moveTo>
                        <a:pt x="5" y="69"/>
                      </a:moveTo>
                      <a:cubicBezTo>
                        <a:pt x="3" y="72"/>
                        <a:pt x="3" y="76"/>
                        <a:pt x="6" y="77"/>
                      </a:cubicBezTo>
                      <a:cubicBezTo>
                        <a:pt x="7" y="78"/>
                        <a:pt x="8" y="78"/>
                        <a:pt x="9" y="78"/>
                      </a:cubicBezTo>
                      <a:cubicBezTo>
                        <a:pt x="11" y="78"/>
                        <a:pt x="13" y="77"/>
                        <a:pt x="14" y="76"/>
                      </a:cubicBezTo>
                      <a:cubicBezTo>
                        <a:pt x="26" y="57"/>
                        <a:pt x="26" y="57"/>
                        <a:pt x="26" y="57"/>
                      </a:cubicBezTo>
                      <a:cubicBezTo>
                        <a:pt x="46" y="57"/>
                        <a:pt x="46" y="57"/>
                        <a:pt x="46" y="57"/>
                      </a:cubicBezTo>
                      <a:cubicBezTo>
                        <a:pt x="47" y="57"/>
                        <a:pt x="47" y="57"/>
                        <a:pt x="47" y="56"/>
                      </a:cubicBezTo>
                      <a:cubicBezTo>
                        <a:pt x="47" y="42"/>
                        <a:pt x="47" y="42"/>
                        <a:pt x="47" y="42"/>
                      </a:cubicBezTo>
                      <a:cubicBezTo>
                        <a:pt x="47" y="29"/>
                        <a:pt x="41" y="19"/>
                        <a:pt x="32" y="19"/>
                      </a:cubicBezTo>
                      <a:cubicBezTo>
                        <a:pt x="31" y="19"/>
                        <a:pt x="30" y="19"/>
                        <a:pt x="30" y="20"/>
                      </a:cubicBezTo>
                      <a:cubicBezTo>
                        <a:pt x="33" y="18"/>
                        <a:pt x="35" y="14"/>
                        <a:pt x="35" y="10"/>
                      </a:cubicBezTo>
                      <a:cubicBezTo>
                        <a:pt x="35" y="5"/>
                        <a:pt x="30" y="0"/>
                        <a:pt x="24" y="0"/>
                      </a:cubicBezTo>
                      <a:cubicBezTo>
                        <a:pt x="19" y="0"/>
                        <a:pt x="14" y="5"/>
                        <a:pt x="14" y="10"/>
                      </a:cubicBezTo>
                      <a:cubicBezTo>
                        <a:pt x="14" y="16"/>
                        <a:pt x="19" y="21"/>
                        <a:pt x="24" y="21"/>
                      </a:cubicBezTo>
                      <a:cubicBezTo>
                        <a:pt x="25" y="21"/>
                        <a:pt x="26" y="21"/>
                        <a:pt x="27" y="20"/>
                      </a:cubicBezTo>
                      <a:cubicBezTo>
                        <a:pt x="25" y="22"/>
                        <a:pt x="23" y="24"/>
                        <a:pt x="21" y="27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3" y="32"/>
                        <a:pt x="2" y="32"/>
                        <a:pt x="1" y="34"/>
                      </a:cubicBezTo>
                      <a:cubicBezTo>
                        <a:pt x="1" y="35"/>
                        <a:pt x="0" y="37"/>
                        <a:pt x="1" y="38"/>
                      </a:cubicBezTo>
                      <a:cubicBezTo>
                        <a:pt x="1" y="41"/>
                        <a:pt x="4" y="42"/>
                        <a:pt x="6" y="42"/>
                      </a:cubicBezTo>
                      <a:cubicBezTo>
                        <a:pt x="7" y="42"/>
                        <a:pt x="7" y="42"/>
                        <a:pt x="8" y="42"/>
                      </a:cubicBezTo>
                      <a:cubicBezTo>
                        <a:pt x="17" y="40"/>
                        <a:pt x="17" y="40"/>
                        <a:pt x="17" y="40"/>
                      </a:cubicBezTo>
                      <a:cubicBezTo>
                        <a:pt x="17" y="41"/>
                        <a:pt x="17" y="42"/>
                        <a:pt x="17" y="43"/>
                      </a:cubicBezTo>
                      <a:cubicBezTo>
                        <a:pt x="17" y="47"/>
                        <a:pt x="17" y="47"/>
                        <a:pt x="17" y="47"/>
                      </a:cubicBezTo>
                      <a:lnTo>
                        <a:pt x="5" y="6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75" name="Freeform 505"/>
                <p:cNvSpPr/>
                <p:nvPr/>
              </p:nvSpPr>
              <p:spPr bwMode="auto">
                <a:xfrm>
                  <a:off x="5046664" y="2093913"/>
                  <a:ext cx="96838" cy="112713"/>
                </a:xfrm>
                <a:custGeom>
                  <a:avLst/>
                  <a:gdLst>
                    <a:gd name="T0" fmla="*/ 1 w 26"/>
                    <a:gd name="T1" fmla="*/ 27 h 30"/>
                    <a:gd name="T2" fmla="*/ 23 w 26"/>
                    <a:gd name="T3" fmla="*/ 27 h 30"/>
                    <a:gd name="T4" fmla="*/ 23 w 26"/>
                    <a:gd name="T5" fmla="*/ 2 h 30"/>
                    <a:gd name="T6" fmla="*/ 24 w 26"/>
                    <a:gd name="T7" fmla="*/ 0 h 30"/>
                    <a:gd name="T8" fmla="*/ 26 w 26"/>
                    <a:gd name="T9" fmla="*/ 2 h 30"/>
                    <a:gd name="T10" fmla="*/ 26 w 26"/>
                    <a:gd name="T11" fmla="*/ 28 h 30"/>
                    <a:gd name="T12" fmla="*/ 24 w 26"/>
                    <a:gd name="T13" fmla="*/ 30 h 30"/>
                    <a:gd name="T14" fmla="*/ 1 w 26"/>
                    <a:gd name="T15" fmla="*/ 30 h 30"/>
                    <a:gd name="T16" fmla="*/ 0 w 26"/>
                    <a:gd name="T17" fmla="*/ 28 h 30"/>
                    <a:gd name="T18" fmla="*/ 1 w 26"/>
                    <a:gd name="T19" fmla="*/ 2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30">
                      <a:moveTo>
                        <a:pt x="1" y="27"/>
                      </a:moveTo>
                      <a:cubicBezTo>
                        <a:pt x="23" y="27"/>
                        <a:pt x="23" y="27"/>
                        <a:pt x="23" y="27"/>
                      </a:cubicBez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3" y="1"/>
                        <a:pt x="23" y="0"/>
                        <a:pt x="24" y="0"/>
                      </a:cubicBezTo>
                      <a:cubicBezTo>
                        <a:pt x="25" y="0"/>
                        <a:pt x="26" y="1"/>
                        <a:pt x="26" y="2"/>
                      </a:cubicBezTo>
                      <a:cubicBezTo>
                        <a:pt x="26" y="28"/>
                        <a:pt x="26" y="28"/>
                        <a:pt x="26" y="28"/>
                      </a:cubicBezTo>
                      <a:cubicBezTo>
                        <a:pt x="26" y="29"/>
                        <a:pt x="25" y="30"/>
                        <a:pt x="24" y="30"/>
                      </a:cubicBezTo>
                      <a:cubicBezTo>
                        <a:pt x="1" y="30"/>
                        <a:pt x="1" y="30"/>
                        <a:pt x="1" y="30"/>
                      </a:cubicBezTo>
                      <a:cubicBezTo>
                        <a:pt x="0" y="30"/>
                        <a:pt x="0" y="29"/>
                        <a:pt x="0" y="28"/>
                      </a:cubicBezTo>
                      <a:cubicBezTo>
                        <a:pt x="0" y="27"/>
                        <a:pt x="0" y="27"/>
                        <a:pt x="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</p:grpSp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0"/>
            <a:stretch/>
          </p:blipFill>
          <p:spPr bwMode="auto">
            <a:xfrm>
              <a:off x="964188" y="1432852"/>
              <a:ext cx="2621698" cy="1871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1" name="五边形 13"/>
          <p:cNvSpPr/>
          <p:nvPr/>
        </p:nvSpPr>
        <p:spPr>
          <a:xfrm>
            <a:off x="507251" y="174117"/>
            <a:ext cx="8129498" cy="479319"/>
          </a:xfrm>
          <a:prstGeom prst="homePlat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just"/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Chúng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ta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cùng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nhau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tìm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hiểu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các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khái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niệm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sau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?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25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1916159" y="633764"/>
            <a:ext cx="5215779" cy="3875972"/>
            <a:chOff x="309900" y="238100"/>
            <a:chExt cx="7048350" cy="5237800"/>
          </a:xfrm>
        </p:grpSpPr>
        <p:sp>
          <p:nvSpPr>
            <p:cNvPr id="555" name="Google Shape;555;p3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4" name="Google Shape;564;p36"/>
          <p:cNvSpPr/>
          <p:nvPr/>
        </p:nvSpPr>
        <p:spPr>
          <a:xfrm>
            <a:off x="1715701" y="2452466"/>
            <a:ext cx="5664645" cy="106097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 biết dung dịch, chất tan và dung môi</a:t>
            </a:r>
            <a:endParaRPr lang="en-US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65" name="Google Shape;565;p36"/>
          <p:cNvSpPr txBox="1">
            <a:spLocks noGrp="1"/>
          </p:cNvSpPr>
          <p:nvPr>
            <p:ph type="subTitle" idx="1"/>
          </p:nvPr>
        </p:nvSpPr>
        <p:spPr>
          <a:xfrm>
            <a:off x="2197710" y="1133908"/>
            <a:ext cx="4648773" cy="10069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567" name="Google Shape;56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9879">
            <a:off x="7818538" y="1871425"/>
            <a:ext cx="580878" cy="51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265">
            <a:off x="1132843" y="2906503"/>
            <a:ext cx="327587" cy="292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499995">
            <a:off x="7745391" y="394646"/>
            <a:ext cx="354019" cy="31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199995">
            <a:off x="8351575" y="249064"/>
            <a:ext cx="479789" cy="453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41" flipH="1">
            <a:off x="7974398" y="744755"/>
            <a:ext cx="646154" cy="57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480012" flipH="1">
            <a:off x="222806" y="4160412"/>
            <a:ext cx="660373" cy="62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579983">
            <a:off x="712025" y="4455920"/>
            <a:ext cx="479448" cy="428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000">
            <a:off x="685513" y="3724626"/>
            <a:ext cx="309824" cy="27709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2">
            <a:extLst>
              <a:ext uri="{FF2B5EF4-FFF2-40B4-BE49-F238E27FC236}">
                <a16:creationId xmlns:a16="http://schemas.microsoft.com/office/drawing/2014/main" id="{2783BCF3-FD58-F993-141D-FD78DCB02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649" y="664258"/>
            <a:ext cx="72174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altLang="en-US" sz="2400" b="1" i="1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 bị:</a:t>
            </a: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nước, muối ăn, sữa bột (hoặc bột sắn, bột gạo,...), copper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(II) sulfate; cốc thuỷ tinh, đũa khuấy.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Shape 323">
            <a:extLst>
              <a:ext uri="{FF2B5EF4-FFF2-40B4-BE49-F238E27FC236}">
                <a16:creationId xmlns:a16="http://schemas.microsoft.com/office/drawing/2014/main" id="{A2C22963-289F-E56F-1D4B-1819E2730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979" y="1656084"/>
            <a:ext cx="7217496" cy="155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indent="20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>
              <a:buClrTx/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altLang="en-US" sz="2400" b="1" i="1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kumimoji="0" lang="vi-VN" altLang="en-US" sz="2400" b="1" i="1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hành: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03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95263" algn="l"/>
              </a:tabLst>
            </a:pP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khoảng 20 mL nước vào b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cốc thuỷ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tinh, đánh số (1), (2), (3) và (4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)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03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95263" algn="l"/>
              </a:tabLst>
            </a:pP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vào cốc (1)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thìa (khoảng 3 g) muối 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hạt, cốc (2) 1 thìa copper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(II) sulfate, cốc (3)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thìa sữa bột, cốc (4) 4 thìa muối ăn. Khuấ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đều khoảng 2 phút, sau đó 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ể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yên.</a:t>
            </a:r>
            <a:endParaRPr kumimoji="0" lang="vi-VN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50"/>
          <p:cNvSpPr txBox="1">
            <a:spLocks noGrp="1"/>
          </p:cNvSpPr>
          <p:nvPr>
            <p:ph type="title"/>
          </p:nvPr>
        </p:nvSpPr>
        <p:spPr>
          <a:xfrm>
            <a:off x="467833" y="2125205"/>
            <a:ext cx="8173284" cy="4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" sz="20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4.1. cốc chứa hỗn hợp nước và các chất rắn khác nhau</a:t>
            </a:r>
            <a:endParaRPr sz="20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D766584-15CD-94CD-9E87-AE73B9525B94}"/>
              </a:ext>
            </a:extLst>
          </p:cNvPr>
          <p:cNvGrpSpPr/>
          <p:nvPr/>
        </p:nvGrpSpPr>
        <p:grpSpPr>
          <a:xfrm>
            <a:off x="277362" y="230726"/>
            <a:ext cx="2250057" cy="1863851"/>
            <a:chOff x="2424004" y="2854000"/>
            <a:chExt cx="2250057" cy="221063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16E70C0-11C4-EA63-BC1D-092477695826}"/>
                </a:ext>
              </a:extLst>
            </p:cNvPr>
            <p:cNvGrpSpPr/>
            <p:nvPr/>
          </p:nvGrpSpPr>
          <p:grpSpPr>
            <a:xfrm>
              <a:off x="2832809" y="2854000"/>
              <a:ext cx="1432446" cy="1677131"/>
              <a:chOff x="3578882" y="2921879"/>
              <a:chExt cx="1432446" cy="1677131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C5BBDBF-1729-AB54-E96B-484A48347DE5}"/>
                  </a:ext>
                </a:extLst>
              </p:cNvPr>
              <p:cNvSpPr/>
              <p:nvPr/>
            </p:nvSpPr>
            <p:spPr>
              <a:xfrm>
                <a:off x="3582766" y="4198898"/>
                <a:ext cx="1358579" cy="400112"/>
              </a:xfrm>
              <a:custGeom>
                <a:avLst/>
                <a:gdLst>
                  <a:gd name="connsiteX0" fmla="*/ 270728 w 1358579"/>
                  <a:gd name="connsiteY0" fmla="*/ 5 h 1172396"/>
                  <a:gd name="connsiteX1" fmla="*/ 525389 w 1358579"/>
                  <a:gd name="connsiteY1" fmla="*/ 2386 h 1172396"/>
                  <a:gd name="connsiteX2" fmla="*/ 1211189 w 1358579"/>
                  <a:gd name="connsiteY2" fmla="*/ 87053 h 1172396"/>
                  <a:gd name="connsiteX3" fmla="*/ 1297352 w 1358579"/>
                  <a:gd name="connsiteY3" fmla="*/ 82687 h 1172396"/>
                  <a:gd name="connsiteX4" fmla="*/ 1358579 w 1358579"/>
                  <a:gd name="connsiteY4" fmla="*/ 72560 h 1172396"/>
                  <a:gd name="connsiteX5" fmla="*/ 1356308 w 1358579"/>
                  <a:gd name="connsiteY5" fmla="*/ 992893 h 1172396"/>
                  <a:gd name="connsiteX6" fmla="*/ 1176804 w 1358579"/>
                  <a:gd name="connsiteY6" fmla="*/ 1172396 h 1172396"/>
                  <a:gd name="connsiteX7" fmla="*/ 689214 w 1358579"/>
                  <a:gd name="connsiteY7" fmla="*/ 1172396 h 1172396"/>
                  <a:gd name="connsiteX8" fmla="*/ 671601 w 1358579"/>
                  <a:gd name="connsiteY8" fmla="*/ 1172396 h 1172396"/>
                  <a:gd name="connsiteX9" fmla="*/ 184010 w 1358579"/>
                  <a:gd name="connsiteY9" fmla="*/ 1172396 h 1172396"/>
                  <a:gd name="connsiteX10" fmla="*/ 4506 w 1358579"/>
                  <a:gd name="connsiteY10" fmla="*/ 992893 h 1172396"/>
                  <a:gd name="connsiteX11" fmla="*/ 208 w 1358579"/>
                  <a:gd name="connsiteY11" fmla="*/ 46835 h 1172396"/>
                  <a:gd name="connsiteX12" fmla="*/ 0 w 1358579"/>
                  <a:gd name="connsiteY12" fmla="*/ 3934 h 1172396"/>
                  <a:gd name="connsiteX13" fmla="*/ 124397 w 1358579"/>
                  <a:gd name="connsiteY13" fmla="*/ 1097 h 1172396"/>
                  <a:gd name="connsiteX14" fmla="*/ 270728 w 1358579"/>
                  <a:gd name="connsiteY14" fmla="*/ 5 h 1172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58579" h="1172396">
                    <a:moveTo>
                      <a:pt x="270728" y="5"/>
                    </a:moveTo>
                    <a:cubicBezTo>
                      <a:pt x="365669" y="-83"/>
                      <a:pt x="453776" y="975"/>
                      <a:pt x="525389" y="2386"/>
                    </a:cubicBezTo>
                    <a:cubicBezTo>
                      <a:pt x="811844" y="8030"/>
                      <a:pt x="989645" y="79998"/>
                      <a:pt x="1211189" y="87053"/>
                    </a:cubicBezTo>
                    <a:cubicBezTo>
                      <a:pt x="1238882" y="87935"/>
                      <a:pt x="1267766" y="86193"/>
                      <a:pt x="1297352" y="82687"/>
                    </a:cubicBezTo>
                    <a:lnTo>
                      <a:pt x="1358579" y="72560"/>
                    </a:lnTo>
                    <a:lnTo>
                      <a:pt x="1356308" y="992893"/>
                    </a:lnTo>
                    <a:cubicBezTo>
                      <a:pt x="1356308" y="1092029"/>
                      <a:pt x="1275941" y="1172396"/>
                      <a:pt x="1176804" y="1172396"/>
                    </a:cubicBezTo>
                    <a:lnTo>
                      <a:pt x="689214" y="1172396"/>
                    </a:lnTo>
                    <a:lnTo>
                      <a:pt x="671601" y="1172396"/>
                    </a:lnTo>
                    <a:lnTo>
                      <a:pt x="184010" y="1172396"/>
                    </a:lnTo>
                    <a:cubicBezTo>
                      <a:pt x="84873" y="1172396"/>
                      <a:pt x="4506" y="1092029"/>
                      <a:pt x="4506" y="992893"/>
                    </a:cubicBezTo>
                    <a:cubicBezTo>
                      <a:pt x="3824" y="716589"/>
                      <a:pt x="1855" y="373344"/>
                      <a:pt x="208" y="46835"/>
                    </a:cubicBezTo>
                    <a:lnTo>
                      <a:pt x="0" y="3934"/>
                    </a:lnTo>
                    <a:lnTo>
                      <a:pt x="124397" y="1097"/>
                    </a:lnTo>
                    <a:cubicBezTo>
                      <a:pt x="174078" y="380"/>
                      <a:pt x="223257" y="49"/>
                      <a:pt x="270728" y="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4" name="!!CocThuyTinh">
                <a:extLst>
                  <a:ext uri="{FF2B5EF4-FFF2-40B4-BE49-F238E27FC236}">
                    <a16:creationId xmlns:a16="http://schemas.microsoft.com/office/drawing/2014/main" id="{BA36A119-40B7-4A8B-BE9D-C59234C5CE1F}"/>
                  </a:ext>
                </a:extLst>
              </p:cNvPr>
              <p:cNvGrpSpPr/>
              <p:nvPr/>
            </p:nvGrpSpPr>
            <p:grpSpPr>
              <a:xfrm>
                <a:off x="3578882" y="2921879"/>
                <a:ext cx="1432446" cy="1677130"/>
                <a:chOff x="3543300" y="3878555"/>
                <a:chExt cx="1525116" cy="1785629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5485CABF-D404-E896-9685-91B9B813DE3B}"/>
                    </a:ext>
                  </a:extLst>
                </p:cNvPr>
                <p:cNvSpPr/>
                <p:nvPr/>
              </p:nvSpPr>
              <p:spPr>
                <a:xfrm flipH="1">
                  <a:off x="3543300" y="3878555"/>
                  <a:ext cx="1525116" cy="1785629"/>
                </a:xfrm>
                <a:custGeom>
                  <a:avLst/>
                  <a:gdLst>
                    <a:gd name="connsiteX0" fmla="*/ 240242 w 486193"/>
                    <a:gd name="connsiteY0" fmla="*/ 0 h 532394"/>
                    <a:gd name="connsiteX1" fmla="*/ 3 w 486193"/>
                    <a:gd name="connsiteY1" fmla="*/ 0 h 532394"/>
                    <a:gd name="connsiteX2" fmla="*/ 22950 w 486193"/>
                    <a:gd name="connsiteY2" fmla="*/ 44320 h 532394"/>
                    <a:gd name="connsiteX3" fmla="*/ 24011 w 486193"/>
                    <a:gd name="connsiteY3" fmla="*/ 474210 h 532394"/>
                    <a:gd name="connsiteX4" fmla="*/ 82195 w 486193"/>
                    <a:gd name="connsiteY4" fmla="*/ 532394 h 532394"/>
                    <a:gd name="connsiteX5" fmla="*/ 240242 w 486193"/>
                    <a:gd name="connsiteY5" fmla="*/ 532394 h 532394"/>
                    <a:gd name="connsiteX6" fmla="*/ 486190 w 486193"/>
                    <a:gd name="connsiteY6" fmla="*/ 0 h 532394"/>
                    <a:gd name="connsiteX7" fmla="*/ 245951 w 486193"/>
                    <a:gd name="connsiteY7" fmla="*/ 0 h 532394"/>
                    <a:gd name="connsiteX8" fmla="*/ 245951 w 486193"/>
                    <a:gd name="connsiteY8" fmla="*/ 532394 h 532394"/>
                    <a:gd name="connsiteX9" fmla="*/ 403998 w 486193"/>
                    <a:gd name="connsiteY9" fmla="*/ 532394 h 532394"/>
                    <a:gd name="connsiteX10" fmla="*/ 462182 w 486193"/>
                    <a:gd name="connsiteY10" fmla="*/ 474210 h 532394"/>
                    <a:gd name="connsiteX11" fmla="*/ 463243 w 486193"/>
                    <a:gd name="connsiteY11" fmla="*/ 44320 h 532394"/>
                    <a:gd name="connsiteX12" fmla="*/ 486190 w 486193"/>
                    <a:gd name="connsiteY12" fmla="*/ 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486190 w 486193"/>
                    <a:gd name="connsiteY12" fmla="*/ 0 h 532394"/>
                    <a:gd name="connsiteX13" fmla="*/ 337391 w 486193"/>
                    <a:gd name="connsiteY13" fmla="*/ 9144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245951 w 486193"/>
                    <a:gd name="connsiteY12" fmla="*/ 0 h 532394"/>
                    <a:gd name="connsiteX0" fmla="*/ 240242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0" fmla="*/ 240242 w 486193"/>
                    <a:gd name="connsiteY0" fmla="*/ 532394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10" fmla="*/ 91443 w 486193"/>
                    <a:gd name="connsiteY10" fmla="*/ 91440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0" fmla="*/ 3 w 463243"/>
                    <a:gd name="connsiteY0" fmla="*/ 0 h 532394"/>
                    <a:gd name="connsiteX1" fmla="*/ 22950 w 463243"/>
                    <a:gd name="connsiteY1" fmla="*/ 44320 h 532394"/>
                    <a:gd name="connsiteX2" fmla="*/ 24011 w 463243"/>
                    <a:gd name="connsiteY2" fmla="*/ 474210 h 532394"/>
                    <a:gd name="connsiteX3" fmla="*/ 82195 w 463243"/>
                    <a:gd name="connsiteY3" fmla="*/ 532394 h 532394"/>
                    <a:gd name="connsiteX4" fmla="*/ 240242 w 463243"/>
                    <a:gd name="connsiteY4" fmla="*/ 532394 h 532394"/>
                    <a:gd name="connsiteX5" fmla="*/ 245951 w 463243"/>
                    <a:gd name="connsiteY5" fmla="*/ 532394 h 532394"/>
                    <a:gd name="connsiteX6" fmla="*/ 403998 w 463243"/>
                    <a:gd name="connsiteY6" fmla="*/ 532394 h 532394"/>
                    <a:gd name="connsiteX7" fmla="*/ 462182 w 463243"/>
                    <a:gd name="connsiteY7" fmla="*/ 474210 h 532394"/>
                    <a:gd name="connsiteX8" fmla="*/ 463243 w 463243"/>
                    <a:gd name="connsiteY8" fmla="*/ 44320 h 532394"/>
                    <a:gd name="connsiteX0" fmla="*/ 3 w 464311"/>
                    <a:gd name="connsiteY0" fmla="*/ 0 h 532394"/>
                    <a:gd name="connsiteX1" fmla="*/ 22950 w 464311"/>
                    <a:gd name="connsiteY1" fmla="*/ 44320 h 532394"/>
                    <a:gd name="connsiteX2" fmla="*/ 24011 w 464311"/>
                    <a:gd name="connsiteY2" fmla="*/ 474210 h 532394"/>
                    <a:gd name="connsiteX3" fmla="*/ 82195 w 464311"/>
                    <a:gd name="connsiteY3" fmla="*/ 532394 h 532394"/>
                    <a:gd name="connsiteX4" fmla="*/ 240242 w 464311"/>
                    <a:gd name="connsiteY4" fmla="*/ 532394 h 532394"/>
                    <a:gd name="connsiteX5" fmla="*/ 245951 w 464311"/>
                    <a:gd name="connsiteY5" fmla="*/ 532394 h 532394"/>
                    <a:gd name="connsiteX6" fmla="*/ 403998 w 464311"/>
                    <a:gd name="connsiteY6" fmla="*/ 532394 h 532394"/>
                    <a:gd name="connsiteX7" fmla="*/ 462182 w 464311"/>
                    <a:gd name="connsiteY7" fmla="*/ 474210 h 532394"/>
                    <a:gd name="connsiteX8" fmla="*/ 464311 w 464311"/>
                    <a:gd name="connsiteY8" fmla="*/ 8000 h 532394"/>
                    <a:gd name="connsiteX0" fmla="*/ 3 w 466447"/>
                    <a:gd name="connsiteY0" fmla="*/ 10160 h 542554"/>
                    <a:gd name="connsiteX1" fmla="*/ 22950 w 466447"/>
                    <a:gd name="connsiteY1" fmla="*/ 54480 h 542554"/>
                    <a:gd name="connsiteX2" fmla="*/ 24011 w 466447"/>
                    <a:gd name="connsiteY2" fmla="*/ 484370 h 542554"/>
                    <a:gd name="connsiteX3" fmla="*/ 82195 w 466447"/>
                    <a:gd name="connsiteY3" fmla="*/ 542554 h 542554"/>
                    <a:gd name="connsiteX4" fmla="*/ 240242 w 466447"/>
                    <a:gd name="connsiteY4" fmla="*/ 542554 h 542554"/>
                    <a:gd name="connsiteX5" fmla="*/ 245951 w 466447"/>
                    <a:gd name="connsiteY5" fmla="*/ 542554 h 542554"/>
                    <a:gd name="connsiteX6" fmla="*/ 403998 w 466447"/>
                    <a:gd name="connsiteY6" fmla="*/ 542554 h 542554"/>
                    <a:gd name="connsiteX7" fmla="*/ 462182 w 466447"/>
                    <a:gd name="connsiteY7" fmla="*/ 484370 h 542554"/>
                    <a:gd name="connsiteX8" fmla="*/ 466447 w 466447"/>
                    <a:gd name="connsiteY8" fmla="*/ 0 h 542554"/>
                    <a:gd name="connsiteX0" fmla="*/ 3 w 464311"/>
                    <a:gd name="connsiteY0" fmla="*/ 11228 h 543622"/>
                    <a:gd name="connsiteX1" fmla="*/ 22950 w 464311"/>
                    <a:gd name="connsiteY1" fmla="*/ 55548 h 543622"/>
                    <a:gd name="connsiteX2" fmla="*/ 24011 w 464311"/>
                    <a:gd name="connsiteY2" fmla="*/ 485438 h 543622"/>
                    <a:gd name="connsiteX3" fmla="*/ 82195 w 464311"/>
                    <a:gd name="connsiteY3" fmla="*/ 543622 h 543622"/>
                    <a:gd name="connsiteX4" fmla="*/ 240242 w 464311"/>
                    <a:gd name="connsiteY4" fmla="*/ 543622 h 543622"/>
                    <a:gd name="connsiteX5" fmla="*/ 245951 w 464311"/>
                    <a:gd name="connsiteY5" fmla="*/ 543622 h 543622"/>
                    <a:gd name="connsiteX6" fmla="*/ 403998 w 464311"/>
                    <a:gd name="connsiteY6" fmla="*/ 543622 h 543622"/>
                    <a:gd name="connsiteX7" fmla="*/ 462182 w 464311"/>
                    <a:gd name="connsiteY7" fmla="*/ 485438 h 543622"/>
                    <a:gd name="connsiteX8" fmla="*/ 464311 w 464311"/>
                    <a:gd name="connsiteY8" fmla="*/ 0 h 543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311" h="543622">
                      <a:moveTo>
                        <a:pt x="3" y="11228"/>
                      </a:moveTo>
                      <a:cubicBezTo>
                        <a:pt x="-351" y="26002"/>
                        <a:pt x="23304" y="40775"/>
                        <a:pt x="22950" y="55548"/>
                      </a:cubicBezTo>
                      <a:cubicBezTo>
                        <a:pt x="23304" y="198845"/>
                        <a:pt x="23657" y="342141"/>
                        <a:pt x="24011" y="485438"/>
                      </a:cubicBezTo>
                      <a:cubicBezTo>
                        <a:pt x="24011" y="517572"/>
                        <a:pt x="50061" y="543622"/>
                        <a:pt x="82195" y="543622"/>
                      </a:cubicBezTo>
                      <a:lnTo>
                        <a:pt x="240242" y="543622"/>
                      </a:lnTo>
                      <a:lnTo>
                        <a:pt x="245951" y="543622"/>
                      </a:lnTo>
                      <a:lnTo>
                        <a:pt x="403998" y="543622"/>
                      </a:lnTo>
                      <a:cubicBezTo>
                        <a:pt x="436132" y="543622"/>
                        <a:pt x="462182" y="517572"/>
                        <a:pt x="462182" y="485438"/>
                      </a:cubicBezTo>
                      <a:cubicBezTo>
                        <a:pt x="462536" y="342141"/>
                        <a:pt x="463957" y="143297"/>
                        <a:pt x="464311" y="0"/>
                      </a:cubicBezTo>
                    </a:path>
                  </a:pathLst>
                </a:custGeom>
                <a:noFill/>
                <a:ln w="50800" cap="rnd">
                  <a:solidFill>
                    <a:srgbClr val="00206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D4F2DDA-5727-EEEA-C55B-62F37188CE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066677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0D4C4820-AD2B-9744-235C-02DE6FACA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39793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4414268F-A196-AC75-7627-8E2BACE7FD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72919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DD321846-EB29-A8F1-0421-6836605427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060459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751A1C58-79BF-4AA8-68BF-8CFE5E29FA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391720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!!Step1b">
              <a:extLst>
                <a:ext uri="{FF2B5EF4-FFF2-40B4-BE49-F238E27FC236}">
                  <a16:creationId xmlns:a16="http://schemas.microsoft.com/office/drawing/2014/main" id="{6291985C-C1D9-235A-642B-F0B26BDDADB8}"/>
                </a:ext>
              </a:extLst>
            </p:cNvPr>
            <p:cNvSpPr txBox="1"/>
            <p:nvPr/>
          </p:nvSpPr>
          <p:spPr>
            <a:xfrm>
              <a:off x="2424004" y="4664524"/>
              <a:ext cx="2250057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000" b="1" dirty="0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E6D9303-AE54-2299-BDDD-4ADA232E3572}"/>
              </a:ext>
            </a:extLst>
          </p:cNvPr>
          <p:cNvGrpSpPr/>
          <p:nvPr/>
        </p:nvGrpSpPr>
        <p:grpSpPr>
          <a:xfrm>
            <a:off x="2391284" y="260319"/>
            <a:ext cx="2250057" cy="1866163"/>
            <a:chOff x="2424004" y="2854001"/>
            <a:chExt cx="2250057" cy="2246754"/>
          </a:xfrm>
        </p:grpSpPr>
        <p:grpSp>
          <p:nvGrpSpPr>
            <p:cNvPr id="800" name="Group 799">
              <a:extLst>
                <a:ext uri="{FF2B5EF4-FFF2-40B4-BE49-F238E27FC236}">
                  <a16:creationId xmlns:a16="http://schemas.microsoft.com/office/drawing/2014/main" id="{5F7D97E6-F868-E4B7-6941-A17A99BC4D25}"/>
                </a:ext>
              </a:extLst>
            </p:cNvPr>
            <p:cNvGrpSpPr/>
            <p:nvPr/>
          </p:nvGrpSpPr>
          <p:grpSpPr>
            <a:xfrm>
              <a:off x="2832809" y="2854001"/>
              <a:ext cx="1432446" cy="1677130"/>
              <a:chOff x="3578882" y="2921880"/>
              <a:chExt cx="1432446" cy="1677130"/>
            </a:xfrm>
          </p:grpSpPr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9410C61C-5850-2291-822F-9C13BA5DE23F}"/>
                  </a:ext>
                </a:extLst>
              </p:cNvPr>
              <p:cNvSpPr/>
              <p:nvPr/>
            </p:nvSpPr>
            <p:spPr>
              <a:xfrm>
                <a:off x="3582766" y="4169306"/>
                <a:ext cx="1358579" cy="429703"/>
              </a:xfrm>
              <a:custGeom>
                <a:avLst/>
                <a:gdLst>
                  <a:gd name="connsiteX0" fmla="*/ 270728 w 1358579"/>
                  <a:gd name="connsiteY0" fmla="*/ 5 h 1172396"/>
                  <a:gd name="connsiteX1" fmla="*/ 525389 w 1358579"/>
                  <a:gd name="connsiteY1" fmla="*/ 2386 h 1172396"/>
                  <a:gd name="connsiteX2" fmla="*/ 1211189 w 1358579"/>
                  <a:gd name="connsiteY2" fmla="*/ 87053 h 1172396"/>
                  <a:gd name="connsiteX3" fmla="*/ 1297352 w 1358579"/>
                  <a:gd name="connsiteY3" fmla="*/ 82687 h 1172396"/>
                  <a:gd name="connsiteX4" fmla="*/ 1358579 w 1358579"/>
                  <a:gd name="connsiteY4" fmla="*/ 72560 h 1172396"/>
                  <a:gd name="connsiteX5" fmla="*/ 1356308 w 1358579"/>
                  <a:gd name="connsiteY5" fmla="*/ 992893 h 1172396"/>
                  <a:gd name="connsiteX6" fmla="*/ 1176804 w 1358579"/>
                  <a:gd name="connsiteY6" fmla="*/ 1172396 h 1172396"/>
                  <a:gd name="connsiteX7" fmla="*/ 689214 w 1358579"/>
                  <a:gd name="connsiteY7" fmla="*/ 1172396 h 1172396"/>
                  <a:gd name="connsiteX8" fmla="*/ 671601 w 1358579"/>
                  <a:gd name="connsiteY8" fmla="*/ 1172396 h 1172396"/>
                  <a:gd name="connsiteX9" fmla="*/ 184010 w 1358579"/>
                  <a:gd name="connsiteY9" fmla="*/ 1172396 h 1172396"/>
                  <a:gd name="connsiteX10" fmla="*/ 4506 w 1358579"/>
                  <a:gd name="connsiteY10" fmla="*/ 992893 h 1172396"/>
                  <a:gd name="connsiteX11" fmla="*/ 208 w 1358579"/>
                  <a:gd name="connsiteY11" fmla="*/ 46835 h 1172396"/>
                  <a:gd name="connsiteX12" fmla="*/ 0 w 1358579"/>
                  <a:gd name="connsiteY12" fmla="*/ 3934 h 1172396"/>
                  <a:gd name="connsiteX13" fmla="*/ 124397 w 1358579"/>
                  <a:gd name="connsiteY13" fmla="*/ 1097 h 1172396"/>
                  <a:gd name="connsiteX14" fmla="*/ 270728 w 1358579"/>
                  <a:gd name="connsiteY14" fmla="*/ 5 h 1172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58579" h="1172396">
                    <a:moveTo>
                      <a:pt x="270728" y="5"/>
                    </a:moveTo>
                    <a:cubicBezTo>
                      <a:pt x="365669" y="-83"/>
                      <a:pt x="453776" y="975"/>
                      <a:pt x="525389" y="2386"/>
                    </a:cubicBezTo>
                    <a:cubicBezTo>
                      <a:pt x="811844" y="8030"/>
                      <a:pt x="989645" y="79998"/>
                      <a:pt x="1211189" y="87053"/>
                    </a:cubicBezTo>
                    <a:cubicBezTo>
                      <a:pt x="1238882" y="87935"/>
                      <a:pt x="1267766" y="86193"/>
                      <a:pt x="1297352" y="82687"/>
                    </a:cubicBezTo>
                    <a:lnTo>
                      <a:pt x="1358579" y="72560"/>
                    </a:lnTo>
                    <a:lnTo>
                      <a:pt x="1356308" y="992893"/>
                    </a:lnTo>
                    <a:cubicBezTo>
                      <a:pt x="1356308" y="1092029"/>
                      <a:pt x="1275941" y="1172396"/>
                      <a:pt x="1176804" y="1172396"/>
                    </a:cubicBezTo>
                    <a:lnTo>
                      <a:pt x="689214" y="1172396"/>
                    </a:lnTo>
                    <a:lnTo>
                      <a:pt x="671601" y="1172396"/>
                    </a:lnTo>
                    <a:lnTo>
                      <a:pt x="184010" y="1172396"/>
                    </a:lnTo>
                    <a:cubicBezTo>
                      <a:pt x="84873" y="1172396"/>
                      <a:pt x="4506" y="1092029"/>
                      <a:pt x="4506" y="992893"/>
                    </a:cubicBezTo>
                    <a:cubicBezTo>
                      <a:pt x="3824" y="716589"/>
                      <a:pt x="1855" y="373344"/>
                      <a:pt x="208" y="46835"/>
                    </a:cubicBezTo>
                    <a:lnTo>
                      <a:pt x="0" y="3934"/>
                    </a:lnTo>
                    <a:lnTo>
                      <a:pt x="124397" y="1097"/>
                    </a:lnTo>
                    <a:cubicBezTo>
                      <a:pt x="174078" y="380"/>
                      <a:pt x="223257" y="49"/>
                      <a:pt x="270728" y="5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25" name="!!CocThuyTinh">
                <a:extLst>
                  <a:ext uri="{FF2B5EF4-FFF2-40B4-BE49-F238E27FC236}">
                    <a16:creationId xmlns:a16="http://schemas.microsoft.com/office/drawing/2014/main" id="{F09DE78B-411F-6681-6223-26DC5B1C8101}"/>
                  </a:ext>
                </a:extLst>
              </p:cNvPr>
              <p:cNvGrpSpPr/>
              <p:nvPr/>
            </p:nvGrpSpPr>
            <p:grpSpPr>
              <a:xfrm>
                <a:off x="3578882" y="2921880"/>
                <a:ext cx="1432446" cy="1677130"/>
                <a:chOff x="3543300" y="3878556"/>
                <a:chExt cx="1525116" cy="1785629"/>
              </a:xfrm>
            </p:grpSpPr>
            <p:sp>
              <p:nvSpPr>
                <p:cNvPr id="826" name="Freeform: Shape 825">
                  <a:extLst>
                    <a:ext uri="{FF2B5EF4-FFF2-40B4-BE49-F238E27FC236}">
                      <a16:creationId xmlns:a16="http://schemas.microsoft.com/office/drawing/2014/main" id="{175A6EA8-273D-C263-CA13-3B896B84733F}"/>
                    </a:ext>
                  </a:extLst>
                </p:cNvPr>
                <p:cNvSpPr/>
                <p:nvPr/>
              </p:nvSpPr>
              <p:spPr>
                <a:xfrm flipH="1">
                  <a:off x="3543300" y="3878556"/>
                  <a:ext cx="1525116" cy="1785629"/>
                </a:xfrm>
                <a:custGeom>
                  <a:avLst/>
                  <a:gdLst>
                    <a:gd name="connsiteX0" fmla="*/ 240242 w 486193"/>
                    <a:gd name="connsiteY0" fmla="*/ 0 h 532394"/>
                    <a:gd name="connsiteX1" fmla="*/ 3 w 486193"/>
                    <a:gd name="connsiteY1" fmla="*/ 0 h 532394"/>
                    <a:gd name="connsiteX2" fmla="*/ 22950 w 486193"/>
                    <a:gd name="connsiteY2" fmla="*/ 44320 h 532394"/>
                    <a:gd name="connsiteX3" fmla="*/ 24011 w 486193"/>
                    <a:gd name="connsiteY3" fmla="*/ 474210 h 532394"/>
                    <a:gd name="connsiteX4" fmla="*/ 82195 w 486193"/>
                    <a:gd name="connsiteY4" fmla="*/ 532394 h 532394"/>
                    <a:gd name="connsiteX5" fmla="*/ 240242 w 486193"/>
                    <a:gd name="connsiteY5" fmla="*/ 532394 h 532394"/>
                    <a:gd name="connsiteX6" fmla="*/ 486190 w 486193"/>
                    <a:gd name="connsiteY6" fmla="*/ 0 h 532394"/>
                    <a:gd name="connsiteX7" fmla="*/ 245951 w 486193"/>
                    <a:gd name="connsiteY7" fmla="*/ 0 h 532394"/>
                    <a:gd name="connsiteX8" fmla="*/ 245951 w 486193"/>
                    <a:gd name="connsiteY8" fmla="*/ 532394 h 532394"/>
                    <a:gd name="connsiteX9" fmla="*/ 403998 w 486193"/>
                    <a:gd name="connsiteY9" fmla="*/ 532394 h 532394"/>
                    <a:gd name="connsiteX10" fmla="*/ 462182 w 486193"/>
                    <a:gd name="connsiteY10" fmla="*/ 474210 h 532394"/>
                    <a:gd name="connsiteX11" fmla="*/ 463243 w 486193"/>
                    <a:gd name="connsiteY11" fmla="*/ 44320 h 532394"/>
                    <a:gd name="connsiteX12" fmla="*/ 486190 w 486193"/>
                    <a:gd name="connsiteY12" fmla="*/ 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486190 w 486193"/>
                    <a:gd name="connsiteY12" fmla="*/ 0 h 532394"/>
                    <a:gd name="connsiteX13" fmla="*/ 337391 w 486193"/>
                    <a:gd name="connsiteY13" fmla="*/ 9144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245951 w 486193"/>
                    <a:gd name="connsiteY12" fmla="*/ 0 h 532394"/>
                    <a:gd name="connsiteX0" fmla="*/ 240242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0" fmla="*/ 240242 w 486193"/>
                    <a:gd name="connsiteY0" fmla="*/ 532394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10" fmla="*/ 91443 w 486193"/>
                    <a:gd name="connsiteY10" fmla="*/ 91440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0" fmla="*/ 3 w 463243"/>
                    <a:gd name="connsiteY0" fmla="*/ 0 h 532394"/>
                    <a:gd name="connsiteX1" fmla="*/ 22950 w 463243"/>
                    <a:gd name="connsiteY1" fmla="*/ 44320 h 532394"/>
                    <a:gd name="connsiteX2" fmla="*/ 24011 w 463243"/>
                    <a:gd name="connsiteY2" fmla="*/ 474210 h 532394"/>
                    <a:gd name="connsiteX3" fmla="*/ 82195 w 463243"/>
                    <a:gd name="connsiteY3" fmla="*/ 532394 h 532394"/>
                    <a:gd name="connsiteX4" fmla="*/ 240242 w 463243"/>
                    <a:gd name="connsiteY4" fmla="*/ 532394 h 532394"/>
                    <a:gd name="connsiteX5" fmla="*/ 245951 w 463243"/>
                    <a:gd name="connsiteY5" fmla="*/ 532394 h 532394"/>
                    <a:gd name="connsiteX6" fmla="*/ 403998 w 463243"/>
                    <a:gd name="connsiteY6" fmla="*/ 532394 h 532394"/>
                    <a:gd name="connsiteX7" fmla="*/ 462182 w 463243"/>
                    <a:gd name="connsiteY7" fmla="*/ 474210 h 532394"/>
                    <a:gd name="connsiteX8" fmla="*/ 463243 w 463243"/>
                    <a:gd name="connsiteY8" fmla="*/ 44320 h 532394"/>
                    <a:gd name="connsiteX0" fmla="*/ 3 w 464311"/>
                    <a:gd name="connsiteY0" fmla="*/ 0 h 532394"/>
                    <a:gd name="connsiteX1" fmla="*/ 22950 w 464311"/>
                    <a:gd name="connsiteY1" fmla="*/ 44320 h 532394"/>
                    <a:gd name="connsiteX2" fmla="*/ 24011 w 464311"/>
                    <a:gd name="connsiteY2" fmla="*/ 474210 h 532394"/>
                    <a:gd name="connsiteX3" fmla="*/ 82195 w 464311"/>
                    <a:gd name="connsiteY3" fmla="*/ 532394 h 532394"/>
                    <a:gd name="connsiteX4" fmla="*/ 240242 w 464311"/>
                    <a:gd name="connsiteY4" fmla="*/ 532394 h 532394"/>
                    <a:gd name="connsiteX5" fmla="*/ 245951 w 464311"/>
                    <a:gd name="connsiteY5" fmla="*/ 532394 h 532394"/>
                    <a:gd name="connsiteX6" fmla="*/ 403998 w 464311"/>
                    <a:gd name="connsiteY6" fmla="*/ 532394 h 532394"/>
                    <a:gd name="connsiteX7" fmla="*/ 462182 w 464311"/>
                    <a:gd name="connsiteY7" fmla="*/ 474210 h 532394"/>
                    <a:gd name="connsiteX8" fmla="*/ 464311 w 464311"/>
                    <a:gd name="connsiteY8" fmla="*/ 8000 h 532394"/>
                    <a:gd name="connsiteX0" fmla="*/ 3 w 466447"/>
                    <a:gd name="connsiteY0" fmla="*/ 10160 h 542554"/>
                    <a:gd name="connsiteX1" fmla="*/ 22950 w 466447"/>
                    <a:gd name="connsiteY1" fmla="*/ 54480 h 542554"/>
                    <a:gd name="connsiteX2" fmla="*/ 24011 w 466447"/>
                    <a:gd name="connsiteY2" fmla="*/ 484370 h 542554"/>
                    <a:gd name="connsiteX3" fmla="*/ 82195 w 466447"/>
                    <a:gd name="connsiteY3" fmla="*/ 542554 h 542554"/>
                    <a:gd name="connsiteX4" fmla="*/ 240242 w 466447"/>
                    <a:gd name="connsiteY4" fmla="*/ 542554 h 542554"/>
                    <a:gd name="connsiteX5" fmla="*/ 245951 w 466447"/>
                    <a:gd name="connsiteY5" fmla="*/ 542554 h 542554"/>
                    <a:gd name="connsiteX6" fmla="*/ 403998 w 466447"/>
                    <a:gd name="connsiteY6" fmla="*/ 542554 h 542554"/>
                    <a:gd name="connsiteX7" fmla="*/ 462182 w 466447"/>
                    <a:gd name="connsiteY7" fmla="*/ 484370 h 542554"/>
                    <a:gd name="connsiteX8" fmla="*/ 466447 w 466447"/>
                    <a:gd name="connsiteY8" fmla="*/ 0 h 542554"/>
                    <a:gd name="connsiteX0" fmla="*/ 3 w 464311"/>
                    <a:gd name="connsiteY0" fmla="*/ 11228 h 543622"/>
                    <a:gd name="connsiteX1" fmla="*/ 22950 w 464311"/>
                    <a:gd name="connsiteY1" fmla="*/ 55548 h 543622"/>
                    <a:gd name="connsiteX2" fmla="*/ 24011 w 464311"/>
                    <a:gd name="connsiteY2" fmla="*/ 485438 h 543622"/>
                    <a:gd name="connsiteX3" fmla="*/ 82195 w 464311"/>
                    <a:gd name="connsiteY3" fmla="*/ 543622 h 543622"/>
                    <a:gd name="connsiteX4" fmla="*/ 240242 w 464311"/>
                    <a:gd name="connsiteY4" fmla="*/ 543622 h 543622"/>
                    <a:gd name="connsiteX5" fmla="*/ 245951 w 464311"/>
                    <a:gd name="connsiteY5" fmla="*/ 543622 h 543622"/>
                    <a:gd name="connsiteX6" fmla="*/ 403998 w 464311"/>
                    <a:gd name="connsiteY6" fmla="*/ 543622 h 543622"/>
                    <a:gd name="connsiteX7" fmla="*/ 462182 w 464311"/>
                    <a:gd name="connsiteY7" fmla="*/ 485438 h 543622"/>
                    <a:gd name="connsiteX8" fmla="*/ 464311 w 464311"/>
                    <a:gd name="connsiteY8" fmla="*/ 0 h 543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311" h="543622">
                      <a:moveTo>
                        <a:pt x="3" y="11228"/>
                      </a:moveTo>
                      <a:cubicBezTo>
                        <a:pt x="-351" y="26002"/>
                        <a:pt x="23304" y="40775"/>
                        <a:pt x="22950" y="55548"/>
                      </a:cubicBezTo>
                      <a:cubicBezTo>
                        <a:pt x="23304" y="198845"/>
                        <a:pt x="23657" y="342141"/>
                        <a:pt x="24011" y="485438"/>
                      </a:cubicBezTo>
                      <a:cubicBezTo>
                        <a:pt x="24011" y="517572"/>
                        <a:pt x="50061" y="543622"/>
                        <a:pt x="82195" y="543622"/>
                      </a:cubicBezTo>
                      <a:lnTo>
                        <a:pt x="240242" y="543622"/>
                      </a:lnTo>
                      <a:lnTo>
                        <a:pt x="245951" y="543622"/>
                      </a:lnTo>
                      <a:lnTo>
                        <a:pt x="403998" y="543622"/>
                      </a:lnTo>
                      <a:cubicBezTo>
                        <a:pt x="436132" y="543622"/>
                        <a:pt x="462182" y="517572"/>
                        <a:pt x="462182" y="485438"/>
                      </a:cubicBezTo>
                      <a:cubicBezTo>
                        <a:pt x="462536" y="342141"/>
                        <a:pt x="463957" y="143297"/>
                        <a:pt x="464311" y="0"/>
                      </a:cubicBezTo>
                    </a:path>
                  </a:pathLst>
                </a:custGeom>
                <a:noFill/>
                <a:ln w="50800" cap="rnd">
                  <a:solidFill>
                    <a:srgbClr val="00206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827" name="Straight Connector 826">
                  <a:extLst>
                    <a:ext uri="{FF2B5EF4-FFF2-40B4-BE49-F238E27FC236}">
                      <a16:creationId xmlns:a16="http://schemas.microsoft.com/office/drawing/2014/main" id="{241B70F6-D964-CC85-86E4-FAF1AF8109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066677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8" name="Straight Connector 827">
                  <a:extLst>
                    <a:ext uri="{FF2B5EF4-FFF2-40B4-BE49-F238E27FC236}">
                      <a16:creationId xmlns:a16="http://schemas.microsoft.com/office/drawing/2014/main" id="{B573FFCF-0405-357C-F03C-D8D4FDAA8A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39793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9" name="Straight Connector 828">
                  <a:extLst>
                    <a:ext uri="{FF2B5EF4-FFF2-40B4-BE49-F238E27FC236}">
                      <a16:creationId xmlns:a16="http://schemas.microsoft.com/office/drawing/2014/main" id="{A271D989-8283-3FEF-3DA3-EB67B0E98C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72919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0" name="Straight Connector 829">
                  <a:extLst>
                    <a:ext uri="{FF2B5EF4-FFF2-40B4-BE49-F238E27FC236}">
                      <a16:creationId xmlns:a16="http://schemas.microsoft.com/office/drawing/2014/main" id="{3FBC1BFD-1014-A24C-2450-3E772D5B2F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060459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1" name="Straight Connector 830">
                  <a:extLst>
                    <a:ext uri="{FF2B5EF4-FFF2-40B4-BE49-F238E27FC236}">
                      <a16:creationId xmlns:a16="http://schemas.microsoft.com/office/drawing/2014/main" id="{1EB6F423-0D11-D2F4-2BB9-55B293E078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391720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23" name="!!Step1b">
              <a:extLst>
                <a:ext uri="{FF2B5EF4-FFF2-40B4-BE49-F238E27FC236}">
                  <a16:creationId xmlns:a16="http://schemas.microsoft.com/office/drawing/2014/main" id="{B54D23A7-1C7B-4FB1-999C-8052B9FA3DDD}"/>
                </a:ext>
              </a:extLst>
            </p:cNvPr>
            <p:cNvSpPr txBox="1"/>
            <p:nvPr/>
          </p:nvSpPr>
          <p:spPr>
            <a:xfrm>
              <a:off x="2424004" y="4700645"/>
              <a:ext cx="22500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000" b="1" dirty="0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832" name="Group 831">
            <a:extLst>
              <a:ext uri="{FF2B5EF4-FFF2-40B4-BE49-F238E27FC236}">
                <a16:creationId xmlns:a16="http://schemas.microsoft.com/office/drawing/2014/main" id="{1EA3AF21-6881-4D37-1E0E-2170FD31056B}"/>
              </a:ext>
            </a:extLst>
          </p:cNvPr>
          <p:cNvGrpSpPr/>
          <p:nvPr/>
        </p:nvGrpSpPr>
        <p:grpSpPr>
          <a:xfrm>
            <a:off x="4428901" y="260319"/>
            <a:ext cx="2326362" cy="1802365"/>
            <a:chOff x="2424004" y="2854001"/>
            <a:chExt cx="2250057" cy="2169945"/>
          </a:xfrm>
        </p:grpSpPr>
        <p:grpSp>
          <p:nvGrpSpPr>
            <p:cNvPr id="833" name="Group 832">
              <a:extLst>
                <a:ext uri="{FF2B5EF4-FFF2-40B4-BE49-F238E27FC236}">
                  <a16:creationId xmlns:a16="http://schemas.microsoft.com/office/drawing/2014/main" id="{768897B1-042D-F7EB-61CE-1AE06D76A1D2}"/>
                </a:ext>
              </a:extLst>
            </p:cNvPr>
            <p:cNvGrpSpPr/>
            <p:nvPr/>
          </p:nvGrpSpPr>
          <p:grpSpPr>
            <a:xfrm>
              <a:off x="2832809" y="2854001"/>
              <a:ext cx="1432446" cy="1677130"/>
              <a:chOff x="3578882" y="2921880"/>
              <a:chExt cx="1432446" cy="1677130"/>
            </a:xfrm>
          </p:grpSpPr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03B50399-BD62-9BB3-23C8-F7699C91FEC7}"/>
                  </a:ext>
                </a:extLst>
              </p:cNvPr>
              <p:cNvSpPr/>
              <p:nvPr/>
            </p:nvSpPr>
            <p:spPr>
              <a:xfrm>
                <a:off x="3582766" y="4220682"/>
                <a:ext cx="1358579" cy="378327"/>
              </a:xfrm>
              <a:custGeom>
                <a:avLst/>
                <a:gdLst>
                  <a:gd name="connsiteX0" fmla="*/ 270728 w 1358579"/>
                  <a:gd name="connsiteY0" fmla="*/ 5 h 1172396"/>
                  <a:gd name="connsiteX1" fmla="*/ 525389 w 1358579"/>
                  <a:gd name="connsiteY1" fmla="*/ 2386 h 1172396"/>
                  <a:gd name="connsiteX2" fmla="*/ 1211189 w 1358579"/>
                  <a:gd name="connsiteY2" fmla="*/ 87053 h 1172396"/>
                  <a:gd name="connsiteX3" fmla="*/ 1297352 w 1358579"/>
                  <a:gd name="connsiteY3" fmla="*/ 82687 h 1172396"/>
                  <a:gd name="connsiteX4" fmla="*/ 1358579 w 1358579"/>
                  <a:gd name="connsiteY4" fmla="*/ 72560 h 1172396"/>
                  <a:gd name="connsiteX5" fmla="*/ 1356308 w 1358579"/>
                  <a:gd name="connsiteY5" fmla="*/ 992893 h 1172396"/>
                  <a:gd name="connsiteX6" fmla="*/ 1176804 w 1358579"/>
                  <a:gd name="connsiteY6" fmla="*/ 1172396 h 1172396"/>
                  <a:gd name="connsiteX7" fmla="*/ 689214 w 1358579"/>
                  <a:gd name="connsiteY7" fmla="*/ 1172396 h 1172396"/>
                  <a:gd name="connsiteX8" fmla="*/ 671601 w 1358579"/>
                  <a:gd name="connsiteY8" fmla="*/ 1172396 h 1172396"/>
                  <a:gd name="connsiteX9" fmla="*/ 184010 w 1358579"/>
                  <a:gd name="connsiteY9" fmla="*/ 1172396 h 1172396"/>
                  <a:gd name="connsiteX10" fmla="*/ 4506 w 1358579"/>
                  <a:gd name="connsiteY10" fmla="*/ 992893 h 1172396"/>
                  <a:gd name="connsiteX11" fmla="*/ 208 w 1358579"/>
                  <a:gd name="connsiteY11" fmla="*/ 46835 h 1172396"/>
                  <a:gd name="connsiteX12" fmla="*/ 0 w 1358579"/>
                  <a:gd name="connsiteY12" fmla="*/ 3934 h 1172396"/>
                  <a:gd name="connsiteX13" fmla="*/ 124397 w 1358579"/>
                  <a:gd name="connsiteY13" fmla="*/ 1097 h 1172396"/>
                  <a:gd name="connsiteX14" fmla="*/ 270728 w 1358579"/>
                  <a:gd name="connsiteY14" fmla="*/ 5 h 1172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58579" h="1172396">
                    <a:moveTo>
                      <a:pt x="270728" y="5"/>
                    </a:moveTo>
                    <a:cubicBezTo>
                      <a:pt x="365669" y="-83"/>
                      <a:pt x="453776" y="975"/>
                      <a:pt x="525389" y="2386"/>
                    </a:cubicBezTo>
                    <a:cubicBezTo>
                      <a:pt x="811844" y="8030"/>
                      <a:pt x="989645" y="79998"/>
                      <a:pt x="1211189" y="87053"/>
                    </a:cubicBezTo>
                    <a:cubicBezTo>
                      <a:pt x="1238882" y="87935"/>
                      <a:pt x="1267766" y="86193"/>
                      <a:pt x="1297352" y="82687"/>
                    </a:cubicBezTo>
                    <a:lnTo>
                      <a:pt x="1358579" y="72560"/>
                    </a:lnTo>
                    <a:lnTo>
                      <a:pt x="1356308" y="992893"/>
                    </a:lnTo>
                    <a:cubicBezTo>
                      <a:pt x="1356308" y="1092029"/>
                      <a:pt x="1275941" y="1172396"/>
                      <a:pt x="1176804" y="1172396"/>
                    </a:cubicBezTo>
                    <a:lnTo>
                      <a:pt x="689214" y="1172396"/>
                    </a:lnTo>
                    <a:lnTo>
                      <a:pt x="671601" y="1172396"/>
                    </a:lnTo>
                    <a:lnTo>
                      <a:pt x="184010" y="1172396"/>
                    </a:lnTo>
                    <a:cubicBezTo>
                      <a:pt x="84873" y="1172396"/>
                      <a:pt x="4506" y="1092029"/>
                      <a:pt x="4506" y="992893"/>
                    </a:cubicBezTo>
                    <a:cubicBezTo>
                      <a:pt x="3824" y="716589"/>
                      <a:pt x="1855" y="373344"/>
                      <a:pt x="208" y="46835"/>
                    </a:cubicBezTo>
                    <a:lnTo>
                      <a:pt x="0" y="3934"/>
                    </a:lnTo>
                    <a:lnTo>
                      <a:pt x="124397" y="1097"/>
                    </a:lnTo>
                    <a:cubicBezTo>
                      <a:pt x="174078" y="380"/>
                      <a:pt x="223257" y="49"/>
                      <a:pt x="270728" y="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36" name="!!CocThuyTinh">
                <a:extLst>
                  <a:ext uri="{FF2B5EF4-FFF2-40B4-BE49-F238E27FC236}">
                    <a16:creationId xmlns:a16="http://schemas.microsoft.com/office/drawing/2014/main" id="{8373EB78-1676-5220-FC97-E09C59A33C61}"/>
                  </a:ext>
                </a:extLst>
              </p:cNvPr>
              <p:cNvGrpSpPr/>
              <p:nvPr/>
            </p:nvGrpSpPr>
            <p:grpSpPr>
              <a:xfrm>
                <a:off x="3578882" y="2921880"/>
                <a:ext cx="1432446" cy="1677130"/>
                <a:chOff x="3543300" y="3878556"/>
                <a:chExt cx="1525116" cy="1785629"/>
              </a:xfrm>
            </p:grpSpPr>
            <p:sp>
              <p:nvSpPr>
                <p:cNvPr id="837" name="Freeform: Shape 836">
                  <a:extLst>
                    <a:ext uri="{FF2B5EF4-FFF2-40B4-BE49-F238E27FC236}">
                      <a16:creationId xmlns:a16="http://schemas.microsoft.com/office/drawing/2014/main" id="{DBD680DC-7EEB-C706-F142-1BF92B1629C0}"/>
                    </a:ext>
                  </a:extLst>
                </p:cNvPr>
                <p:cNvSpPr/>
                <p:nvPr/>
              </p:nvSpPr>
              <p:spPr>
                <a:xfrm flipH="1">
                  <a:off x="3543300" y="3878556"/>
                  <a:ext cx="1525116" cy="1785629"/>
                </a:xfrm>
                <a:custGeom>
                  <a:avLst/>
                  <a:gdLst>
                    <a:gd name="connsiteX0" fmla="*/ 240242 w 486193"/>
                    <a:gd name="connsiteY0" fmla="*/ 0 h 532394"/>
                    <a:gd name="connsiteX1" fmla="*/ 3 w 486193"/>
                    <a:gd name="connsiteY1" fmla="*/ 0 h 532394"/>
                    <a:gd name="connsiteX2" fmla="*/ 22950 w 486193"/>
                    <a:gd name="connsiteY2" fmla="*/ 44320 h 532394"/>
                    <a:gd name="connsiteX3" fmla="*/ 24011 w 486193"/>
                    <a:gd name="connsiteY3" fmla="*/ 474210 h 532394"/>
                    <a:gd name="connsiteX4" fmla="*/ 82195 w 486193"/>
                    <a:gd name="connsiteY4" fmla="*/ 532394 h 532394"/>
                    <a:gd name="connsiteX5" fmla="*/ 240242 w 486193"/>
                    <a:gd name="connsiteY5" fmla="*/ 532394 h 532394"/>
                    <a:gd name="connsiteX6" fmla="*/ 486190 w 486193"/>
                    <a:gd name="connsiteY6" fmla="*/ 0 h 532394"/>
                    <a:gd name="connsiteX7" fmla="*/ 245951 w 486193"/>
                    <a:gd name="connsiteY7" fmla="*/ 0 h 532394"/>
                    <a:gd name="connsiteX8" fmla="*/ 245951 w 486193"/>
                    <a:gd name="connsiteY8" fmla="*/ 532394 h 532394"/>
                    <a:gd name="connsiteX9" fmla="*/ 403998 w 486193"/>
                    <a:gd name="connsiteY9" fmla="*/ 532394 h 532394"/>
                    <a:gd name="connsiteX10" fmla="*/ 462182 w 486193"/>
                    <a:gd name="connsiteY10" fmla="*/ 474210 h 532394"/>
                    <a:gd name="connsiteX11" fmla="*/ 463243 w 486193"/>
                    <a:gd name="connsiteY11" fmla="*/ 44320 h 532394"/>
                    <a:gd name="connsiteX12" fmla="*/ 486190 w 486193"/>
                    <a:gd name="connsiteY12" fmla="*/ 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486190 w 486193"/>
                    <a:gd name="connsiteY12" fmla="*/ 0 h 532394"/>
                    <a:gd name="connsiteX13" fmla="*/ 337391 w 486193"/>
                    <a:gd name="connsiteY13" fmla="*/ 9144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245951 w 486193"/>
                    <a:gd name="connsiteY12" fmla="*/ 0 h 532394"/>
                    <a:gd name="connsiteX0" fmla="*/ 240242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0" fmla="*/ 240242 w 486193"/>
                    <a:gd name="connsiteY0" fmla="*/ 532394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10" fmla="*/ 91443 w 486193"/>
                    <a:gd name="connsiteY10" fmla="*/ 91440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0" fmla="*/ 3 w 463243"/>
                    <a:gd name="connsiteY0" fmla="*/ 0 h 532394"/>
                    <a:gd name="connsiteX1" fmla="*/ 22950 w 463243"/>
                    <a:gd name="connsiteY1" fmla="*/ 44320 h 532394"/>
                    <a:gd name="connsiteX2" fmla="*/ 24011 w 463243"/>
                    <a:gd name="connsiteY2" fmla="*/ 474210 h 532394"/>
                    <a:gd name="connsiteX3" fmla="*/ 82195 w 463243"/>
                    <a:gd name="connsiteY3" fmla="*/ 532394 h 532394"/>
                    <a:gd name="connsiteX4" fmla="*/ 240242 w 463243"/>
                    <a:gd name="connsiteY4" fmla="*/ 532394 h 532394"/>
                    <a:gd name="connsiteX5" fmla="*/ 245951 w 463243"/>
                    <a:gd name="connsiteY5" fmla="*/ 532394 h 532394"/>
                    <a:gd name="connsiteX6" fmla="*/ 403998 w 463243"/>
                    <a:gd name="connsiteY6" fmla="*/ 532394 h 532394"/>
                    <a:gd name="connsiteX7" fmla="*/ 462182 w 463243"/>
                    <a:gd name="connsiteY7" fmla="*/ 474210 h 532394"/>
                    <a:gd name="connsiteX8" fmla="*/ 463243 w 463243"/>
                    <a:gd name="connsiteY8" fmla="*/ 44320 h 532394"/>
                    <a:gd name="connsiteX0" fmla="*/ 3 w 464311"/>
                    <a:gd name="connsiteY0" fmla="*/ 0 h 532394"/>
                    <a:gd name="connsiteX1" fmla="*/ 22950 w 464311"/>
                    <a:gd name="connsiteY1" fmla="*/ 44320 h 532394"/>
                    <a:gd name="connsiteX2" fmla="*/ 24011 w 464311"/>
                    <a:gd name="connsiteY2" fmla="*/ 474210 h 532394"/>
                    <a:gd name="connsiteX3" fmla="*/ 82195 w 464311"/>
                    <a:gd name="connsiteY3" fmla="*/ 532394 h 532394"/>
                    <a:gd name="connsiteX4" fmla="*/ 240242 w 464311"/>
                    <a:gd name="connsiteY4" fmla="*/ 532394 h 532394"/>
                    <a:gd name="connsiteX5" fmla="*/ 245951 w 464311"/>
                    <a:gd name="connsiteY5" fmla="*/ 532394 h 532394"/>
                    <a:gd name="connsiteX6" fmla="*/ 403998 w 464311"/>
                    <a:gd name="connsiteY6" fmla="*/ 532394 h 532394"/>
                    <a:gd name="connsiteX7" fmla="*/ 462182 w 464311"/>
                    <a:gd name="connsiteY7" fmla="*/ 474210 h 532394"/>
                    <a:gd name="connsiteX8" fmla="*/ 464311 w 464311"/>
                    <a:gd name="connsiteY8" fmla="*/ 8000 h 532394"/>
                    <a:gd name="connsiteX0" fmla="*/ 3 w 466447"/>
                    <a:gd name="connsiteY0" fmla="*/ 10160 h 542554"/>
                    <a:gd name="connsiteX1" fmla="*/ 22950 w 466447"/>
                    <a:gd name="connsiteY1" fmla="*/ 54480 h 542554"/>
                    <a:gd name="connsiteX2" fmla="*/ 24011 w 466447"/>
                    <a:gd name="connsiteY2" fmla="*/ 484370 h 542554"/>
                    <a:gd name="connsiteX3" fmla="*/ 82195 w 466447"/>
                    <a:gd name="connsiteY3" fmla="*/ 542554 h 542554"/>
                    <a:gd name="connsiteX4" fmla="*/ 240242 w 466447"/>
                    <a:gd name="connsiteY4" fmla="*/ 542554 h 542554"/>
                    <a:gd name="connsiteX5" fmla="*/ 245951 w 466447"/>
                    <a:gd name="connsiteY5" fmla="*/ 542554 h 542554"/>
                    <a:gd name="connsiteX6" fmla="*/ 403998 w 466447"/>
                    <a:gd name="connsiteY6" fmla="*/ 542554 h 542554"/>
                    <a:gd name="connsiteX7" fmla="*/ 462182 w 466447"/>
                    <a:gd name="connsiteY7" fmla="*/ 484370 h 542554"/>
                    <a:gd name="connsiteX8" fmla="*/ 466447 w 466447"/>
                    <a:gd name="connsiteY8" fmla="*/ 0 h 542554"/>
                    <a:gd name="connsiteX0" fmla="*/ 3 w 464311"/>
                    <a:gd name="connsiteY0" fmla="*/ 11228 h 543622"/>
                    <a:gd name="connsiteX1" fmla="*/ 22950 w 464311"/>
                    <a:gd name="connsiteY1" fmla="*/ 55548 h 543622"/>
                    <a:gd name="connsiteX2" fmla="*/ 24011 w 464311"/>
                    <a:gd name="connsiteY2" fmla="*/ 485438 h 543622"/>
                    <a:gd name="connsiteX3" fmla="*/ 82195 w 464311"/>
                    <a:gd name="connsiteY3" fmla="*/ 543622 h 543622"/>
                    <a:gd name="connsiteX4" fmla="*/ 240242 w 464311"/>
                    <a:gd name="connsiteY4" fmla="*/ 543622 h 543622"/>
                    <a:gd name="connsiteX5" fmla="*/ 245951 w 464311"/>
                    <a:gd name="connsiteY5" fmla="*/ 543622 h 543622"/>
                    <a:gd name="connsiteX6" fmla="*/ 403998 w 464311"/>
                    <a:gd name="connsiteY6" fmla="*/ 543622 h 543622"/>
                    <a:gd name="connsiteX7" fmla="*/ 462182 w 464311"/>
                    <a:gd name="connsiteY7" fmla="*/ 485438 h 543622"/>
                    <a:gd name="connsiteX8" fmla="*/ 464311 w 464311"/>
                    <a:gd name="connsiteY8" fmla="*/ 0 h 543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311" h="543622">
                      <a:moveTo>
                        <a:pt x="3" y="11228"/>
                      </a:moveTo>
                      <a:cubicBezTo>
                        <a:pt x="-351" y="26002"/>
                        <a:pt x="23304" y="40775"/>
                        <a:pt x="22950" y="55548"/>
                      </a:cubicBezTo>
                      <a:cubicBezTo>
                        <a:pt x="23304" y="198845"/>
                        <a:pt x="23657" y="342141"/>
                        <a:pt x="24011" y="485438"/>
                      </a:cubicBezTo>
                      <a:cubicBezTo>
                        <a:pt x="24011" y="517572"/>
                        <a:pt x="50061" y="543622"/>
                        <a:pt x="82195" y="543622"/>
                      </a:cubicBezTo>
                      <a:lnTo>
                        <a:pt x="240242" y="543622"/>
                      </a:lnTo>
                      <a:lnTo>
                        <a:pt x="245951" y="543622"/>
                      </a:lnTo>
                      <a:lnTo>
                        <a:pt x="403998" y="543622"/>
                      </a:lnTo>
                      <a:cubicBezTo>
                        <a:pt x="436132" y="543622"/>
                        <a:pt x="462182" y="517572"/>
                        <a:pt x="462182" y="485438"/>
                      </a:cubicBezTo>
                      <a:cubicBezTo>
                        <a:pt x="462536" y="342141"/>
                        <a:pt x="463957" y="143297"/>
                        <a:pt x="464311" y="0"/>
                      </a:cubicBezTo>
                    </a:path>
                  </a:pathLst>
                </a:custGeom>
                <a:noFill/>
                <a:ln w="50800" cap="rnd">
                  <a:solidFill>
                    <a:srgbClr val="00206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838" name="Straight Connector 837">
                  <a:extLst>
                    <a:ext uri="{FF2B5EF4-FFF2-40B4-BE49-F238E27FC236}">
                      <a16:creationId xmlns:a16="http://schemas.microsoft.com/office/drawing/2014/main" id="{F8FE7208-6D8A-7716-4993-D65BDD65FD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066677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9" name="Straight Connector 838">
                  <a:extLst>
                    <a:ext uri="{FF2B5EF4-FFF2-40B4-BE49-F238E27FC236}">
                      <a16:creationId xmlns:a16="http://schemas.microsoft.com/office/drawing/2014/main" id="{DB60820E-5BC5-1B46-3692-039DADFF39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39793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0" name="Straight Connector 839">
                  <a:extLst>
                    <a:ext uri="{FF2B5EF4-FFF2-40B4-BE49-F238E27FC236}">
                      <a16:creationId xmlns:a16="http://schemas.microsoft.com/office/drawing/2014/main" id="{7839C33E-C4C7-F6DF-0283-C2B8B9D9C3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72919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1" name="Straight Connector 840">
                  <a:extLst>
                    <a:ext uri="{FF2B5EF4-FFF2-40B4-BE49-F238E27FC236}">
                      <a16:creationId xmlns:a16="http://schemas.microsoft.com/office/drawing/2014/main" id="{45A85AEA-C904-24C5-8409-10E1359B0A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060459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2" name="Straight Connector 841">
                  <a:extLst>
                    <a:ext uri="{FF2B5EF4-FFF2-40B4-BE49-F238E27FC236}">
                      <a16:creationId xmlns:a16="http://schemas.microsoft.com/office/drawing/2014/main" id="{5771F2B0-FEE6-C5AC-43B0-1601726568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391720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34" name="!!Step1b">
              <a:extLst>
                <a:ext uri="{FF2B5EF4-FFF2-40B4-BE49-F238E27FC236}">
                  <a16:creationId xmlns:a16="http://schemas.microsoft.com/office/drawing/2014/main" id="{363B611B-8D16-8901-9BBE-AD360619AE90}"/>
                </a:ext>
              </a:extLst>
            </p:cNvPr>
            <p:cNvSpPr txBox="1"/>
            <p:nvPr/>
          </p:nvSpPr>
          <p:spPr>
            <a:xfrm>
              <a:off x="2424004" y="4623836"/>
              <a:ext cx="22500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000" b="1" dirty="0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  <p:grpSp>
        <p:nvGrpSpPr>
          <p:cNvPr id="843" name="Group 842">
            <a:extLst>
              <a:ext uri="{FF2B5EF4-FFF2-40B4-BE49-F238E27FC236}">
                <a16:creationId xmlns:a16="http://schemas.microsoft.com/office/drawing/2014/main" id="{5CA07F43-6955-D465-9F2C-48BD475487F4}"/>
              </a:ext>
            </a:extLst>
          </p:cNvPr>
          <p:cNvGrpSpPr/>
          <p:nvPr/>
        </p:nvGrpSpPr>
        <p:grpSpPr>
          <a:xfrm>
            <a:off x="6542823" y="260319"/>
            <a:ext cx="2323815" cy="1802365"/>
            <a:chOff x="2424004" y="2854001"/>
            <a:chExt cx="2250057" cy="2169945"/>
          </a:xfrm>
        </p:grpSpPr>
        <p:grpSp>
          <p:nvGrpSpPr>
            <p:cNvPr id="844" name="Group 843">
              <a:extLst>
                <a:ext uri="{FF2B5EF4-FFF2-40B4-BE49-F238E27FC236}">
                  <a16:creationId xmlns:a16="http://schemas.microsoft.com/office/drawing/2014/main" id="{EA921921-EE99-5633-BE2F-06D3F900CA32}"/>
                </a:ext>
              </a:extLst>
            </p:cNvPr>
            <p:cNvGrpSpPr/>
            <p:nvPr/>
          </p:nvGrpSpPr>
          <p:grpSpPr>
            <a:xfrm>
              <a:off x="2832809" y="2854001"/>
              <a:ext cx="1432446" cy="1677130"/>
              <a:chOff x="3578882" y="2921880"/>
              <a:chExt cx="1432446" cy="1677130"/>
            </a:xfrm>
          </p:grpSpPr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C3E4B7CB-80C3-D54E-C180-41D747547CFC}"/>
                  </a:ext>
                </a:extLst>
              </p:cNvPr>
              <p:cNvSpPr/>
              <p:nvPr/>
            </p:nvSpPr>
            <p:spPr>
              <a:xfrm>
                <a:off x="3582766" y="4169306"/>
                <a:ext cx="1358579" cy="429704"/>
              </a:xfrm>
              <a:custGeom>
                <a:avLst/>
                <a:gdLst>
                  <a:gd name="connsiteX0" fmla="*/ 270728 w 1358579"/>
                  <a:gd name="connsiteY0" fmla="*/ 5 h 1172396"/>
                  <a:gd name="connsiteX1" fmla="*/ 525389 w 1358579"/>
                  <a:gd name="connsiteY1" fmla="*/ 2386 h 1172396"/>
                  <a:gd name="connsiteX2" fmla="*/ 1211189 w 1358579"/>
                  <a:gd name="connsiteY2" fmla="*/ 87053 h 1172396"/>
                  <a:gd name="connsiteX3" fmla="*/ 1297352 w 1358579"/>
                  <a:gd name="connsiteY3" fmla="*/ 82687 h 1172396"/>
                  <a:gd name="connsiteX4" fmla="*/ 1358579 w 1358579"/>
                  <a:gd name="connsiteY4" fmla="*/ 72560 h 1172396"/>
                  <a:gd name="connsiteX5" fmla="*/ 1356308 w 1358579"/>
                  <a:gd name="connsiteY5" fmla="*/ 992893 h 1172396"/>
                  <a:gd name="connsiteX6" fmla="*/ 1176804 w 1358579"/>
                  <a:gd name="connsiteY6" fmla="*/ 1172396 h 1172396"/>
                  <a:gd name="connsiteX7" fmla="*/ 689214 w 1358579"/>
                  <a:gd name="connsiteY7" fmla="*/ 1172396 h 1172396"/>
                  <a:gd name="connsiteX8" fmla="*/ 671601 w 1358579"/>
                  <a:gd name="connsiteY8" fmla="*/ 1172396 h 1172396"/>
                  <a:gd name="connsiteX9" fmla="*/ 184010 w 1358579"/>
                  <a:gd name="connsiteY9" fmla="*/ 1172396 h 1172396"/>
                  <a:gd name="connsiteX10" fmla="*/ 4506 w 1358579"/>
                  <a:gd name="connsiteY10" fmla="*/ 992893 h 1172396"/>
                  <a:gd name="connsiteX11" fmla="*/ 208 w 1358579"/>
                  <a:gd name="connsiteY11" fmla="*/ 46835 h 1172396"/>
                  <a:gd name="connsiteX12" fmla="*/ 0 w 1358579"/>
                  <a:gd name="connsiteY12" fmla="*/ 3934 h 1172396"/>
                  <a:gd name="connsiteX13" fmla="*/ 124397 w 1358579"/>
                  <a:gd name="connsiteY13" fmla="*/ 1097 h 1172396"/>
                  <a:gd name="connsiteX14" fmla="*/ 270728 w 1358579"/>
                  <a:gd name="connsiteY14" fmla="*/ 5 h 1172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58579" h="1172396">
                    <a:moveTo>
                      <a:pt x="270728" y="5"/>
                    </a:moveTo>
                    <a:cubicBezTo>
                      <a:pt x="365669" y="-83"/>
                      <a:pt x="453776" y="975"/>
                      <a:pt x="525389" y="2386"/>
                    </a:cubicBezTo>
                    <a:cubicBezTo>
                      <a:pt x="811844" y="8030"/>
                      <a:pt x="989645" y="79998"/>
                      <a:pt x="1211189" y="87053"/>
                    </a:cubicBezTo>
                    <a:cubicBezTo>
                      <a:pt x="1238882" y="87935"/>
                      <a:pt x="1267766" y="86193"/>
                      <a:pt x="1297352" y="82687"/>
                    </a:cubicBezTo>
                    <a:lnTo>
                      <a:pt x="1358579" y="72560"/>
                    </a:lnTo>
                    <a:lnTo>
                      <a:pt x="1356308" y="992893"/>
                    </a:lnTo>
                    <a:cubicBezTo>
                      <a:pt x="1356308" y="1092029"/>
                      <a:pt x="1275941" y="1172396"/>
                      <a:pt x="1176804" y="1172396"/>
                    </a:cubicBezTo>
                    <a:lnTo>
                      <a:pt x="689214" y="1172396"/>
                    </a:lnTo>
                    <a:lnTo>
                      <a:pt x="671601" y="1172396"/>
                    </a:lnTo>
                    <a:lnTo>
                      <a:pt x="184010" y="1172396"/>
                    </a:lnTo>
                    <a:cubicBezTo>
                      <a:pt x="84873" y="1172396"/>
                      <a:pt x="4506" y="1092029"/>
                      <a:pt x="4506" y="992893"/>
                    </a:cubicBezTo>
                    <a:cubicBezTo>
                      <a:pt x="3824" y="716589"/>
                      <a:pt x="1855" y="373344"/>
                      <a:pt x="208" y="46835"/>
                    </a:cubicBezTo>
                    <a:lnTo>
                      <a:pt x="0" y="3934"/>
                    </a:lnTo>
                    <a:lnTo>
                      <a:pt x="124397" y="1097"/>
                    </a:lnTo>
                    <a:cubicBezTo>
                      <a:pt x="174078" y="380"/>
                      <a:pt x="223257" y="49"/>
                      <a:pt x="270728" y="5"/>
                    </a:cubicBezTo>
                    <a:close/>
                  </a:path>
                </a:pathLst>
              </a:custGeo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47" name="!!CocThuyTinh">
                <a:extLst>
                  <a:ext uri="{FF2B5EF4-FFF2-40B4-BE49-F238E27FC236}">
                    <a16:creationId xmlns:a16="http://schemas.microsoft.com/office/drawing/2014/main" id="{354BD006-06F0-E467-3745-AA46CD84973A}"/>
                  </a:ext>
                </a:extLst>
              </p:cNvPr>
              <p:cNvGrpSpPr/>
              <p:nvPr/>
            </p:nvGrpSpPr>
            <p:grpSpPr>
              <a:xfrm>
                <a:off x="3578882" y="2921880"/>
                <a:ext cx="1432446" cy="1677130"/>
                <a:chOff x="3543300" y="3878556"/>
                <a:chExt cx="1525116" cy="1785629"/>
              </a:xfrm>
            </p:grpSpPr>
            <p:sp>
              <p:nvSpPr>
                <p:cNvPr id="848" name="Freeform: Shape 847">
                  <a:extLst>
                    <a:ext uri="{FF2B5EF4-FFF2-40B4-BE49-F238E27FC236}">
                      <a16:creationId xmlns:a16="http://schemas.microsoft.com/office/drawing/2014/main" id="{84327EAA-832F-41D8-94F7-99CA0F43373B}"/>
                    </a:ext>
                  </a:extLst>
                </p:cNvPr>
                <p:cNvSpPr/>
                <p:nvPr/>
              </p:nvSpPr>
              <p:spPr>
                <a:xfrm flipH="1">
                  <a:off x="3543300" y="3878556"/>
                  <a:ext cx="1525116" cy="1785629"/>
                </a:xfrm>
                <a:custGeom>
                  <a:avLst/>
                  <a:gdLst>
                    <a:gd name="connsiteX0" fmla="*/ 240242 w 486193"/>
                    <a:gd name="connsiteY0" fmla="*/ 0 h 532394"/>
                    <a:gd name="connsiteX1" fmla="*/ 3 w 486193"/>
                    <a:gd name="connsiteY1" fmla="*/ 0 h 532394"/>
                    <a:gd name="connsiteX2" fmla="*/ 22950 w 486193"/>
                    <a:gd name="connsiteY2" fmla="*/ 44320 h 532394"/>
                    <a:gd name="connsiteX3" fmla="*/ 24011 w 486193"/>
                    <a:gd name="connsiteY3" fmla="*/ 474210 h 532394"/>
                    <a:gd name="connsiteX4" fmla="*/ 82195 w 486193"/>
                    <a:gd name="connsiteY4" fmla="*/ 532394 h 532394"/>
                    <a:gd name="connsiteX5" fmla="*/ 240242 w 486193"/>
                    <a:gd name="connsiteY5" fmla="*/ 532394 h 532394"/>
                    <a:gd name="connsiteX6" fmla="*/ 486190 w 486193"/>
                    <a:gd name="connsiteY6" fmla="*/ 0 h 532394"/>
                    <a:gd name="connsiteX7" fmla="*/ 245951 w 486193"/>
                    <a:gd name="connsiteY7" fmla="*/ 0 h 532394"/>
                    <a:gd name="connsiteX8" fmla="*/ 245951 w 486193"/>
                    <a:gd name="connsiteY8" fmla="*/ 532394 h 532394"/>
                    <a:gd name="connsiteX9" fmla="*/ 403998 w 486193"/>
                    <a:gd name="connsiteY9" fmla="*/ 532394 h 532394"/>
                    <a:gd name="connsiteX10" fmla="*/ 462182 w 486193"/>
                    <a:gd name="connsiteY10" fmla="*/ 474210 h 532394"/>
                    <a:gd name="connsiteX11" fmla="*/ 463243 w 486193"/>
                    <a:gd name="connsiteY11" fmla="*/ 44320 h 532394"/>
                    <a:gd name="connsiteX12" fmla="*/ 486190 w 486193"/>
                    <a:gd name="connsiteY12" fmla="*/ 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486190 w 486193"/>
                    <a:gd name="connsiteY12" fmla="*/ 0 h 532394"/>
                    <a:gd name="connsiteX13" fmla="*/ 337391 w 486193"/>
                    <a:gd name="connsiteY13" fmla="*/ 9144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245951 w 486193"/>
                    <a:gd name="connsiteY12" fmla="*/ 0 h 532394"/>
                    <a:gd name="connsiteX0" fmla="*/ 240242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0" fmla="*/ 240242 w 486193"/>
                    <a:gd name="connsiteY0" fmla="*/ 532394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10" fmla="*/ 91443 w 486193"/>
                    <a:gd name="connsiteY10" fmla="*/ 91440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0" fmla="*/ 3 w 463243"/>
                    <a:gd name="connsiteY0" fmla="*/ 0 h 532394"/>
                    <a:gd name="connsiteX1" fmla="*/ 22950 w 463243"/>
                    <a:gd name="connsiteY1" fmla="*/ 44320 h 532394"/>
                    <a:gd name="connsiteX2" fmla="*/ 24011 w 463243"/>
                    <a:gd name="connsiteY2" fmla="*/ 474210 h 532394"/>
                    <a:gd name="connsiteX3" fmla="*/ 82195 w 463243"/>
                    <a:gd name="connsiteY3" fmla="*/ 532394 h 532394"/>
                    <a:gd name="connsiteX4" fmla="*/ 240242 w 463243"/>
                    <a:gd name="connsiteY4" fmla="*/ 532394 h 532394"/>
                    <a:gd name="connsiteX5" fmla="*/ 245951 w 463243"/>
                    <a:gd name="connsiteY5" fmla="*/ 532394 h 532394"/>
                    <a:gd name="connsiteX6" fmla="*/ 403998 w 463243"/>
                    <a:gd name="connsiteY6" fmla="*/ 532394 h 532394"/>
                    <a:gd name="connsiteX7" fmla="*/ 462182 w 463243"/>
                    <a:gd name="connsiteY7" fmla="*/ 474210 h 532394"/>
                    <a:gd name="connsiteX8" fmla="*/ 463243 w 463243"/>
                    <a:gd name="connsiteY8" fmla="*/ 44320 h 532394"/>
                    <a:gd name="connsiteX0" fmla="*/ 3 w 464311"/>
                    <a:gd name="connsiteY0" fmla="*/ 0 h 532394"/>
                    <a:gd name="connsiteX1" fmla="*/ 22950 w 464311"/>
                    <a:gd name="connsiteY1" fmla="*/ 44320 h 532394"/>
                    <a:gd name="connsiteX2" fmla="*/ 24011 w 464311"/>
                    <a:gd name="connsiteY2" fmla="*/ 474210 h 532394"/>
                    <a:gd name="connsiteX3" fmla="*/ 82195 w 464311"/>
                    <a:gd name="connsiteY3" fmla="*/ 532394 h 532394"/>
                    <a:gd name="connsiteX4" fmla="*/ 240242 w 464311"/>
                    <a:gd name="connsiteY4" fmla="*/ 532394 h 532394"/>
                    <a:gd name="connsiteX5" fmla="*/ 245951 w 464311"/>
                    <a:gd name="connsiteY5" fmla="*/ 532394 h 532394"/>
                    <a:gd name="connsiteX6" fmla="*/ 403998 w 464311"/>
                    <a:gd name="connsiteY6" fmla="*/ 532394 h 532394"/>
                    <a:gd name="connsiteX7" fmla="*/ 462182 w 464311"/>
                    <a:gd name="connsiteY7" fmla="*/ 474210 h 532394"/>
                    <a:gd name="connsiteX8" fmla="*/ 464311 w 464311"/>
                    <a:gd name="connsiteY8" fmla="*/ 8000 h 532394"/>
                    <a:gd name="connsiteX0" fmla="*/ 3 w 466447"/>
                    <a:gd name="connsiteY0" fmla="*/ 10160 h 542554"/>
                    <a:gd name="connsiteX1" fmla="*/ 22950 w 466447"/>
                    <a:gd name="connsiteY1" fmla="*/ 54480 h 542554"/>
                    <a:gd name="connsiteX2" fmla="*/ 24011 w 466447"/>
                    <a:gd name="connsiteY2" fmla="*/ 484370 h 542554"/>
                    <a:gd name="connsiteX3" fmla="*/ 82195 w 466447"/>
                    <a:gd name="connsiteY3" fmla="*/ 542554 h 542554"/>
                    <a:gd name="connsiteX4" fmla="*/ 240242 w 466447"/>
                    <a:gd name="connsiteY4" fmla="*/ 542554 h 542554"/>
                    <a:gd name="connsiteX5" fmla="*/ 245951 w 466447"/>
                    <a:gd name="connsiteY5" fmla="*/ 542554 h 542554"/>
                    <a:gd name="connsiteX6" fmla="*/ 403998 w 466447"/>
                    <a:gd name="connsiteY6" fmla="*/ 542554 h 542554"/>
                    <a:gd name="connsiteX7" fmla="*/ 462182 w 466447"/>
                    <a:gd name="connsiteY7" fmla="*/ 484370 h 542554"/>
                    <a:gd name="connsiteX8" fmla="*/ 466447 w 466447"/>
                    <a:gd name="connsiteY8" fmla="*/ 0 h 542554"/>
                    <a:gd name="connsiteX0" fmla="*/ 3 w 464311"/>
                    <a:gd name="connsiteY0" fmla="*/ 11228 h 543622"/>
                    <a:gd name="connsiteX1" fmla="*/ 22950 w 464311"/>
                    <a:gd name="connsiteY1" fmla="*/ 55548 h 543622"/>
                    <a:gd name="connsiteX2" fmla="*/ 24011 w 464311"/>
                    <a:gd name="connsiteY2" fmla="*/ 485438 h 543622"/>
                    <a:gd name="connsiteX3" fmla="*/ 82195 w 464311"/>
                    <a:gd name="connsiteY3" fmla="*/ 543622 h 543622"/>
                    <a:gd name="connsiteX4" fmla="*/ 240242 w 464311"/>
                    <a:gd name="connsiteY4" fmla="*/ 543622 h 543622"/>
                    <a:gd name="connsiteX5" fmla="*/ 245951 w 464311"/>
                    <a:gd name="connsiteY5" fmla="*/ 543622 h 543622"/>
                    <a:gd name="connsiteX6" fmla="*/ 403998 w 464311"/>
                    <a:gd name="connsiteY6" fmla="*/ 543622 h 543622"/>
                    <a:gd name="connsiteX7" fmla="*/ 462182 w 464311"/>
                    <a:gd name="connsiteY7" fmla="*/ 485438 h 543622"/>
                    <a:gd name="connsiteX8" fmla="*/ 464311 w 464311"/>
                    <a:gd name="connsiteY8" fmla="*/ 0 h 543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311" h="543622">
                      <a:moveTo>
                        <a:pt x="3" y="11228"/>
                      </a:moveTo>
                      <a:cubicBezTo>
                        <a:pt x="-351" y="26002"/>
                        <a:pt x="23304" y="40775"/>
                        <a:pt x="22950" y="55548"/>
                      </a:cubicBezTo>
                      <a:cubicBezTo>
                        <a:pt x="23304" y="198845"/>
                        <a:pt x="23657" y="342141"/>
                        <a:pt x="24011" y="485438"/>
                      </a:cubicBezTo>
                      <a:cubicBezTo>
                        <a:pt x="24011" y="517572"/>
                        <a:pt x="50061" y="543622"/>
                        <a:pt x="82195" y="543622"/>
                      </a:cubicBezTo>
                      <a:lnTo>
                        <a:pt x="240242" y="543622"/>
                      </a:lnTo>
                      <a:lnTo>
                        <a:pt x="245951" y="543622"/>
                      </a:lnTo>
                      <a:lnTo>
                        <a:pt x="403998" y="543622"/>
                      </a:lnTo>
                      <a:cubicBezTo>
                        <a:pt x="436132" y="543622"/>
                        <a:pt x="462182" y="517572"/>
                        <a:pt x="462182" y="485438"/>
                      </a:cubicBezTo>
                      <a:cubicBezTo>
                        <a:pt x="462536" y="342141"/>
                        <a:pt x="463957" y="143297"/>
                        <a:pt x="464311" y="0"/>
                      </a:cubicBezTo>
                    </a:path>
                  </a:pathLst>
                </a:custGeom>
                <a:noFill/>
                <a:ln w="50800" cap="rnd">
                  <a:solidFill>
                    <a:srgbClr val="00206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849" name="Straight Connector 848">
                  <a:extLst>
                    <a:ext uri="{FF2B5EF4-FFF2-40B4-BE49-F238E27FC236}">
                      <a16:creationId xmlns:a16="http://schemas.microsoft.com/office/drawing/2014/main" id="{3FC9BB62-0011-AC66-2A57-C6F612169A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066677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0" name="Straight Connector 849">
                  <a:extLst>
                    <a:ext uri="{FF2B5EF4-FFF2-40B4-BE49-F238E27FC236}">
                      <a16:creationId xmlns:a16="http://schemas.microsoft.com/office/drawing/2014/main" id="{4C09D749-B127-8B4D-2830-1399554F56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39793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1" name="Straight Connector 850">
                  <a:extLst>
                    <a:ext uri="{FF2B5EF4-FFF2-40B4-BE49-F238E27FC236}">
                      <a16:creationId xmlns:a16="http://schemas.microsoft.com/office/drawing/2014/main" id="{274A8EEF-D364-5E34-C091-0E2401048C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72919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2" name="Straight Connector 851">
                  <a:extLst>
                    <a:ext uri="{FF2B5EF4-FFF2-40B4-BE49-F238E27FC236}">
                      <a16:creationId xmlns:a16="http://schemas.microsoft.com/office/drawing/2014/main" id="{DD2AE386-C43C-6FC8-E721-E021B44082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060459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3" name="Straight Connector 852">
                  <a:extLst>
                    <a:ext uri="{FF2B5EF4-FFF2-40B4-BE49-F238E27FC236}">
                      <a16:creationId xmlns:a16="http://schemas.microsoft.com/office/drawing/2014/main" id="{19D32601-DDE3-8AD5-B1AA-6E14A31B04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391720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45" name="!!Step1b">
              <a:extLst>
                <a:ext uri="{FF2B5EF4-FFF2-40B4-BE49-F238E27FC236}">
                  <a16:creationId xmlns:a16="http://schemas.microsoft.com/office/drawing/2014/main" id="{DF0CC27C-01CD-7E81-2CCF-EFFC2A37DBF4}"/>
                </a:ext>
              </a:extLst>
            </p:cNvPr>
            <p:cNvSpPr txBox="1"/>
            <p:nvPr/>
          </p:nvSpPr>
          <p:spPr>
            <a:xfrm>
              <a:off x="2424004" y="4623836"/>
              <a:ext cx="22500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000" b="1" dirty="0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39D4F0D1-FDDB-44B3-8D6E-BB9F8AC705E7}"/>
              </a:ext>
            </a:extLst>
          </p:cNvPr>
          <p:cNvSpPr txBox="1"/>
          <p:nvPr/>
        </p:nvSpPr>
        <p:spPr>
          <a:xfrm>
            <a:off x="111871" y="2600796"/>
            <a:ext cx="9058940" cy="2606676"/>
          </a:xfrm>
          <a:prstGeom prst="rect">
            <a:avLst/>
          </a:prstGeom>
          <a:noFill/>
          <a:ln w="28575">
            <a:solidFill>
              <a:srgbClr val="7030A0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SzPts val="1200"/>
              <a:tabLst>
                <a:tab pos="491490" algn="l"/>
              </a:tabLst>
            </a:pPr>
            <a:r>
              <a:rPr lang="vi-VN" sz="2400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 sát và tr</a:t>
            </a:r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400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lời câu hỏi: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tabLst>
                <a:tab pos="491490" algn="l"/>
              </a:tabLst>
            </a:pPr>
            <a:r>
              <a:rPr lang="en-US" sz="24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các cốc (1), (2), (3), cốc nào chứa dung dịch? Dựa vào d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24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hiệu nào 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24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nhận biết? Chỉ ra chất tan, dung môi trong dung dịch thu được.</a:t>
            </a:r>
            <a:endParaRPr lang="en-US" sz="2400" u="none" strike="noStrike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3400"/>
              </a:spcAft>
              <a:buClr>
                <a:srgbClr val="000000"/>
              </a:buClr>
              <a:buSzPts val="1200"/>
              <a:tabLst>
                <a:tab pos="506730" algn="l"/>
              </a:tabLst>
            </a:pPr>
            <a:r>
              <a:rPr lang="en-US" sz="24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 dung dịch ở cốc (4) có phải là dung dịch bão hoà ở nhiệt độ phòng không? Giải thích.</a:t>
            </a:r>
            <a:endParaRPr lang="en-US" sz="2400" u="none" strike="noStrike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755FF8-CF5F-4127-B4EC-1602828EC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648" y="1391439"/>
            <a:ext cx="552527" cy="209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theme/theme1.xml><?xml version="1.0" encoding="utf-8"?>
<a:theme xmlns:a="http://schemas.openxmlformats.org/drawingml/2006/main" name="Back to School Activities for Elementary by Slidesgo">
  <a:themeElements>
    <a:clrScheme name="Simple Light">
      <a:dk1>
        <a:srgbClr val="FFFFFF"/>
      </a:dk1>
      <a:lt1>
        <a:srgbClr val="FF4F52"/>
      </a:lt1>
      <a:dk2>
        <a:srgbClr val="FFF1C9"/>
      </a:dk2>
      <a:lt2>
        <a:srgbClr val="FFB042"/>
      </a:lt2>
      <a:accent1>
        <a:srgbClr val="C44D35"/>
      </a:accent1>
      <a:accent2>
        <a:srgbClr val="6AC25B"/>
      </a:accent2>
      <a:accent3>
        <a:srgbClr val="95DED8"/>
      </a:accent3>
      <a:accent4>
        <a:srgbClr val="0B5E65"/>
      </a:accent4>
      <a:accent5>
        <a:srgbClr val="783F04"/>
      </a:accent5>
      <a:accent6>
        <a:srgbClr val="053A3F"/>
      </a:accent6>
      <a:hlink>
        <a:srgbClr val="053A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5106</TotalTime>
  <Words>924</Words>
  <Application>Microsoft Office PowerPoint</Application>
  <PresentationFormat>On-screen Show (16:9)</PresentationFormat>
  <Paragraphs>87</Paragraphs>
  <Slides>21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#9Slide03 HelvetIns</vt:lpstr>
      <vt:lpstr>Arial</vt:lpstr>
      <vt:lpstr>Times New Roman</vt:lpstr>
      <vt:lpstr>Cambria Math</vt:lpstr>
      <vt:lpstr>Mali</vt:lpstr>
      <vt:lpstr>Raleway SemiBold</vt:lpstr>
      <vt:lpstr>Bebas Neue</vt:lpstr>
      <vt:lpstr>Back to School Activities for Elementary by Slidesgo</vt:lpstr>
      <vt:lpstr>PowerPoint Presentation</vt:lpstr>
      <vt:lpstr>PowerPoint Presentation</vt:lpstr>
      <vt:lpstr>Tiết 9 - Bài 4: DUNG DỊCH VÀ NỒNG ĐỘ</vt:lpstr>
      <vt:lpstr>I.</vt:lpstr>
      <vt:lpstr>DUNG DỊCH, CHẤT TAN VÀ DUNG MÔI</vt:lpstr>
      <vt:lpstr>PowerPoint Presentation</vt:lpstr>
      <vt:lpstr>PowerPoint Presentation</vt:lpstr>
      <vt:lpstr>PowerPoint Presentation</vt:lpstr>
      <vt:lpstr>Hình 4.1. cốc chứa hỗn hợp nước và các chất rắn khác nhau</vt:lpstr>
      <vt:lpstr>Lời giải</vt:lpstr>
      <vt:lpstr>Làm sao để phân biệt chất tan và dung môi?</vt:lpstr>
      <vt:lpstr>PowerPoint Presentation</vt:lpstr>
      <vt:lpstr>ĐỘ TAN</vt:lpstr>
      <vt:lpstr>Cốc nào còn lại muối sau khi hòa tan?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SCHOOL ACTIVITIES FOR ELEMENTARY</dc:title>
  <dc:creator>THANH TOAN</dc:creator>
  <cp:lastModifiedBy>ngọc nguyễn</cp:lastModifiedBy>
  <cp:revision>61</cp:revision>
  <dcterms:modified xsi:type="dcterms:W3CDTF">2023-08-25T03:09:26Z</dcterms:modified>
</cp:coreProperties>
</file>