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58" r:id="rId4"/>
    <p:sldId id="259" r:id="rId5"/>
    <p:sldId id="260" r:id="rId6"/>
    <p:sldId id="261" r:id="rId7"/>
    <p:sldId id="262" r:id="rId8"/>
    <p:sldId id="331" r:id="rId9"/>
    <p:sldId id="263" r:id="rId10"/>
    <p:sldId id="264" r:id="rId11"/>
    <p:sldId id="265" r:id="rId12"/>
    <p:sldId id="266" r:id="rId13"/>
    <p:sldId id="267" r:id="rId14"/>
    <p:sldId id="268" r:id="rId15"/>
    <p:sldId id="332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333" r:id="rId35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2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E5B1B-7C50-2104-46EF-D2716D7593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D87A74-7B3E-E765-DBD5-5C0E9E8DFF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7FB874-7D71-0940-741B-68613AE2E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92D8A-0932-44A0-9FA9-47EE3FA1FE74}" type="datetimeFigureOut">
              <a:rPr lang="en-US" smtClean="0"/>
              <a:t>6/28/2025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889151-FDB7-96C2-6E1A-565CD0671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1748A4-48AC-A14D-282C-F4B913E83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F448E-B0DC-45FF-B3BB-76A59A3EB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805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7F89EC-16E5-BDFC-C1B7-4756F93C8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223410-9A7A-4B54-FFA6-EE7867D223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A0DA76-FA8D-F6A1-B27B-AD98032EB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92D8A-0932-44A0-9FA9-47EE3FA1FE74}" type="datetimeFigureOut">
              <a:rPr lang="en-US" smtClean="0"/>
              <a:t>6/28/2025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FBEB51-11A5-8051-473E-75234BD18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15A0D7-A00B-B147-8734-E474C0FE0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F448E-B0DC-45FF-B3BB-76A59A3EB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401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FF99C9-4D8D-DA78-6BA3-1211074E51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2A5733-5652-FE85-A3FA-A960EF5F61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541206-90FF-E601-4770-E26573F64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92D8A-0932-44A0-9FA9-47EE3FA1FE74}" type="datetimeFigureOut">
              <a:rPr lang="en-US" smtClean="0"/>
              <a:t>6/28/2025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622A60-1BF2-4187-07F1-AC0A91DCC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A21D64-01A4-EB99-E505-9B3E56543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F448E-B0DC-45FF-B3BB-76A59A3EB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5362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6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9595D-4D73-4201-A3E7-DABDBEB57FAC}" type="datetime1">
              <a:rPr lang="en-US" smtClean="0"/>
              <a:t>6/28/2025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5764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80780-4231-434D-BCD8-5F6B1B63976A}" type="datetime1">
              <a:rPr lang="en-US" smtClean="0"/>
              <a:t>6/28/2025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1436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3" y="2937933"/>
            <a:ext cx="5181600" cy="908051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3" y="1937810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0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15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24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3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38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45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653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46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A6156-8D4E-40A7-AAEC-B492090E9EA0}" type="datetime1">
              <a:rPr lang="en-US" smtClean="0"/>
              <a:t>6/28/2025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4429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388C1-31B3-4B5A-ADD1-3151FA8220F0}" type="datetime1">
              <a:rPr lang="en-US" smtClean="0"/>
              <a:t>6/28/2025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9318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1" y="1023411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07" indent="0">
              <a:buNone/>
              <a:defRPr sz="1333" b="1"/>
            </a:lvl2pPr>
            <a:lvl3pPr marL="609615" indent="0">
              <a:buNone/>
              <a:defRPr sz="1200" b="1"/>
            </a:lvl3pPr>
            <a:lvl4pPr marL="914424" indent="0">
              <a:buNone/>
              <a:defRPr sz="1067" b="1"/>
            </a:lvl4pPr>
            <a:lvl5pPr marL="1219231" indent="0">
              <a:buNone/>
              <a:defRPr sz="1067" b="1"/>
            </a:lvl5pPr>
            <a:lvl6pPr marL="1524038" indent="0">
              <a:buNone/>
              <a:defRPr sz="1067" b="1"/>
            </a:lvl6pPr>
            <a:lvl7pPr marL="1828845" indent="0">
              <a:buNone/>
              <a:defRPr sz="1067" b="1"/>
            </a:lvl7pPr>
            <a:lvl8pPr marL="2133653" indent="0">
              <a:buNone/>
              <a:defRPr sz="1067" b="1"/>
            </a:lvl8pPr>
            <a:lvl9pPr marL="243846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1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11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07" indent="0">
              <a:buNone/>
              <a:defRPr sz="1333" b="1"/>
            </a:lvl2pPr>
            <a:lvl3pPr marL="609615" indent="0">
              <a:buNone/>
              <a:defRPr sz="1200" b="1"/>
            </a:lvl3pPr>
            <a:lvl4pPr marL="914424" indent="0">
              <a:buNone/>
              <a:defRPr sz="1067" b="1"/>
            </a:lvl4pPr>
            <a:lvl5pPr marL="1219231" indent="0">
              <a:buNone/>
              <a:defRPr sz="1067" b="1"/>
            </a:lvl5pPr>
            <a:lvl6pPr marL="1524038" indent="0">
              <a:buNone/>
              <a:defRPr sz="1067" b="1"/>
            </a:lvl6pPr>
            <a:lvl7pPr marL="1828845" indent="0">
              <a:buNone/>
              <a:defRPr sz="1067" b="1"/>
            </a:lvl7pPr>
            <a:lvl8pPr marL="2133653" indent="0">
              <a:buNone/>
              <a:defRPr sz="1067" b="1"/>
            </a:lvl8pPr>
            <a:lvl9pPr marL="243846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C9148-96EC-403A-927C-126C8E26B6A5}" type="datetime1">
              <a:rPr lang="en-US" smtClean="0"/>
              <a:t>6/28/2025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5609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8C1AD-258B-4FCA-B712-AD5EA3CC7A64}" type="datetime1">
              <a:rPr lang="en-US" smtClean="0"/>
              <a:t>6/28/2025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843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DB8D2-391A-4092-92FB-D4FE49EF405B}" type="datetime1">
              <a:rPr lang="en-US" smtClean="0"/>
              <a:t>6/28/2025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1643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2" y="182035"/>
            <a:ext cx="2005543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70" y="182035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2" y="956737"/>
            <a:ext cx="2005543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07" indent="0">
              <a:buNone/>
              <a:defRPr sz="800"/>
            </a:lvl2pPr>
            <a:lvl3pPr marL="609615" indent="0">
              <a:buNone/>
              <a:defRPr sz="667"/>
            </a:lvl3pPr>
            <a:lvl4pPr marL="914424" indent="0">
              <a:buNone/>
              <a:defRPr sz="600"/>
            </a:lvl4pPr>
            <a:lvl5pPr marL="1219231" indent="0">
              <a:buNone/>
              <a:defRPr sz="600"/>
            </a:lvl5pPr>
            <a:lvl6pPr marL="1524038" indent="0">
              <a:buNone/>
              <a:defRPr sz="600"/>
            </a:lvl6pPr>
            <a:lvl7pPr marL="1828845" indent="0">
              <a:buNone/>
              <a:defRPr sz="600"/>
            </a:lvl7pPr>
            <a:lvl8pPr marL="2133653" indent="0">
              <a:buNone/>
              <a:defRPr sz="600"/>
            </a:lvl8pPr>
            <a:lvl9pPr marL="243846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8B080-C82D-454F-8292-9D7E0DDE8D60}" type="datetime1">
              <a:rPr lang="en-US" smtClean="0"/>
              <a:t>6/28/2025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073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003E0-EA12-6002-A302-7AEFD6451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22ECC5-C4A6-288F-9A84-6E0CB2D235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C1C522-AC8B-309A-1D1A-602005880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92D8A-0932-44A0-9FA9-47EE3FA1FE74}" type="datetimeFigureOut">
              <a:rPr lang="en-US" smtClean="0"/>
              <a:t>6/28/2025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AC0D1A-80D4-775C-A8BC-4595CC574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A9CAAD-8D46-FA22-8C38-BF4D94345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F448E-B0DC-45FF-B3BB-76A59A3EB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5021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2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07" indent="0">
              <a:buNone/>
              <a:defRPr sz="1867"/>
            </a:lvl2pPr>
            <a:lvl3pPr marL="609615" indent="0">
              <a:buNone/>
              <a:defRPr sz="1600"/>
            </a:lvl3pPr>
            <a:lvl4pPr marL="914424" indent="0">
              <a:buNone/>
              <a:defRPr sz="1333"/>
            </a:lvl4pPr>
            <a:lvl5pPr marL="1219231" indent="0">
              <a:buNone/>
              <a:defRPr sz="1333"/>
            </a:lvl5pPr>
            <a:lvl6pPr marL="1524038" indent="0">
              <a:buNone/>
              <a:defRPr sz="1333"/>
            </a:lvl6pPr>
            <a:lvl7pPr marL="1828845" indent="0">
              <a:buNone/>
              <a:defRPr sz="1333"/>
            </a:lvl7pPr>
            <a:lvl8pPr marL="2133653" indent="0">
              <a:buNone/>
              <a:defRPr sz="1333"/>
            </a:lvl8pPr>
            <a:lvl9pPr marL="243846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7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07" indent="0">
              <a:buNone/>
              <a:defRPr sz="800"/>
            </a:lvl2pPr>
            <a:lvl3pPr marL="609615" indent="0">
              <a:buNone/>
              <a:defRPr sz="667"/>
            </a:lvl3pPr>
            <a:lvl4pPr marL="914424" indent="0">
              <a:buNone/>
              <a:defRPr sz="600"/>
            </a:lvl4pPr>
            <a:lvl5pPr marL="1219231" indent="0">
              <a:buNone/>
              <a:defRPr sz="600"/>
            </a:lvl5pPr>
            <a:lvl6pPr marL="1524038" indent="0">
              <a:buNone/>
              <a:defRPr sz="600"/>
            </a:lvl6pPr>
            <a:lvl7pPr marL="1828845" indent="0">
              <a:buNone/>
              <a:defRPr sz="600"/>
            </a:lvl7pPr>
            <a:lvl8pPr marL="2133653" indent="0">
              <a:buNone/>
              <a:defRPr sz="600"/>
            </a:lvl8pPr>
            <a:lvl9pPr marL="243846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9FEE7-5AE4-486E-BCEA-0D11E63EA619}" type="datetime1">
              <a:rPr lang="en-US" smtClean="0"/>
              <a:t>6/28/2025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5877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AB0C5-90EB-495B-A802-524F2AE34AAF}" type="datetime1">
              <a:rPr lang="en-US" smtClean="0"/>
              <a:t>6/28/2025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7050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4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4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4B6FF-E876-4DC1-8A98-61A87C6C2BA5}" type="datetime1">
              <a:rPr lang="en-US" smtClean="0"/>
              <a:t>6/28/2025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786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DC8168-0B2D-4635-A98B-73927BB10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0692DF-F23E-8BDA-5991-7614332282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30B04D-AA3B-1FD3-A0E7-131402215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92D8A-0932-44A0-9FA9-47EE3FA1FE74}" type="datetimeFigureOut">
              <a:rPr lang="en-US" smtClean="0"/>
              <a:t>6/28/2025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FF11D5-15F5-174A-3895-EFA3F372E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E39E23-893F-7597-C893-E6AF2A97A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F448E-B0DC-45FF-B3BB-76A59A3EB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288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F50C1-8B4F-854C-57E7-5420F7391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B25AEA-4F43-D107-28A6-C2A4FB0EAF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0E15BC-763F-1ED2-675C-A44787CA14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8BB9BB-54BE-3456-AACA-0CF82B3ED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92D8A-0932-44A0-9FA9-47EE3FA1FE74}" type="datetimeFigureOut">
              <a:rPr lang="en-US" smtClean="0"/>
              <a:t>6/28/2025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A810C7-9CC0-96EA-B10F-FAC69B6E4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D9D5CC-701B-1B35-89D8-7EF14F522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F448E-B0DC-45FF-B3BB-76A59A3EB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841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2D184-CC19-EAFE-E149-B87D2114E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32F4C2-99A5-26F4-9879-7D4EC5CE3B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9B9D1E-B973-9988-154C-56AA80219A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312F2B-11EF-A0AE-38B3-5A1605745E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A8709F-3063-A516-B597-F0AEBF516A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3B025A-C4D7-6548-148D-F8CD9EDC5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92D8A-0932-44A0-9FA9-47EE3FA1FE74}" type="datetimeFigureOut">
              <a:rPr lang="en-US" smtClean="0"/>
              <a:t>6/28/2025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DE386E-F748-CFF7-4079-82A998E9B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F35AA6D-4517-EA33-3879-747928A53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F448E-B0DC-45FF-B3BB-76A59A3EB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676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ADF9A-0B6A-98A6-82F4-7BCAE94E5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053661-9754-8FD1-3DD3-9F1B54264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92D8A-0932-44A0-9FA9-47EE3FA1FE74}" type="datetimeFigureOut">
              <a:rPr lang="en-US" smtClean="0"/>
              <a:t>6/28/2025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1ADC78-FDA7-A99F-F404-CA6FFBA01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085D2F-4A91-3FB4-4416-6C7A7D1FB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F448E-B0DC-45FF-B3BB-76A59A3EB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518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013B51-FEBE-CAD8-4F49-9F8DDC3BE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92D8A-0932-44A0-9FA9-47EE3FA1FE74}" type="datetimeFigureOut">
              <a:rPr lang="en-US" smtClean="0"/>
              <a:t>6/28/2025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43615D-0C0B-C516-662B-550E6FFDF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1DEC2A-8C34-39D5-0D88-6EE070829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F448E-B0DC-45FF-B3BB-76A59A3EB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719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F8C7E-B9B3-04C4-D051-C153DF7EB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BF3689-95DD-B719-04BE-7E1BE0F92F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1943DA-79C1-C11E-6F0F-06FA6A290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10EB0F-B67B-3908-BDEC-1FFB5F2A4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92D8A-0932-44A0-9FA9-47EE3FA1FE74}" type="datetimeFigureOut">
              <a:rPr lang="en-US" smtClean="0"/>
              <a:t>6/28/2025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07FE33-7335-3BDD-E7DD-283257D95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68F0BD-8BAB-90C4-F330-309C50BD8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F448E-B0DC-45FF-B3BB-76A59A3EB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22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41DC5-F26D-CE05-8C87-93D49B4BC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8DE5B5-5E05-FDA2-AA92-AE812E19BB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E3EDF0-37CD-5C7E-E677-7D58CFD9F6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51E06D-1C2D-9C0D-4980-B0697E3AF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92D8A-0932-44A0-9FA9-47EE3FA1FE74}" type="datetimeFigureOut">
              <a:rPr lang="en-US" smtClean="0"/>
              <a:t>6/28/2025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1AEF7B-E352-84F6-A763-C60DFBE61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529535-815D-6609-978F-C5078128F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F448E-B0DC-45FF-B3BB-76A59A3EB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844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79DC215-667F-6CC7-2D16-2ED29BF08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BB43E5-CD9F-2BED-6AF3-364A46D2CC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39A6EE-DD95-F102-AE12-8B684EA012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4992D8A-0932-44A0-9FA9-47EE3FA1FE74}" type="datetimeFigureOut">
              <a:rPr lang="en-US" smtClean="0"/>
              <a:t>6/28/2025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F55AB1-2778-2FD3-54CB-04B8A33666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9D08F6-C7AF-93C8-7C7C-3C30D6B35F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6BF448E-B0DC-45FF-B3BB-76A59A3EB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8525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70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E0EFDB-1E7A-45F4-ABF8-5C4CDD3AAC9C}" type="datetime1">
              <a:rPr lang="en-US" smtClean="0"/>
              <a:t>6/28/2025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70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70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531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defTabSz="609615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609615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13" indent="-190506" algn="l" defTabSz="609615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20" indent="-152404" algn="l" defTabSz="60961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27" indent="-152404" algn="l" defTabSz="609615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35" indent="-152404" algn="l" defTabSz="609615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42" indent="-152404" algn="l" defTabSz="609615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49" indent="-152404" algn="l" defTabSz="609615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058" indent="-152404" algn="l" defTabSz="609615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866" indent="-152404" algn="l" defTabSz="609615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07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15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24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31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38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45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653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462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">
            <a:extLst>
              <a:ext uri="{FF2B5EF4-FFF2-40B4-BE49-F238E27FC236}">
                <a16:creationId xmlns:a16="http://schemas.microsoft.com/office/drawing/2014/main" id="{63E2402F-B9E4-1EF1-E750-3B246B341D3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37A76DA-F315-8A2C-D45C-C708DD8E55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665" y="269641"/>
            <a:ext cx="1407974" cy="1568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2188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">
            <a:extLst>
              <a:ext uri="{FF2B5EF4-FFF2-40B4-BE49-F238E27FC236}">
                <a16:creationId xmlns:a16="http://schemas.microsoft.com/office/drawing/2014/main" id="{C3D37F65-BCC0-9994-23B4-772DA375822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601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0">
            <a:extLst>
              <a:ext uri="{FF2B5EF4-FFF2-40B4-BE49-F238E27FC236}">
                <a16:creationId xmlns:a16="http://schemas.microsoft.com/office/drawing/2014/main" id="{C1C6A4C8-C83A-3DFD-8BD1-639E46E6961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6073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">
            <a:extLst>
              <a:ext uri="{FF2B5EF4-FFF2-40B4-BE49-F238E27FC236}">
                <a16:creationId xmlns:a16="http://schemas.microsoft.com/office/drawing/2014/main" id="{16C118F0-2853-0F6A-5A47-2DA230A5878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9980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2">
            <a:extLst>
              <a:ext uri="{FF2B5EF4-FFF2-40B4-BE49-F238E27FC236}">
                <a16:creationId xmlns:a16="http://schemas.microsoft.com/office/drawing/2014/main" id="{DF9A321A-1572-1157-C151-5E502DCC89A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0768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B6D33E-10EA-7D15-D923-7E013BE04B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503E0E4-5824-4885-7C96-1A3B34851E55}"/>
              </a:ext>
            </a:extLst>
          </p:cNvPr>
          <p:cNvSpPr txBox="1"/>
          <p:nvPr/>
        </p:nvSpPr>
        <p:spPr>
          <a:xfrm>
            <a:off x="650232" y="2278297"/>
            <a:ext cx="997442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Link xem và tải: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https://tailieugiaovien.edu.vn/subject_lesson/am-nhac-7/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0B9886-A36D-0299-73A8-37B528B01014}"/>
              </a:ext>
            </a:extLst>
          </p:cNvPr>
          <p:cNvSpPr txBox="1"/>
          <p:nvPr/>
        </p:nvSpPr>
        <p:spPr>
          <a:xfrm>
            <a:off x="1626438" y="3429000"/>
            <a:ext cx="99744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Có đủ bộ word và powerpoint </a:t>
            </a:r>
            <a:r>
              <a:rPr kumimoji="0" lang="en-US" sz="28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đồng bộ nội dung 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088D218-5605-96AC-AF17-A7EF512583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570" y="5357242"/>
            <a:ext cx="11672597" cy="13130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5FED249-3838-DB8B-ACE2-99717ADEAF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232" y="187745"/>
            <a:ext cx="11193226" cy="210939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A627103-1C6B-9AE6-C367-A6894C4846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955231"/>
            <a:ext cx="7809722" cy="1416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5707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3">
            <a:extLst>
              <a:ext uri="{FF2B5EF4-FFF2-40B4-BE49-F238E27FC236}">
                <a16:creationId xmlns:a16="http://schemas.microsoft.com/office/drawing/2014/main" id="{9C980593-4E15-9803-1EB5-9C0B261DAF0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0204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4">
            <a:extLst>
              <a:ext uri="{FF2B5EF4-FFF2-40B4-BE49-F238E27FC236}">
                <a16:creationId xmlns:a16="http://schemas.microsoft.com/office/drawing/2014/main" id="{E61B8166-5FF2-C846-F550-64DAB2D9AD7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6454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5">
            <a:extLst>
              <a:ext uri="{FF2B5EF4-FFF2-40B4-BE49-F238E27FC236}">
                <a16:creationId xmlns:a16="http://schemas.microsoft.com/office/drawing/2014/main" id="{37ECF8B0-0412-2D1D-72E4-A38CE8C4270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2958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6">
            <a:extLst>
              <a:ext uri="{FF2B5EF4-FFF2-40B4-BE49-F238E27FC236}">
                <a16:creationId xmlns:a16="http://schemas.microsoft.com/office/drawing/2014/main" id="{FAFEAF23-0D6B-FF65-BCB5-902ABB5EC66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5734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7">
            <a:extLst>
              <a:ext uri="{FF2B5EF4-FFF2-40B4-BE49-F238E27FC236}">
                <a16:creationId xmlns:a16="http://schemas.microsoft.com/office/drawing/2014/main" id="{ECBAE7F4-AD5E-659D-CA20-28324EEDB95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116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">
            <a:extLst>
              <a:ext uri="{FF2B5EF4-FFF2-40B4-BE49-F238E27FC236}">
                <a16:creationId xmlns:a16="http://schemas.microsoft.com/office/drawing/2014/main" id="{8D4C04F9-B407-0342-A7A0-423AA78216C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7777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8">
            <a:extLst>
              <a:ext uri="{FF2B5EF4-FFF2-40B4-BE49-F238E27FC236}">
                <a16:creationId xmlns:a16="http://schemas.microsoft.com/office/drawing/2014/main" id="{7B749CC2-7556-9F2C-94CE-196BF6824C9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8068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9">
            <a:extLst>
              <a:ext uri="{FF2B5EF4-FFF2-40B4-BE49-F238E27FC236}">
                <a16:creationId xmlns:a16="http://schemas.microsoft.com/office/drawing/2014/main" id="{F4DAC375-93AC-2306-CDE6-C2539473DC1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0173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0">
            <a:extLst>
              <a:ext uri="{FF2B5EF4-FFF2-40B4-BE49-F238E27FC236}">
                <a16:creationId xmlns:a16="http://schemas.microsoft.com/office/drawing/2014/main" id="{1B4B6B26-DA07-0A84-AAF0-899F71E45D2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5157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1">
            <a:extLst>
              <a:ext uri="{FF2B5EF4-FFF2-40B4-BE49-F238E27FC236}">
                <a16:creationId xmlns:a16="http://schemas.microsoft.com/office/drawing/2014/main" id="{A8DAB6CF-71C2-6906-95FC-FBED5C3B2A4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8443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2">
            <a:extLst>
              <a:ext uri="{FF2B5EF4-FFF2-40B4-BE49-F238E27FC236}">
                <a16:creationId xmlns:a16="http://schemas.microsoft.com/office/drawing/2014/main" id="{4B611DB0-8935-A439-93F8-35E49CB6051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2160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3">
            <a:extLst>
              <a:ext uri="{FF2B5EF4-FFF2-40B4-BE49-F238E27FC236}">
                <a16:creationId xmlns:a16="http://schemas.microsoft.com/office/drawing/2014/main" id="{3D80E394-63A0-9D30-300A-21859B666EA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5716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4">
            <a:extLst>
              <a:ext uri="{FF2B5EF4-FFF2-40B4-BE49-F238E27FC236}">
                <a16:creationId xmlns:a16="http://schemas.microsoft.com/office/drawing/2014/main" id="{E622684D-E8BA-D48E-CE36-EC7698DCAFF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707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5">
            <a:extLst>
              <a:ext uri="{FF2B5EF4-FFF2-40B4-BE49-F238E27FC236}">
                <a16:creationId xmlns:a16="http://schemas.microsoft.com/office/drawing/2014/main" id="{F9369091-4124-AE77-EED9-332AAB09201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1546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6">
            <a:extLst>
              <a:ext uri="{FF2B5EF4-FFF2-40B4-BE49-F238E27FC236}">
                <a16:creationId xmlns:a16="http://schemas.microsoft.com/office/drawing/2014/main" id="{95DF8781-D4E0-FBFF-5066-12BB15DFFE6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45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7">
            <a:extLst>
              <a:ext uri="{FF2B5EF4-FFF2-40B4-BE49-F238E27FC236}">
                <a16:creationId xmlns:a16="http://schemas.microsoft.com/office/drawing/2014/main" id="{372DCD20-FC03-CB11-108E-13A7DA6E8DC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385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">
            <a:extLst>
              <a:ext uri="{FF2B5EF4-FFF2-40B4-BE49-F238E27FC236}">
                <a16:creationId xmlns:a16="http://schemas.microsoft.com/office/drawing/2014/main" id="{39AEBB51-CEEF-EE7A-9989-5A0609FF3D7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6023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8">
            <a:extLst>
              <a:ext uri="{FF2B5EF4-FFF2-40B4-BE49-F238E27FC236}">
                <a16:creationId xmlns:a16="http://schemas.microsoft.com/office/drawing/2014/main" id="{5A4A8432-1CEF-C99F-75F0-E174A60E283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5987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9">
            <a:extLst>
              <a:ext uri="{FF2B5EF4-FFF2-40B4-BE49-F238E27FC236}">
                <a16:creationId xmlns:a16="http://schemas.microsoft.com/office/drawing/2014/main" id="{658DEA0A-38D7-6D1A-4D0E-4EF50DEB273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3223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0">
            <a:extLst>
              <a:ext uri="{FF2B5EF4-FFF2-40B4-BE49-F238E27FC236}">
                <a16:creationId xmlns:a16="http://schemas.microsoft.com/office/drawing/2014/main" id="{677838EE-75DB-6062-DB18-E821066106B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9315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B6D33E-10EA-7D15-D923-7E013BE04B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503E0E4-5824-4885-7C96-1A3B34851E55}"/>
              </a:ext>
            </a:extLst>
          </p:cNvPr>
          <p:cNvSpPr txBox="1"/>
          <p:nvPr/>
        </p:nvSpPr>
        <p:spPr>
          <a:xfrm>
            <a:off x="650232" y="2278297"/>
            <a:ext cx="997442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Link xem và tải: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https://tailieugiaovien.edu.vn/subject_lesson/am-nhac-7/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0B9886-A36D-0299-73A8-37B528B01014}"/>
              </a:ext>
            </a:extLst>
          </p:cNvPr>
          <p:cNvSpPr txBox="1"/>
          <p:nvPr/>
        </p:nvSpPr>
        <p:spPr>
          <a:xfrm>
            <a:off x="1626438" y="3429000"/>
            <a:ext cx="99744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Có đủ bộ word và powerpoint </a:t>
            </a:r>
            <a:r>
              <a:rPr kumimoji="0" lang="en-US" sz="28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đồng bộ nội dung 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088D218-5605-96AC-AF17-A7EF512583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570" y="5357242"/>
            <a:ext cx="11672597" cy="13130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5FED249-3838-DB8B-ACE2-99717ADEAF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232" y="187745"/>
            <a:ext cx="11193226" cy="210939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A627103-1C6B-9AE6-C367-A6894C4846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955231"/>
            <a:ext cx="7809722" cy="1416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4238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">
            <a:extLst>
              <a:ext uri="{FF2B5EF4-FFF2-40B4-BE49-F238E27FC236}">
                <a16:creationId xmlns:a16="http://schemas.microsoft.com/office/drawing/2014/main" id="{C4A77437-3B0B-D897-B642-3B997285F19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64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">
            <a:extLst>
              <a:ext uri="{FF2B5EF4-FFF2-40B4-BE49-F238E27FC236}">
                <a16:creationId xmlns:a16="http://schemas.microsoft.com/office/drawing/2014/main" id="{4DA77F95-FE53-5197-B372-8332211003D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088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">
            <a:extLst>
              <a:ext uri="{FF2B5EF4-FFF2-40B4-BE49-F238E27FC236}">
                <a16:creationId xmlns:a16="http://schemas.microsoft.com/office/drawing/2014/main" id="{B40B1593-FA24-95F0-2243-C0CBE4F8AB0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3440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B6D33E-10EA-7D15-D923-7E013BE04B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503E0E4-5824-4885-7C96-1A3B34851E55}"/>
              </a:ext>
            </a:extLst>
          </p:cNvPr>
          <p:cNvSpPr txBox="1"/>
          <p:nvPr/>
        </p:nvSpPr>
        <p:spPr>
          <a:xfrm>
            <a:off x="650232" y="2278297"/>
            <a:ext cx="997442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Link xem và tải: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https://tailieugiaovien.edu.vn/subject_lesson/am-nhac-7/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0B9886-A36D-0299-73A8-37B528B01014}"/>
              </a:ext>
            </a:extLst>
          </p:cNvPr>
          <p:cNvSpPr txBox="1"/>
          <p:nvPr/>
        </p:nvSpPr>
        <p:spPr>
          <a:xfrm>
            <a:off x="1626438" y="3429000"/>
            <a:ext cx="99744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Có đủ bộ word và powerpoint </a:t>
            </a:r>
            <a:r>
              <a:rPr kumimoji="0" lang="en-US" sz="28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đồng bộ nội dung 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088D218-5605-96AC-AF17-A7EF512583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570" y="5357242"/>
            <a:ext cx="11672597" cy="13130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5FED249-3838-DB8B-ACE2-99717ADEAF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232" y="187745"/>
            <a:ext cx="11193226" cy="210939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A627103-1C6B-9AE6-C367-A6894C4846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955231"/>
            <a:ext cx="7809722" cy="1416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7445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">
            <a:extLst>
              <a:ext uri="{FF2B5EF4-FFF2-40B4-BE49-F238E27FC236}">
                <a16:creationId xmlns:a16="http://schemas.microsoft.com/office/drawing/2014/main" id="{EBE3434F-2A90-D0B6-45E4-401638992CB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6724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">
            <a:extLst>
              <a:ext uri="{FF2B5EF4-FFF2-40B4-BE49-F238E27FC236}">
                <a16:creationId xmlns:a16="http://schemas.microsoft.com/office/drawing/2014/main" id="{1AD98B28-7D59-6578-F237-624D47DF748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8557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87</Words>
  <Application>Microsoft Office PowerPoint</Application>
  <PresentationFormat>Widescreen</PresentationFormat>
  <Paragraphs>9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Aptos</vt:lpstr>
      <vt:lpstr>Aptos Display</vt:lpstr>
      <vt:lpstr>Arial</vt:lpstr>
      <vt:lpstr>Calibri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a2527</dc:creator>
  <cp:lastModifiedBy>a2527</cp:lastModifiedBy>
  <cp:revision>2</cp:revision>
  <dcterms:created xsi:type="dcterms:W3CDTF">2025-06-28T10:29:15Z</dcterms:created>
  <dcterms:modified xsi:type="dcterms:W3CDTF">2025-06-28T10:31:58Z</dcterms:modified>
</cp:coreProperties>
</file>