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331" r:id="rId9"/>
    <p:sldId id="263" r:id="rId10"/>
    <p:sldId id="264" r:id="rId11"/>
    <p:sldId id="265" r:id="rId12"/>
    <p:sldId id="266" r:id="rId13"/>
    <p:sldId id="267" r:id="rId14"/>
    <p:sldId id="268" r:id="rId15"/>
    <p:sldId id="332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333" r:id="rId3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B125E-F3BC-7FE1-7B22-E764316B0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BF83F-16F3-7546-AD4F-0DD24DC0C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D63C4-D49F-8693-E4F2-531210FA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5ECC-31FB-4B5B-8C3A-5D3683673198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0C8A6-ED11-9C33-1C71-DF5007FC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182E0-58C7-52F0-BF16-6AD91ABE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CF6-0F83-401C-88F8-61BEDAF0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3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8C6F-3B11-4C6F-2284-9B17BC64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1E81D-1AA7-A0C9-951A-13E1D7D55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96AA0-575A-7AC9-16F2-D39CA9D54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5ECC-31FB-4B5B-8C3A-5D3683673198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F16FF-9F48-A338-EB20-80E811FD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28694-C07C-2798-158E-F03A3336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CF6-0F83-401C-88F8-61BEDAF0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9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8BCCE-F144-83D4-D85A-84AFF2AEB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DA18C-8E5E-B4E9-5B15-6D77BECF7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739E1-FBA3-D870-8C2B-744818A1F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5ECC-31FB-4B5B-8C3A-5D3683673198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C2778-55F1-AFCB-0937-6D374C43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D917B-1FE4-A4A8-DD8E-D5DE744D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CF6-0F83-401C-88F8-61BEDAF0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59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595D-4D73-4201-A3E7-DABDBEB57FAC}" type="datetime1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47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0780-4231-434D-BCD8-5F6B1B63976A}" type="datetime1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1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6156-8D4E-40A7-AAEC-B492090E9EA0}" type="datetime1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71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8C1-31B3-4B5A-ADD1-3151FA8220F0}" type="datetime1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76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9148-96EC-403A-927C-126C8E26B6A5}" type="datetime1">
              <a:rPr lang="en-US" smtClean="0"/>
              <a:t>6/28/2025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68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1AD-258B-4FCA-B712-AD5EA3CC7A64}" type="datetime1">
              <a:rPr lang="en-US" smtClean="0"/>
              <a:t>6/28/2025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95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8D2-391A-4092-92FB-D4FE49EF405B}" type="datetime1">
              <a:rPr lang="en-US" smtClean="0"/>
              <a:t>6/28/2025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8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080-C82D-454F-8292-9D7E0DDE8D60}" type="datetime1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4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4A6D-1543-BE97-C898-24F669DF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8273A-C043-51AB-18F5-25348C03C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2D52-217F-E259-9B11-A5C52806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5ECC-31FB-4B5B-8C3A-5D3683673198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97BF2-C307-9F6D-73CA-2038C0D9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E096C-C956-DD5D-AD4D-920D38A5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CF6-0F83-401C-88F8-61BEDAF0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72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EE7-5AE4-486E-BCEA-0D11E63EA619}" type="datetime1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7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B0C5-90EB-495B-A802-524F2AE34AAF}" type="datetime1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23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B6FF-E876-4DC1-8A98-61A87C6C2BA5}" type="datetime1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B707-964F-8F3C-4F59-1B14FF94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8DF5B-F1E6-7661-37B2-7E2A67282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48C0F-8A63-A646-A3B2-7D66E442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5ECC-31FB-4B5B-8C3A-5D3683673198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06FEF-7552-2C40-F1B5-482A809C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B840-5B83-514E-7F1A-E05C2502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CF6-0F83-401C-88F8-61BEDAF0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3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D9027-9011-29B6-F86C-F777FEE1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78DF-ACDC-AEBC-097F-15EF47F99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7123F-D298-78AB-13D0-30D44B486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E5EF0-8F3B-4118-6265-B55BCCDA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5ECC-31FB-4B5B-8C3A-5D3683673198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F00E3-B926-82BD-3F20-431F5D7B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08B4A-3263-ECF3-16E8-C6CBFB1B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CF6-0F83-401C-88F8-61BEDAF0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2AD0-F13B-3BBE-D1A3-7FC7DBBC5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C53F9-B290-133E-A4EA-3172567F8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9BAF2-BA6E-6F46-8FAF-1A4C533BA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BB3A6-E496-A227-C452-242D19752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2DFDC1-9C75-C187-9F49-26E17E2D7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B3889-6C63-D347-D727-34AEA597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5ECC-31FB-4B5B-8C3A-5D3683673198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68B6B-66A8-0FAE-2D34-489B73F4C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8B788B-119E-E6D2-1D09-5CF7FDD6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CF6-0F83-401C-88F8-61BEDAF0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5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B3B7A-8C95-7CA2-C5B7-BB894DF5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A837E-29D4-E2BE-6ACA-D7DBCD00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5ECC-31FB-4B5B-8C3A-5D3683673198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8249F-30CC-B882-B81D-9BD50090B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C7933-B1F5-78F1-79DE-8A294968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CF6-0F83-401C-88F8-61BEDAF0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A173A-DF7A-9478-CB54-A86AF1AF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5ECC-31FB-4B5B-8C3A-5D3683673198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0D71E-5F79-29F9-E075-2AFE6882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787DD-BBCF-3170-C004-0E8A6416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CF6-0F83-401C-88F8-61BEDAF0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8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DC8C-0B93-DB55-1C83-3F7A45FFD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95A0-4A99-BFC7-80A9-72FD4D10C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A1CB9-B782-98CA-2390-606F032F2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012C0-F371-AC42-4390-FF045ADB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5ECC-31FB-4B5B-8C3A-5D3683673198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C5A53-DDBA-A38E-6543-CD21973D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35F34-0870-A2A6-631B-5DA29186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CF6-0F83-401C-88F8-61BEDAF0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4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D91D-BE2B-7E42-111F-7187327D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32356B-16A7-D244-9130-B00C77149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E33BF-980E-C3D7-28C7-CCFB20AC3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13AEA-1A1F-C14D-A1DE-18E01C0D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5ECC-31FB-4B5B-8C3A-5D3683673198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4C4ED-922F-16E4-D8C0-D468E162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8ADEA-D0CC-79E8-9B76-C5CCB636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57CF6-0F83-401C-88F8-61BEDAF0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5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B0BAB1-CDE4-FBB9-D3AE-97BA758DD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F2811-8C74-3F75-8886-D844B10AE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07341-D197-3DBD-91C3-F60D3A702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A95ECC-31FB-4B5B-8C3A-5D3683673198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03C76-4269-3A45-20AD-3A12EAA3C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67C5B-DF91-7A69-83E3-B8F2489BC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657CF6-0F83-401C-88F8-61BEDAF0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45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EFDB-1E7A-45F4-ABF8-5C4CDD3AAC9C}" type="datetime1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EB5B2A4-34F3-4148-54D8-AD9FD6F2B1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A4E9D9-93AC-BBAC-B128-1337FDF75B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63" t="20612" r="18150" b="18000"/>
          <a:stretch>
            <a:fillRect/>
          </a:stretch>
        </p:blipFill>
        <p:spPr>
          <a:xfrm>
            <a:off x="845492" y="341046"/>
            <a:ext cx="992836" cy="992836"/>
          </a:xfrm>
          <a:custGeom>
            <a:avLst/>
            <a:gdLst>
              <a:gd name="connsiteX0" fmla="*/ 657809 w 1315618"/>
              <a:gd name="connsiteY0" fmla="*/ 0 h 1315618"/>
              <a:gd name="connsiteX1" fmla="*/ 1315618 w 1315618"/>
              <a:gd name="connsiteY1" fmla="*/ 657809 h 1315618"/>
              <a:gd name="connsiteX2" fmla="*/ 657809 w 1315618"/>
              <a:gd name="connsiteY2" fmla="*/ 1315618 h 1315618"/>
              <a:gd name="connsiteX3" fmla="*/ 0 w 1315618"/>
              <a:gd name="connsiteY3" fmla="*/ 657809 h 1315618"/>
              <a:gd name="connsiteX4" fmla="*/ 657809 w 1315618"/>
              <a:gd name="connsiteY4" fmla="*/ 0 h 131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618" h="1315618">
                <a:moveTo>
                  <a:pt x="657809" y="0"/>
                </a:moveTo>
                <a:cubicBezTo>
                  <a:pt x="1021107" y="0"/>
                  <a:pt x="1315618" y="294511"/>
                  <a:pt x="1315618" y="657809"/>
                </a:cubicBezTo>
                <a:cubicBezTo>
                  <a:pt x="1315618" y="1021107"/>
                  <a:pt x="1021107" y="1315618"/>
                  <a:pt x="657809" y="1315618"/>
                </a:cubicBezTo>
                <a:cubicBezTo>
                  <a:pt x="294511" y="1315618"/>
                  <a:pt x="0" y="1021107"/>
                  <a:pt x="0" y="657809"/>
                </a:cubicBezTo>
                <a:cubicBezTo>
                  <a:pt x="0" y="294511"/>
                  <a:pt x="294511" y="0"/>
                  <a:pt x="6578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1037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5A0B525-A87C-EA4B-5E7B-3B7AD7638D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63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0EC7449-9348-82C5-8B27-2BA07E0060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4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3E95C143-FE0A-4F12-B2E5-51EC572514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7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AC1E7ED5-589E-61DB-38F1-83E1D5F456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70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https://tailieugiaovien.edu.vn/subject_lesson/am-nhac-7/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5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6AB26FA-7B2F-8634-DCE6-D50CDD1A4B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05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C33B41FC-55A0-22F6-4179-E533160410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25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1D7DBB2-6C1E-5CF2-5838-F6401E9E9F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52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3D0EBDBE-D1D9-1DA8-F460-190B097A73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78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AEFAE9D-DA3E-3BE8-BACB-C85908243F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0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37FEE3A-B163-CFD1-6823-F69DF29E7B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94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F06788E4-503A-6E94-3EBA-8B0992B23D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37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5DCDC96B-4B02-63CC-6C7F-7E9706EAE7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6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AAB0B792-16C1-3ADF-783D-399B831611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26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AF0004A9-20AF-C8EA-3057-6D11323A40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96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212197C-EB0C-C5E1-6CFF-65839C95C6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12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D32AE82E-9BF2-3C9F-B4BB-2C9073B740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73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925126A6-6187-6C5E-373B-6A13FF4D6F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2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898C96F7-8367-73B0-CB31-CE9050A076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91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BE39E132-28F2-28EC-919C-FCC48130E5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41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63925FBF-014F-ECCF-52FF-A788AA23E4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8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5DF69E4E-2857-F3AA-F6FA-34F5B2DDA8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78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https://tailieugiaovien.edu.vn/subject_lesson/am-nhac-7/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7B2F1F9-66B6-7222-D328-2E5546C64D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BEC019D3-1C95-D71A-AFB5-CA411568B8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6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C1B6E57-52AD-5988-D229-C361485820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https://tailieugiaovien.edu.vn/subject_lesson/am-nhac-7/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86E37F6-017C-F27D-7CB6-21E33D3677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0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99B2C9E-771C-1476-B0A4-4072215F30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23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87</Words>
  <Application>Microsoft Office PowerPoint</Application>
  <PresentationFormat>Widescreen</PresentationFormat>
  <Paragraphs>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a2527</dc:creator>
  <cp:lastModifiedBy>a2527</cp:lastModifiedBy>
  <cp:revision>2</cp:revision>
  <dcterms:created xsi:type="dcterms:W3CDTF">2025-06-28T10:28:50Z</dcterms:created>
  <dcterms:modified xsi:type="dcterms:W3CDTF">2025-06-28T10:32:19Z</dcterms:modified>
</cp:coreProperties>
</file>